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notesMasterIdLst>
    <p:notesMasterId r:id="rId26"/>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image" Target="../media/image-1-8.svg"/><Relationship Id="rId9" Type="http://schemas.openxmlformats.org/officeDocument/2006/relationships/image" Target="../media/image-1-9.png"/><Relationship Id="rId10" Type="http://schemas.openxmlformats.org/officeDocument/2006/relationships/image" Target="../media/image-1-10.svg"/><Relationship Id="rId11" Type="http://schemas.openxmlformats.org/officeDocument/2006/relationships/image" Target="../media/image-1-11.png"/><Relationship Id="rId12" Type="http://schemas.openxmlformats.org/officeDocument/2006/relationships/image" Target="../media/image-1-12.svg"/><Relationship Id="rId13" Type="http://schemas.openxmlformats.org/officeDocument/2006/relationships/image" Target="../media/image-1-13.png"/><Relationship Id="rId14" Type="http://schemas.openxmlformats.org/officeDocument/2006/relationships/image" Target="../media/image-1-14.svg"/><Relationship Id="rId15" Type="http://schemas.openxmlformats.org/officeDocument/2006/relationships/image" Target="../media/image-1-15.png"/><Relationship Id="rId16" Type="http://schemas.openxmlformats.org/officeDocument/2006/relationships/image" Target="../media/image-1-16.svg"/><Relationship Id="rId17" Type="http://schemas.openxmlformats.org/officeDocument/2006/relationships/image" Target="../media/image-1-17.png"/><Relationship Id="rId18" Type="http://schemas.openxmlformats.org/officeDocument/2006/relationships/image" Target="../media/image-1-18.svg"/><Relationship Id="rId19" Type="http://schemas.openxmlformats.org/officeDocument/2006/relationships/image" Target="../media/image-1-19.png"/><Relationship Id="rId20" Type="http://schemas.openxmlformats.org/officeDocument/2006/relationships/image" Target="../media/image-1-20.svg"/><Relationship Id="rId21" Type="http://schemas.openxmlformats.org/officeDocument/2006/relationships/image" Target="../media/image-1-21.png"/><Relationship Id="rId22" Type="http://schemas.openxmlformats.org/officeDocument/2006/relationships/image" Target="../media/image-1-22.svg"/><Relationship Id="rId23" Type="http://schemas.openxmlformats.org/officeDocument/2006/relationships/image" Target="../media/image-1-23.png"/><Relationship Id="rId24" Type="http://schemas.openxmlformats.org/officeDocument/2006/relationships/image" Target="../media/image-1-24.svg"/><Relationship Id="rId25" Type="http://schemas.openxmlformats.org/officeDocument/2006/relationships/image" Target="../media/image-1-25.png"/><Relationship Id="rId26" Type="http://schemas.openxmlformats.org/officeDocument/2006/relationships/image" Target="../media/image-1-26.svg"/><Relationship Id="rId27" Type="http://schemas.openxmlformats.org/officeDocument/2006/relationships/image" Target="../media/image-1-27.png"/><Relationship Id="rId28" Type="http://schemas.openxmlformats.org/officeDocument/2006/relationships/image" Target="../media/image-1-28.svg"/><Relationship Id="rId29" Type="http://schemas.openxmlformats.org/officeDocument/2006/relationships/slideLayout" Target="../slideLayouts/slideLayout1.xml"/><Relationship Id="rId30"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slideLayout" Target="../slideLayouts/slideLayout1.xml"/><Relationship Id="rId10"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1-10.sv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png"/><Relationship Id="rId14" Type="http://schemas.openxmlformats.org/officeDocument/2006/relationships/image" Target="../media/image-11-14.svg"/><Relationship Id="rId15" Type="http://schemas.openxmlformats.org/officeDocument/2006/relationships/image" Target="../media/image-11-15.png"/><Relationship Id="rId16" Type="http://schemas.openxmlformats.org/officeDocument/2006/relationships/image" Target="../media/image-11-16.png"/><Relationship Id="rId17" Type="http://schemas.openxmlformats.org/officeDocument/2006/relationships/image" Target="../media/image-11-17.png"/><Relationship Id="rId18" Type="http://schemas.openxmlformats.org/officeDocument/2006/relationships/image" Target="../media/image-11-18.svg"/><Relationship Id="rId19" Type="http://schemas.openxmlformats.org/officeDocument/2006/relationships/slideLayout" Target="../slideLayouts/slideLayout1.xml"/><Relationship Id="rId20"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slideLayout" Target="../slideLayouts/slideLayout1.xml"/><Relationship Id="rId10"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slideLayout" Target="../slideLayouts/slideLayout1.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slideLayout" Target="../slideLayouts/slideLayout1.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image" Target="../media/image-15-10.svg"/><Relationship Id="rId11" Type="http://schemas.openxmlformats.org/officeDocument/2006/relationships/image" Target="../media/image-15-11.png"/><Relationship Id="rId12" Type="http://schemas.openxmlformats.org/officeDocument/2006/relationships/image" Target="../media/image-15-12.svg"/><Relationship Id="rId13" Type="http://schemas.openxmlformats.org/officeDocument/2006/relationships/image" Target="../media/image-15-13.png"/><Relationship Id="rId14" Type="http://schemas.openxmlformats.org/officeDocument/2006/relationships/image" Target="../media/image-15-14.svg"/><Relationship Id="rId15" Type="http://schemas.openxmlformats.org/officeDocument/2006/relationships/image" Target="../media/image-15-15.png"/><Relationship Id="rId16" Type="http://schemas.openxmlformats.org/officeDocument/2006/relationships/image" Target="../media/image-15-16.svg"/><Relationship Id="rId17" Type="http://schemas.openxmlformats.org/officeDocument/2006/relationships/image" Target="../media/image-15-17.png"/><Relationship Id="rId18" Type="http://schemas.openxmlformats.org/officeDocument/2006/relationships/image" Target="../media/image-15-18.svg"/><Relationship Id="rId19" Type="http://schemas.openxmlformats.org/officeDocument/2006/relationships/image" Target="../media/image-15-19.png"/><Relationship Id="rId20" Type="http://schemas.openxmlformats.org/officeDocument/2006/relationships/image" Target="../media/image-15-20.svg"/><Relationship Id="rId21" Type="http://schemas.openxmlformats.org/officeDocument/2006/relationships/image" Target="../media/image-15-21.png"/><Relationship Id="rId22" Type="http://schemas.openxmlformats.org/officeDocument/2006/relationships/image" Target="../media/image-15-22.svg"/><Relationship Id="rId23" Type="http://schemas.openxmlformats.org/officeDocument/2006/relationships/image" Target="../media/image-15-23.png"/><Relationship Id="rId24" Type="http://schemas.openxmlformats.org/officeDocument/2006/relationships/image" Target="../media/image-15-24.svg"/><Relationship Id="rId25" Type="http://schemas.openxmlformats.org/officeDocument/2006/relationships/image" Target="../media/image-15-25.png"/><Relationship Id="rId26" Type="http://schemas.openxmlformats.org/officeDocument/2006/relationships/image" Target="../media/image-15-26.svg"/><Relationship Id="rId27" Type="http://schemas.openxmlformats.org/officeDocument/2006/relationships/image" Target="../media/image-15-27.png"/><Relationship Id="rId28" Type="http://schemas.openxmlformats.org/officeDocument/2006/relationships/image" Target="../media/image-15-28.svg"/><Relationship Id="rId29" Type="http://schemas.openxmlformats.org/officeDocument/2006/relationships/image" Target="../media/image-15-29.png"/><Relationship Id="rId30" Type="http://schemas.openxmlformats.org/officeDocument/2006/relationships/image" Target="../media/image-15-30.svg"/><Relationship Id="rId31" Type="http://schemas.openxmlformats.org/officeDocument/2006/relationships/image" Target="../media/image-15-31.png"/><Relationship Id="rId32" Type="http://schemas.openxmlformats.org/officeDocument/2006/relationships/image" Target="../media/image-15-32.svg"/><Relationship Id="rId33" Type="http://schemas.openxmlformats.org/officeDocument/2006/relationships/image" Target="../media/image-15-33.png"/><Relationship Id="rId34" Type="http://schemas.openxmlformats.org/officeDocument/2006/relationships/image" Target="../media/image-15-34.svg"/><Relationship Id="rId35" Type="http://schemas.openxmlformats.org/officeDocument/2006/relationships/image" Target="../media/image-15-35.png"/><Relationship Id="rId36" Type="http://schemas.openxmlformats.org/officeDocument/2006/relationships/image" Target="../media/image-15-36.svg"/><Relationship Id="rId37" Type="http://schemas.openxmlformats.org/officeDocument/2006/relationships/image" Target="../media/image-15-37.png"/><Relationship Id="rId38" Type="http://schemas.openxmlformats.org/officeDocument/2006/relationships/image" Target="../media/image-15-38.svg"/><Relationship Id="rId39" Type="http://schemas.openxmlformats.org/officeDocument/2006/relationships/image" Target="../media/image-15-39.png"/><Relationship Id="rId40" Type="http://schemas.openxmlformats.org/officeDocument/2006/relationships/image" Target="../media/image-15-40.svg"/><Relationship Id="rId41" Type="http://schemas.openxmlformats.org/officeDocument/2006/relationships/image" Target="../media/image-15-41.png"/><Relationship Id="rId42" Type="http://schemas.openxmlformats.org/officeDocument/2006/relationships/image" Target="../media/image-15-42.svg"/><Relationship Id="rId43" Type="http://schemas.openxmlformats.org/officeDocument/2006/relationships/image" Target="../media/image-15-43.png"/><Relationship Id="rId44" Type="http://schemas.openxmlformats.org/officeDocument/2006/relationships/image" Target="../media/image-15-44.svg"/><Relationship Id="rId45" Type="http://schemas.openxmlformats.org/officeDocument/2006/relationships/image" Target="../media/image-15-45.png"/><Relationship Id="rId46" Type="http://schemas.openxmlformats.org/officeDocument/2006/relationships/image" Target="../media/image-15-46.svg"/><Relationship Id="rId47" Type="http://schemas.openxmlformats.org/officeDocument/2006/relationships/image" Target="../media/image-15-47.png"/><Relationship Id="rId48" Type="http://schemas.openxmlformats.org/officeDocument/2006/relationships/image" Target="../media/image-15-48.png"/><Relationship Id="rId49" Type="http://schemas.openxmlformats.org/officeDocument/2006/relationships/slideLayout" Target="../slideLayouts/slideLayout1.xml"/><Relationship Id="rId50"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slideLayout" Target="../slideLayouts/slideLayout1.xml"/><Relationship Id="rId8"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slideLayout" Target="../slideLayouts/slideLayout1.xml"/><Relationship Id="rId8"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slideLayout" Target="../slideLayouts/slideLayout1.xml"/><Relationship Id="rId8"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slideLayout" Target="../slideLayouts/slideLayout1.xml"/><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1.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svg"/><Relationship Id="rId7" Type="http://schemas.openxmlformats.org/officeDocument/2006/relationships/slideLayout" Target="../slideLayouts/slideLayout1.xml"/><Relationship Id="rId8"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slideLayout" Target="../slideLayouts/slideLayout1.xml"/><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slideLayout" Target="../slideLayouts/slideLayout1.xml"/><Relationship Id="rId10"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svg"/><Relationship Id="rId5" Type="http://schemas.openxmlformats.org/officeDocument/2006/relationships/image" Target="../media/image-23-5.png"/><Relationship Id="rId6" Type="http://schemas.openxmlformats.org/officeDocument/2006/relationships/image" Target="../media/image-23-6.svg"/><Relationship Id="rId7" Type="http://schemas.openxmlformats.org/officeDocument/2006/relationships/image" Target="../media/image-23-7.png"/><Relationship Id="rId8" Type="http://schemas.openxmlformats.org/officeDocument/2006/relationships/image" Target="../media/image-23-8.svg"/><Relationship Id="rId9" Type="http://schemas.openxmlformats.org/officeDocument/2006/relationships/slideLayout" Target="../slideLayouts/slideLayout1.xml"/><Relationship Id="rId10"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hyperlink" Target="https://unsplash.com/" TargetMode="External"/><Relationship Id="rId1" Type="http://schemas.openxmlformats.org/officeDocument/2006/relationships/image" Target="../media/image-24-1.png"/><Relationship Id="rId2" Type="http://schemas.openxmlformats.org/officeDocument/2006/relationships/image" Target="../media/image-24-2.png"/><Relationship Id="rId4" Type="http://schemas.openxmlformats.org/officeDocument/2006/relationships/image" Target="../media/image-24-3.png"/><Relationship Id="rId5" Type="http://schemas.openxmlformats.org/officeDocument/2006/relationships/image" Target="../media/image-24-4.svg"/><Relationship Id="rId6" Type="http://schemas.openxmlformats.org/officeDocument/2006/relationships/slideLayout" Target="../slideLayouts/slideLayout1.xml"/><Relationship Id="rId7"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slideLayout" Target="../slideLayouts/slideLayout1.xml"/><Relationship Id="rId10"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slideLayout" Target="../slideLayouts/slideLayout1.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slideLayout" Target="../slideLayouts/slideLayout1.xml"/><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slideLayout" Target="../slideLayouts/slideLayout1.xml"/><Relationship Id="rId10"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slideLayout" Target="../slideLayouts/slideLayout1.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slideLayout" Target="../slideLayouts/slideLayout1.xml"/><Relationship Id="rId8"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svg"/><Relationship Id="rId4" Type="http://schemas.openxmlformats.org/officeDocument/2006/relationships/image" Target="../media/image-9-4.png"/><Relationship Id="rId5" Type="http://schemas.openxmlformats.org/officeDocument/2006/relationships/image" Target="../media/image-9-5.svg"/><Relationship Id="rId6" Type="http://schemas.openxmlformats.org/officeDocument/2006/relationships/image" Target="../media/image-9-6.png"/><Relationship Id="rId7" Type="http://schemas.openxmlformats.org/officeDocument/2006/relationships/image" Target="../media/image-9-7.svg"/><Relationship Id="rId8" Type="http://schemas.openxmlformats.org/officeDocument/2006/relationships/image" Target="../media/image-9-8.png"/><Relationship Id="rId9" Type="http://schemas.openxmlformats.org/officeDocument/2006/relationships/slideLayout" Target="../slideLayouts/slideLayout1.xml"/><Relationship Id="rId10"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4EFE7"/>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1939492" y="9982200"/>
            <a:ext cx="3342121" cy="1659198"/>
          </a:xfrm>
          <a:prstGeom prst="rect">
            <a:avLst/>
          </a:prstGeom>
        </p:spPr>
      </p:pic>
      <p:sp>
        <p:nvSpPr>
          <p:cNvPr id="4" name="Text 0"/>
          <p:cNvSpPr/>
          <p:nvPr/>
        </p:nvSpPr>
        <p:spPr>
          <a:xfrm rot="20880000">
            <a:off x="10012636" y="4522148"/>
            <a:ext cx="6414302" cy="5600700"/>
          </a:xfrm>
          <a:prstGeom prst="rect">
            <a:avLst/>
          </a:prstGeom>
          <a:noFill/>
          <a:ln/>
        </p:spPr>
        <p:txBody>
          <a:bodyPr wrap="square" lIns="0" tIns="0" rIns="0" bIns="0" rtlCol="0" anchor="t"/>
          <a:lstStyle/>
          <a:p>
            <a:pPr algn="l" indent="0" marL="0">
              <a:buNone/>
            </a:pPr>
            <a:r>
              <a:rPr lang="en-US" sz="24000" dirty="0">
                <a:solidFill>
                  <a:srgbClr val="4F483F">
                    <a:alpha val="100000"/>
                  </a:srgbClr>
                </a:solidFill>
                <a:latin typeface="Anton Regular" pitchFamily="34" charset="0"/>
                <a:ea typeface="Anton Regular" pitchFamily="34" charset="-122"/>
                <a:cs typeface="Anton Regular" pitchFamily="34" charset="-120"/>
              </a:rPr>
              <a:t>FILM</a:t>
            </a:r>
            <a:endParaRPr lang="en-US" sz="24000" dirty="0"/>
          </a:p>
        </p:txBody>
      </p:sp>
      <p:sp>
        <p:nvSpPr>
          <p:cNvPr id="5" name="Text 1"/>
          <p:cNvSpPr/>
          <p:nvPr/>
        </p:nvSpPr>
        <p:spPr>
          <a:xfrm rot="20880000">
            <a:off x="9912239" y="4479035"/>
            <a:ext cx="6414302" cy="5600700"/>
          </a:xfrm>
          <a:prstGeom prst="rect">
            <a:avLst/>
          </a:prstGeom>
          <a:noFill/>
          <a:ln/>
        </p:spPr>
        <p:txBody>
          <a:bodyPr wrap="square" lIns="0" tIns="0" rIns="0" bIns="0" rtlCol="0" anchor="t"/>
          <a:lstStyle/>
          <a:p>
            <a:pPr algn="l" indent="0" marL="0">
              <a:buNone/>
            </a:pPr>
            <a:r>
              <a:rPr lang="en-US" sz="24000" dirty="0">
                <a:solidFill>
                  <a:srgbClr val="978872">
                    <a:alpha val="100000"/>
                  </a:srgbClr>
                </a:solidFill>
                <a:latin typeface="Anton Regular" pitchFamily="34" charset="0"/>
                <a:ea typeface="Anton Regular" pitchFamily="34" charset="-122"/>
                <a:cs typeface="Anton Regular" pitchFamily="34" charset="-120"/>
              </a:rPr>
              <a:t>FILM</a:t>
            </a:r>
            <a:endParaRPr lang="en-US" sz="24000" dirty="0"/>
          </a:p>
        </p:txBody>
      </p:sp>
      <p:sp>
        <p:nvSpPr>
          <p:cNvPr id="6" name="Text 2"/>
          <p:cNvSpPr/>
          <p:nvPr/>
        </p:nvSpPr>
        <p:spPr>
          <a:xfrm rot="20880000">
            <a:off x="6164370" y="2951426"/>
            <a:ext cx="12900442" cy="1862667"/>
          </a:xfrm>
          <a:prstGeom prst="rect">
            <a:avLst/>
          </a:prstGeom>
          <a:noFill/>
          <a:ln/>
        </p:spPr>
        <p:txBody>
          <a:bodyPr wrap="square" lIns="0" tIns="0" rIns="0" bIns="0" rtlCol="0" anchor="t"/>
          <a:lstStyle/>
          <a:p>
            <a:pPr algn="ctr" indent="0" marL="0">
              <a:buNone/>
            </a:pPr>
            <a:r>
              <a:rPr lang="en-US" sz="8000" dirty="0">
                <a:solidFill>
                  <a:srgbClr val="F7AD35">
                    <a:alpha val="100000"/>
                  </a:srgbClr>
                </a:solidFill>
                <a:latin typeface="Anton Regular" pitchFamily="34" charset="0"/>
                <a:ea typeface="Anton Regular" pitchFamily="34" charset="-122"/>
                <a:cs typeface="Anton Regular" pitchFamily="34" charset="-120"/>
              </a:rPr>
              <a:t>FREE PRESENTATION TEMPLATE</a:t>
            </a:r>
            <a:endParaRPr lang="en-US" sz="8000" dirty="0"/>
          </a:p>
        </p:txBody>
      </p:sp>
      <p:pic>
        <p:nvPicPr>
          <p:cNvPr id="7" name="Image 2"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22140" y="2064281"/>
            <a:ext cx="870267" cy="876114"/>
          </a:xfrm>
          <a:prstGeom prst="rect">
            <a:avLst/>
          </a:prstGeom>
        </p:spPr>
      </p:pic>
      <p:pic>
        <p:nvPicPr>
          <p:cNvPr id="8"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076881" y="1825890"/>
            <a:ext cx="870267" cy="876115"/>
          </a:xfrm>
          <a:prstGeom prst="rect">
            <a:avLst/>
          </a:prstGeom>
        </p:spPr>
      </p:pic>
      <p:pic>
        <p:nvPicPr>
          <p:cNvPr id="9" name="Image 4"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431653" y="1587500"/>
            <a:ext cx="870267" cy="876115"/>
          </a:xfrm>
          <a:prstGeom prst="rect">
            <a:avLst/>
          </a:prstGeom>
        </p:spPr>
      </p:pic>
      <p:pic>
        <p:nvPicPr>
          <p:cNvPr id="10" name="Image 5"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658632" y="2102381"/>
            <a:ext cx="870267" cy="876114"/>
          </a:xfrm>
          <a:prstGeom prst="rect">
            <a:avLst/>
          </a:prstGeom>
        </p:spPr>
      </p:pic>
      <p:pic>
        <p:nvPicPr>
          <p:cNvPr id="11" name="Image 6"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013376" y="1863990"/>
            <a:ext cx="870267" cy="876115"/>
          </a:xfrm>
          <a:prstGeom prst="rect">
            <a:avLst/>
          </a:prstGeom>
        </p:spPr>
      </p:pic>
      <p:pic>
        <p:nvPicPr>
          <p:cNvPr id="12" name="Image 7" descr="preencoded.png">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368145" y="1625600"/>
            <a:ext cx="870267" cy="876115"/>
          </a:xfrm>
          <a:prstGeom prst="rect">
            <a:avLst/>
          </a:prstGeom>
        </p:spPr>
      </p:pic>
      <p:pic>
        <p:nvPicPr>
          <p:cNvPr id="13" name="Image 8" descr="preencoded.png">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349794" y="5151489"/>
            <a:ext cx="870267" cy="876114"/>
          </a:xfrm>
          <a:prstGeom prst="rect">
            <a:avLst/>
          </a:prstGeom>
        </p:spPr>
      </p:pic>
      <p:pic>
        <p:nvPicPr>
          <p:cNvPr id="14" name="Image 9" descr="preencoded.png">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04550" y="4911990"/>
            <a:ext cx="870267" cy="876114"/>
          </a:xfrm>
          <a:prstGeom prst="rect">
            <a:avLst/>
          </a:prstGeom>
        </p:spPr>
      </p:pic>
      <p:pic>
        <p:nvPicPr>
          <p:cNvPr id="15" name="Image 10" descr="preencoded.png">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059291" y="4673600"/>
            <a:ext cx="870267" cy="876114"/>
          </a:xfrm>
          <a:prstGeom prst="rect">
            <a:avLst/>
          </a:prstGeom>
        </p:spPr>
      </p:pic>
      <p:pic>
        <p:nvPicPr>
          <p:cNvPr id="16" name="Image 11" descr="preencoded.png">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286286" y="5189589"/>
            <a:ext cx="870267" cy="876115"/>
          </a:xfrm>
          <a:prstGeom prst="rect">
            <a:avLst/>
          </a:prstGeom>
        </p:spPr>
      </p:pic>
      <p:pic>
        <p:nvPicPr>
          <p:cNvPr id="17" name="Image 12" descr="preencoded.png">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641042" y="4950090"/>
            <a:ext cx="870267" cy="876114"/>
          </a:xfrm>
          <a:prstGeom prst="rect">
            <a:avLst/>
          </a:prstGeom>
        </p:spPr>
      </p:pic>
      <p:pic>
        <p:nvPicPr>
          <p:cNvPr id="18" name="Image 13" descr="preencoded.png">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995783" y="4711700"/>
            <a:ext cx="870267" cy="876114"/>
          </a:xfrm>
          <a:prstGeom prst="rect">
            <a:avLst/>
          </a:prstGeom>
        </p:spPr>
      </p:pic>
      <p:pic>
        <p:nvPicPr>
          <p:cNvPr id="19" name="Image 14" descr="preencoded.png">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7540892" y="3467100"/>
            <a:ext cx="3560584" cy="726252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4EFE7"/>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9678610" y="1930400"/>
            <a:ext cx="5368538" cy="1862667"/>
          </a:xfrm>
          <a:prstGeom prst="rect">
            <a:avLst/>
          </a:prstGeom>
          <a:noFill/>
          <a:ln/>
        </p:spPr>
        <p:txBody>
          <a:bodyPr wrap="square" lIns="0" tIns="0" rIns="0" bIns="0" rtlCol="0" anchor="t"/>
          <a:lstStyle/>
          <a:p>
            <a:pPr algn="l" indent="0" marL="0">
              <a:buNone/>
            </a:pPr>
            <a:r>
              <a:rPr lang="en-US" sz="8000" dirty="0">
                <a:solidFill>
                  <a:srgbClr val="F7AD35">
                    <a:alpha val="100000"/>
                  </a:srgbClr>
                </a:solidFill>
                <a:latin typeface="Anton Regular" pitchFamily="34" charset="0"/>
                <a:ea typeface="Anton Regular" pitchFamily="34" charset="-122"/>
                <a:cs typeface="Anton Regular" pitchFamily="34" charset="-120"/>
              </a:rPr>
              <a:t>PRICING PLAN</a:t>
            </a:r>
            <a:endParaRPr lang="en-US" sz="8000" dirty="0"/>
          </a:p>
        </p:txBody>
      </p:sp>
      <p:sp>
        <p:nvSpPr>
          <p:cNvPr id="6" name="Shape 2"/>
          <p:cNvSpPr/>
          <p:nvPr/>
        </p:nvSpPr>
        <p:spPr>
          <a:xfrm>
            <a:off x="1778222" y="3530600"/>
            <a:ext cx="20843305" cy="9956800"/>
          </a:xfrm>
          <a:prstGeom prst="rect">
            <a:avLst/>
          </a:prstGeom>
          <a:noFill/>
          <a:ln/>
        </p:spPr>
      </p:sp>
      <p:sp>
        <p:nvSpPr>
          <p:cNvPr id="7" name="Shape 3"/>
          <p:cNvSpPr/>
          <p:nvPr/>
        </p:nvSpPr>
        <p:spPr>
          <a:xfrm>
            <a:off x="1778222" y="3530600"/>
            <a:ext cx="6439705" cy="9956800"/>
          </a:xfrm>
          <a:prstGeom prst="roundRect">
            <a:avLst>
              <a:gd name="adj" fmla="val 3124"/>
            </a:avLst>
          </a:prstGeom>
          <a:noFill/>
          <a:ln w="12700">
            <a:solidFill>
              <a:srgbClr val="262626"/>
            </a:solidFill>
            <a:prstDash val="solid"/>
          </a:ln>
        </p:spPr>
      </p:sp>
      <p:pic>
        <p:nvPicPr>
          <p:cNvPr id="8" name="Image 2"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1689" y="3987800"/>
            <a:ext cx="1772768" cy="1625600"/>
          </a:xfrm>
          <a:prstGeom prst="rect">
            <a:avLst/>
          </a:prstGeom>
        </p:spPr>
      </p:pic>
      <p:sp>
        <p:nvSpPr>
          <p:cNvPr id="9" name="Text 4"/>
          <p:cNvSpPr/>
          <p:nvPr/>
        </p:nvSpPr>
        <p:spPr>
          <a:xfrm>
            <a:off x="4242330" y="5918200"/>
            <a:ext cx="1511489" cy="1117600"/>
          </a:xfrm>
          <a:prstGeom prst="rect">
            <a:avLst/>
          </a:prstGeom>
          <a:noFill/>
          <a:ln/>
        </p:spPr>
        <p:txBody>
          <a:bodyPr wrap="square" lIns="0" tIns="0" rIns="0" bIns="0" rtlCol="0" anchor="t"/>
          <a:lstStyle/>
          <a:p>
            <a:pPr algn="ctr" indent="0" marL="0">
              <a:buNone/>
            </a:pPr>
            <a:r>
              <a:rPr lang="en-US" sz="4800" dirty="0">
                <a:solidFill>
                  <a:srgbClr val="262626">
                    <a:alpha val="100000"/>
                  </a:srgbClr>
                </a:solidFill>
                <a:latin typeface="Anton Regular" pitchFamily="34" charset="0"/>
                <a:ea typeface="Anton Regular" pitchFamily="34" charset="-122"/>
                <a:cs typeface="Anton Regular" pitchFamily="34" charset="-120"/>
              </a:rPr>
              <a:t>BASIC</a:t>
            </a:r>
            <a:endParaRPr lang="en-US" sz="4800" dirty="0"/>
          </a:p>
        </p:txBody>
      </p:sp>
      <p:sp>
        <p:nvSpPr>
          <p:cNvPr id="10" name="Text 5"/>
          <p:cNvSpPr/>
          <p:nvPr/>
        </p:nvSpPr>
        <p:spPr>
          <a:xfrm>
            <a:off x="2235479" y="71374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Ability to form a small party with fellow adventurers.</a:t>
            </a:r>
            <a:endParaRPr lang="en-US" sz="3200" dirty="0"/>
          </a:p>
        </p:txBody>
      </p:sp>
      <p:sp>
        <p:nvSpPr>
          <p:cNvPr id="11" name="Text 6"/>
          <p:cNvSpPr/>
          <p:nvPr/>
        </p:nvSpPr>
        <p:spPr>
          <a:xfrm>
            <a:off x="3575497" y="12115800"/>
            <a:ext cx="2845156"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$10/MONTH</a:t>
            </a:r>
            <a:endParaRPr lang="en-US" sz="4800" dirty="0"/>
          </a:p>
        </p:txBody>
      </p:sp>
      <p:sp>
        <p:nvSpPr>
          <p:cNvPr id="12" name="Shape 7"/>
          <p:cNvSpPr/>
          <p:nvPr/>
        </p:nvSpPr>
        <p:spPr>
          <a:xfrm>
            <a:off x="8980022" y="3530600"/>
            <a:ext cx="6439705" cy="9956800"/>
          </a:xfrm>
          <a:prstGeom prst="roundRect">
            <a:avLst>
              <a:gd name="adj" fmla="val 3124"/>
            </a:avLst>
          </a:prstGeom>
          <a:noFill/>
          <a:ln w="12700">
            <a:solidFill>
              <a:srgbClr val="262626"/>
            </a:solidFill>
            <a:prstDash val="solid"/>
          </a:ln>
        </p:spPr>
      </p:sp>
      <p:pic>
        <p:nvPicPr>
          <p:cNvPr id="13"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6973" y="3987800"/>
            <a:ext cx="1625803" cy="1625600"/>
          </a:xfrm>
          <a:prstGeom prst="rect">
            <a:avLst/>
          </a:prstGeom>
        </p:spPr>
      </p:pic>
      <p:sp>
        <p:nvSpPr>
          <p:cNvPr id="14" name="Text 8"/>
          <p:cNvSpPr/>
          <p:nvPr/>
        </p:nvSpPr>
        <p:spPr>
          <a:xfrm>
            <a:off x="11533041" y="5918200"/>
            <a:ext cx="1333667" cy="1117600"/>
          </a:xfrm>
          <a:prstGeom prst="rect">
            <a:avLst/>
          </a:prstGeom>
          <a:noFill/>
          <a:ln/>
        </p:spPr>
        <p:txBody>
          <a:bodyPr wrap="square" lIns="0" tIns="0" rIns="0" bIns="0" rtlCol="0" anchor="t"/>
          <a:lstStyle/>
          <a:p>
            <a:pPr algn="ctr" indent="0" marL="0">
              <a:buNone/>
            </a:pPr>
            <a:r>
              <a:rPr lang="en-US" sz="4800" dirty="0">
                <a:solidFill>
                  <a:srgbClr val="262626">
                    <a:alpha val="100000"/>
                  </a:srgbClr>
                </a:solidFill>
                <a:latin typeface="Anton Regular" pitchFamily="34" charset="0"/>
                <a:ea typeface="Anton Regular" pitchFamily="34" charset="-122"/>
                <a:cs typeface="Anton Regular" pitchFamily="34" charset="-120"/>
              </a:rPr>
              <a:t>ELITE</a:t>
            </a:r>
            <a:endParaRPr lang="en-US" sz="4800" dirty="0"/>
          </a:p>
        </p:txBody>
      </p:sp>
      <p:sp>
        <p:nvSpPr>
          <p:cNvPr id="15" name="Text 9"/>
          <p:cNvSpPr/>
          <p:nvPr/>
        </p:nvSpPr>
        <p:spPr>
          <a:xfrm>
            <a:off x="9437280" y="71374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Ability to form larger parties with fellow adventurers.</a:t>
            </a:r>
            <a:endParaRPr lang="en-US" sz="3200" dirty="0"/>
          </a:p>
        </p:txBody>
      </p:sp>
      <p:sp>
        <p:nvSpPr>
          <p:cNvPr id="16" name="Text 10"/>
          <p:cNvSpPr/>
          <p:nvPr/>
        </p:nvSpPr>
        <p:spPr>
          <a:xfrm>
            <a:off x="10726491" y="12115800"/>
            <a:ext cx="2946768"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$50/MONTH</a:t>
            </a:r>
            <a:endParaRPr lang="en-US" sz="4800" dirty="0"/>
          </a:p>
        </p:txBody>
      </p:sp>
      <p:sp>
        <p:nvSpPr>
          <p:cNvPr id="17" name="Shape 11"/>
          <p:cNvSpPr/>
          <p:nvPr/>
        </p:nvSpPr>
        <p:spPr>
          <a:xfrm>
            <a:off x="16181822" y="3530600"/>
            <a:ext cx="6439705" cy="9956800"/>
          </a:xfrm>
          <a:prstGeom prst="roundRect">
            <a:avLst>
              <a:gd name="adj" fmla="val 3124"/>
            </a:avLst>
          </a:prstGeom>
          <a:noFill/>
          <a:ln w="12700">
            <a:solidFill>
              <a:srgbClr val="262626"/>
            </a:solidFill>
            <a:prstDash val="solid"/>
          </a:ln>
        </p:spPr>
      </p:sp>
      <p:pic>
        <p:nvPicPr>
          <p:cNvPr id="18" name="Image 4"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471094" y="3987800"/>
            <a:ext cx="1861161" cy="1625600"/>
          </a:xfrm>
          <a:prstGeom prst="rect">
            <a:avLst/>
          </a:prstGeom>
        </p:spPr>
      </p:pic>
      <p:sp>
        <p:nvSpPr>
          <p:cNvPr id="19" name="Text 12"/>
          <p:cNvSpPr/>
          <p:nvPr/>
        </p:nvSpPr>
        <p:spPr>
          <a:xfrm>
            <a:off x="18042605" y="5918200"/>
            <a:ext cx="2718140" cy="1117600"/>
          </a:xfrm>
          <a:prstGeom prst="rect">
            <a:avLst/>
          </a:prstGeom>
          <a:noFill/>
          <a:ln/>
        </p:spPr>
        <p:txBody>
          <a:bodyPr wrap="square" lIns="0" tIns="0" rIns="0" bIns="0" rtlCol="0" anchor="t"/>
          <a:lstStyle/>
          <a:p>
            <a:pPr algn="ctr" indent="0" marL="0">
              <a:buNone/>
            </a:pPr>
            <a:r>
              <a:rPr lang="en-US" sz="4800" dirty="0">
                <a:solidFill>
                  <a:srgbClr val="262626">
                    <a:alpha val="100000"/>
                  </a:srgbClr>
                </a:solidFill>
                <a:latin typeface="Anton Regular" pitchFamily="34" charset="0"/>
                <a:ea typeface="Anton Regular" pitchFamily="34" charset="-122"/>
                <a:cs typeface="Anton Regular" pitchFamily="34" charset="-120"/>
              </a:rPr>
              <a:t>LEGENDARY</a:t>
            </a:r>
            <a:endParaRPr lang="en-US" sz="4800" dirty="0"/>
          </a:p>
        </p:txBody>
      </p:sp>
      <p:sp>
        <p:nvSpPr>
          <p:cNvPr id="20" name="Text 13"/>
          <p:cNvSpPr/>
          <p:nvPr/>
        </p:nvSpPr>
        <p:spPr>
          <a:xfrm>
            <a:off x="16639080" y="71374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The ability to form the largest parties with fellow adventurers.</a:t>
            </a:r>
            <a:endParaRPr lang="en-US" sz="3200" dirty="0"/>
          </a:p>
        </p:txBody>
      </p:sp>
      <p:sp>
        <p:nvSpPr>
          <p:cNvPr id="21" name="Text 14"/>
          <p:cNvSpPr/>
          <p:nvPr/>
        </p:nvSpPr>
        <p:spPr>
          <a:xfrm>
            <a:off x="17833029" y="12115800"/>
            <a:ext cx="3137292"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4EFE7"/>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990724" y="1574800"/>
            <a:ext cx="22418302" cy="10579100"/>
          </a:xfrm>
          <a:prstGeom prst="rect">
            <a:avLst/>
          </a:prstGeom>
        </p:spPr>
      </p:pic>
      <p:sp>
        <p:nvSpPr>
          <p:cNvPr id="6" name="Shape 1"/>
          <p:cNvSpPr/>
          <p:nvPr/>
        </p:nvSpPr>
        <p:spPr>
          <a:xfrm>
            <a:off x="1270159" y="1574800"/>
            <a:ext cx="22138867" cy="5638800"/>
          </a:xfrm>
          <a:prstGeom prst="rect">
            <a:avLst/>
          </a:prstGeom>
          <a:noFill/>
          <a:ln/>
        </p:spPr>
      </p:sp>
      <p:pic>
        <p:nvPicPr>
          <p:cNvPr id="7" name="Image 3" descr="preencoded.png">    </p:cNvPr>
          <p:cNvPicPr>
            <a:picLocks noChangeAspect="1"/>
          </p:cNvPicPr>
          <p:nvPr/>
        </p:nvPicPr>
        <p:blipFill>
          <a:blip r:embed="rId4"/>
          <a:stretch>
            <a:fillRect/>
          </a:stretch>
        </p:blipFill>
        <p:spPr>
          <a:xfrm>
            <a:off x="1270159" y="1574800"/>
            <a:ext cx="5639505" cy="5638800"/>
          </a:xfrm>
          <a:prstGeom prst="rect">
            <a:avLst/>
          </a:prstGeom>
        </p:spPr>
      </p:pic>
      <p:pic>
        <p:nvPicPr>
          <p:cNvPr id="8" name="Image 4"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61700" y="3666083"/>
            <a:ext cx="1456422" cy="1456246"/>
          </a:xfrm>
          <a:prstGeom prst="rect">
            <a:avLst/>
          </a:prstGeom>
        </p:spPr>
      </p:pic>
      <p:pic>
        <p:nvPicPr>
          <p:cNvPr id="9" name="Image 5" descr="preencoded.png">    </p:cNvPr>
          <p:cNvPicPr>
            <a:picLocks noChangeAspect="1"/>
          </p:cNvPicPr>
          <p:nvPr/>
        </p:nvPicPr>
        <p:blipFill>
          <a:blip r:embed="rId7"/>
          <a:stretch>
            <a:fillRect/>
          </a:stretch>
        </p:blipFill>
        <p:spPr>
          <a:xfrm>
            <a:off x="6769946" y="1574800"/>
            <a:ext cx="5639505" cy="5638800"/>
          </a:xfrm>
          <a:prstGeom prst="rect">
            <a:avLst/>
          </a:prstGeom>
        </p:spPr>
      </p:pic>
      <p:pic>
        <p:nvPicPr>
          <p:cNvPr id="10" name="Image 6" descr="preencoded.png">    </p:cNvPr>
          <p:cNvPicPr>
            <a:picLocks noChangeAspect="1"/>
          </p:cNvPicPr>
          <p:nvPr/>
        </p:nvPicPr>
        <p:blipFill>
          <a:blip r:embed="rId8"/>
          <a:stretch>
            <a:fillRect/>
          </a:stretch>
        </p:blipFill>
        <p:spPr>
          <a:xfrm>
            <a:off x="8776797" y="3581400"/>
            <a:ext cx="1625803" cy="1625600"/>
          </a:xfrm>
          <a:prstGeom prst="rect">
            <a:avLst/>
          </a:prstGeom>
        </p:spPr>
      </p:pic>
      <p:pic>
        <p:nvPicPr>
          <p:cNvPr id="11" name="Image 7"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80022" y="3784600"/>
            <a:ext cx="1192256" cy="1190414"/>
          </a:xfrm>
          <a:prstGeom prst="rect">
            <a:avLst/>
          </a:prstGeom>
        </p:spPr>
      </p:pic>
      <p:pic>
        <p:nvPicPr>
          <p:cNvPr id="12" name="Image 8" descr="preencoded.png">    </p:cNvPr>
          <p:cNvPicPr>
            <a:picLocks noChangeAspect="1"/>
          </p:cNvPicPr>
          <p:nvPr/>
        </p:nvPicPr>
        <p:blipFill>
          <a:blip r:embed="rId11"/>
          <a:stretch>
            <a:fillRect/>
          </a:stretch>
        </p:blipFill>
        <p:spPr>
          <a:xfrm>
            <a:off x="12269734" y="1574800"/>
            <a:ext cx="5639505" cy="5638800"/>
          </a:xfrm>
          <a:prstGeom prst="rect">
            <a:avLst/>
          </a:prstGeom>
        </p:spPr>
      </p:pic>
      <p:pic>
        <p:nvPicPr>
          <p:cNvPr id="13" name="Image 9" descr="preencoded.png">    </p:cNvPr>
          <p:cNvPicPr>
            <a:picLocks noChangeAspect="1"/>
          </p:cNvPicPr>
          <p:nvPr/>
        </p:nvPicPr>
        <p:blipFill>
          <a:blip r:embed="rId12"/>
          <a:stretch>
            <a:fillRect/>
          </a:stretch>
        </p:blipFill>
        <p:spPr>
          <a:xfrm>
            <a:off x="14276584" y="3581400"/>
            <a:ext cx="1625803" cy="1625600"/>
          </a:xfrm>
          <a:prstGeom prst="rect">
            <a:avLst/>
          </a:prstGeom>
        </p:spPr>
      </p:pic>
      <p:pic>
        <p:nvPicPr>
          <p:cNvPr id="14" name="Image 10" descr="preencoded.png">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378172" y="3586163"/>
            <a:ext cx="1519452" cy="1519262"/>
          </a:xfrm>
          <a:prstGeom prst="rect">
            <a:avLst/>
          </a:prstGeom>
        </p:spPr>
      </p:pic>
      <p:pic>
        <p:nvPicPr>
          <p:cNvPr id="15" name="Image 11" descr="preencoded.png">    </p:cNvPr>
          <p:cNvPicPr>
            <a:picLocks noChangeAspect="1"/>
          </p:cNvPicPr>
          <p:nvPr/>
        </p:nvPicPr>
        <p:blipFill>
          <a:blip r:embed="rId15"/>
          <a:stretch>
            <a:fillRect/>
          </a:stretch>
        </p:blipFill>
        <p:spPr>
          <a:xfrm>
            <a:off x="17769521" y="1574800"/>
            <a:ext cx="5639505" cy="5638800"/>
          </a:xfrm>
          <a:prstGeom prst="rect">
            <a:avLst/>
          </a:prstGeom>
        </p:spPr>
      </p:pic>
      <p:pic>
        <p:nvPicPr>
          <p:cNvPr id="16" name="Image 12" descr="preencoded.png">    </p:cNvPr>
          <p:cNvPicPr>
            <a:picLocks noChangeAspect="1"/>
          </p:cNvPicPr>
          <p:nvPr/>
        </p:nvPicPr>
        <p:blipFill>
          <a:blip r:embed="rId16"/>
          <a:stretch>
            <a:fillRect/>
          </a:stretch>
        </p:blipFill>
        <p:spPr>
          <a:xfrm>
            <a:off x="19776372" y="3581400"/>
            <a:ext cx="1625803" cy="1625600"/>
          </a:xfrm>
          <a:prstGeom prst="rect">
            <a:avLst/>
          </a:prstGeom>
        </p:spPr>
      </p:pic>
      <p:pic>
        <p:nvPicPr>
          <p:cNvPr id="17" name="Image 13" descr="preencoded.png">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844116" y="3581400"/>
            <a:ext cx="1490319" cy="1625600"/>
          </a:xfrm>
          <a:prstGeom prst="rect">
            <a:avLst/>
          </a:prstGeom>
        </p:spPr>
      </p:pic>
      <p:sp>
        <p:nvSpPr>
          <p:cNvPr id="18" name="Shape 2"/>
          <p:cNvSpPr/>
          <p:nvPr/>
        </p:nvSpPr>
        <p:spPr>
          <a:xfrm>
            <a:off x="990724" y="3835400"/>
            <a:ext cx="17426578" cy="1117600"/>
          </a:xfrm>
          <a:prstGeom prst="rect">
            <a:avLst/>
          </a:prstGeom>
          <a:noFill/>
          <a:ln/>
        </p:spPr>
      </p:sp>
      <p:sp>
        <p:nvSpPr>
          <p:cNvPr id="19" name="Shape 3"/>
          <p:cNvSpPr/>
          <p:nvPr/>
        </p:nvSpPr>
        <p:spPr>
          <a:xfrm>
            <a:off x="990724" y="3835400"/>
            <a:ext cx="1117740" cy="1117600"/>
          </a:xfrm>
          <a:prstGeom prst="roundRect">
            <a:avLst>
              <a:gd name="adj" fmla="val 378818"/>
            </a:avLst>
          </a:prstGeom>
          <a:solidFill>
            <a:srgbClr val="262626">
              <a:alpha val="100000"/>
            </a:srgbClr>
          </a:solidFill>
          <a:ln/>
        </p:spPr>
      </p:sp>
      <p:sp>
        <p:nvSpPr>
          <p:cNvPr id="20" name="Text 4"/>
          <p:cNvSpPr/>
          <p:nvPr/>
        </p:nvSpPr>
        <p:spPr>
          <a:xfrm>
            <a:off x="1314614" y="3632200"/>
            <a:ext cx="808668" cy="18626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Anton Regular" pitchFamily="34" charset="0"/>
                <a:ea typeface="Anton Regular" pitchFamily="34" charset="-122"/>
                <a:cs typeface="Anton Regular" pitchFamily="34" charset="-120"/>
              </a:rPr>
              <a:t>S</a:t>
            </a:r>
            <a:endParaRPr lang="en-US" sz="8000" dirty="0"/>
          </a:p>
        </p:txBody>
      </p:sp>
      <p:sp>
        <p:nvSpPr>
          <p:cNvPr id="21" name="Shape 5"/>
          <p:cNvSpPr/>
          <p:nvPr/>
        </p:nvSpPr>
        <p:spPr>
          <a:xfrm>
            <a:off x="6427003" y="3835400"/>
            <a:ext cx="1117740" cy="1117600"/>
          </a:xfrm>
          <a:prstGeom prst="roundRect">
            <a:avLst>
              <a:gd name="adj" fmla="val 378818"/>
            </a:avLst>
          </a:prstGeom>
          <a:solidFill>
            <a:srgbClr val="262626">
              <a:alpha val="100000"/>
            </a:srgbClr>
          </a:solidFill>
          <a:ln/>
        </p:spPr>
      </p:sp>
      <p:sp>
        <p:nvSpPr>
          <p:cNvPr id="22" name="Text 6"/>
          <p:cNvSpPr/>
          <p:nvPr/>
        </p:nvSpPr>
        <p:spPr>
          <a:xfrm>
            <a:off x="6623878" y="3632200"/>
            <a:ext cx="1062699" cy="18626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Anton Regular" pitchFamily="34" charset="0"/>
                <a:ea typeface="Anton Regular" pitchFamily="34" charset="-122"/>
                <a:cs typeface="Anton Regular" pitchFamily="34" charset="-120"/>
              </a:rPr>
              <a:t>W</a:t>
            </a:r>
            <a:endParaRPr lang="en-US" sz="8000" dirty="0"/>
          </a:p>
        </p:txBody>
      </p:sp>
      <p:sp>
        <p:nvSpPr>
          <p:cNvPr id="23" name="Shape 7"/>
          <p:cNvSpPr/>
          <p:nvPr/>
        </p:nvSpPr>
        <p:spPr>
          <a:xfrm>
            <a:off x="11863283" y="3835400"/>
            <a:ext cx="1117740" cy="1117600"/>
          </a:xfrm>
          <a:prstGeom prst="roundRect">
            <a:avLst>
              <a:gd name="adj" fmla="val 378818"/>
            </a:avLst>
          </a:prstGeom>
          <a:solidFill>
            <a:srgbClr val="262626">
              <a:alpha val="100000"/>
            </a:srgbClr>
          </a:solidFill>
          <a:ln/>
        </p:spPr>
      </p:sp>
      <p:sp>
        <p:nvSpPr>
          <p:cNvPr id="24" name="Text 8"/>
          <p:cNvSpPr/>
          <p:nvPr/>
        </p:nvSpPr>
        <p:spPr>
          <a:xfrm>
            <a:off x="12174472" y="3632200"/>
            <a:ext cx="834071" cy="18626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Anton Regular" pitchFamily="34" charset="0"/>
                <a:ea typeface="Anton Regular" pitchFamily="34" charset="-122"/>
                <a:cs typeface="Anton Regular" pitchFamily="34" charset="-120"/>
              </a:rPr>
              <a:t>O</a:t>
            </a:r>
            <a:endParaRPr lang="en-US" sz="8000" dirty="0"/>
          </a:p>
        </p:txBody>
      </p:sp>
      <p:sp>
        <p:nvSpPr>
          <p:cNvPr id="25" name="Shape 9"/>
          <p:cNvSpPr/>
          <p:nvPr/>
        </p:nvSpPr>
        <p:spPr>
          <a:xfrm>
            <a:off x="17299562" y="3835400"/>
            <a:ext cx="1117740" cy="1117600"/>
          </a:xfrm>
          <a:prstGeom prst="roundRect">
            <a:avLst>
              <a:gd name="adj" fmla="val 378818"/>
            </a:avLst>
          </a:prstGeom>
          <a:solidFill>
            <a:srgbClr val="262626">
              <a:alpha val="100000"/>
            </a:srgbClr>
          </a:solidFill>
          <a:ln/>
        </p:spPr>
      </p:sp>
      <p:sp>
        <p:nvSpPr>
          <p:cNvPr id="26" name="Text 10"/>
          <p:cNvSpPr/>
          <p:nvPr/>
        </p:nvSpPr>
        <p:spPr>
          <a:xfrm>
            <a:off x="17655207" y="3632200"/>
            <a:ext cx="745160" cy="18626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Anton Regular" pitchFamily="34" charset="0"/>
                <a:ea typeface="Anton Regular" pitchFamily="34" charset="-122"/>
                <a:cs typeface="Anton Regular" pitchFamily="34" charset="-120"/>
              </a:rPr>
              <a:t>T</a:t>
            </a:r>
            <a:endParaRPr lang="en-US" sz="8000" dirty="0"/>
          </a:p>
        </p:txBody>
      </p:sp>
      <p:sp>
        <p:nvSpPr>
          <p:cNvPr id="27" name="Shape 11"/>
          <p:cNvSpPr/>
          <p:nvPr/>
        </p:nvSpPr>
        <p:spPr>
          <a:xfrm>
            <a:off x="1270159" y="7683500"/>
            <a:ext cx="4737692" cy="4318000"/>
          </a:xfrm>
          <a:prstGeom prst="rect">
            <a:avLst/>
          </a:prstGeom>
          <a:noFill/>
          <a:ln/>
        </p:spPr>
      </p:sp>
      <p:sp>
        <p:nvSpPr>
          <p:cNvPr id="28" name="Shape 12"/>
          <p:cNvSpPr/>
          <p:nvPr/>
        </p:nvSpPr>
        <p:spPr>
          <a:xfrm>
            <a:off x="1270159" y="7683500"/>
            <a:ext cx="4737692" cy="1955800"/>
          </a:xfrm>
          <a:prstGeom prst="rect">
            <a:avLst/>
          </a:prstGeom>
          <a:noFill/>
          <a:ln/>
        </p:spPr>
      </p:sp>
      <p:sp>
        <p:nvSpPr>
          <p:cNvPr id="29" name="Shape 13"/>
          <p:cNvSpPr/>
          <p:nvPr/>
        </p:nvSpPr>
        <p:spPr>
          <a:xfrm>
            <a:off x="1270159" y="7683500"/>
            <a:ext cx="4737692" cy="1955800"/>
          </a:xfrm>
          <a:prstGeom prst="rect">
            <a:avLst/>
          </a:prstGeom>
          <a:noFill/>
          <a:ln/>
        </p:spPr>
      </p:sp>
      <p:sp>
        <p:nvSpPr>
          <p:cNvPr id="30" name="Text 14"/>
          <p:cNvSpPr/>
          <p:nvPr/>
        </p:nvSpPr>
        <p:spPr>
          <a:xfrm>
            <a:off x="1270159" y="7683500"/>
            <a:ext cx="489011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ECLIPSE</a:t>
            </a:r>
            <a:endParaRPr lang="en-US" sz="3600" dirty="0"/>
          </a:p>
        </p:txBody>
      </p:sp>
      <p:sp>
        <p:nvSpPr>
          <p:cNvPr id="31" name="Text 15"/>
          <p:cNvSpPr/>
          <p:nvPr/>
        </p:nvSpPr>
        <p:spPr>
          <a:xfrm>
            <a:off x="1270159" y="85725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32" name="Shape 16"/>
          <p:cNvSpPr/>
          <p:nvPr/>
        </p:nvSpPr>
        <p:spPr>
          <a:xfrm>
            <a:off x="1270159" y="10045700"/>
            <a:ext cx="4737692" cy="1955800"/>
          </a:xfrm>
          <a:prstGeom prst="rect">
            <a:avLst/>
          </a:prstGeom>
          <a:noFill/>
          <a:ln/>
        </p:spPr>
      </p:sp>
      <p:sp>
        <p:nvSpPr>
          <p:cNvPr id="33" name="Shape 17"/>
          <p:cNvSpPr/>
          <p:nvPr/>
        </p:nvSpPr>
        <p:spPr>
          <a:xfrm>
            <a:off x="1270159" y="10045700"/>
            <a:ext cx="4737692" cy="1955800"/>
          </a:xfrm>
          <a:prstGeom prst="rect">
            <a:avLst/>
          </a:prstGeom>
          <a:noFill/>
          <a:ln/>
        </p:spPr>
      </p:sp>
      <p:sp>
        <p:nvSpPr>
          <p:cNvPr id="34" name="Text 18"/>
          <p:cNvSpPr/>
          <p:nvPr/>
        </p:nvSpPr>
        <p:spPr>
          <a:xfrm>
            <a:off x="1270159" y="10045700"/>
            <a:ext cx="489011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QUEST</a:t>
            </a:r>
            <a:endParaRPr lang="en-US" sz="3600" dirty="0"/>
          </a:p>
        </p:txBody>
      </p:sp>
      <p:sp>
        <p:nvSpPr>
          <p:cNvPr id="35" name="Text 19"/>
          <p:cNvSpPr/>
          <p:nvPr/>
        </p:nvSpPr>
        <p:spPr>
          <a:xfrm>
            <a:off x="1270159" y="109347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36" name="Shape 20"/>
          <p:cNvSpPr/>
          <p:nvPr/>
        </p:nvSpPr>
        <p:spPr>
          <a:xfrm>
            <a:off x="6769946" y="7683500"/>
            <a:ext cx="4737692" cy="4318000"/>
          </a:xfrm>
          <a:prstGeom prst="rect">
            <a:avLst/>
          </a:prstGeom>
          <a:noFill/>
          <a:ln/>
        </p:spPr>
      </p:sp>
      <p:sp>
        <p:nvSpPr>
          <p:cNvPr id="37" name="Shape 21"/>
          <p:cNvSpPr/>
          <p:nvPr/>
        </p:nvSpPr>
        <p:spPr>
          <a:xfrm>
            <a:off x="6769946" y="7683500"/>
            <a:ext cx="4737692" cy="1955800"/>
          </a:xfrm>
          <a:prstGeom prst="rect">
            <a:avLst/>
          </a:prstGeom>
          <a:noFill/>
          <a:ln/>
        </p:spPr>
      </p:sp>
      <p:sp>
        <p:nvSpPr>
          <p:cNvPr id="38" name="Shape 22"/>
          <p:cNvSpPr/>
          <p:nvPr/>
        </p:nvSpPr>
        <p:spPr>
          <a:xfrm>
            <a:off x="6769946" y="7683500"/>
            <a:ext cx="4737692" cy="1955800"/>
          </a:xfrm>
          <a:prstGeom prst="rect">
            <a:avLst/>
          </a:prstGeom>
          <a:noFill/>
          <a:ln/>
        </p:spPr>
      </p:sp>
      <p:sp>
        <p:nvSpPr>
          <p:cNvPr id="39" name="Text 23"/>
          <p:cNvSpPr/>
          <p:nvPr/>
        </p:nvSpPr>
        <p:spPr>
          <a:xfrm>
            <a:off x="6769946" y="7683500"/>
            <a:ext cx="489011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ECLIPSE</a:t>
            </a:r>
            <a:endParaRPr lang="en-US" sz="3600" dirty="0"/>
          </a:p>
        </p:txBody>
      </p:sp>
      <p:sp>
        <p:nvSpPr>
          <p:cNvPr id="40" name="Text 24"/>
          <p:cNvSpPr/>
          <p:nvPr/>
        </p:nvSpPr>
        <p:spPr>
          <a:xfrm>
            <a:off x="6769946" y="85725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41" name="Shape 25"/>
          <p:cNvSpPr/>
          <p:nvPr/>
        </p:nvSpPr>
        <p:spPr>
          <a:xfrm>
            <a:off x="6769946" y="10045700"/>
            <a:ext cx="4737692" cy="1955800"/>
          </a:xfrm>
          <a:prstGeom prst="rect">
            <a:avLst/>
          </a:prstGeom>
          <a:noFill/>
          <a:ln/>
        </p:spPr>
      </p:sp>
      <p:sp>
        <p:nvSpPr>
          <p:cNvPr id="42" name="Shape 26"/>
          <p:cNvSpPr/>
          <p:nvPr/>
        </p:nvSpPr>
        <p:spPr>
          <a:xfrm>
            <a:off x="6769946" y="10045700"/>
            <a:ext cx="4737692" cy="1955800"/>
          </a:xfrm>
          <a:prstGeom prst="rect">
            <a:avLst/>
          </a:prstGeom>
          <a:noFill/>
          <a:ln/>
        </p:spPr>
      </p:sp>
      <p:sp>
        <p:nvSpPr>
          <p:cNvPr id="43" name="Text 27"/>
          <p:cNvSpPr/>
          <p:nvPr/>
        </p:nvSpPr>
        <p:spPr>
          <a:xfrm>
            <a:off x="6769946" y="10045700"/>
            <a:ext cx="489011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QUEST</a:t>
            </a:r>
            <a:endParaRPr lang="en-US" sz="3600" dirty="0"/>
          </a:p>
        </p:txBody>
      </p:sp>
      <p:sp>
        <p:nvSpPr>
          <p:cNvPr id="44" name="Text 28"/>
          <p:cNvSpPr/>
          <p:nvPr/>
        </p:nvSpPr>
        <p:spPr>
          <a:xfrm>
            <a:off x="6769946" y="109347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45" name="Shape 29"/>
          <p:cNvSpPr/>
          <p:nvPr/>
        </p:nvSpPr>
        <p:spPr>
          <a:xfrm>
            <a:off x="12269734" y="7683500"/>
            <a:ext cx="4737692" cy="4318000"/>
          </a:xfrm>
          <a:prstGeom prst="rect">
            <a:avLst/>
          </a:prstGeom>
          <a:noFill/>
          <a:ln/>
        </p:spPr>
      </p:sp>
      <p:sp>
        <p:nvSpPr>
          <p:cNvPr id="46" name="Shape 30"/>
          <p:cNvSpPr/>
          <p:nvPr/>
        </p:nvSpPr>
        <p:spPr>
          <a:xfrm>
            <a:off x="12269734" y="7683500"/>
            <a:ext cx="4737692" cy="1955800"/>
          </a:xfrm>
          <a:prstGeom prst="rect">
            <a:avLst/>
          </a:prstGeom>
          <a:noFill/>
          <a:ln/>
        </p:spPr>
      </p:sp>
      <p:sp>
        <p:nvSpPr>
          <p:cNvPr id="47" name="Shape 31"/>
          <p:cNvSpPr/>
          <p:nvPr/>
        </p:nvSpPr>
        <p:spPr>
          <a:xfrm>
            <a:off x="12269734" y="7683500"/>
            <a:ext cx="4737692" cy="1955800"/>
          </a:xfrm>
          <a:prstGeom prst="rect">
            <a:avLst/>
          </a:prstGeom>
          <a:noFill/>
          <a:ln/>
        </p:spPr>
      </p:sp>
      <p:sp>
        <p:nvSpPr>
          <p:cNvPr id="48" name="Text 32"/>
          <p:cNvSpPr/>
          <p:nvPr/>
        </p:nvSpPr>
        <p:spPr>
          <a:xfrm>
            <a:off x="12269734" y="7683500"/>
            <a:ext cx="489011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ECLIPSE</a:t>
            </a:r>
            <a:endParaRPr lang="en-US" sz="3600" dirty="0"/>
          </a:p>
        </p:txBody>
      </p:sp>
      <p:sp>
        <p:nvSpPr>
          <p:cNvPr id="49" name="Text 33"/>
          <p:cNvSpPr/>
          <p:nvPr/>
        </p:nvSpPr>
        <p:spPr>
          <a:xfrm>
            <a:off x="12269734" y="85725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50" name="Shape 34"/>
          <p:cNvSpPr/>
          <p:nvPr/>
        </p:nvSpPr>
        <p:spPr>
          <a:xfrm>
            <a:off x="12269734" y="10045700"/>
            <a:ext cx="4737692" cy="1955800"/>
          </a:xfrm>
          <a:prstGeom prst="rect">
            <a:avLst/>
          </a:prstGeom>
          <a:noFill/>
          <a:ln/>
        </p:spPr>
      </p:sp>
      <p:sp>
        <p:nvSpPr>
          <p:cNvPr id="51" name="Shape 35"/>
          <p:cNvSpPr/>
          <p:nvPr/>
        </p:nvSpPr>
        <p:spPr>
          <a:xfrm>
            <a:off x="12269734" y="10045700"/>
            <a:ext cx="4737692" cy="1955800"/>
          </a:xfrm>
          <a:prstGeom prst="rect">
            <a:avLst/>
          </a:prstGeom>
          <a:noFill/>
          <a:ln/>
        </p:spPr>
      </p:sp>
      <p:sp>
        <p:nvSpPr>
          <p:cNvPr id="52" name="Text 36"/>
          <p:cNvSpPr/>
          <p:nvPr/>
        </p:nvSpPr>
        <p:spPr>
          <a:xfrm>
            <a:off x="12269734" y="10045700"/>
            <a:ext cx="489011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QUEST</a:t>
            </a:r>
            <a:endParaRPr lang="en-US" sz="3600" dirty="0"/>
          </a:p>
        </p:txBody>
      </p:sp>
      <p:sp>
        <p:nvSpPr>
          <p:cNvPr id="53" name="Text 37"/>
          <p:cNvSpPr/>
          <p:nvPr/>
        </p:nvSpPr>
        <p:spPr>
          <a:xfrm>
            <a:off x="12269734" y="109347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54" name="Shape 38"/>
          <p:cNvSpPr/>
          <p:nvPr/>
        </p:nvSpPr>
        <p:spPr>
          <a:xfrm>
            <a:off x="17769521" y="7683500"/>
            <a:ext cx="4737692" cy="4318000"/>
          </a:xfrm>
          <a:prstGeom prst="rect">
            <a:avLst/>
          </a:prstGeom>
          <a:noFill/>
          <a:ln/>
        </p:spPr>
      </p:sp>
      <p:sp>
        <p:nvSpPr>
          <p:cNvPr id="55" name="Shape 39"/>
          <p:cNvSpPr/>
          <p:nvPr/>
        </p:nvSpPr>
        <p:spPr>
          <a:xfrm>
            <a:off x="17769521" y="7683500"/>
            <a:ext cx="4737692" cy="1955800"/>
          </a:xfrm>
          <a:prstGeom prst="rect">
            <a:avLst/>
          </a:prstGeom>
          <a:noFill/>
          <a:ln/>
        </p:spPr>
      </p:sp>
      <p:sp>
        <p:nvSpPr>
          <p:cNvPr id="56" name="Shape 40"/>
          <p:cNvSpPr/>
          <p:nvPr/>
        </p:nvSpPr>
        <p:spPr>
          <a:xfrm>
            <a:off x="17769521" y="7683500"/>
            <a:ext cx="4737692" cy="1955800"/>
          </a:xfrm>
          <a:prstGeom prst="rect">
            <a:avLst/>
          </a:prstGeom>
          <a:noFill/>
          <a:ln/>
        </p:spPr>
      </p:sp>
      <p:sp>
        <p:nvSpPr>
          <p:cNvPr id="57" name="Text 41"/>
          <p:cNvSpPr/>
          <p:nvPr/>
        </p:nvSpPr>
        <p:spPr>
          <a:xfrm>
            <a:off x="17769521" y="7683500"/>
            <a:ext cx="489011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ECLIPSE</a:t>
            </a:r>
            <a:endParaRPr lang="en-US" sz="3600" dirty="0"/>
          </a:p>
        </p:txBody>
      </p:sp>
      <p:sp>
        <p:nvSpPr>
          <p:cNvPr id="58" name="Text 42"/>
          <p:cNvSpPr/>
          <p:nvPr/>
        </p:nvSpPr>
        <p:spPr>
          <a:xfrm>
            <a:off x="17769521" y="85725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59" name="Shape 43"/>
          <p:cNvSpPr/>
          <p:nvPr/>
        </p:nvSpPr>
        <p:spPr>
          <a:xfrm>
            <a:off x="17769521" y="10045700"/>
            <a:ext cx="4737692" cy="1955800"/>
          </a:xfrm>
          <a:prstGeom prst="rect">
            <a:avLst/>
          </a:prstGeom>
          <a:noFill/>
          <a:ln/>
        </p:spPr>
      </p:sp>
      <p:sp>
        <p:nvSpPr>
          <p:cNvPr id="60" name="Shape 44"/>
          <p:cNvSpPr/>
          <p:nvPr/>
        </p:nvSpPr>
        <p:spPr>
          <a:xfrm>
            <a:off x="17769521" y="10045700"/>
            <a:ext cx="4737692" cy="1955800"/>
          </a:xfrm>
          <a:prstGeom prst="rect">
            <a:avLst/>
          </a:prstGeom>
          <a:noFill/>
          <a:ln/>
        </p:spPr>
      </p:sp>
      <p:sp>
        <p:nvSpPr>
          <p:cNvPr id="61" name="Text 45"/>
          <p:cNvSpPr/>
          <p:nvPr/>
        </p:nvSpPr>
        <p:spPr>
          <a:xfrm>
            <a:off x="17769521" y="10045700"/>
            <a:ext cx="489011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QUEST</a:t>
            </a:r>
            <a:endParaRPr lang="en-US" sz="3600" dirty="0"/>
          </a:p>
        </p:txBody>
      </p:sp>
      <p:sp>
        <p:nvSpPr>
          <p:cNvPr id="62" name="Text 46"/>
          <p:cNvSpPr/>
          <p:nvPr/>
        </p:nvSpPr>
        <p:spPr>
          <a:xfrm>
            <a:off x="17769521" y="109347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4EFE7"/>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81235" y="673100"/>
            <a:ext cx="6084060" cy="12369800"/>
          </a:xfrm>
          <a:prstGeom prst="rect">
            <a:avLst/>
          </a:prstGeom>
        </p:spPr>
      </p:pic>
      <p:pic>
        <p:nvPicPr>
          <p:cNvPr id="6"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0724" y="673100"/>
            <a:ext cx="6084060" cy="4737100"/>
          </a:xfrm>
          <a:prstGeom prst="rect">
            <a:avLst/>
          </a:prstGeom>
        </p:spPr>
      </p:pic>
      <p:pic>
        <p:nvPicPr>
          <p:cNvPr id="7" name="Image 4"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0724" y="5880100"/>
            <a:ext cx="6084060" cy="7162800"/>
          </a:xfrm>
          <a:prstGeom prst="rect">
            <a:avLst/>
          </a:prstGeom>
        </p:spPr>
      </p:pic>
      <p:sp>
        <p:nvSpPr>
          <p:cNvPr id="8" name="Text 1"/>
          <p:cNvSpPr/>
          <p:nvPr/>
        </p:nvSpPr>
        <p:spPr>
          <a:xfrm>
            <a:off x="14543318" y="1651000"/>
            <a:ext cx="7565912" cy="1862667"/>
          </a:xfrm>
          <a:prstGeom prst="rect">
            <a:avLst/>
          </a:prstGeom>
          <a:noFill/>
          <a:ln/>
        </p:spPr>
        <p:txBody>
          <a:bodyPr wrap="square" lIns="0" tIns="0" rIns="0" bIns="0" rtlCol="0" anchor="t"/>
          <a:lstStyle/>
          <a:p>
            <a:pPr algn="l" indent="0" marL="0">
              <a:buNone/>
            </a:pPr>
            <a:r>
              <a:rPr lang="en-US" sz="8000" dirty="0">
                <a:solidFill>
                  <a:srgbClr val="0E0E0E">
                    <a:alpha val="100000"/>
                  </a:srgbClr>
                </a:solidFill>
                <a:latin typeface="Anton Regular" pitchFamily="34" charset="0"/>
                <a:ea typeface="Anton Regular" pitchFamily="34" charset="-122"/>
                <a:cs typeface="Anton Regular" pitchFamily="34" charset="-120"/>
              </a:rPr>
              <a:t>SOME DATA</a:t>
            </a:r>
            <a:endParaRPr lang="en-US" sz="8000" dirty="0"/>
          </a:p>
        </p:txBody>
      </p:sp>
      <p:sp>
        <p:nvSpPr>
          <p:cNvPr id="9" name="Shape 2"/>
          <p:cNvSpPr/>
          <p:nvPr/>
        </p:nvSpPr>
        <p:spPr>
          <a:xfrm>
            <a:off x="14543318" y="3543300"/>
            <a:ext cx="7874984" cy="8763000"/>
          </a:xfrm>
          <a:prstGeom prst="rect">
            <a:avLst/>
          </a:prstGeom>
          <a:noFill/>
          <a:ln/>
        </p:spPr>
      </p:sp>
      <p:sp>
        <p:nvSpPr>
          <p:cNvPr id="10" name="Shape 3"/>
          <p:cNvSpPr/>
          <p:nvPr/>
        </p:nvSpPr>
        <p:spPr>
          <a:xfrm>
            <a:off x="14543318" y="3543300"/>
            <a:ext cx="7874984" cy="4076700"/>
          </a:xfrm>
          <a:prstGeom prst="rect">
            <a:avLst/>
          </a:prstGeom>
          <a:noFill/>
          <a:ln/>
        </p:spPr>
      </p:sp>
      <p:sp>
        <p:nvSpPr>
          <p:cNvPr id="11" name="Shape 4"/>
          <p:cNvSpPr/>
          <p:nvPr/>
        </p:nvSpPr>
        <p:spPr>
          <a:xfrm>
            <a:off x="14543318" y="3543300"/>
            <a:ext cx="3327816" cy="2451100"/>
          </a:xfrm>
          <a:prstGeom prst="rect">
            <a:avLst/>
          </a:prstGeom>
          <a:noFill/>
          <a:ln/>
        </p:spPr>
      </p:sp>
      <p:sp>
        <p:nvSpPr>
          <p:cNvPr id="12" name="Text 5"/>
          <p:cNvSpPr/>
          <p:nvPr/>
        </p:nvSpPr>
        <p:spPr>
          <a:xfrm>
            <a:off x="14543318" y="3543300"/>
            <a:ext cx="3869750" cy="2992967"/>
          </a:xfrm>
          <a:prstGeom prst="rect">
            <a:avLst/>
          </a:prstGeom>
          <a:noFill/>
          <a:ln/>
        </p:spPr>
        <p:txBody>
          <a:bodyPr wrap="square" lIns="0" tIns="0" rIns="0" bIns="0" rtlCol="0" anchor="t"/>
          <a:lstStyle/>
          <a:p>
            <a:pPr algn="l" indent="0" marL="0">
              <a:buNone/>
            </a:pPr>
            <a:r>
              <a:rPr lang="en-US" sz="12800" dirty="0">
                <a:solidFill>
                  <a:srgbClr val="978872">
                    <a:alpha val="100000"/>
                  </a:srgbClr>
                </a:solidFill>
                <a:latin typeface="Anton Regular" pitchFamily="34" charset="0"/>
                <a:ea typeface="Anton Regular" pitchFamily="34" charset="-122"/>
                <a:cs typeface="Anton Regular" pitchFamily="34" charset="-120"/>
              </a:rPr>
              <a:t>75%</a:t>
            </a:r>
            <a:endParaRPr lang="en-US" sz="12800" dirty="0"/>
          </a:p>
        </p:txBody>
      </p:sp>
      <p:sp>
        <p:nvSpPr>
          <p:cNvPr id="13" name="Shape 6"/>
          <p:cNvSpPr/>
          <p:nvPr/>
        </p:nvSpPr>
        <p:spPr>
          <a:xfrm>
            <a:off x="14543318" y="6299200"/>
            <a:ext cx="7874984" cy="1320800"/>
          </a:xfrm>
          <a:prstGeom prst="rect">
            <a:avLst/>
          </a:prstGeom>
          <a:noFill/>
          <a:ln/>
        </p:spPr>
      </p:sp>
      <p:sp>
        <p:nvSpPr>
          <p:cNvPr id="14" name="Text 7"/>
          <p:cNvSpPr/>
          <p:nvPr/>
        </p:nvSpPr>
        <p:spPr>
          <a:xfrm>
            <a:off x="14543318" y="6299200"/>
            <a:ext cx="8027403"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ENCHANTED CREATURES</a:t>
            </a:r>
            <a:endParaRPr lang="en-US" sz="3600" dirty="0"/>
          </a:p>
        </p:txBody>
      </p:sp>
      <p:sp>
        <p:nvSpPr>
          <p:cNvPr id="15" name="Text 8"/>
          <p:cNvSpPr/>
          <p:nvPr/>
        </p:nvSpPr>
        <p:spPr>
          <a:xfrm>
            <a:off x="14543318" y="7086600"/>
            <a:ext cx="8010468"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possess the ability to cast spells.</a:t>
            </a:r>
            <a:endParaRPr lang="en-US" sz="3200" dirty="0"/>
          </a:p>
        </p:txBody>
      </p:sp>
      <p:sp>
        <p:nvSpPr>
          <p:cNvPr id="16" name="Shape 9"/>
          <p:cNvSpPr/>
          <p:nvPr/>
        </p:nvSpPr>
        <p:spPr>
          <a:xfrm>
            <a:off x="14543318" y="8229600"/>
            <a:ext cx="7874984" cy="4076700"/>
          </a:xfrm>
          <a:prstGeom prst="rect">
            <a:avLst/>
          </a:prstGeom>
          <a:noFill/>
          <a:ln/>
        </p:spPr>
      </p:sp>
      <p:sp>
        <p:nvSpPr>
          <p:cNvPr id="17" name="Shape 10"/>
          <p:cNvSpPr/>
          <p:nvPr/>
        </p:nvSpPr>
        <p:spPr>
          <a:xfrm>
            <a:off x="14543318" y="8229600"/>
            <a:ext cx="3327816" cy="2451100"/>
          </a:xfrm>
          <a:prstGeom prst="rect">
            <a:avLst/>
          </a:prstGeom>
          <a:noFill/>
          <a:ln/>
        </p:spPr>
      </p:sp>
      <p:sp>
        <p:nvSpPr>
          <p:cNvPr id="18" name="Text 11"/>
          <p:cNvSpPr/>
          <p:nvPr/>
        </p:nvSpPr>
        <p:spPr>
          <a:xfrm>
            <a:off x="14543318" y="8229600"/>
            <a:ext cx="3869750" cy="2992967"/>
          </a:xfrm>
          <a:prstGeom prst="rect">
            <a:avLst/>
          </a:prstGeom>
          <a:noFill/>
          <a:ln/>
        </p:spPr>
        <p:txBody>
          <a:bodyPr wrap="square" lIns="0" tIns="0" rIns="0" bIns="0" rtlCol="0" anchor="t"/>
          <a:lstStyle/>
          <a:p>
            <a:pPr algn="l" indent="0" marL="0">
              <a:buNone/>
            </a:pPr>
            <a:r>
              <a:rPr lang="en-US" sz="12800" dirty="0">
                <a:solidFill>
                  <a:srgbClr val="978872">
                    <a:alpha val="100000"/>
                  </a:srgbClr>
                </a:solidFill>
                <a:latin typeface="Anton Regular" pitchFamily="34" charset="0"/>
                <a:ea typeface="Anton Regular" pitchFamily="34" charset="-122"/>
                <a:cs typeface="Anton Regular" pitchFamily="34" charset="-120"/>
              </a:rPr>
              <a:t>60%</a:t>
            </a:r>
            <a:endParaRPr lang="en-US" sz="12800" dirty="0"/>
          </a:p>
        </p:txBody>
      </p:sp>
      <p:sp>
        <p:nvSpPr>
          <p:cNvPr id="19" name="Shape 12"/>
          <p:cNvSpPr/>
          <p:nvPr/>
        </p:nvSpPr>
        <p:spPr>
          <a:xfrm>
            <a:off x="14543318" y="10985500"/>
            <a:ext cx="7874984" cy="1320800"/>
          </a:xfrm>
          <a:prstGeom prst="rect">
            <a:avLst/>
          </a:prstGeom>
          <a:noFill/>
          <a:ln/>
        </p:spPr>
      </p:sp>
      <p:sp>
        <p:nvSpPr>
          <p:cNvPr id="20" name="Text 13"/>
          <p:cNvSpPr/>
          <p:nvPr/>
        </p:nvSpPr>
        <p:spPr>
          <a:xfrm>
            <a:off x="14543318" y="10985500"/>
            <a:ext cx="8027403"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MAGIC-WIELDING INDIVIDUALS</a:t>
            </a:r>
            <a:endParaRPr lang="en-US" sz="3600" dirty="0"/>
          </a:p>
        </p:txBody>
      </p:sp>
      <p:sp>
        <p:nvSpPr>
          <p:cNvPr id="21" name="Text 14"/>
          <p:cNvSpPr/>
          <p:nvPr/>
        </p:nvSpPr>
        <p:spPr>
          <a:xfrm>
            <a:off x="14543318" y="11772900"/>
            <a:ext cx="8010468"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practice the art of illusions.</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4EFE7"/>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4305838" y="2641600"/>
            <a:ext cx="15762670" cy="7315200"/>
          </a:xfrm>
          <a:prstGeom prst="rect">
            <a:avLst/>
          </a:prstGeom>
          <a:noFill/>
          <a:ln/>
        </p:spPr>
      </p:sp>
      <p:sp>
        <p:nvSpPr>
          <p:cNvPr id="6" name="Shape 2"/>
          <p:cNvSpPr/>
          <p:nvPr/>
        </p:nvSpPr>
        <p:spPr>
          <a:xfrm>
            <a:off x="4305838" y="2641600"/>
            <a:ext cx="15762670" cy="5842000"/>
          </a:xfrm>
          <a:prstGeom prst="rect">
            <a:avLst/>
          </a:prstGeom>
          <a:noFill/>
          <a:ln/>
        </p:spPr>
      </p:sp>
      <p:sp>
        <p:nvSpPr>
          <p:cNvPr id="7" name="Text 3"/>
          <p:cNvSpPr/>
          <p:nvPr/>
        </p:nvSpPr>
        <p:spPr>
          <a:xfrm>
            <a:off x="6795349" y="2641600"/>
            <a:ext cx="10783648" cy="5600700"/>
          </a:xfrm>
          <a:prstGeom prst="rect">
            <a:avLst/>
          </a:prstGeom>
          <a:noFill/>
          <a:ln/>
        </p:spPr>
        <p:txBody>
          <a:bodyPr wrap="square" lIns="0" tIns="0" rIns="0" bIns="0" rtlCol="0" anchor="t"/>
          <a:lstStyle/>
          <a:p>
            <a:pPr algn="ctr" indent="0" marL="0">
              <a:buNone/>
            </a:pPr>
            <a:r>
              <a:rPr lang="en-US" sz="24000" dirty="0">
                <a:solidFill>
                  <a:srgbClr val="978872">
                    <a:alpha val="100000"/>
                  </a:srgbClr>
                </a:solidFill>
                <a:latin typeface="Anton Regular" pitchFamily="34" charset="0"/>
                <a:ea typeface="Anton Regular" pitchFamily="34" charset="-122"/>
                <a:cs typeface="Anton Regular" pitchFamily="34" charset="-120"/>
              </a:rPr>
              <a:t>234,567</a:t>
            </a:r>
            <a:endParaRPr lang="en-US" sz="24000" dirty="0"/>
          </a:p>
        </p:txBody>
      </p:sp>
      <p:sp>
        <p:nvSpPr>
          <p:cNvPr id="8" name="Text 4"/>
          <p:cNvSpPr/>
          <p:nvPr/>
        </p:nvSpPr>
        <p:spPr>
          <a:xfrm>
            <a:off x="4170355" y="7429500"/>
            <a:ext cx="16033637" cy="13250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DM Sans Bold" pitchFamily="34" charset="0"/>
                <a:ea typeface="DM Sans Bold" pitchFamily="34" charset="-122"/>
                <a:cs typeface="DM Sans Bold" pitchFamily="34" charset="-120"/>
              </a:rPr>
              <a:t>Unicorn Sightings</a:t>
            </a:r>
            <a:endParaRPr lang="en-US" sz="6400" dirty="0"/>
          </a:p>
        </p:txBody>
      </p:sp>
      <p:sp>
        <p:nvSpPr>
          <p:cNvPr id="9" name="Text 5"/>
          <p:cNvSpPr/>
          <p:nvPr/>
        </p:nvSpPr>
        <p:spPr>
          <a:xfrm>
            <a:off x="7483352" y="8890000"/>
            <a:ext cx="9407642" cy="1202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4EFE7"/>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3391324" y="3263900"/>
            <a:ext cx="7874984" cy="2984500"/>
          </a:xfrm>
          <a:prstGeom prst="rect">
            <a:avLst/>
          </a:prstGeom>
          <a:noFill/>
          <a:ln/>
        </p:spPr>
      </p:sp>
      <p:sp>
        <p:nvSpPr>
          <p:cNvPr id="6" name="Shape 2"/>
          <p:cNvSpPr/>
          <p:nvPr/>
        </p:nvSpPr>
        <p:spPr>
          <a:xfrm>
            <a:off x="4185173" y="3263900"/>
            <a:ext cx="6287286" cy="2451100"/>
          </a:xfrm>
          <a:prstGeom prst="rect">
            <a:avLst/>
          </a:prstGeom>
          <a:noFill/>
          <a:ln/>
        </p:spPr>
      </p:sp>
      <p:sp>
        <p:nvSpPr>
          <p:cNvPr id="7" name="Text 3"/>
          <p:cNvSpPr/>
          <p:nvPr/>
        </p:nvSpPr>
        <p:spPr>
          <a:xfrm>
            <a:off x="4185173" y="3263900"/>
            <a:ext cx="6829220" cy="2992967"/>
          </a:xfrm>
          <a:prstGeom prst="rect">
            <a:avLst/>
          </a:prstGeom>
          <a:noFill/>
          <a:ln/>
        </p:spPr>
        <p:txBody>
          <a:bodyPr wrap="square" lIns="0" tIns="0" rIns="0" bIns="0" rtlCol="0" anchor="t"/>
          <a:lstStyle/>
          <a:p>
            <a:pPr algn="l" indent="0" marL="0">
              <a:buNone/>
            </a:pPr>
            <a:r>
              <a:rPr lang="en-US" sz="12800" dirty="0">
                <a:solidFill>
                  <a:srgbClr val="978872">
                    <a:alpha val="100000"/>
                  </a:srgbClr>
                </a:solidFill>
                <a:latin typeface="Anton Regular" pitchFamily="34" charset="0"/>
                <a:ea typeface="Anton Regular" pitchFamily="34" charset="-122"/>
                <a:cs typeface="Anton Regular" pitchFamily="34" charset="-120"/>
              </a:rPr>
              <a:t>233 COINS</a:t>
            </a:r>
            <a:endParaRPr lang="en-US" sz="12800" dirty="0"/>
          </a:p>
        </p:txBody>
      </p:sp>
      <p:sp>
        <p:nvSpPr>
          <p:cNvPr id="8" name="Shape 4"/>
          <p:cNvSpPr/>
          <p:nvPr/>
        </p:nvSpPr>
        <p:spPr>
          <a:xfrm>
            <a:off x="3391324" y="5715000"/>
            <a:ext cx="7874984" cy="533400"/>
          </a:xfrm>
          <a:prstGeom prst="rect">
            <a:avLst/>
          </a:prstGeom>
          <a:noFill/>
          <a:ln/>
        </p:spPr>
      </p:sp>
      <p:sp>
        <p:nvSpPr>
          <p:cNvPr id="9" name="Text 5"/>
          <p:cNvSpPr/>
          <p:nvPr/>
        </p:nvSpPr>
        <p:spPr>
          <a:xfrm>
            <a:off x="3323582" y="57150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Treasure Found</a:t>
            </a:r>
            <a:endParaRPr lang="en-US" sz="3200" dirty="0"/>
          </a:p>
        </p:txBody>
      </p:sp>
      <p:sp>
        <p:nvSpPr>
          <p:cNvPr id="10" name="Shape 6"/>
          <p:cNvSpPr/>
          <p:nvPr/>
        </p:nvSpPr>
        <p:spPr>
          <a:xfrm>
            <a:off x="3391324" y="6985000"/>
            <a:ext cx="7874984" cy="2984500"/>
          </a:xfrm>
          <a:prstGeom prst="rect">
            <a:avLst/>
          </a:prstGeom>
          <a:noFill/>
          <a:ln/>
        </p:spPr>
      </p:sp>
      <p:sp>
        <p:nvSpPr>
          <p:cNvPr id="11" name="Shape 7"/>
          <p:cNvSpPr/>
          <p:nvPr/>
        </p:nvSpPr>
        <p:spPr>
          <a:xfrm>
            <a:off x="3981948" y="6985000"/>
            <a:ext cx="6693737" cy="2451100"/>
          </a:xfrm>
          <a:prstGeom prst="rect">
            <a:avLst/>
          </a:prstGeom>
          <a:noFill/>
          <a:ln/>
        </p:spPr>
      </p:sp>
      <p:sp>
        <p:nvSpPr>
          <p:cNvPr id="12" name="Text 8"/>
          <p:cNvSpPr/>
          <p:nvPr/>
        </p:nvSpPr>
        <p:spPr>
          <a:xfrm>
            <a:off x="3981948" y="6985000"/>
            <a:ext cx="7235671" cy="2992967"/>
          </a:xfrm>
          <a:prstGeom prst="rect">
            <a:avLst/>
          </a:prstGeom>
          <a:noFill/>
          <a:ln/>
        </p:spPr>
        <p:txBody>
          <a:bodyPr wrap="square" lIns="0" tIns="0" rIns="0" bIns="0" rtlCol="0" anchor="t"/>
          <a:lstStyle/>
          <a:p>
            <a:pPr algn="l" indent="0" marL="0">
              <a:buNone/>
            </a:pPr>
            <a:r>
              <a:rPr lang="en-US" sz="12800" dirty="0">
                <a:solidFill>
                  <a:srgbClr val="978872">
                    <a:alpha val="100000"/>
                  </a:srgbClr>
                </a:solidFill>
                <a:latin typeface="Anton Regular" pitchFamily="34" charset="0"/>
                <a:ea typeface="Anton Regular" pitchFamily="34" charset="-122"/>
                <a:cs typeface="Anton Regular" pitchFamily="34" charset="-120"/>
              </a:rPr>
              <a:t>456 HOURS</a:t>
            </a:r>
            <a:endParaRPr lang="en-US" sz="12800" dirty="0"/>
          </a:p>
        </p:txBody>
      </p:sp>
      <p:sp>
        <p:nvSpPr>
          <p:cNvPr id="13" name="Shape 9"/>
          <p:cNvSpPr/>
          <p:nvPr/>
        </p:nvSpPr>
        <p:spPr>
          <a:xfrm>
            <a:off x="3391324" y="9436100"/>
            <a:ext cx="7874984" cy="533400"/>
          </a:xfrm>
          <a:prstGeom prst="rect">
            <a:avLst/>
          </a:prstGeom>
          <a:noFill/>
          <a:ln/>
        </p:spPr>
      </p:sp>
      <p:sp>
        <p:nvSpPr>
          <p:cNvPr id="14" name="Text 10"/>
          <p:cNvSpPr/>
          <p:nvPr/>
        </p:nvSpPr>
        <p:spPr>
          <a:xfrm>
            <a:off x="3323582" y="94361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Duration of Spell Casting</a:t>
            </a:r>
            <a:endParaRPr lang="en-US" sz="3200" dirty="0"/>
          </a:p>
        </p:txBody>
      </p:sp>
      <p:sp>
        <p:nvSpPr>
          <p:cNvPr id="15" name="Shape 11"/>
          <p:cNvSpPr/>
          <p:nvPr/>
        </p:nvSpPr>
        <p:spPr>
          <a:xfrm>
            <a:off x="13552594" y="3263900"/>
            <a:ext cx="7874984" cy="2984500"/>
          </a:xfrm>
          <a:prstGeom prst="rect">
            <a:avLst/>
          </a:prstGeom>
          <a:noFill/>
          <a:ln/>
        </p:spPr>
      </p:sp>
      <p:sp>
        <p:nvSpPr>
          <p:cNvPr id="16" name="Shape 12"/>
          <p:cNvSpPr/>
          <p:nvPr/>
        </p:nvSpPr>
        <p:spPr>
          <a:xfrm>
            <a:off x="15826178" y="3263900"/>
            <a:ext cx="3327816" cy="2451100"/>
          </a:xfrm>
          <a:prstGeom prst="rect">
            <a:avLst/>
          </a:prstGeom>
          <a:noFill/>
          <a:ln/>
        </p:spPr>
      </p:sp>
      <p:sp>
        <p:nvSpPr>
          <p:cNvPr id="17" name="Text 13"/>
          <p:cNvSpPr/>
          <p:nvPr/>
        </p:nvSpPr>
        <p:spPr>
          <a:xfrm>
            <a:off x="15826178" y="3263900"/>
            <a:ext cx="3869750" cy="2992967"/>
          </a:xfrm>
          <a:prstGeom prst="rect">
            <a:avLst/>
          </a:prstGeom>
          <a:noFill/>
          <a:ln/>
        </p:spPr>
        <p:txBody>
          <a:bodyPr wrap="square" lIns="0" tIns="0" rIns="0" bIns="0" rtlCol="0" anchor="t"/>
          <a:lstStyle/>
          <a:p>
            <a:pPr algn="l" indent="0" marL="0">
              <a:buNone/>
            </a:pPr>
            <a:r>
              <a:rPr lang="en-US" sz="12800" dirty="0">
                <a:solidFill>
                  <a:srgbClr val="978872">
                    <a:alpha val="100000"/>
                  </a:srgbClr>
                </a:solidFill>
                <a:latin typeface="Anton Regular" pitchFamily="34" charset="0"/>
                <a:ea typeface="Anton Regular" pitchFamily="34" charset="-122"/>
                <a:cs typeface="Anton Regular" pitchFamily="34" charset="-120"/>
              </a:rPr>
              <a:t>85%</a:t>
            </a:r>
            <a:endParaRPr lang="en-US" sz="12800" dirty="0"/>
          </a:p>
        </p:txBody>
      </p:sp>
      <p:sp>
        <p:nvSpPr>
          <p:cNvPr id="18" name="Shape 14"/>
          <p:cNvSpPr/>
          <p:nvPr/>
        </p:nvSpPr>
        <p:spPr>
          <a:xfrm>
            <a:off x="13552594" y="5715000"/>
            <a:ext cx="7874984" cy="533400"/>
          </a:xfrm>
          <a:prstGeom prst="rect">
            <a:avLst/>
          </a:prstGeom>
          <a:noFill/>
          <a:ln/>
        </p:spPr>
      </p:sp>
      <p:sp>
        <p:nvSpPr>
          <p:cNvPr id="19" name="Text 15"/>
          <p:cNvSpPr/>
          <p:nvPr/>
        </p:nvSpPr>
        <p:spPr>
          <a:xfrm>
            <a:off x="13484852" y="57150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Wished Granted</a:t>
            </a:r>
            <a:endParaRPr lang="en-US" sz="3200" dirty="0"/>
          </a:p>
        </p:txBody>
      </p:sp>
      <p:sp>
        <p:nvSpPr>
          <p:cNvPr id="20" name="Shape 16"/>
          <p:cNvSpPr/>
          <p:nvPr/>
        </p:nvSpPr>
        <p:spPr>
          <a:xfrm>
            <a:off x="13552594" y="6985000"/>
            <a:ext cx="7874984" cy="2984500"/>
          </a:xfrm>
          <a:prstGeom prst="rect">
            <a:avLst/>
          </a:prstGeom>
          <a:noFill/>
          <a:ln/>
        </p:spPr>
      </p:sp>
      <p:sp>
        <p:nvSpPr>
          <p:cNvPr id="21" name="Shape 17"/>
          <p:cNvSpPr/>
          <p:nvPr/>
        </p:nvSpPr>
        <p:spPr>
          <a:xfrm>
            <a:off x="15102188" y="6985000"/>
            <a:ext cx="4775797" cy="2451100"/>
          </a:xfrm>
          <a:prstGeom prst="rect">
            <a:avLst/>
          </a:prstGeom>
          <a:noFill/>
          <a:ln/>
        </p:spPr>
      </p:sp>
      <p:sp>
        <p:nvSpPr>
          <p:cNvPr id="22" name="Text 18"/>
          <p:cNvSpPr/>
          <p:nvPr/>
        </p:nvSpPr>
        <p:spPr>
          <a:xfrm>
            <a:off x="15102188" y="6985000"/>
            <a:ext cx="5317731" cy="2992967"/>
          </a:xfrm>
          <a:prstGeom prst="rect">
            <a:avLst/>
          </a:prstGeom>
          <a:noFill/>
          <a:ln/>
        </p:spPr>
        <p:txBody>
          <a:bodyPr wrap="square" lIns="0" tIns="0" rIns="0" bIns="0" rtlCol="0" anchor="t"/>
          <a:lstStyle/>
          <a:p>
            <a:pPr algn="l" indent="0" marL="0">
              <a:buNone/>
            </a:pPr>
            <a:r>
              <a:rPr lang="en-US" sz="12800" dirty="0">
                <a:solidFill>
                  <a:srgbClr val="978872">
                    <a:alpha val="100000"/>
                  </a:srgbClr>
                </a:solidFill>
                <a:latin typeface="Anton Regular" pitchFamily="34" charset="0"/>
                <a:ea typeface="Anton Regular" pitchFamily="34" charset="-122"/>
                <a:cs typeface="Anton Regular" pitchFamily="34" charset="-120"/>
              </a:rPr>
              <a:t>535 KM</a:t>
            </a:r>
            <a:endParaRPr lang="en-US" sz="12800" dirty="0"/>
          </a:p>
        </p:txBody>
      </p:sp>
      <p:sp>
        <p:nvSpPr>
          <p:cNvPr id="23" name="Shape 19"/>
          <p:cNvSpPr/>
          <p:nvPr/>
        </p:nvSpPr>
        <p:spPr>
          <a:xfrm>
            <a:off x="13552594" y="9436100"/>
            <a:ext cx="7874984" cy="533400"/>
          </a:xfrm>
          <a:prstGeom prst="rect">
            <a:avLst/>
          </a:prstGeom>
          <a:noFill/>
          <a:ln/>
        </p:spPr>
      </p:sp>
      <p:sp>
        <p:nvSpPr>
          <p:cNvPr id="24" name="Text 20"/>
          <p:cNvSpPr/>
          <p:nvPr/>
        </p:nvSpPr>
        <p:spPr>
          <a:xfrm>
            <a:off x="13484852" y="94361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4EFE7"/>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6841922" y="2159000"/>
            <a:ext cx="10690503" cy="1862667"/>
          </a:xfrm>
          <a:prstGeom prst="rect">
            <a:avLst/>
          </a:prstGeom>
          <a:noFill/>
          <a:ln/>
        </p:spPr>
        <p:txBody>
          <a:bodyPr wrap="square" lIns="0" tIns="0" rIns="0" bIns="0" rtlCol="0" anchor="t"/>
          <a:lstStyle/>
          <a:p>
            <a:pPr algn="ctr" indent="0" marL="0">
              <a:buNone/>
            </a:pPr>
            <a:r>
              <a:rPr lang="en-US" sz="8000" dirty="0">
                <a:solidFill>
                  <a:srgbClr val="978872">
                    <a:alpha val="100000"/>
                  </a:srgbClr>
                </a:solidFill>
                <a:latin typeface="Anton Regular" pitchFamily="34" charset="0"/>
                <a:ea typeface="Anton Regular" pitchFamily="34" charset="-122"/>
                <a:cs typeface="Anton Regular" pitchFamily="34" charset="-120"/>
              </a:rPr>
              <a:t>SOME GRAPH</a:t>
            </a:r>
            <a:endParaRPr lang="en-US" sz="8000" dirty="0"/>
          </a:p>
        </p:txBody>
      </p:sp>
      <p:sp>
        <p:nvSpPr>
          <p:cNvPr id="6" name="Shape 2"/>
          <p:cNvSpPr/>
          <p:nvPr/>
        </p:nvSpPr>
        <p:spPr>
          <a:xfrm>
            <a:off x="2718140" y="3771900"/>
            <a:ext cx="8941918" cy="6180901"/>
          </a:xfrm>
          <a:prstGeom prst="rect">
            <a:avLst/>
          </a:prstGeom>
          <a:noFill/>
          <a:ln/>
        </p:spPr>
      </p:sp>
      <p:sp>
        <p:nvSpPr>
          <p:cNvPr id="7"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262626">
                    <a:alpha val="100000"/>
                  </a:srgbClr>
                </a:solidFill>
                <a:latin typeface="Lato Regular" pitchFamily="34" charset="0"/>
                <a:ea typeface="Lato Regular" pitchFamily="34" charset="-122"/>
                <a:cs typeface="Lato Regular" pitchFamily="34" charset="-120"/>
              </a:rPr>
              <a:t>0</a:t>
            </a:r>
            <a:endParaRPr lang="en-US" sz="1821" dirty="0"/>
          </a:p>
        </p:txBody>
      </p:sp>
      <p:sp>
        <p:nvSpPr>
          <p:cNvPr id="8"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262626">
                    <a:alpha val="100000"/>
                  </a:srgbClr>
                </a:solidFill>
                <a:latin typeface="Lato Regular" pitchFamily="34" charset="0"/>
                <a:ea typeface="Lato Regular" pitchFamily="34" charset="-122"/>
                <a:cs typeface="Lato Regular" pitchFamily="34" charset="-120"/>
              </a:rPr>
              <a:t>1</a:t>
            </a:r>
            <a:endParaRPr lang="en-US" sz="2185" dirty="0"/>
          </a:p>
        </p:txBody>
      </p:sp>
      <p:sp>
        <p:nvSpPr>
          <p:cNvPr id="9"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262626">
                    <a:alpha val="100000"/>
                  </a:srgbClr>
                </a:solidFill>
                <a:latin typeface="Lato Regular" pitchFamily="34" charset="0"/>
                <a:ea typeface="Lato Regular" pitchFamily="34" charset="-122"/>
                <a:cs typeface="Lato Regular" pitchFamily="34" charset="-120"/>
              </a:rPr>
              <a:t>2</a:t>
            </a:r>
            <a:endParaRPr lang="en-US" sz="2185" dirty="0"/>
          </a:p>
        </p:txBody>
      </p:sp>
      <p:sp>
        <p:nvSpPr>
          <p:cNvPr id="10"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262626">
                    <a:alpha val="100000"/>
                  </a:srgbClr>
                </a:solidFill>
                <a:latin typeface="Lato Regular" pitchFamily="34" charset="0"/>
                <a:ea typeface="Lato Regular" pitchFamily="34" charset="-122"/>
                <a:cs typeface="Lato Regular" pitchFamily="34" charset="-120"/>
              </a:rPr>
              <a:t>3</a:t>
            </a:r>
            <a:endParaRPr lang="en-US" sz="2185" dirty="0"/>
          </a:p>
        </p:txBody>
      </p:sp>
      <p:sp>
        <p:nvSpPr>
          <p:cNvPr id="11"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262626">
                    <a:alpha val="100000"/>
                  </a:srgbClr>
                </a:solidFill>
                <a:latin typeface="Lato Regular" pitchFamily="34" charset="0"/>
                <a:ea typeface="Lato Regular" pitchFamily="34" charset="-122"/>
                <a:cs typeface="Lato Regular" pitchFamily="34" charset="-120"/>
              </a:rPr>
              <a:t>4</a:t>
            </a:r>
            <a:endParaRPr lang="en-US" sz="2185" dirty="0"/>
          </a:p>
        </p:txBody>
      </p:sp>
      <p:sp>
        <p:nvSpPr>
          <p:cNvPr id="12"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262626">
                    <a:alpha val="100000"/>
                  </a:srgbClr>
                </a:solidFill>
                <a:latin typeface="Lato Regular" pitchFamily="34" charset="0"/>
                <a:ea typeface="Lato Regular" pitchFamily="34" charset="-122"/>
                <a:cs typeface="Lato Regular" pitchFamily="34" charset="-120"/>
              </a:rPr>
              <a:t>5</a:t>
            </a:r>
            <a:endParaRPr lang="en-US" sz="2185" dirty="0"/>
          </a:p>
        </p:txBody>
      </p:sp>
      <p:sp>
        <p:nvSpPr>
          <p:cNvPr id="13"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262626">
                    <a:alpha val="100000"/>
                  </a:srgbClr>
                </a:solidFill>
                <a:latin typeface="Lato Regular" pitchFamily="34" charset="0"/>
                <a:ea typeface="Lato Regular" pitchFamily="34" charset="-122"/>
                <a:cs typeface="Lato Regular" pitchFamily="34" charset="-120"/>
              </a:rPr>
              <a:t>6</a:t>
            </a:r>
            <a:endParaRPr lang="en-US" sz="2185" dirty="0"/>
          </a:p>
        </p:txBody>
      </p:sp>
      <p:sp>
        <p:nvSpPr>
          <p:cNvPr id="14"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262626">
                    <a:alpha val="100000"/>
                  </a:srgbClr>
                </a:solidFill>
                <a:latin typeface="Lato Regular" pitchFamily="34" charset="0"/>
                <a:ea typeface="Lato Regular" pitchFamily="34" charset="-122"/>
                <a:cs typeface="Lato Regular" pitchFamily="34" charset="-120"/>
              </a:rPr>
              <a:t>7</a:t>
            </a:r>
            <a:endParaRPr lang="en-US" sz="2185" dirty="0"/>
          </a:p>
        </p:txBody>
      </p:sp>
      <p:sp>
        <p:nvSpPr>
          <p:cNvPr id="15"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262626">
                    <a:alpha val="100000"/>
                  </a:srgbClr>
                </a:solidFill>
                <a:latin typeface="Lato Regular" pitchFamily="34" charset="0"/>
                <a:ea typeface="Lato Regular" pitchFamily="34" charset="-122"/>
                <a:cs typeface="Lato Regular" pitchFamily="34" charset="-120"/>
              </a:rPr>
              <a:t>8</a:t>
            </a:r>
            <a:endParaRPr lang="en-US" sz="2185" dirty="0"/>
          </a:p>
        </p:txBody>
      </p:sp>
      <p:sp>
        <p:nvSpPr>
          <p:cNvPr id="16"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262626">
                    <a:alpha val="100000"/>
                  </a:srgbClr>
                </a:solidFill>
                <a:latin typeface="Lato Regular" pitchFamily="34" charset="0"/>
                <a:ea typeface="Lato Regular" pitchFamily="34" charset="-122"/>
                <a:cs typeface="Lato Regular" pitchFamily="34" charset="-120"/>
              </a:rPr>
              <a:t>10</a:t>
            </a:r>
            <a:endParaRPr lang="en-US" sz="1821" dirty="0"/>
          </a:p>
        </p:txBody>
      </p:sp>
      <p:sp>
        <p:nvSpPr>
          <p:cNvPr id="17"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262626">
                    <a:alpha val="100000"/>
                  </a:srgbClr>
                </a:solidFill>
                <a:latin typeface="Lato Regular" pitchFamily="34" charset="0"/>
                <a:ea typeface="Lato Regular" pitchFamily="34" charset="-122"/>
                <a:cs typeface="Lato Regular" pitchFamily="34" charset="-120"/>
              </a:rPr>
              <a:t>20</a:t>
            </a:r>
            <a:endParaRPr lang="en-US" sz="1821" dirty="0"/>
          </a:p>
        </p:txBody>
      </p:sp>
      <p:sp>
        <p:nvSpPr>
          <p:cNvPr id="18"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262626">
                    <a:alpha val="100000"/>
                  </a:srgbClr>
                </a:solidFill>
                <a:latin typeface="Lato Regular" pitchFamily="34" charset="0"/>
                <a:ea typeface="Lato Regular" pitchFamily="34" charset="-122"/>
                <a:cs typeface="Lato Regular" pitchFamily="34" charset="-120"/>
              </a:rPr>
              <a:t>30</a:t>
            </a:r>
            <a:endParaRPr lang="en-US" sz="1821" dirty="0"/>
          </a:p>
        </p:txBody>
      </p:sp>
      <p:sp>
        <p:nvSpPr>
          <p:cNvPr id="19"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262626">
                    <a:alpha val="100000"/>
                  </a:srgbClr>
                </a:solidFill>
                <a:latin typeface="Lato Regular" pitchFamily="34" charset="0"/>
                <a:ea typeface="Lato Regular" pitchFamily="34" charset="-122"/>
                <a:cs typeface="Lato Regular" pitchFamily="34" charset="-120"/>
              </a:rPr>
              <a:t>40</a:t>
            </a:r>
            <a:endParaRPr lang="en-US" sz="1821" dirty="0"/>
          </a:p>
        </p:txBody>
      </p:sp>
      <p:sp>
        <p:nvSpPr>
          <p:cNvPr id="20"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262626">
                    <a:alpha val="100000"/>
                  </a:srgbClr>
                </a:solidFill>
                <a:latin typeface="Lato Regular" pitchFamily="34" charset="0"/>
                <a:ea typeface="Lato Regular" pitchFamily="34" charset="-122"/>
                <a:cs typeface="Lato Regular" pitchFamily="34" charset="-120"/>
              </a:rPr>
              <a:t>50</a:t>
            </a:r>
            <a:endParaRPr lang="en-US" sz="1821" dirty="0"/>
          </a:p>
        </p:txBody>
      </p:sp>
      <p:sp>
        <p:nvSpPr>
          <p:cNvPr id="21"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262626">
                    <a:alpha val="100000"/>
                  </a:srgbClr>
                </a:solidFill>
                <a:latin typeface="Lato Regular" pitchFamily="34" charset="0"/>
                <a:ea typeface="Lato Regular" pitchFamily="34" charset="-122"/>
                <a:cs typeface="Lato Regular" pitchFamily="34" charset="-120"/>
              </a:rPr>
              <a:t>60</a:t>
            </a:r>
            <a:endParaRPr lang="en-US" sz="1821" dirty="0"/>
          </a:p>
        </p:txBody>
      </p:sp>
      <p:sp>
        <p:nvSpPr>
          <p:cNvPr id="22"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262626">
                    <a:alpha val="100000"/>
                  </a:srgbClr>
                </a:solidFill>
                <a:latin typeface="Lato Regular" pitchFamily="34" charset="0"/>
                <a:ea typeface="Lato Regular" pitchFamily="34" charset="-122"/>
                <a:cs typeface="Lato Regular" pitchFamily="34" charset="-120"/>
              </a:rPr>
              <a:t>70</a:t>
            </a:r>
            <a:endParaRPr lang="en-US" sz="1821" dirty="0"/>
          </a:p>
        </p:txBody>
      </p:sp>
      <p:sp>
        <p:nvSpPr>
          <p:cNvPr id="23"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262626">
                    <a:alpha val="100000"/>
                  </a:srgbClr>
                </a:solidFill>
                <a:latin typeface="Lato Regular" pitchFamily="34" charset="0"/>
                <a:ea typeface="Lato Regular" pitchFamily="34" charset="-122"/>
                <a:cs typeface="Lato Regular" pitchFamily="34" charset="-120"/>
              </a:rPr>
              <a:t>80</a:t>
            </a:r>
            <a:endParaRPr lang="en-US" sz="1821" dirty="0"/>
          </a:p>
        </p:txBody>
      </p:sp>
      <p:sp>
        <p:nvSpPr>
          <p:cNvPr id="24"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262626">
                    <a:alpha val="100000"/>
                  </a:srgbClr>
                </a:solidFill>
                <a:latin typeface="Lato Regular" pitchFamily="34" charset="0"/>
                <a:ea typeface="Lato Regular" pitchFamily="34" charset="-122"/>
                <a:cs typeface="Lato Regular" pitchFamily="34" charset="-120"/>
              </a:rPr>
              <a:t>90</a:t>
            </a:r>
            <a:endParaRPr lang="en-US" sz="1821" dirty="0"/>
          </a:p>
        </p:txBody>
      </p:sp>
      <p:sp>
        <p:nvSpPr>
          <p:cNvPr id="25"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262626">
                    <a:alpha val="100000"/>
                  </a:srgbClr>
                </a:solidFill>
                <a:latin typeface="Lato Regular" pitchFamily="34" charset="0"/>
                <a:ea typeface="Lato Regular" pitchFamily="34" charset="-122"/>
                <a:cs typeface="Lato Regular" pitchFamily="34" charset="-120"/>
              </a:rPr>
              <a:t>100</a:t>
            </a:r>
            <a:endParaRPr lang="en-US" sz="1821" dirty="0"/>
          </a:p>
        </p:txBody>
      </p:sp>
      <p:pic>
        <p:nvPicPr>
          <p:cNvPr id="26" name="Image 2"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8467" y="3771900"/>
            <a:ext cx="8291591" cy="5511006"/>
          </a:xfrm>
          <a:prstGeom prst="rect">
            <a:avLst/>
          </a:prstGeom>
        </p:spPr>
      </p:pic>
      <p:pic>
        <p:nvPicPr>
          <p:cNvPr id="27"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12766" y="4185444"/>
            <a:ext cx="11567" cy="5258445"/>
          </a:xfrm>
          <a:prstGeom prst="rect">
            <a:avLst/>
          </a:prstGeom>
        </p:spPr>
      </p:pic>
      <p:pic>
        <p:nvPicPr>
          <p:cNvPr id="28" name="Image 4"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1279" y="4185444"/>
            <a:ext cx="11567" cy="5258445"/>
          </a:xfrm>
          <a:prstGeom prst="rect">
            <a:avLst/>
          </a:prstGeom>
        </p:spPr>
      </p:pic>
      <p:pic>
        <p:nvPicPr>
          <p:cNvPr id="29" name="Image 5"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89795" y="4185444"/>
            <a:ext cx="11567" cy="5258445"/>
          </a:xfrm>
          <a:prstGeom prst="rect">
            <a:avLst/>
          </a:prstGeom>
        </p:spPr>
      </p:pic>
      <p:pic>
        <p:nvPicPr>
          <p:cNvPr id="30" name="Image 6"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28309" y="4185444"/>
            <a:ext cx="11567" cy="5258445"/>
          </a:xfrm>
          <a:prstGeom prst="rect">
            <a:avLst/>
          </a:prstGeom>
        </p:spPr>
      </p:pic>
      <p:pic>
        <p:nvPicPr>
          <p:cNvPr id="31" name="Image 7" descr="preencoded.png">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66828" y="4185444"/>
            <a:ext cx="11567" cy="5258445"/>
          </a:xfrm>
          <a:prstGeom prst="rect">
            <a:avLst/>
          </a:prstGeom>
        </p:spPr>
      </p:pic>
      <p:pic>
        <p:nvPicPr>
          <p:cNvPr id="32" name="Image 8" descr="preencoded.png">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205341" y="4185444"/>
            <a:ext cx="11567" cy="5258445"/>
          </a:xfrm>
          <a:prstGeom prst="rect">
            <a:avLst/>
          </a:prstGeom>
        </p:spPr>
      </p:pic>
      <p:pic>
        <p:nvPicPr>
          <p:cNvPr id="33" name="Image 9" descr="preencoded.png">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343854" y="4185444"/>
            <a:ext cx="11567" cy="5258445"/>
          </a:xfrm>
          <a:prstGeom prst="rect">
            <a:avLst/>
          </a:prstGeom>
        </p:spPr>
      </p:pic>
      <p:pic>
        <p:nvPicPr>
          <p:cNvPr id="34" name="Image 10" descr="preencoded.png">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355539" y="5483845"/>
            <a:ext cx="8050168" cy="2373585"/>
          </a:xfrm>
          <a:prstGeom prst="rect">
            <a:avLst/>
          </a:prstGeom>
        </p:spPr>
      </p:pic>
      <p:pic>
        <p:nvPicPr>
          <p:cNvPr id="35" name="Image 11" descr="preencoded.png">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369143" y="6359525"/>
            <a:ext cx="8044031" cy="2268538"/>
          </a:xfrm>
          <a:prstGeom prst="rect">
            <a:avLst/>
          </a:prstGeom>
        </p:spPr>
      </p:pic>
      <p:pic>
        <p:nvPicPr>
          <p:cNvPr id="36" name="Image 12" descr="preencoded.png">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441751" y="6055643"/>
            <a:ext cx="153591" cy="153566"/>
          </a:xfrm>
          <a:prstGeom prst="rect">
            <a:avLst/>
          </a:prstGeom>
        </p:spPr>
      </p:pic>
      <p:pic>
        <p:nvPicPr>
          <p:cNvPr id="37" name="Image 13" descr="preencoded.png">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441751" y="6981130"/>
            <a:ext cx="153591" cy="153566"/>
          </a:xfrm>
          <a:prstGeom prst="rect">
            <a:avLst/>
          </a:prstGeom>
        </p:spPr>
      </p:pic>
      <p:pic>
        <p:nvPicPr>
          <p:cNvPr id="38" name="Image 14" descr="preencoded.png">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5580267" y="5651277"/>
            <a:ext cx="153591" cy="153566"/>
          </a:xfrm>
          <a:prstGeom prst="rect">
            <a:avLst/>
          </a:prstGeom>
        </p:spPr>
      </p:pic>
      <p:pic>
        <p:nvPicPr>
          <p:cNvPr id="39" name="Image 15" descr="preencoded.png">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580267" y="7415510"/>
            <a:ext cx="153591" cy="153566"/>
          </a:xfrm>
          <a:prstGeom prst="rect">
            <a:avLst/>
          </a:prstGeom>
        </p:spPr>
      </p:pic>
      <p:pic>
        <p:nvPicPr>
          <p:cNvPr id="40" name="Image 16" descr="preencoded.png">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718783" y="7732812"/>
            <a:ext cx="153591" cy="153566"/>
          </a:xfrm>
          <a:prstGeom prst="rect">
            <a:avLst/>
          </a:prstGeom>
        </p:spPr>
      </p:pic>
      <p:pic>
        <p:nvPicPr>
          <p:cNvPr id="41" name="Image 17" descr="preencoded.png">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6718783" y="6311826"/>
            <a:ext cx="153591" cy="153566"/>
          </a:xfrm>
          <a:prstGeom prst="rect">
            <a:avLst/>
          </a:prstGeom>
        </p:spPr>
      </p:pic>
      <p:pic>
        <p:nvPicPr>
          <p:cNvPr id="42" name="Image 18" descr="preencoded.png">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861923" y="6733232"/>
            <a:ext cx="153591" cy="153566"/>
          </a:xfrm>
          <a:prstGeom prst="rect">
            <a:avLst/>
          </a:prstGeom>
        </p:spPr>
      </p:pic>
      <p:pic>
        <p:nvPicPr>
          <p:cNvPr id="43" name="Image 19" descr="preencoded.png">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861923" y="6420644"/>
            <a:ext cx="153591" cy="153566"/>
          </a:xfrm>
          <a:prstGeom prst="rect">
            <a:avLst/>
          </a:prstGeom>
        </p:spPr>
      </p:pic>
      <p:pic>
        <p:nvPicPr>
          <p:cNvPr id="44" name="Image 20" descr="preencoded.png">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8995813" y="7667575"/>
            <a:ext cx="153591" cy="153566"/>
          </a:xfrm>
          <a:prstGeom prst="rect">
            <a:avLst/>
          </a:prstGeom>
        </p:spPr>
      </p:pic>
      <p:pic>
        <p:nvPicPr>
          <p:cNvPr id="45" name="Image 21" descr="preencoded.png">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8995813" y="7076877"/>
            <a:ext cx="153591" cy="153566"/>
          </a:xfrm>
          <a:prstGeom prst="rect">
            <a:avLst/>
          </a:prstGeom>
        </p:spPr>
      </p:pic>
      <p:pic>
        <p:nvPicPr>
          <p:cNvPr id="46" name="Image 22" descr="preencoded.png">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10138955" y="6972449"/>
            <a:ext cx="153591" cy="153566"/>
          </a:xfrm>
          <a:prstGeom prst="rect">
            <a:avLst/>
          </a:prstGeom>
        </p:spPr>
      </p:pic>
      <p:pic>
        <p:nvPicPr>
          <p:cNvPr id="47" name="Image 23" descr="preencoded.png">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0138955" y="6572771"/>
            <a:ext cx="153591" cy="153566"/>
          </a:xfrm>
          <a:prstGeom prst="rect">
            <a:avLst/>
          </a:prstGeom>
        </p:spPr>
      </p:pic>
      <p:sp>
        <p:nvSpPr>
          <p:cNvPr id="48" name="Shape 22"/>
          <p:cNvSpPr/>
          <p:nvPr/>
        </p:nvSpPr>
        <p:spPr>
          <a:xfrm>
            <a:off x="14403600" y="4191000"/>
            <a:ext cx="5601400" cy="7620000"/>
          </a:xfrm>
          <a:prstGeom prst="rect">
            <a:avLst/>
          </a:prstGeom>
          <a:noFill/>
          <a:ln/>
        </p:spPr>
      </p:sp>
      <p:sp>
        <p:nvSpPr>
          <p:cNvPr id="49" name="Shape 23"/>
          <p:cNvSpPr/>
          <p:nvPr/>
        </p:nvSpPr>
        <p:spPr>
          <a:xfrm>
            <a:off x="14403600" y="4191000"/>
            <a:ext cx="5601400" cy="7620000"/>
          </a:xfrm>
          <a:prstGeom prst="rect">
            <a:avLst/>
          </a:prstGeom>
          <a:noFill/>
          <a:ln/>
        </p:spPr>
      </p:sp>
      <p:pic>
        <p:nvPicPr>
          <p:cNvPr id="50" name="Image 24" descr="preencoded.png">    </p:cNvPr>
          <p:cNvPicPr>
            <a:picLocks noChangeAspect="1"/>
          </p:cNvPicPr>
          <p:nvPr/>
        </p:nvPicPr>
        <p:blipFill>
          <a:blip r:embed="rId47"/>
          <a:stretch>
            <a:fillRect/>
          </a:stretch>
        </p:blipFill>
        <p:spPr>
          <a:xfrm>
            <a:off x="14403600" y="4191000"/>
            <a:ext cx="5575997" cy="5575300"/>
          </a:xfrm>
          <a:prstGeom prst="rect">
            <a:avLst/>
          </a:prstGeom>
        </p:spPr>
      </p:pic>
      <p:pic>
        <p:nvPicPr>
          <p:cNvPr id="51" name="Image 25" descr="preencoded.png">    </p:cNvPr>
          <p:cNvPicPr>
            <a:picLocks noChangeAspect="1"/>
          </p:cNvPicPr>
          <p:nvPr/>
        </p:nvPicPr>
        <p:blipFill>
          <a:blip r:embed="rId48"/>
          <a:stretch>
            <a:fillRect/>
          </a:stretch>
        </p:blipFill>
        <p:spPr>
          <a:xfrm>
            <a:off x="14403600" y="4191000"/>
            <a:ext cx="5575997" cy="5575300"/>
          </a:xfrm>
          <a:prstGeom prst="rect">
            <a:avLst/>
          </a:prstGeom>
        </p:spPr>
      </p:pic>
      <p:sp>
        <p:nvSpPr>
          <p:cNvPr id="52" name="Shape 24"/>
          <p:cNvSpPr/>
          <p:nvPr/>
        </p:nvSpPr>
        <p:spPr>
          <a:xfrm>
            <a:off x="16372346" y="6365379"/>
            <a:ext cx="1651206" cy="1226566"/>
          </a:xfrm>
          <a:prstGeom prst="rect">
            <a:avLst/>
          </a:prstGeom>
          <a:noFill/>
          <a:ln/>
        </p:spPr>
      </p:sp>
      <p:sp>
        <p:nvSpPr>
          <p:cNvPr id="53" name="Text 25"/>
          <p:cNvSpPr/>
          <p:nvPr/>
        </p:nvSpPr>
        <p:spPr>
          <a:xfrm>
            <a:off x="16372346" y="6254750"/>
            <a:ext cx="1854432"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34.574</a:t>
            </a:r>
            <a:endParaRPr lang="en-US" sz="4800" dirty="0"/>
          </a:p>
        </p:txBody>
      </p:sp>
      <p:sp>
        <p:nvSpPr>
          <p:cNvPr id="54" name="Text 26"/>
          <p:cNvSpPr/>
          <p:nvPr/>
        </p:nvSpPr>
        <p:spPr>
          <a:xfrm>
            <a:off x="16747043" y="7169150"/>
            <a:ext cx="1037296"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Total</a:t>
            </a:r>
            <a:endParaRPr lang="en-US" sz="3200" dirty="0"/>
          </a:p>
        </p:txBody>
      </p:sp>
      <p:sp>
        <p:nvSpPr>
          <p:cNvPr id="55" name="Shape 27"/>
          <p:cNvSpPr/>
          <p:nvPr/>
        </p:nvSpPr>
        <p:spPr>
          <a:xfrm>
            <a:off x="13260457" y="10515600"/>
            <a:ext cx="7874984" cy="2082800"/>
          </a:xfrm>
          <a:prstGeom prst="rect">
            <a:avLst/>
          </a:prstGeom>
          <a:noFill/>
          <a:ln/>
        </p:spPr>
      </p:sp>
      <p:sp>
        <p:nvSpPr>
          <p:cNvPr id="56" name="Shape 28"/>
          <p:cNvSpPr/>
          <p:nvPr/>
        </p:nvSpPr>
        <p:spPr>
          <a:xfrm>
            <a:off x="13260457" y="10515600"/>
            <a:ext cx="7874984" cy="2082800"/>
          </a:xfrm>
          <a:prstGeom prst="rect">
            <a:avLst/>
          </a:prstGeom>
          <a:noFill/>
          <a:ln/>
        </p:spPr>
      </p:sp>
      <p:sp>
        <p:nvSpPr>
          <p:cNvPr id="57" name="Text 29"/>
          <p:cNvSpPr/>
          <p:nvPr/>
        </p:nvSpPr>
        <p:spPr>
          <a:xfrm>
            <a:off x="13158845" y="10515600"/>
            <a:ext cx="8078210"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TREASURE FOUND</a:t>
            </a:r>
            <a:endParaRPr lang="en-US" sz="4800" dirty="0"/>
          </a:p>
        </p:txBody>
      </p:sp>
      <p:sp>
        <p:nvSpPr>
          <p:cNvPr id="58" name="Text 30"/>
          <p:cNvSpPr/>
          <p:nvPr/>
        </p:nvSpPr>
        <p:spPr>
          <a:xfrm>
            <a:off x="13192716" y="11531600"/>
            <a:ext cx="8010468" cy="1202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amount of treasure found per month</a:t>
            </a:r>
            <a:endParaRPr lang="en-US" sz="3200" dirty="0"/>
          </a:p>
        </p:txBody>
      </p:sp>
      <p:sp>
        <p:nvSpPr>
          <p:cNvPr id="59" name="Shape 31"/>
          <p:cNvSpPr/>
          <p:nvPr/>
        </p:nvSpPr>
        <p:spPr>
          <a:xfrm>
            <a:off x="3251606" y="10515600"/>
            <a:ext cx="7874984" cy="2082800"/>
          </a:xfrm>
          <a:prstGeom prst="rect">
            <a:avLst/>
          </a:prstGeom>
          <a:noFill/>
          <a:ln/>
        </p:spPr>
      </p:sp>
      <p:sp>
        <p:nvSpPr>
          <p:cNvPr id="60" name="Shape 32"/>
          <p:cNvSpPr/>
          <p:nvPr/>
        </p:nvSpPr>
        <p:spPr>
          <a:xfrm>
            <a:off x="3251606" y="10515600"/>
            <a:ext cx="7874984" cy="2082800"/>
          </a:xfrm>
          <a:prstGeom prst="rect">
            <a:avLst/>
          </a:prstGeom>
          <a:noFill/>
          <a:ln/>
        </p:spPr>
      </p:sp>
      <p:sp>
        <p:nvSpPr>
          <p:cNvPr id="61" name="Text 33"/>
          <p:cNvSpPr/>
          <p:nvPr/>
        </p:nvSpPr>
        <p:spPr>
          <a:xfrm>
            <a:off x="3149994" y="10515600"/>
            <a:ext cx="8078210"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SPELLCASTING PROGRESS</a:t>
            </a:r>
            <a:endParaRPr lang="en-US" sz="4800" dirty="0"/>
          </a:p>
        </p:txBody>
      </p:sp>
      <p:sp>
        <p:nvSpPr>
          <p:cNvPr id="62" name="Text 34"/>
          <p:cNvSpPr/>
          <p:nvPr/>
        </p:nvSpPr>
        <p:spPr>
          <a:xfrm>
            <a:off x="3183865" y="11531600"/>
            <a:ext cx="8010468" cy="1202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4EFE7"/>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13450981" y="6870700"/>
            <a:ext cx="8738692" cy="2184400"/>
          </a:xfrm>
          <a:prstGeom prst="rect">
            <a:avLst/>
          </a:prstGeom>
          <a:noFill/>
          <a:ln/>
        </p:spPr>
      </p:sp>
      <p:sp>
        <p:nvSpPr>
          <p:cNvPr id="6" name="Shape 2"/>
          <p:cNvSpPr/>
          <p:nvPr/>
        </p:nvSpPr>
        <p:spPr>
          <a:xfrm>
            <a:off x="13450981" y="6870700"/>
            <a:ext cx="8738692" cy="2184400"/>
          </a:xfrm>
          <a:prstGeom prst="rect">
            <a:avLst/>
          </a:prstGeom>
          <a:noFill/>
          <a:ln/>
        </p:spPr>
      </p:sp>
      <p:sp>
        <p:nvSpPr>
          <p:cNvPr id="7" name="Text 3"/>
          <p:cNvSpPr/>
          <p:nvPr/>
        </p:nvSpPr>
        <p:spPr>
          <a:xfrm>
            <a:off x="13450981" y="6870700"/>
            <a:ext cx="8941918"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A WEB APPLICATION</a:t>
            </a:r>
            <a:endParaRPr lang="en-US" sz="4800" dirty="0"/>
          </a:p>
        </p:txBody>
      </p:sp>
      <p:sp>
        <p:nvSpPr>
          <p:cNvPr id="8" name="Text 4"/>
          <p:cNvSpPr/>
          <p:nvPr/>
        </p:nvSpPr>
        <p:spPr>
          <a:xfrm>
            <a:off x="13450981" y="7988300"/>
            <a:ext cx="8874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web application designed for discovering the world of fantasy</a:t>
            </a:r>
            <a:endParaRPr lang="en-US" sz="3200" dirty="0"/>
          </a:p>
        </p:txBody>
      </p:sp>
      <p:pic>
        <p:nvPicPr>
          <p:cNvPr id="9" name="Image 2"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032" y="3251200"/>
            <a:ext cx="13768521" cy="8166100"/>
          </a:xfrm>
          <a:prstGeom prst="rect">
            <a:avLst/>
          </a:prstGeom>
        </p:spPr>
      </p:pic>
      <p:pic>
        <p:nvPicPr>
          <p:cNvPr id="10"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4673" y="3594100"/>
            <a:ext cx="9894537" cy="6489700"/>
          </a:xfrm>
          <a:prstGeom prst="rect">
            <a:avLst/>
          </a:prstGeom>
        </p:spPr>
      </p:pic>
      <p:sp>
        <p:nvSpPr>
          <p:cNvPr id="11" name="Text 5"/>
          <p:cNvSpPr/>
          <p:nvPr/>
        </p:nvSpPr>
        <p:spPr>
          <a:xfrm>
            <a:off x="13374772" y="4737100"/>
            <a:ext cx="10690503" cy="1862667"/>
          </a:xfrm>
          <a:prstGeom prst="rect">
            <a:avLst/>
          </a:prstGeom>
          <a:noFill/>
          <a:ln/>
        </p:spPr>
        <p:txBody>
          <a:bodyPr wrap="square" lIns="0" tIns="0" rIns="0" bIns="0" rtlCol="0" anchor="t"/>
          <a:lstStyle/>
          <a:p>
            <a:pPr algn="l" indent="0" marL="0">
              <a:buNone/>
            </a:pPr>
            <a:r>
              <a:rPr lang="en-US" sz="8000" dirty="0">
                <a:solidFill>
                  <a:srgbClr val="978872">
                    <a:alpha val="100000"/>
                  </a:srgbClr>
                </a:solidFill>
                <a:latin typeface="Anton Regular" pitchFamily="34" charset="0"/>
                <a:ea typeface="Anton Regular" pitchFamily="34" charset="-122"/>
                <a:cs typeface="Anton Regular"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4EFE7"/>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2946768" y="4152900"/>
            <a:ext cx="8738692" cy="2184400"/>
          </a:xfrm>
          <a:prstGeom prst="rect">
            <a:avLst/>
          </a:prstGeom>
          <a:noFill/>
          <a:ln/>
        </p:spPr>
      </p:sp>
      <p:sp>
        <p:nvSpPr>
          <p:cNvPr id="6" name="Shape 2"/>
          <p:cNvSpPr/>
          <p:nvPr/>
        </p:nvSpPr>
        <p:spPr>
          <a:xfrm>
            <a:off x="2946768" y="4152900"/>
            <a:ext cx="8738692" cy="2184400"/>
          </a:xfrm>
          <a:prstGeom prst="rect">
            <a:avLst/>
          </a:prstGeom>
          <a:noFill/>
          <a:ln/>
        </p:spPr>
      </p:sp>
      <p:sp>
        <p:nvSpPr>
          <p:cNvPr id="7" name="Text 3"/>
          <p:cNvSpPr/>
          <p:nvPr/>
        </p:nvSpPr>
        <p:spPr>
          <a:xfrm>
            <a:off x="2946768" y="4152900"/>
            <a:ext cx="8941918"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AN MOBILE APP</a:t>
            </a:r>
            <a:endParaRPr lang="en-US" sz="4800" dirty="0"/>
          </a:p>
        </p:txBody>
      </p:sp>
      <p:sp>
        <p:nvSpPr>
          <p:cNvPr id="8" name="Text 4"/>
          <p:cNvSpPr/>
          <p:nvPr/>
        </p:nvSpPr>
        <p:spPr>
          <a:xfrm>
            <a:off x="2946768" y="5270500"/>
            <a:ext cx="8874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An app designed for exploring and experiencing the enchanting realm of fantasy</a:t>
            </a:r>
            <a:endParaRPr lang="en-US" sz="3200" dirty="0"/>
          </a:p>
        </p:txBody>
      </p:sp>
      <p:sp>
        <p:nvSpPr>
          <p:cNvPr id="9" name="Text 5"/>
          <p:cNvSpPr/>
          <p:nvPr/>
        </p:nvSpPr>
        <p:spPr>
          <a:xfrm>
            <a:off x="2946768" y="7658100"/>
            <a:ext cx="9090103" cy="3615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Live your fantasy dreams</a:t>
            </a:r>
            <a:endParaRPr lang="en-US" sz="3200" dirty="0"/>
          </a:p>
        </p:txBody>
      </p:sp>
      <p:sp>
        <p:nvSpPr>
          <p:cNvPr id="10" name="Text 6"/>
          <p:cNvSpPr/>
          <p:nvPr/>
        </p:nvSpPr>
        <p:spPr>
          <a:xfrm>
            <a:off x="2895962" y="1854200"/>
            <a:ext cx="12900579" cy="1862667"/>
          </a:xfrm>
          <a:prstGeom prst="rect">
            <a:avLst/>
          </a:prstGeom>
          <a:noFill/>
          <a:ln/>
        </p:spPr>
        <p:txBody>
          <a:bodyPr wrap="square" lIns="0" tIns="0" rIns="0" bIns="0" rtlCol="0" anchor="t"/>
          <a:lstStyle/>
          <a:p>
            <a:pPr algn="l" indent="0" marL="0">
              <a:buNone/>
            </a:pPr>
            <a:r>
              <a:rPr lang="en-US" sz="8000" dirty="0">
                <a:solidFill>
                  <a:srgbClr val="978872">
                    <a:alpha val="100000"/>
                  </a:srgbClr>
                </a:solidFill>
                <a:latin typeface="Anton Regular" pitchFamily="34" charset="0"/>
                <a:ea typeface="Anton Regular" pitchFamily="34" charset="-122"/>
                <a:cs typeface="Anton Regular" pitchFamily="34" charset="-120"/>
              </a:rPr>
              <a:t>THE FUTURE OF FANTASY</a:t>
            </a:r>
            <a:endParaRPr lang="en-US" sz="8000" dirty="0"/>
          </a:p>
        </p:txBody>
      </p:sp>
      <p:pic>
        <p:nvPicPr>
          <p:cNvPr id="11" name="Image 2"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57832" y="1028700"/>
            <a:ext cx="5474384" cy="11849100"/>
          </a:xfrm>
          <a:prstGeom prst="rect">
            <a:avLst/>
          </a:prstGeom>
        </p:spPr>
      </p:pic>
      <p:pic>
        <p:nvPicPr>
          <p:cNvPr id="12"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48356"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4EFE7"/>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16880410" y="4025900"/>
            <a:ext cx="5715714" cy="2717800"/>
          </a:xfrm>
          <a:prstGeom prst="rect">
            <a:avLst/>
          </a:prstGeom>
          <a:noFill/>
          <a:ln/>
        </p:spPr>
      </p:sp>
      <p:sp>
        <p:nvSpPr>
          <p:cNvPr id="6" name="Shape 2"/>
          <p:cNvSpPr/>
          <p:nvPr/>
        </p:nvSpPr>
        <p:spPr>
          <a:xfrm>
            <a:off x="16880410" y="4025900"/>
            <a:ext cx="5715714" cy="2717800"/>
          </a:xfrm>
          <a:prstGeom prst="rect">
            <a:avLst/>
          </a:prstGeom>
          <a:noFill/>
          <a:ln/>
        </p:spPr>
      </p:sp>
      <p:sp>
        <p:nvSpPr>
          <p:cNvPr id="7" name="Text 3"/>
          <p:cNvSpPr/>
          <p:nvPr/>
        </p:nvSpPr>
        <p:spPr>
          <a:xfrm>
            <a:off x="16880410" y="4025900"/>
            <a:ext cx="5918940"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A WEB APPLICATION</a:t>
            </a:r>
            <a:endParaRPr lang="en-US" sz="4800" dirty="0"/>
          </a:p>
        </p:txBody>
      </p:sp>
      <p:sp>
        <p:nvSpPr>
          <p:cNvPr id="8" name="Text 4"/>
          <p:cNvSpPr/>
          <p:nvPr/>
        </p:nvSpPr>
        <p:spPr>
          <a:xfrm>
            <a:off x="16880410" y="5143500"/>
            <a:ext cx="5851198"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web application designed for discovering the world of fantasy</a:t>
            </a:r>
            <a:endParaRPr lang="en-US" sz="3200" dirty="0"/>
          </a:p>
        </p:txBody>
      </p:sp>
      <p:sp>
        <p:nvSpPr>
          <p:cNvPr id="9" name="Text 5"/>
          <p:cNvSpPr/>
          <p:nvPr/>
        </p:nvSpPr>
        <p:spPr>
          <a:xfrm>
            <a:off x="825603" y="4064000"/>
            <a:ext cx="7007042" cy="6434667"/>
          </a:xfrm>
          <a:prstGeom prst="rect">
            <a:avLst/>
          </a:prstGeom>
          <a:noFill/>
          <a:ln/>
        </p:spPr>
        <p:txBody>
          <a:bodyPr wrap="square" lIns="0" tIns="0" rIns="0" bIns="0" rtlCol="0" anchor="t"/>
          <a:lstStyle/>
          <a:p>
            <a:pPr algn="l" indent="0" marL="0">
              <a:buNone/>
            </a:pPr>
            <a:r>
              <a:rPr lang="en-US" sz="8000" dirty="0">
                <a:solidFill>
                  <a:srgbClr val="978872">
                    <a:alpha val="100000"/>
                  </a:srgbClr>
                </a:solidFill>
                <a:latin typeface="Anton Regular" pitchFamily="34" charset="0"/>
                <a:ea typeface="Anton Regular" pitchFamily="34" charset="-122"/>
                <a:cs typeface="Anton Regular" pitchFamily="34" charset="-120"/>
              </a:rPr>
              <a:t>A GATEWAY TO A WORLD OF FANTASY AND WONDER</a:t>
            </a:r>
            <a:endParaRPr lang="en-US" sz="8000" dirty="0"/>
          </a:p>
        </p:txBody>
      </p:sp>
      <p:sp>
        <p:nvSpPr>
          <p:cNvPr id="10" name="Text 6"/>
          <p:cNvSpPr/>
          <p:nvPr/>
        </p:nvSpPr>
        <p:spPr>
          <a:xfrm>
            <a:off x="16766096" y="7734300"/>
            <a:ext cx="6994341" cy="501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Uncover hidden treasures and secret treasures</a:t>
            </a:r>
            <a:endParaRPr lang="en-US" sz="3200" dirty="0"/>
          </a:p>
        </p:txBody>
      </p:sp>
      <p:pic>
        <p:nvPicPr>
          <p:cNvPr id="11" name="Image 2"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00387" y="749300"/>
            <a:ext cx="8573572" cy="12331700"/>
          </a:xfrm>
          <a:prstGeom prst="rect">
            <a:avLst/>
          </a:prstGeom>
        </p:spPr>
      </p:pic>
      <p:pic>
        <p:nvPicPr>
          <p:cNvPr id="12"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95749"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4EFE7"/>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5690694" y="698500"/>
            <a:ext cx="7464300" cy="1862667"/>
          </a:xfrm>
          <a:prstGeom prst="rect">
            <a:avLst/>
          </a:prstGeom>
          <a:noFill/>
          <a:ln/>
        </p:spPr>
        <p:txBody>
          <a:bodyPr wrap="square" lIns="0" tIns="0" rIns="0" bIns="0" rtlCol="0" anchor="t"/>
          <a:lstStyle/>
          <a:p>
            <a:pPr algn="r" indent="0" marL="0">
              <a:buNone/>
            </a:pPr>
            <a:r>
              <a:rPr lang="en-US" sz="8000" dirty="0">
                <a:solidFill>
                  <a:srgbClr val="978872">
                    <a:alpha val="100000"/>
                  </a:srgbClr>
                </a:solidFill>
                <a:latin typeface="Anton Regular" pitchFamily="34" charset="0"/>
                <a:ea typeface="Anton Regular" pitchFamily="34" charset="-122"/>
                <a:cs typeface="Anton Regular"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4EFE7"/>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8963087" y="4394200"/>
            <a:ext cx="6460874" cy="2992967"/>
          </a:xfrm>
          <a:prstGeom prst="rect">
            <a:avLst/>
          </a:prstGeom>
          <a:noFill/>
          <a:ln/>
        </p:spPr>
        <p:txBody>
          <a:bodyPr wrap="square" lIns="0" tIns="0" rIns="0" bIns="0" rtlCol="0" anchor="t"/>
          <a:lstStyle/>
          <a:p>
            <a:pPr algn="ctr" indent="0" marL="0">
              <a:buNone/>
            </a:pPr>
            <a:r>
              <a:rPr lang="en-US" sz="12800" dirty="0">
                <a:solidFill>
                  <a:srgbClr val="978872">
                    <a:alpha val="100000"/>
                  </a:srgbClr>
                </a:solidFill>
                <a:latin typeface="Anton Regular" pitchFamily="34" charset="0"/>
                <a:ea typeface="Anton Regular" pitchFamily="34" charset="-122"/>
                <a:cs typeface="Anton Regular" pitchFamily="34" charset="-120"/>
              </a:rPr>
              <a:t>WELCOME</a:t>
            </a:r>
            <a:endParaRPr lang="en-US" sz="12800" dirty="0"/>
          </a:p>
        </p:txBody>
      </p:sp>
      <p:sp>
        <p:nvSpPr>
          <p:cNvPr id="6" name="Text 2"/>
          <p:cNvSpPr/>
          <p:nvPr/>
        </p:nvSpPr>
        <p:spPr>
          <a:xfrm>
            <a:off x="5000192" y="6921500"/>
            <a:ext cx="14399366" cy="2269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4EFE7"/>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9635" y="698500"/>
            <a:ext cx="6566721" cy="5473700"/>
          </a:xfrm>
          <a:prstGeom prst="rect">
            <a:avLst/>
          </a:prstGeom>
        </p:spPr>
      </p:pic>
      <p:pic>
        <p:nvPicPr>
          <p:cNvPr id="6"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991299" y="6756400"/>
            <a:ext cx="6566721" cy="5473700"/>
          </a:xfrm>
          <a:prstGeom prst="rect">
            <a:avLst/>
          </a:prstGeom>
        </p:spPr>
      </p:pic>
      <p:sp>
        <p:nvSpPr>
          <p:cNvPr id="7" name="Shape 1"/>
          <p:cNvSpPr/>
          <p:nvPr/>
        </p:nvSpPr>
        <p:spPr>
          <a:xfrm>
            <a:off x="8675184" y="2171700"/>
            <a:ext cx="6604826" cy="2616200"/>
          </a:xfrm>
          <a:prstGeom prst="rect">
            <a:avLst/>
          </a:prstGeom>
          <a:noFill/>
          <a:ln/>
        </p:spPr>
      </p:sp>
      <p:sp>
        <p:nvSpPr>
          <p:cNvPr id="8" name="Shape 2"/>
          <p:cNvSpPr/>
          <p:nvPr/>
        </p:nvSpPr>
        <p:spPr>
          <a:xfrm>
            <a:off x="8675184" y="2254250"/>
            <a:ext cx="546168" cy="2451100"/>
          </a:xfrm>
          <a:prstGeom prst="rect">
            <a:avLst/>
          </a:prstGeom>
          <a:noFill/>
          <a:ln/>
        </p:spPr>
      </p:sp>
      <p:sp>
        <p:nvSpPr>
          <p:cNvPr id="9" name="Text 3"/>
          <p:cNvSpPr/>
          <p:nvPr/>
        </p:nvSpPr>
        <p:spPr>
          <a:xfrm>
            <a:off x="8675184" y="2254250"/>
            <a:ext cx="1088103" cy="2992967"/>
          </a:xfrm>
          <a:prstGeom prst="rect">
            <a:avLst/>
          </a:prstGeom>
          <a:noFill/>
          <a:ln/>
        </p:spPr>
        <p:txBody>
          <a:bodyPr wrap="square" lIns="0" tIns="0" rIns="0" bIns="0" rtlCol="0" anchor="t"/>
          <a:lstStyle/>
          <a:p>
            <a:pPr algn="l" indent="0" marL="0">
              <a:buNone/>
            </a:pPr>
            <a:r>
              <a:rPr lang="en-US" sz="12800" dirty="0">
                <a:solidFill>
                  <a:srgbClr val="978872">
                    <a:alpha val="100000"/>
                  </a:srgbClr>
                </a:solidFill>
                <a:latin typeface="Anton Regular" pitchFamily="34" charset="0"/>
                <a:ea typeface="Anton Regular" pitchFamily="34" charset="-122"/>
                <a:cs typeface="Anton Regular" pitchFamily="34" charset="-120"/>
              </a:rPr>
              <a:t>1</a:t>
            </a:r>
            <a:endParaRPr lang="en-US" sz="12800" dirty="0"/>
          </a:p>
        </p:txBody>
      </p:sp>
      <p:sp>
        <p:nvSpPr>
          <p:cNvPr id="10" name="Shape 4"/>
          <p:cNvSpPr/>
          <p:nvPr/>
        </p:nvSpPr>
        <p:spPr>
          <a:xfrm>
            <a:off x="9424578" y="2171700"/>
            <a:ext cx="5855432" cy="2616200"/>
          </a:xfrm>
          <a:prstGeom prst="rect">
            <a:avLst/>
          </a:prstGeom>
          <a:noFill/>
          <a:ln/>
        </p:spPr>
      </p:sp>
      <p:sp>
        <p:nvSpPr>
          <p:cNvPr id="11" name="Text 5"/>
          <p:cNvSpPr/>
          <p:nvPr/>
        </p:nvSpPr>
        <p:spPr>
          <a:xfrm>
            <a:off x="9424578" y="2171700"/>
            <a:ext cx="6058657"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DISCOVER THE SECRETS</a:t>
            </a:r>
            <a:endParaRPr lang="en-US" sz="4800" dirty="0"/>
          </a:p>
        </p:txBody>
      </p:sp>
      <p:sp>
        <p:nvSpPr>
          <p:cNvPr id="12" name="Text 6"/>
          <p:cNvSpPr/>
          <p:nvPr/>
        </p:nvSpPr>
        <p:spPr>
          <a:xfrm>
            <a:off x="9424578" y="3187700"/>
            <a:ext cx="5990915"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Explore the lush, vibrant forest and uncover the mysteries that lie within.</a:t>
            </a:r>
            <a:endParaRPr lang="en-US" sz="3200" dirty="0"/>
          </a:p>
        </p:txBody>
      </p:sp>
      <p:sp>
        <p:nvSpPr>
          <p:cNvPr id="13" name="Shape 7"/>
          <p:cNvSpPr/>
          <p:nvPr/>
        </p:nvSpPr>
        <p:spPr>
          <a:xfrm>
            <a:off x="1079635" y="7962900"/>
            <a:ext cx="6604826" cy="3149600"/>
          </a:xfrm>
          <a:prstGeom prst="rect">
            <a:avLst/>
          </a:prstGeom>
          <a:noFill/>
          <a:ln/>
        </p:spPr>
      </p:sp>
      <p:sp>
        <p:nvSpPr>
          <p:cNvPr id="14" name="Shape 8"/>
          <p:cNvSpPr/>
          <p:nvPr/>
        </p:nvSpPr>
        <p:spPr>
          <a:xfrm>
            <a:off x="1079635" y="8312150"/>
            <a:ext cx="812902" cy="2451100"/>
          </a:xfrm>
          <a:prstGeom prst="rect">
            <a:avLst/>
          </a:prstGeom>
          <a:noFill/>
          <a:ln/>
        </p:spPr>
      </p:sp>
      <p:sp>
        <p:nvSpPr>
          <p:cNvPr id="15" name="Text 9"/>
          <p:cNvSpPr/>
          <p:nvPr/>
        </p:nvSpPr>
        <p:spPr>
          <a:xfrm>
            <a:off x="1079635" y="8312150"/>
            <a:ext cx="1354836" cy="2992967"/>
          </a:xfrm>
          <a:prstGeom prst="rect">
            <a:avLst/>
          </a:prstGeom>
          <a:noFill/>
          <a:ln/>
        </p:spPr>
        <p:txBody>
          <a:bodyPr wrap="square" lIns="0" tIns="0" rIns="0" bIns="0" rtlCol="0" anchor="t"/>
          <a:lstStyle/>
          <a:p>
            <a:pPr algn="l" indent="0" marL="0">
              <a:buNone/>
            </a:pPr>
            <a:r>
              <a:rPr lang="en-US" sz="12800" dirty="0">
                <a:solidFill>
                  <a:srgbClr val="978872">
                    <a:alpha val="100000"/>
                  </a:srgbClr>
                </a:solidFill>
                <a:latin typeface="Anton Regular" pitchFamily="34" charset="0"/>
                <a:ea typeface="Anton Regular" pitchFamily="34" charset="-122"/>
                <a:cs typeface="Anton Regular" pitchFamily="34" charset="-120"/>
              </a:rPr>
              <a:t>3</a:t>
            </a:r>
            <a:endParaRPr lang="en-US" sz="12800" dirty="0"/>
          </a:p>
        </p:txBody>
      </p:sp>
      <p:sp>
        <p:nvSpPr>
          <p:cNvPr id="16" name="Shape 10"/>
          <p:cNvSpPr/>
          <p:nvPr/>
        </p:nvSpPr>
        <p:spPr>
          <a:xfrm>
            <a:off x="2095762" y="7962900"/>
            <a:ext cx="5588698" cy="3149600"/>
          </a:xfrm>
          <a:prstGeom prst="rect">
            <a:avLst/>
          </a:prstGeom>
          <a:noFill/>
          <a:ln/>
        </p:spPr>
      </p:sp>
      <p:sp>
        <p:nvSpPr>
          <p:cNvPr id="17" name="Text 11"/>
          <p:cNvSpPr/>
          <p:nvPr/>
        </p:nvSpPr>
        <p:spPr>
          <a:xfrm>
            <a:off x="2095762" y="7962900"/>
            <a:ext cx="5791924"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MEET THE CREATURES</a:t>
            </a:r>
            <a:endParaRPr lang="en-US" sz="4800" dirty="0"/>
          </a:p>
        </p:txBody>
      </p:sp>
      <p:sp>
        <p:nvSpPr>
          <p:cNvPr id="18" name="Text 12"/>
          <p:cNvSpPr/>
          <p:nvPr/>
        </p:nvSpPr>
        <p:spPr>
          <a:xfrm>
            <a:off x="2095762" y="8978900"/>
            <a:ext cx="5724182"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Encounter the mythical creatures that call the forest home, from talking animals to fairies.</a:t>
            </a:r>
            <a:endParaRPr lang="en-US" sz="3200" dirty="0"/>
          </a:p>
        </p:txBody>
      </p:sp>
      <p:sp>
        <p:nvSpPr>
          <p:cNvPr id="19" name="Shape 13"/>
          <p:cNvSpPr/>
          <p:nvPr/>
        </p:nvSpPr>
        <p:spPr>
          <a:xfrm>
            <a:off x="8586273" y="7962900"/>
            <a:ext cx="6604826" cy="3149600"/>
          </a:xfrm>
          <a:prstGeom prst="rect">
            <a:avLst/>
          </a:prstGeom>
          <a:noFill/>
          <a:ln/>
        </p:spPr>
      </p:sp>
      <p:sp>
        <p:nvSpPr>
          <p:cNvPr id="20" name="Shape 14"/>
          <p:cNvSpPr/>
          <p:nvPr/>
        </p:nvSpPr>
        <p:spPr>
          <a:xfrm>
            <a:off x="8586273" y="8312150"/>
            <a:ext cx="812902" cy="2451100"/>
          </a:xfrm>
          <a:prstGeom prst="rect">
            <a:avLst/>
          </a:prstGeom>
          <a:noFill/>
          <a:ln/>
        </p:spPr>
      </p:sp>
      <p:sp>
        <p:nvSpPr>
          <p:cNvPr id="21" name="Text 15"/>
          <p:cNvSpPr/>
          <p:nvPr/>
        </p:nvSpPr>
        <p:spPr>
          <a:xfrm>
            <a:off x="8586273" y="8312150"/>
            <a:ext cx="1354836" cy="2992967"/>
          </a:xfrm>
          <a:prstGeom prst="rect">
            <a:avLst/>
          </a:prstGeom>
          <a:noFill/>
          <a:ln/>
        </p:spPr>
        <p:txBody>
          <a:bodyPr wrap="square" lIns="0" tIns="0" rIns="0" bIns="0" rtlCol="0" anchor="t"/>
          <a:lstStyle/>
          <a:p>
            <a:pPr algn="l" indent="0" marL="0">
              <a:buNone/>
            </a:pPr>
            <a:r>
              <a:rPr lang="en-US" sz="12800" dirty="0">
                <a:solidFill>
                  <a:srgbClr val="978872">
                    <a:alpha val="100000"/>
                  </a:srgbClr>
                </a:solidFill>
                <a:latin typeface="Anton Regular" pitchFamily="34" charset="0"/>
                <a:ea typeface="Anton Regular" pitchFamily="34" charset="-122"/>
                <a:cs typeface="Anton Regular" pitchFamily="34" charset="-120"/>
              </a:rPr>
              <a:t>4</a:t>
            </a:r>
            <a:endParaRPr lang="en-US" sz="12800" dirty="0"/>
          </a:p>
        </p:txBody>
      </p:sp>
      <p:sp>
        <p:nvSpPr>
          <p:cNvPr id="22" name="Shape 16"/>
          <p:cNvSpPr/>
          <p:nvPr/>
        </p:nvSpPr>
        <p:spPr>
          <a:xfrm>
            <a:off x="9602400" y="7962900"/>
            <a:ext cx="5588698" cy="3149600"/>
          </a:xfrm>
          <a:prstGeom prst="rect">
            <a:avLst/>
          </a:prstGeom>
          <a:noFill/>
          <a:ln/>
        </p:spPr>
      </p:sp>
      <p:sp>
        <p:nvSpPr>
          <p:cNvPr id="23" name="Text 17"/>
          <p:cNvSpPr/>
          <p:nvPr/>
        </p:nvSpPr>
        <p:spPr>
          <a:xfrm>
            <a:off x="9602400" y="7962900"/>
            <a:ext cx="5791924"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UNCOVER THE MAGIC</a:t>
            </a:r>
            <a:endParaRPr lang="en-US" sz="4800" dirty="0"/>
          </a:p>
        </p:txBody>
      </p:sp>
      <p:sp>
        <p:nvSpPr>
          <p:cNvPr id="24" name="Text 18"/>
          <p:cNvSpPr/>
          <p:nvPr/>
        </p:nvSpPr>
        <p:spPr>
          <a:xfrm>
            <a:off x="9602400" y="8978900"/>
            <a:ext cx="5724182"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Learn about the powerful magic that pervades the forest and how it affects all who enter.</a:t>
            </a:r>
            <a:endParaRPr lang="en-US" sz="3200" dirty="0"/>
          </a:p>
        </p:txBody>
      </p:sp>
      <p:sp>
        <p:nvSpPr>
          <p:cNvPr id="25" name="Shape 19"/>
          <p:cNvSpPr/>
          <p:nvPr/>
        </p:nvSpPr>
        <p:spPr>
          <a:xfrm>
            <a:off x="16181822" y="2171700"/>
            <a:ext cx="6604826" cy="2616200"/>
          </a:xfrm>
          <a:prstGeom prst="rect">
            <a:avLst/>
          </a:prstGeom>
          <a:noFill/>
          <a:ln/>
        </p:spPr>
      </p:sp>
      <p:sp>
        <p:nvSpPr>
          <p:cNvPr id="26" name="Shape 20"/>
          <p:cNvSpPr/>
          <p:nvPr/>
        </p:nvSpPr>
        <p:spPr>
          <a:xfrm>
            <a:off x="16181822" y="2254250"/>
            <a:ext cx="812902" cy="2451100"/>
          </a:xfrm>
          <a:prstGeom prst="rect">
            <a:avLst/>
          </a:prstGeom>
          <a:noFill/>
          <a:ln/>
        </p:spPr>
      </p:sp>
      <p:sp>
        <p:nvSpPr>
          <p:cNvPr id="27" name="Text 21"/>
          <p:cNvSpPr/>
          <p:nvPr/>
        </p:nvSpPr>
        <p:spPr>
          <a:xfrm>
            <a:off x="16181822" y="2254250"/>
            <a:ext cx="1354836" cy="2992967"/>
          </a:xfrm>
          <a:prstGeom prst="rect">
            <a:avLst/>
          </a:prstGeom>
          <a:noFill/>
          <a:ln/>
        </p:spPr>
        <p:txBody>
          <a:bodyPr wrap="square" lIns="0" tIns="0" rIns="0" bIns="0" rtlCol="0" anchor="t"/>
          <a:lstStyle/>
          <a:p>
            <a:pPr algn="l" indent="0" marL="0">
              <a:buNone/>
            </a:pPr>
            <a:r>
              <a:rPr lang="en-US" sz="12800" dirty="0">
                <a:solidFill>
                  <a:srgbClr val="978872">
                    <a:alpha val="100000"/>
                  </a:srgbClr>
                </a:solidFill>
                <a:latin typeface="Anton Regular" pitchFamily="34" charset="0"/>
                <a:ea typeface="Anton Regular" pitchFamily="34" charset="-122"/>
                <a:cs typeface="Anton Regular" pitchFamily="34" charset="-120"/>
              </a:rPr>
              <a:t>2</a:t>
            </a:r>
            <a:endParaRPr lang="en-US" sz="12800" dirty="0"/>
          </a:p>
        </p:txBody>
      </p:sp>
      <p:sp>
        <p:nvSpPr>
          <p:cNvPr id="28" name="Shape 22"/>
          <p:cNvSpPr/>
          <p:nvPr/>
        </p:nvSpPr>
        <p:spPr>
          <a:xfrm>
            <a:off x="17197949" y="2171700"/>
            <a:ext cx="5588698" cy="2616200"/>
          </a:xfrm>
          <a:prstGeom prst="rect">
            <a:avLst/>
          </a:prstGeom>
          <a:noFill/>
          <a:ln/>
        </p:spPr>
      </p:sp>
      <p:sp>
        <p:nvSpPr>
          <p:cNvPr id="29" name="Text 23"/>
          <p:cNvSpPr/>
          <p:nvPr/>
        </p:nvSpPr>
        <p:spPr>
          <a:xfrm>
            <a:off x="17197949" y="2171700"/>
            <a:ext cx="5791924"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FIND YOUR OWN PATH</a:t>
            </a:r>
            <a:endParaRPr lang="en-US" sz="4800" dirty="0"/>
          </a:p>
        </p:txBody>
      </p:sp>
      <p:sp>
        <p:nvSpPr>
          <p:cNvPr id="30" name="Text 24"/>
          <p:cNvSpPr/>
          <p:nvPr/>
        </p:nvSpPr>
        <p:spPr>
          <a:xfrm>
            <a:off x="17197949" y="3187700"/>
            <a:ext cx="5724182"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Choose your own path through the forest, and see where it takes you.</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4EFE7"/>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22765" y="3810000"/>
            <a:ext cx="14479810" cy="7861300"/>
          </a:xfrm>
          <a:prstGeom prst="rect">
            <a:avLst/>
          </a:prstGeom>
        </p:spPr>
      </p:pic>
      <p:sp>
        <p:nvSpPr>
          <p:cNvPr id="6" name="Text 1"/>
          <p:cNvSpPr/>
          <p:nvPr/>
        </p:nvSpPr>
        <p:spPr>
          <a:xfrm>
            <a:off x="5012893" y="1816100"/>
            <a:ext cx="14348560" cy="1862667"/>
          </a:xfrm>
          <a:prstGeom prst="rect">
            <a:avLst/>
          </a:prstGeom>
          <a:noFill/>
          <a:ln/>
        </p:spPr>
        <p:txBody>
          <a:bodyPr wrap="square" lIns="0" tIns="0" rIns="0" bIns="0" rtlCol="0" anchor="t"/>
          <a:lstStyle/>
          <a:p>
            <a:pPr algn="ctr" indent="0" marL="0">
              <a:buNone/>
            </a:pPr>
            <a:r>
              <a:rPr lang="en-US" sz="8000" dirty="0">
                <a:solidFill>
                  <a:srgbClr val="978872">
                    <a:alpha val="100000"/>
                  </a:srgbClr>
                </a:solidFill>
                <a:latin typeface="Anton Regular" pitchFamily="34" charset="0"/>
                <a:ea typeface="Anton Regular" pitchFamily="34" charset="-122"/>
                <a:cs typeface="Anton Regular" pitchFamily="34" charset="-120"/>
              </a:rPr>
              <a:t>FANTASY REALM AT A GLANCE</a:t>
            </a:r>
            <a:endParaRPr lang="en-US" sz="8000" dirty="0"/>
          </a:p>
        </p:txBody>
      </p:sp>
      <p:sp>
        <p:nvSpPr>
          <p:cNvPr id="7" name="Shape 2"/>
          <p:cNvSpPr/>
          <p:nvPr/>
        </p:nvSpPr>
        <p:spPr>
          <a:xfrm>
            <a:off x="1714714" y="3352800"/>
            <a:ext cx="6935067" cy="2082800"/>
          </a:xfrm>
          <a:prstGeom prst="rect">
            <a:avLst/>
          </a:prstGeom>
          <a:noFill/>
          <a:ln/>
        </p:spPr>
      </p:sp>
      <p:sp>
        <p:nvSpPr>
          <p:cNvPr id="8" name="Shape 3"/>
          <p:cNvSpPr/>
          <p:nvPr/>
        </p:nvSpPr>
        <p:spPr>
          <a:xfrm>
            <a:off x="1714714" y="3352800"/>
            <a:ext cx="6935067" cy="2082800"/>
          </a:xfrm>
          <a:prstGeom prst="rect">
            <a:avLst/>
          </a:prstGeom>
          <a:noFill/>
          <a:ln/>
        </p:spPr>
      </p:sp>
      <p:sp>
        <p:nvSpPr>
          <p:cNvPr id="9" name="Text 4"/>
          <p:cNvSpPr/>
          <p:nvPr/>
        </p:nvSpPr>
        <p:spPr>
          <a:xfrm>
            <a:off x="1714714" y="3352800"/>
            <a:ext cx="7138292"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THE ENCHANTED FOREST</a:t>
            </a:r>
            <a:endParaRPr lang="en-US" sz="4800" dirty="0"/>
          </a:p>
        </p:txBody>
      </p:sp>
      <p:sp>
        <p:nvSpPr>
          <p:cNvPr id="10" name="Text 5"/>
          <p:cNvSpPr/>
          <p:nvPr/>
        </p:nvSpPr>
        <p:spPr>
          <a:xfrm>
            <a:off x="1714714" y="4368800"/>
            <a:ext cx="7070550"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magical forest filled with talking animals and enchanted creatures.</a:t>
            </a:r>
            <a:endParaRPr lang="en-US" sz="3200" dirty="0"/>
          </a:p>
        </p:txBody>
      </p:sp>
      <p:sp>
        <p:nvSpPr>
          <p:cNvPr id="11" name="Shape 6"/>
          <p:cNvSpPr/>
          <p:nvPr/>
        </p:nvSpPr>
        <p:spPr>
          <a:xfrm>
            <a:off x="1714714" y="6248400"/>
            <a:ext cx="6935067" cy="2616200"/>
          </a:xfrm>
          <a:prstGeom prst="rect">
            <a:avLst/>
          </a:prstGeom>
          <a:noFill/>
          <a:ln/>
        </p:spPr>
      </p:sp>
      <p:sp>
        <p:nvSpPr>
          <p:cNvPr id="12" name="Shape 7"/>
          <p:cNvSpPr/>
          <p:nvPr/>
        </p:nvSpPr>
        <p:spPr>
          <a:xfrm>
            <a:off x="1714714" y="6248400"/>
            <a:ext cx="6935067" cy="2616200"/>
          </a:xfrm>
          <a:prstGeom prst="rect">
            <a:avLst/>
          </a:prstGeom>
          <a:noFill/>
          <a:ln/>
        </p:spPr>
      </p:sp>
      <p:sp>
        <p:nvSpPr>
          <p:cNvPr id="13" name="Text 8"/>
          <p:cNvSpPr/>
          <p:nvPr/>
        </p:nvSpPr>
        <p:spPr>
          <a:xfrm>
            <a:off x="1714714" y="6248400"/>
            <a:ext cx="7138292"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THE CRYSTAL CAVES</a:t>
            </a:r>
            <a:endParaRPr lang="en-US" sz="4800" dirty="0"/>
          </a:p>
        </p:txBody>
      </p:sp>
      <p:sp>
        <p:nvSpPr>
          <p:cNvPr id="14" name="Text 9"/>
          <p:cNvSpPr/>
          <p:nvPr/>
        </p:nvSpPr>
        <p:spPr>
          <a:xfrm>
            <a:off x="1714714" y="7264400"/>
            <a:ext cx="7070550"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network of underground caves filled with precious gems and crystals.</a:t>
            </a:r>
            <a:endParaRPr lang="en-US" sz="3200" dirty="0"/>
          </a:p>
        </p:txBody>
      </p:sp>
      <p:sp>
        <p:nvSpPr>
          <p:cNvPr id="15" name="Shape 10"/>
          <p:cNvSpPr/>
          <p:nvPr/>
        </p:nvSpPr>
        <p:spPr>
          <a:xfrm>
            <a:off x="1714714" y="9677400"/>
            <a:ext cx="6935067" cy="2082800"/>
          </a:xfrm>
          <a:prstGeom prst="rect">
            <a:avLst/>
          </a:prstGeom>
          <a:noFill/>
          <a:ln/>
        </p:spPr>
      </p:sp>
      <p:sp>
        <p:nvSpPr>
          <p:cNvPr id="16" name="Shape 11"/>
          <p:cNvSpPr/>
          <p:nvPr/>
        </p:nvSpPr>
        <p:spPr>
          <a:xfrm>
            <a:off x="1714714" y="9677400"/>
            <a:ext cx="6935067" cy="2082800"/>
          </a:xfrm>
          <a:prstGeom prst="rect">
            <a:avLst/>
          </a:prstGeom>
          <a:noFill/>
          <a:ln/>
        </p:spPr>
      </p:sp>
      <p:sp>
        <p:nvSpPr>
          <p:cNvPr id="17" name="Text 12"/>
          <p:cNvSpPr/>
          <p:nvPr/>
        </p:nvSpPr>
        <p:spPr>
          <a:xfrm>
            <a:off x="1714714" y="9677400"/>
            <a:ext cx="7138292"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THE DRAGON'S LAIR</a:t>
            </a:r>
            <a:endParaRPr lang="en-US" sz="4800" dirty="0"/>
          </a:p>
        </p:txBody>
      </p:sp>
      <p:sp>
        <p:nvSpPr>
          <p:cNvPr id="18" name="Text 13"/>
          <p:cNvSpPr/>
          <p:nvPr/>
        </p:nvSpPr>
        <p:spPr>
          <a:xfrm>
            <a:off x="1714714" y="10693400"/>
            <a:ext cx="7070550"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dangerous and mysterious place where dragons reside.</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4EFE7"/>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10203609" y="1308100"/>
            <a:ext cx="12278201" cy="1862667"/>
          </a:xfrm>
          <a:prstGeom prst="rect">
            <a:avLst/>
          </a:prstGeom>
          <a:noFill/>
          <a:ln/>
        </p:spPr>
        <p:txBody>
          <a:bodyPr wrap="square" lIns="0" tIns="0" rIns="0" bIns="0" rtlCol="0" anchor="t"/>
          <a:lstStyle/>
          <a:p>
            <a:pPr algn="r" indent="0" marL="0">
              <a:buNone/>
            </a:pPr>
            <a:r>
              <a:rPr lang="en-US" sz="8000" dirty="0">
                <a:solidFill>
                  <a:srgbClr val="978872">
                    <a:alpha val="100000"/>
                  </a:srgbClr>
                </a:solidFill>
                <a:latin typeface="Anton Regular" pitchFamily="34" charset="0"/>
                <a:ea typeface="Anton Regular" pitchFamily="34" charset="-122"/>
                <a:cs typeface="Anton Regular" pitchFamily="34" charset="-120"/>
              </a:rPr>
              <a:t>THE TIMELINE</a:t>
            </a:r>
            <a:endParaRPr lang="en-US" sz="8000" dirty="0"/>
          </a:p>
        </p:txBody>
      </p:sp>
      <p:sp>
        <p:nvSpPr>
          <p:cNvPr id="6" name="Shape 2"/>
          <p:cNvSpPr/>
          <p:nvPr/>
        </p:nvSpPr>
        <p:spPr>
          <a:xfrm>
            <a:off x="0" y="3289300"/>
            <a:ext cx="24387048" cy="9766300"/>
          </a:xfrm>
          <a:prstGeom prst="rect">
            <a:avLst/>
          </a:prstGeom>
          <a:noFill/>
          <a:ln/>
        </p:spPr>
      </p:sp>
      <p:sp>
        <p:nvSpPr>
          <p:cNvPr id="7" name="Shape 3"/>
          <p:cNvSpPr/>
          <p:nvPr/>
        </p:nvSpPr>
        <p:spPr>
          <a:xfrm>
            <a:off x="0" y="7924800"/>
            <a:ext cx="24387048" cy="0"/>
          </a:xfrm>
          <a:prstGeom prst="rect">
            <a:avLst/>
          </a:prstGeom>
          <a:noFill/>
          <a:ln/>
        </p:spPr>
      </p:sp>
      <p:pic>
        <p:nvPicPr>
          <p:cNvPr id="8" name="Image 2"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7912100"/>
            <a:ext cx="24387048" cy="12700"/>
          </a:xfrm>
          <a:prstGeom prst="rect">
            <a:avLst/>
          </a:prstGeom>
        </p:spPr>
      </p:pic>
      <p:pic>
        <p:nvPicPr>
          <p:cNvPr id="9" name="Image 3" descr="preencoded.png">    </p:cNvPr>
          <p:cNvPicPr>
            <a:picLocks noChangeAspect="1"/>
          </p:cNvPicPr>
          <p:nvPr/>
        </p:nvPicPr>
        <p:blipFill>
          <a:blip r:embed="rId5"/>
          <a:stretch>
            <a:fillRect/>
          </a:stretch>
        </p:blipFill>
        <p:spPr>
          <a:xfrm>
            <a:off x="1244756" y="5016500"/>
            <a:ext cx="190524" cy="2908300"/>
          </a:xfrm>
          <a:prstGeom prst="rect">
            <a:avLst/>
          </a:prstGeom>
        </p:spPr>
      </p:pic>
      <p:pic>
        <p:nvPicPr>
          <p:cNvPr id="10" name="Image 4" descr="preencoded.png">    </p:cNvPr>
          <p:cNvPicPr>
            <a:picLocks noChangeAspect="1"/>
          </p:cNvPicPr>
          <p:nvPr/>
        </p:nvPicPr>
        <p:blipFill>
          <a:blip r:embed="rId6"/>
          <a:stretch>
            <a:fillRect/>
          </a:stretch>
        </p:blipFill>
        <p:spPr>
          <a:xfrm>
            <a:off x="12561870" y="3505200"/>
            <a:ext cx="190524" cy="4419600"/>
          </a:xfrm>
          <a:prstGeom prst="rect">
            <a:avLst/>
          </a:prstGeom>
        </p:spPr>
      </p:pic>
      <p:pic>
        <p:nvPicPr>
          <p:cNvPr id="11" name="Image 5" descr="preencoded.png">    </p:cNvPr>
          <p:cNvPicPr>
            <a:picLocks noChangeAspect="1"/>
          </p:cNvPicPr>
          <p:nvPr/>
        </p:nvPicPr>
        <p:blipFill>
          <a:blip r:embed="rId7"/>
          <a:stretch>
            <a:fillRect/>
          </a:stretch>
        </p:blipFill>
        <p:spPr>
          <a:xfrm>
            <a:off x="6884260" y="7924800"/>
            <a:ext cx="190524" cy="5029200"/>
          </a:xfrm>
          <a:prstGeom prst="rect">
            <a:avLst/>
          </a:prstGeom>
        </p:spPr>
      </p:pic>
      <p:pic>
        <p:nvPicPr>
          <p:cNvPr id="12" name="Image 6" descr="preencoded.png">    </p:cNvPr>
          <p:cNvPicPr>
            <a:picLocks noChangeAspect="1"/>
          </p:cNvPicPr>
          <p:nvPr/>
        </p:nvPicPr>
        <p:blipFill>
          <a:blip r:embed="rId8"/>
          <a:stretch>
            <a:fillRect/>
          </a:stretch>
        </p:blipFill>
        <p:spPr>
          <a:xfrm>
            <a:off x="18214076" y="7924800"/>
            <a:ext cx="190524" cy="3048000"/>
          </a:xfrm>
          <a:prstGeom prst="rect">
            <a:avLst/>
          </a:prstGeom>
        </p:spPr>
      </p:pic>
      <p:sp>
        <p:nvSpPr>
          <p:cNvPr id="13" name="Shape 4"/>
          <p:cNvSpPr/>
          <p:nvPr/>
        </p:nvSpPr>
        <p:spPr>
          <a:xfrm>
            <a:off x="1740117" y="4775200"/>
            <a:ext cx="4572572" cy="2895600"/>
          </a:xfrm>
          <a:prstGeom prst="rect">
            <a:avLst/>
          </a:prstGeom>
          <a:noFill/>
          <a:ln/>
        </p:spPr>
      </p:sp>
      <p:sp>
        <p:nvSpPr>
          <p:cNvPr id="14" name="Shape 5"/>
          <p:cNvSpPr/>
          <p:nvPr/>
        </p:nvSpPr>
        <p:spPr>
          <a:xfrm>
            <a:off x="1740117" y="4775200"/>
            <a:ext cx="4572572" cy="2895600"/>
          </a:xfrm>
          <a:prstGeom prst="rect">
            <a:avLst/>
          </a:prstGeom>
          <a:noFill/>
          <a:ln/>
        </p:spPr>
      </p:sp>
      <p:sp>
        <p:nvSpPr>
          <p:cNvPr id="15" name="Text 6"/>
          <p:cNvSpPr/>
          <p:nvPr/>
        </p:nvSpPr>
        <p:spPr>
          <a:xfrm>
            <a:off x="1740117" y="4775200"/>
            <a:ext cx="472499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WAR</a:t>
            </a:r>
            <a:endParaRPr lang="en-US" sz="3600" dirty="0"/>
          </a:p>
        </p:txBody>
      </p:sp>
      <p:sp>
        <p:nvSpPr>
          <p:cNvPr id="16" name="Text 7"/>
          <p:cNvSpPr/>
          <p:nvPr/>
        </p:nvSpPr>
        <p:spPr>
          <a:xfrm>
            <a:off x="1740117" y="5664200"/>
            <a:ext cx="4708055" cy="2142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Eclipse</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Quest for artifact</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Volcano disaster</a:t>
            </a:r>
            <a:endParaRPr lang="en-US" sz="3200" dirty="0"/>
          </a:p>
        </p:txBody>
      </p:sp>
      <p:sp>
        <p:nvSpPr>
          <p:cNvPr id="17" name="Shape 8"/>
          <p:cNvSpPr/>
          <p:nvPr/>
        </p:nvSpPr>
        <p:spPr>
          <a:xfrm>
            <a:off x="13069934" y="3289300"/>
            <a:ext cx="4572572" cy="4495800"/>
          </a:xfrm>
          <a:prstGeom prst="rect">
            <a:avLst/>
          </a:prstGeom>
          <a:noFill/>
          <a:ln/>
        </p:spPr>
      </p:sp>
      <p:sp>
        <p:nvSpPr>
          <p:cNvPr id="18" name="Shape 9"/>
          <p:cNvSpPr/>
          <p:nvPr/>
        </p:nvSpPr>
        <p:spPr>
          <a:xfrm>
            <a:off x="13069934" y="3289300"/>
            <a:ext cx="4572572" cy="4495800"/>
          </a:xfrm>
          <a:prstGeom prst="rect">
            <a:avLst/>
          </a:prstGeom>
          <a:noFill/>
          <a:ln/>
        </p:spPr>
      </p:sp>
      <p:sp>
        <p:nvSpPr>
          <p:cNvPr id="19" name="Text 10"/>
          <p:cNvSpPr/>
          <p:nvPr/>
        </p:nvSpPr>
        <p:spPr>
          <a:xfrm>
            <a:off x="13069934" y="3289300"/>
            <a:ext cx="472499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TRANSFORMATION</a:t>
            </a:r>
            <a:endParaRPr lang="en-US" sz="3600" dirty="0"/>
          </a:p>
        </p:txBody>
      </p:sp>
      <p:sp>
        <p:nvSpPr>
          <p:cNvPr id="20" name="Text 11"/>
          <p:cNvSpPr/>
          <p:nvPr/>
        </p:nvSpPr>
        <p:spPr>
          <a:xfrm>
            <a:off x="13069934" y="4178300"/>
            <a:ext cx="4708055" cy="374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Kingdoms clash in conflict.</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Peasant discovers magical powers.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Plot to assassinate leader uncovered.</a:t>
            </a:r>
            <a:endParaRPr lang="en-US" sz="3200" dirty="0"/>
          </a:p>
        </p:txBody>
      </p:sp>
      <p:sp>
        <p:nvSpPr>
          <p:cNvPr id="21" name="Shape 12"/>
          <p:cNvSpPr/>
          <p:nvPr/>
        </p:nvSpPr>
        <p:spPr>
          <a:xfrm>
            <a:off x="7417727" y="8432800"/>
            <a:ext cx="4572572" cy="4495800"/>
          </a:xfrm>
          <a:prstGeom prst="rect">
            <a:avLst/>
          </a:prstGeom>
          <a:noFill/>
          <a:ln/>
        </p:spPr>
      </p:sp>
      <p:sp>
        <p:nvSpPr>
          <p:cNvPr id="22" name="Shape 13"/>
          <p:cNvSpPr/>
          <p:nvPr/>
        </p:nvSpPr>
        <p:spPr>
          <a:xfrm>
            <a:off x="7417727" y="8432800"/>
            <a:ext cx="4572572" cy="4495800"/>
          </a:xfrm>
          <a:prstGeom prst="rect">
            <a:avLst/>
          </a:prstGeom>
          <a:noFill/>
          <a:ln/>
        </p:spPr>
      </p:sp>
      <p:sp>
        <p:nvSpPr>
          <p:cNvPr id="23" name="Text 14"/>
          <p:cNvSpPr/>
          <p:nvPr/>
        </p:nvSpPr>
        <p:spPr>
          <a:xfrm>
            <a:off x="7417727" y="8432800"/>
            <a:ext cx="472499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RISE</a:t>
            </a:r>
            <a:endParaRPr lang="en-US" sz="3600" dirty="0"/>
          </a:p>
        </p:txBody>
      </p:sp>
      <p:sp>
        <p:nvSpPr>
          <p:cNvPr id="24" name="Text 15"/>
          <p:cNvSpPr/>
          <p:nvPr/>
        </p:nvSpPr>
        <p:spPr>
          <a:xfrm>
            <a:off x="7417727" y="9321800"/>
            <a:ext cx="4708055" cy="374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Humans acquire Crystal </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Shimmering City established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City expands, conquers neighbors.</a:t>
            </a:r>
            <a:endParaRPr lang="en-US" sz="3200" dirty="0"/>
          </a:p>
        </p:txBody>
      </p:sp>
      <p:sp>
        <p:nvSpPr>
          <p:cNvPr id="25" name="Shape 16"/>
          <p:cNvSpPr/>
          <p:nvPr/>
        </p:nvSpPr>
        <p:spPr>
          <a:xfrm>
            <a:off x="18747543" y="8432800"/>
            <a:ext cx="4572572" cy="2895600"/>
          </a:xfrm>
          <a:prstGeom prst="rect">
            <a:avLst/>
          </a:prstGeom>
          <a:noFill/>
          <a:ln/>
        </p:spPr>
      </p:sp>
      <p:sp>
        <p:nvSpPr>
          <p:cNvPr id="26" name="Shape 17"/>
          <p:cNvSpPr/>
          <p:nvPr/>
        </p:nvSpPr>
        <p:spPr>
          <a:xfrm>
            <a:off x="18747543" y="8432800"/>
            <a:ext cx="4572572" cy="2895600"/>
          </a:xfrm>
          <a:prstGeom prst="rect">
            <a:avLst/>
          </a:prstGeom>
          <a:noFill/>
          <a:ln/>
        </p:spPr>
      </p:sp>
      <p:sp>
        <p:nvSpPr>
          <p:cNvPr id="27" name="Text 18"/>
          <p:cNvSpPr/>
          <p:nvPr/>
        </p:nvSpPr>
        <p:spPr>
          <a:xfrm>
            <a:off x="18747543" y="8432800"/>
            <a:ext cx="472499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INVASION</a:t>
            </a:r>
            <a:endParaRPr lang="en-US" sz="3600" dirty="0"/>
          </a:p>
        </p:txBody>
      </p:sp>
      <p:sp>
        <p:nvSpPr>
          <p:cNvPr id="28" name="Text 19"/>
          <p:cNvSpPr/>
          <p:nvPr/>
        </p:nvSpPr>
        <p:spPr>
          <a:xfrm>
            <a:off x="18747543" y="9321800"/>
            <a:ext cx="4708055" cy="2142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Kingdom invaded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Betrayal</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Hero's festival</a:t>
            </a:r>
            <a:endParaRPr lang="en-US" sz="3200" dirty="0"/>
          </a:p>
        </p:txBody>
      </p:sp>
      <p:sp>
        <p:nvSpPr>
          <p:cNvPr id="29" name="Text 20"/>
          <p:cNvSpPr/>
          <p:nvPr/>
        </p:nvSpPr>
        <p:spPr>
          <a:xfrm rot="16200000">
            <a:off x="959367" y="8550449"/>
            <a:ext cx="1066933" cy="838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Anton Regular" pitchFamily="34" charset="0"/>
                <a:ea typeface="Anton Regular" pitchFamily="34" charset="-122"/>
                <a:cs typeface="Anton Regular" pitchFamily="34" charset="-120"/>
              </a:rPr>
              <a:t>2020</a:t>
            </a:r>
            <a:endParaRPr lang="en-US" sz="3600" dirty="0"/>
          </a:p>
        </p:txBody>
      </p:sp>
      <p:sp>
        <p:nvSpPr>
          <p:cNvPr id="30" name="Text 21"/>
          <p:cNvSpPr/>
          <p:nvPr/>
        </p:nvSpPr>
        <p:spPr>
          <a:xfrm rot="16200000">
            <a:off x="12276481" y="8548774"/>
            <a:ext cx="1066933" cy="838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Anton Regular" pitchFamily="34" charset="0"/>
                <a:ea typeface="Anton Regular" pitchFamily="34" charset="-122"/>
                <a:cs typeface="Anton Regular" pitchFamily="34" charset="-120"/>
              </a:rPr>
              <a:t>2022</a:t>
            </a:r>
            <a:endParaRPr lang="en-US" sz="3600" dirty="0"/>
          </a:p>
        </p:txBody>
      </p:sp>
      <p:sp>
        <p:nvSpPr>
          <p:cNvPr id="31" name="Text 22"/>
          <p:cNvSpPr/>
          <p:nvPr/>
        </p:nvSpPr>
        <p:spPr>
          <a:xfrm rot="16200000">
            <a:off x="6636976" y="6659786"/>
            <a:ext cx="990724" cy="838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Anton Regular" pitchFamily="34" charset="0"/>
                <a:ea typeface="Anton Regular" pitchFamily="34" charset="-122"/>
                <a:cs typeface="Anton Regular" pitchFamily="34" charset="-120"/>
              </a:rPr>
              <a:t>2021</a:t>
            </a:r>
            <a:endParaRPr lang="en-US" sz="3600" dirty="0"/>
          </a:p>
        </p:txBody>
      </p:sp>
      <p:sp>
        <p:nvSpPr>
          <p:cNvPr id="32" name="Text 23"/>
          <p:cNvSpPr/>
          <p:nvPr/>
        </p:nvSpPr>
        <p:spPr>
          <a:xfrm rot="16200000">
            <a:off x="17928688" y="6618374"/>
            <a:ext cx="1066933" cy="838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Anton Regular" pitchFamily="34" charset="0"/>
                <a:ea typeface="Anton Regular" pitchFamily="34" charset="-122"/>
                <a:cs typeface="Anton Regular" pitchFamily="34" charset="-120"/>
              </a:rPr>
              <a:t>2022</a:t>
            </a:r>
            <a:endParaRPr lang="en-US" sz="3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4EFE7"/>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2553019" y="1016000"/>
            <a:ext cx="5851198" cy="1862667"/>
          </a:xfrm>
          <a:prstGeom prst="rect">
            <a:avLst/>
          </a:prstGeom>
          <a:noFill/>
          <a:ln/>
        </p:spPr>
        <p:txBody>
          <a:bodyPr wrap="square" lIns="0" tIns="0" rIns="0" bIns="0" rtlCol="0" anchor="t"/>
          <a:lstStyle/>
          <a:p>
            <a:pPr algn="l" indent="0" marL="0">
              <a:buNone/>
            </a:pPr>
            <a:r>
              <a:rPr lang="en-US" sz="8000" dirty="0">
                <a:solidFill>
                  <a:srgbClr val="191715">
                    <a:alpha val="100000"/>
                  </a:srgbClr>
                </a:solidFill>
                <a:latin typeface="Anton Regular" pitchFamily="34" charset="0"/>
                <a:ea typeface="Anton Regular" pitchFamily="34" charset="-122"/>
                <a:cs typeface="Anton Regular" pitchFamily="34" charset="-120"/>
              </a:rPr>
              <a:t>OUR TEAM</a:t>
            </a:r>
            <a:endParaRPr lang="en-US" sz="8000" dirty="0"/>
          </a:p>
        </p:txBody>
      </p:sp>
      <p:sp>
        <p:nvSpPr>
          <p:cNvPr id="6" name="Shape 2"/>
          <p:cNvSpPr/>
          <p:nvPr/>
        </p:nvSpPr>
        <p:spPr>
          <a:xfrm>
            <a:off x="2553019" y="4572000"/>
            <a:ext cx="6096762" cy="7899400"/>
          </a:xfrm>
          <a:prstGeom prst="rect">
            <a:avLst/>
          </a:prstGeom>
          <a:noFill/>
          <a:ln/>
        </p:spPr>
      </p:sp>
      <p:pic>
        <p:nvPicPr>
          <p:cNvPr id="7" name="Image 2"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53019" y="4572000"/>
            <a:ext cx="6096762" cy="6096000"/>
          </a:xfrm>
          <a:prstGeom prst="rect">
            <a:avLst/>
          </a:prstGeom>
        </p:spPr>
      </p:pic>
      <p:sp>
        <p:nvSpPr>
          <p:cNvPr id="8" name="Shape 3"/>
          <p:cNvSpPr/>
          <p:nvPr/>
        </p:nvSpPr>
        <p:spPr>
          <a:xfrm>
            <a:off x="2553019" y="10871200"/>
            <a:ext cx="6096762" cy="1600200"/>
          </a:xfrm>
          <a:prstGeom prst="rect">
            <a:avLst/>
          </a:prstGeom>
          <a:noFill/>
          <a:ln/>
        </p:spPr>
      </p:sp>
      <p:sp>
        <p:nvSpPr>
          <p:cNvPr id="9" name="Shape 4"/>
          <p:cNvSpPr/>
          <p:nvPr/>
        </p:nvSpPr>
        <p:spPr>
          <a:xfrm>
            <a:off x="2553019" y="10871200"/>
            <a:ext cx="6096762" cy="1600200"/>
          </a:xfrm>
          <a:prstGeom prst="rect">
            <a:avLst/>
          </a:prstGeom>
          <a:noFill/>
          <a:ln/>
        </p:spPr>
      </p:sp>
      <p:sp>
        <p:nvSpPr>
          <p:cNvPr id="10" name="Text 5"/>
          <p:cNvSpPr/>
          <p:nvPr/>
        </p:nvSpPr>
        <p:spPr>
          <a:xfrm>
            <a:off x="2451406" y="10871200"/>
            <a:ext cx="6299987"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ELDRUIN</a:t>
            </a:r>
            <a:endParaRPr lang="en-US" sz="4800" dirty="0"/>
          </a:p>
        </p:txBody>
      </p:sp>
      <p:sp>
        <p:nvSpPr>
          <p:cNvPr id="11" name="Text 6"/>
          <p:cNvSpPr/>
          <p:nvPr/>
        </p:nvSpPr>
        <p:spPr>
          <a:xfrm>
            <a:off x="2485277" y="11938000"/>
            <a:ext cx="6232246"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Fire Mage</a:t>
            </a:r>
            <a:endParaRPr lang="en-US" sz="3200" dirty="0"/>
          </a:p>
        </p:txBody>
      </p:sp>
      <p:sp>
        <p:nvSpPr>
          <p:cNvPr id="12" name="Shape 7"/>
          <p:cNvSpPr/>
          <p:nvPr/>
        </p:nvSpPr>
        <p:spPr>
          <a:xfrm>
            <a:off x="9513489" y="3340100"/>
            <a:ext cx="6096762" cy="7899400"/>
          </a:xfrm>
          <a:prstGeom prst="rect">
            <a:avLst/>
          </a:prstGeom>
          <a:noFill/>
          <a:ln/>
        </p:spPr>
      </p:sp>
      <p:pic>
        <p:nvPicPr>
          <p:cNvPr id="13"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13489" y="3340100"/>
            <a:ext cx="6096762" cy="6096000"/>
          </a:xfrm>
          <a:prstGeom prst="rect">
            <a:avLst/>
          </a:prstGeom>
        </p:spPr>
      </p:pic>
      <p:sp>
        <p:nvSpPr>
          <p:cNvPr id="14" name="Shape 8"/>
          <p:cNvSpPr/>
          <p:nvPr/>
        </p:nvSpPr>
        <p:spPr>
          <a:xfrm>
            <a:off x="9513489" y="9639300"/>
            <a:ext cx="6096762" cy="1600200"/>
          </a:xfrm>
          <a:prstGeom prst="rect">
            <a:avLst/>
          </a:prstGeom>
          <a:noFill/>
          <a:ln/>
        </p:spPr>
      </p:sp>
      <p:sp>
        <p:nvSpPr>
          <p:cNvPr id="15" name="Shape 9"/>
          <p:cNvSpPr/>
          <p:nvPr/>
        </p:nvSpPr>
        <p:spPr>
          <a:xfrm>
            <a:off x="9513489" y="9639300"/>
            <a:ext cx="6096762" cy="1600200"/>
          </a:xfrm>
          <a:prstGeom prst="rect">
            <a:avLst/>
          </a:prstGeom>
          <a:noFill/>
          <a:ln/>
        </p:spPr>
      </p:sp>
      <p:sp>
        <p:nvSpPr>
          <p:cNvPr id="16" name="Text 10"/>
          <p:cNvSpPr/>
          <p:nvPr/>
        </p:nvSpPr>
        <p:spPr>
          <a:xfrm>
            <a:off x="9411876" y="9639300"/>
            <a:ext cx="6299987"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ELEMENTALEN</a:t>
            </a:r>
            <a:endParaRPr lang="en-US" sz="4800" dirty="0"/>
          </a:p>
        </p:txBody>
      </p:sp>
      <p:sp>
        <p:nvSpPr>
          <p:cNvPr id="17" name="Text 11"/>
          <p:cNvSpPr/>
          <p:nvPr/>
        </p:nvSpPr>
        <p:spPr>
          <a:xfrm>
            <a:off x="9445747" y="10706100"/>
            <a:ext cx="6232246"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Guardian</a:t>
            </a:r>
            <a:endParaRPr lang="en-US" sz="3200" dirty="0"/>
          </a:p>
        </p:txBody>
      </p:sp>
      <p:sp>
        <p:nvSpPr>
          <p:cNvPr id="18" name="Shape 12"/>
          <p:cNvSpPr/>
          <p:nvPr/>
        </p:nvSpPr>
        <p:spPr>
          <a:xfrm>
            <a:off x="16473959" y="1841500"/>
            <a:ext cx="6096762" cy="7899400"/>
          </a:xfrm>
          <a:prstGeom prst="rect">
            <a:avLst/>
          </a:prstGeom>
          <a:noFill/>
          <a:ln/>
        </p:spPr>
      </p:sp>
      <p:pic>
        <p:nvPicPr>
          <p:cNvPr id="19" name="Image 4"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473959" y="1841500"/>
            <a:ext cx="6096762" cy="6096000"/>
          </a:xfrm>
          <a:prstGeom prst="rect">
            <a:avLst/>
          </a:prstGeom>
        </p:spPr>
      </p:pic>
      <p:sp>
        <p:nvSpPr>
          <p:cNvPr id="20" name="Shape 13"/>
          <p:cNvSpPr/>
          <p:nvPr/>
        </p:nvSpPr>
        <p:spPr>
          <a:xfrm>
            <a:off x="16473959" y="8140700"/>
            <a:ext cx="6096762" cy="1600200"/>
          </a:xfrm>
          <a:prstGeom prst="rect">
            <a:avLst/>
          </a:prstGeom>
          <a:noFill/>
          <a:ln/>
        </p:spPr>
      </p:sp>
      <p:sp>
        <p:nvSpPr>
          <p:cNvPr id="21" name="Shape 14"/>
          <p:cNvSpPr/>
          <p:nvPr/>
        </p:nvSpPr>
        <p:spPr>
          <a:xfrm>
            <a:off x="16473959" y="8140700"/>
            <a:ext cx="6096762" cy="1600200"/>
          </a:xfrm>
          <a:prstGeom prst="rect">
            <a:avLst/>
          </a:prstGeom>
          <a:noFill/>
          <a:ln/>
        </p:spPr>
      </p:sp>
      <p:sp>
        <p:nvSpPr>
          <p:cNvPr id="22" name="Text 15"/>
          <p:cNvSpPr/>
          <p:nvPr/>
        </p:nvSpPr>
        <p:spPr>
          <a:xfrm>
            <a:off x="16372346" y="8140700"/>
            <a:ext cx="6299987"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LUNARIA</a:t>
            </a:r>
            <a:endParaRPr lang="en-US" sz="4800" dirty="0"/>
          </a:p>
        </p:txBody>
      </p:sp>
      <p:sp>
        <p:nvSpPr>
          <p:cNvPr id="23" name="Text 16"/>
          <p:cNvSpPr/>
          <p:nvPr/>
        </p:nvSpPr>
        <p:spPr>
          <a:xfrm>
            <a:off x="16406217" y="9207500"/>
            <a:ext cx="6232246"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Moon Priestess</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4EFE7"/>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9348368" y="2603500"/>
            <a:ext cx="13514489" cy="8458200"/>
          </a:xfrm>
          <a:prstGeom prst="roundRect">
            <a:avLst>
              <a:gd name="adj" fmla="val 15027"/>
            </a:avLst>
          </a:prstGeom>
          <a:noFill/>
          <a:ln/>
        </p:spPr>
      </p:sp>
      <p:sp>
        <p:nvSpPr>
          <p:cNvPr id="6" name="Text 2"/>
          <p:cNvSpPr/>
          <p:nvPr/>
        </p:nvSpPr>
        <p:spPr>
          <a:xfrm>
            <a:off x="10161270" y="3416300"/>
            <a:ext cx="12227395" cy="3386667"/>
          </a:xfrm>
          <a:prstGeom prst="rect">
            <a:avLst/>
          </a:prstGeom>
          <a:noFill/>
          <a:ln/>
        </p:spPr>
        <p:txBody>
          <a:bodyPr wrap="square" lIns="0" tIns="0" rIns="0" bIns="0" rtlCol="0" anchor="t"/>
          <a:lstStyle/>
          <a:p>
            <a:pPr algn="l" indent="0" marL="0">
              <a:buNone/>
            </a:pPr>
            <a:r>
              <a:rPr lang="en-US" sz="8000" dirty="0">
                <a:solidFill>
                  <a:srgbClr val="978872">
                    <a:alpha val="100000"/>
                  </a:srgbClr>
                </a:solidFill>
                <a:latin typeface="Anton Regular" pitchFamily="34" charset="0"/>
                <a:ea typeface="Anton Regular" pitchFamily="34" charset="-122"/>
                <a:cs typeface="Anton Regular" pitchFamily="34" charset="-120"/>
              </a:rPr>
              <a:t>THANK YOU FOR CHOOSING EATEMP</a:t>
            </a:r>
            <a:endParaRPr lang="en-US" sz="8000" dirty="0"/>
          </a:p>
        </p:txBody>
      </p:sp>
      <p:sp>
        <p:nvSpPr>
          <p:cNvPr id="7" name="Text 3"/>
          <p:cNvSpPr/>
          <p:nvPr/>
        </p:nvSpPr>
        <p:spPr>
          <a:xfrm>
            <a:off x="10161270" y="7073900"/>
            <a:ext cx="12024170" cy="3310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As a new website, we rely on your support to grow, so please help us by sharing our site with your friends and colleagues. </a:t>
            </a:r>
            <a:endParaRPr lang="en-US" sz="3200" dirty="0"/>
          </a:p>
        </p:txBody>
      </p:sp>
      <p:sp>
        <p:nvSpPr>
          <p:cNvPr id="8" name="Text 4"/>
          <p:cNvSpPr/>
          <p:nvPr/>
        </p:nvSpPr>
        <p:spPr>
          <a:xfrm rot="16200000">
            <a:off x="22199488" y="8338542"/>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3"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9"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87898" y="3022600"/>
            <a:ext cx="6655632" cy="75819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4EFE7"/>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6401600" y="1739900"/>
            <a:ext cx="12138484" cy="2992967"/>
          </a:xfrm>
          <a:prstGeom prst="rect">
            <a:avLst/>
          </a:prstGeom>
          <a:noFill/>
          <a:ln/>
        </p:spPr>
        <p:txBody>
          <a:bodyPr wrap="square" lIns="0" tIns="0" rIns="0" bIns="0" rtlCol="0" anchor="t"/>
          <a:lstStyle/>
          <a:p>
            <a:pPr algn="l" indent="0" marL="0">
              <a:buNone/>
            </a:pPr>
            <a:r>
              <a:rPr lang="en-US" sz="12800" dirty="0">
                <a:solidFill>
                  <a:srgbClr val="978872">
                    <a:alpha val="100000"/>
                  </a:srgbClr>
                </a:solidFill>
                <a:latin typeface="Anton Regular" pitchFamily="34" charset="0"/>
                <a:ea typeface="Anton Regular" pitchFamily="34" charset="-122"/>
                <a:cs typeface="Anton Regular" pitchFamily="34" charset="-120"/>
              </a:rPr>
              <a:t>TABLE OF CONTENTS</a:t>
            </a:r>
            <a:endParaRPr lang="en-US" sz="12800" dirty="0"/>
          </a:p>
        </p:txBody>
      </p:sp>
      <p:sp>
        <p:nvSpPr>
          <p:cNvPr id="6" name="Shape 2"/>
          <p:cNvSpPr/>
          <p:nvPr/>
        </p:nvSpPr>
        <p:spPr>
          <a:xfrm>
            <a:off x="4051806" y="4521200"/>
            <a:ext cx="7760670" cy="1625600"/>
          </a:xfrm>
          <a:prstGeom prst="rect">
            <a:avLst/>
          </a:prstGeom>
          <a:noFill/>
          <a:ln/>
        </p:spPr>
      </p:sp>
      <p:sp>
        <p:nvSpPr>
          <p:cNvPr id="7" name="Shape 3"/>
          <p:cNvSpPr/>
          <p:nvPr/>
        </p:nvSpPr>
        <p:spPr>
          <a:xfrm>
            <a:off x="4051806" y="4559300"/>
            <a:ext cx="5931641" cy="1549400"/>
          </a:xfrm>
          <a:prstGeom prst="rect">
            <a:avLst/>
          </a:prstGeom>
          <a:noFill/>
          <a:ln/>
        </p:spPr>
      </p:sp>
      <p:sp>
        <p:nvSpPr>
          <p:cNvPr id="8" name="Text 4"/>
          <p:cNvSpPr/>
          <p:nvPr/>
        </p:nvSpPr>
        <p:spPr>
          <a:xfrm>
            <a:off x="3848581" y="4559300"/>
            <a:ext cx="6134867" cy="1117600"/>
          </a:xfrm>
          <a:prstGeom prst="rect">
            <a:avLst/>
          </a:prstGeom>
          <a:noFill/>
          <a:ln/>
        </p:spPr>
        <p:txBody>
          <a:bodyPr wrap="square" lIns="0" tIns="0" rIns="0" bIns="0" rtlCol="0" anchor="t"/>
          <a:lstStyle/>
          <a:p>
            <a:pPr algn="r"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INTRODUCTION</a:t>
            </a:r>
            <a:endParaRPr lang="en-US" sz="4800" dirty="0"/>
          </a:p>
        </p:txBody>
      </p:sp>
      <p:sp>
        <p:nvSpPr>
          <p:cNvPr id="9" name="Text 5"/>
          <p:cNvSpPr/>
          <p:nvPr/>
        </p:nvSpPr>
        <p:spPr>
          <a:xfrm>
            <a:off x="3916323" y="5575300"/>
            <a:ext cx="6067125" cy="668867"/>
          </a:xfrm>
          <a:prstGeom prst="rect">
            <a:avLst/>
          </a:prstGeom>
          <a:noFill/>
          <a:ln/>
        </p:spPr>
        <p:txBody>
          <a:bodyPr wrap="square" lIns="0" tIns="0" rIns="0" bIns="0" rtlCol="0" anchor="t"/>
          <a:lstStyle/>
          <a:p>
            <a:pPr algn="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Extraordinary Realm</a:t>
            </a:r>
            <a:endParaRPr lang="en-US" sz="3200" dirty="0"/>
          </a:p>
        </p:txBody>
      </p:sp>
      <p:pic>
        <p:nvPicPr>
          <p:cNvPr id="10" name="Image 2" descr="preencoded.png">    </p:cNvPr>
          <p:cNvPicPr>
            <a:picLocks noChangeAspect="1"/>
          </p:cNvPicPr>
          <p:nvPr/>
        </p:nvPicPr>
        <p:blipFill>
          <a:blip r:embed="rId3"/>
          <a:stretch>
            <a:fillRect/>
          </a:stretch>
        </p:blipFill>
        <p:spPr>
          <a:xfrm>
            <a:off x="10186673" y="4521200"/>
            <a:ext cx="1625803" cy="1625600"/>
          </a:xfrm>
          <a:prstGeom prst="rect">
            <a:avLst/>
          </a:prstGeom>
        </p:spPr>
      </p:pic>
      <p:sp>
        <p:nvSpPr>
          <p:cNvPr id="11" name="Shape 6"/>
          <p:cNvSpPr/>
          <p:nvPr/>
        </p:nvSpPr>
        <p:spPr>
          <a:xfrm>
            <a:off x="10186673" y="4521200"/>
            <a:ext cx="1625803" cy="1625600"/>
          </a:xfrm>
          <a:prstGeom prst="roundRect">
            <a:avLst>
              <a:gd name="adj" fmla="val 781313"/>
            </a:avLst>
          </a:prstGeom>
          <a:noFill/>
          <a:ln w="50800">
            <a:solidFill>
              <a:srgbClr val="262626"/>
            </a:solidFill>
            <a:prstDash val="solid"/>
          </a:ln>
        </p:spPr>
      </p:sp>
      <p:sp>
        <p:nvSpPr>
          <p:cNvPr id="12" name="Text 7"/>
          <p:cNvSpPr/>
          <p:nvPr/>
        </p:nvSpPr>
        <p:spPr>
          <a:xfrm>
            <a:off x="10643930" y="4775200"/>
            <a:ext cx="711289" cy="1117600"/>
          </a:xfrm>
          <a:prstGeom prst="rect">
            <a:avLst/>
          </a:prstGeom>
          <a:noFill/>
          <a:ln/>
        </p:spPr>
        <p:txBody>
          <a:bodyPr wrap="square" lIns="0" tIns="0" rIns="0" bIns="0" rtlCol="0" anchor="ctr"/>
          <a:lstStyle/>
          <a:p>
            <a:pPr algn="ctr" indent="0" marL="0">
              <a:buNone/>
            </a:pPr>
            <a:r>
              <a:rPr lang="en-US" sz="4800" dirty="0">
                <a:solidFill>
                  <a:srgbClr val="262626">
                    <a:alpha val="100000"/>
                  </a:srgbClr>
                </a:solidFill>
                <a:latin typeface="Anton Regular" pitchFamily="34" charset="0"/>
                <a:ea typeface="Anton Regular" pitchFamily="34" charset="-122"/>
                <a:cs typeface="Anton Regular" pitchFamily="34" charset="-120"/>
              </a:rPr>
              <a:t>01</a:t>
            </a:r>
            <a:endParaRPr lang="en-US" sz="4800" dirty="0"/>
          </a:p>
        </p:txBody>
      </p:sp>
      <p:sp>
        <p:nvSpPr>
          <p:cNvPr id="13" name="Shape 8"/>
          <p:cNvSpPr/>
          <p:nvPr/>
        </p:nvSpPr>
        <p:spPr>
          <a:xfrm>
            <a:off x="12574572" y="4521200"/>
            <a:ext cx="7760670" cy="1625600"/>
          </a:xfrm>
          <a:prstGeom prst="rect">
            <a:avLst/>
          </a:prstGeom>
          <a:noFill/>
          <a:ln/>
        </p:spPr>
      </p:sp>
      <p:pic>
        <p:nvPicPr>
          <p:cNvPr id="14" name="Image 3" descr="preencoded.png">    </p:cNvPr>
          <p:cNvPicPr>
            <a:picLocks noChangeAspect="1"/>
          </p:cNvPicPr>
          <p:nvPr/>
        </p:nvPicPr>
        <p:blipFill>
          <a:blip r:embed="rId4"/>
          <a:stretch>
            <a:fillRect/>
          </a:stretch>
        </p:blipFill>
        <p:spPr>
          <a:xfrm>
            <a:off x="12574572" y="4521200"/>
            <a:ext cx="1625803" cy="1625600"/>
          </a:xfrm>
          <a:prstGeom prst="rect">
            <a:avLst/>
          </a:prstGeom>
        </p:spPr>
      </p:pic>
      <p:sp>
        <p:nvSpPr>
          <p:cNvPr id="15" name="Shape 9"/>
          <p:cNvSpPr/>
          <p:nvPr/>
        </p:nvSpPr>
        <p:spPr>
          <a:xfrm>
            <a:off x="12574572" y="4521200"/>
            <a:ext cx="1625803" cy="1625600"/>
          </a:xfrm>
          <a:prstGeom prst="roundRect">
            <a:avLst>
              <a:gd name="adj" fmla="val 781313"/>
            </a:avLst>
          </a:prstGeom>
          <a:noFill/>
          <a:ln w="50800">
            <a:solidFill>
              <a:srgbClr val="262626"/>
            </a:solidFill>
            <a:prstDash val="solid"/>
          </a:ln>
        </p:spPr>
      </p:sp>
      <p:sp>
        <p:nvSpPr>
          <p:cNvPr id="16" name="Text 10"/>
          <p:cNvSpPr/>
          <p:nvPr/>
        </p:nvSpPr>
        <p:spPr>
          <a:xfrm>
            <a:off x="12981022" y="4775200"/>
            <a:ext cx="812902" cy="1117600"/>
          </a:xfrm>
          <a:prstGeom prst="rect">
            <a:avLst/>
          </a:prstGeom>
          <a:noFill/>
          <a:ln/>
        </p:spPr>
        <p:txBody>
          <a:bodyPr wrap="square" lIns="0" tIns="0" rIns="0" bIns="0" rtlCol="0" anchor="ctr"/>
          <a:lstStyle/>
          <a:p>
            <a:pPr algn="ctr" indent="0" marL="0">
              <a:buNone/>
            </a:pPr>
            <a:r>
              <a:rPr lang="en-US" sz="4800" dirty="0">
                <a:solidFill>
                  <a:srgbClr val="262626">
                    <a:alpha val="100000"/>
                  </a:srgbClr>
                </a:solidFill>
                <a:latin typeface="Anton Regular" pitchFamily="34" charset="0"/>
                <a:ea typeface="Anton Regular" pitchFamily="34" charset="-122"/>
                <a:cs typeface="Anton Regular" pitchFamily="34" charset="-120"/>
              </a:rPr>
              <a:t>02</a:t>
            </a:r>
            <a:endParaRPr lang="en-US" sz="4800" dirty="0"/>
          </a:p>
        </p:txBody>
      </p:sp>
      <p:sp>
        <p:nvSpPr>
          <p:cNvPr id="17" name="Shape 11"/>
          <p:cNvSpPr/>
          <p:nvPr/>
        </p:nvSpPr>
        <p:spPr>
          <a:xfrm>
            <a:off x="14403600" y="4559300"/>
            <a:ext cx="5931641" cy="1549400"/>
          </a:xfrm>
          <a:prstGeom prst="rect">
            <a:avLst/>
          </a:prstGeom>
          <a:noFill/>
          <a:ln/>
        </p:spPr>
      </p:sp>
      <p:sp>
        <p:nvSpPr>
          <p:cNvPr id="18" name="Text 12"/>
          <p:cNvSpPr/>
          <p:nvPr/>
        </p:nvSpPr>
        <p:spPr>
          <a:xfrm>
            <a:off x="14403600" y="4559300"/>
            <a:ext cx="6134867"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ENCOUNTERS</a:t>
            </a:r>
            <a:endParaRPr lang="en-US" sz="4800" dirty="0"/>
          </a:p>
        </p:txBody>
      </p:sp>
      <p:sp>
        <p:nvSpPr>
          <p:cNvPr id="19" name="Text 13"/>
          <p:cNvSpPr/>
          <p:nvPr/>
        </p:nvSpPr>
        <p:spPr>
          <a:xfrm>
            <a:off x="14403600" y="5575300"/>
            <a:ext cx="6067125"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Unicorn Sightings</a:t>
            </a:r>
            <a:endParaRPr lang="en-US" sz="3200" dirty="0"/>
          </a:p>
        </p:txBody>
      </p:sp>
      <p:sp>
        <p:nvSpPr>
          <p:cNvPr id="20" name="Shape 14"/>
          <p:cNvSpPr/>
          <p:nvPr/>
        </p:nvSpPr>
        <p:spPr>
          <a:xfrm>
            <a:off x="4051806" y="7112000"/>
            <a:ext cx="7760670" cy="1625600"/>
          </a:xfrm>
          <a:prstGeom prst="rect">
            <a:avLst/>
          </a:prstGeom>
          <a:noFill/>
          <a:ln/>
        </p:spPr>
      </p:sp>
      <p:sp>
        <p:nvSpPr>
          <p:cNvPr id="21" name="Shape 15"/>
          <p:cNvSpPr/>
          <p:nvPr/>
        </p:nvSpPr>
        <p:spPr>
          <a:xfrm>
            <a:off x="4051806" y="7150100"/>
            <a:ext cx="5931641" cy="1549400"/>
          </a:xfrm>
          <a:prstGeom prst="rect">
            <a:avLst/>
          </a:prstGeom>
          <a:noFill/>
          <a:ln/>
        </p:spPr>
      </p:sp>
      <p:sp>
        <p:nvSpPr>
          <p:cNvPr id="22" name="Text 16"/>
          <p:cNvSpPr/>
          <p:nvPr/>
        </p:nvSpPr>
        <p:spPr>
          <a:xfrm>
            <a:off x="3848581" y="7150100"/>
            <a:ext cx="6134867" cy="1117600"/>
          </a:xfrm>
          <a:prstGeom prst="rect">
            <a:avLst/>
          </a:prstGeom>
          <a:noFill/>
          <a:ln/>
        </p:spPr>
        <p:txBody>
          <a:bodyPr wrap="square" lIns="0" tIns="0" rIns="0" bIns="0" rtlCol="0" anchor="t"/>
          <a:lstStyle/>
          <a:p>
            <a:pPr algn="r"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WONDERS</a:t>
            </a:r>
            <a:endParaRPr lang="en-US" sz="4800" dirty="0"/>
          </a:p>
        </p:txBody>
      </p:sp>
      <p:sp>
        <p:nvSpPr>
          <p:cNvPr id="23" name="Text 17"/>
          <p:cNvSpPr/>
          <p:nvPr/>
        </p:nvSpPr>
        <p:spPr>
          <a:xfrm>
            <a:off x="3916323" y="8166100"/>
            <a:ext cx="6067125" cy="668867"/>
          </a:xfrm>
          <a:prstGeom prst="rect">
            <a:avLst/>
          </a:prstGeom>
          <a:noFill/>
          <a:ln/>
        </p:spPr>
        <p:txBody>
          <a:bodyPr wrap="square" lIns="0" tIns="0" rIns="0" bIns="0" rtlCol="0" anchor="t"/>
          <a:lstStyle/>
          <a:p>
            <a:pPr algn="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Wishes Granted</a:t>
            </a:r>
            <a:endParaRPr lang="en-US" sz="3200" dirty="0"/>
          </a:p>
        </p:txBody>
      </p:sp>
      <p:pic>
        <p:nvPicPr>
          <p:cNvPr id="24" name="Image 4" descr="preencoded.png">    </p:cNvPr>
          <p:cNvPicPr>
            <a:picLocks noChangeAspect="1"/>
          </p:cNvPicPr>
          <p:nvPr/>
        </p:nvPicPr>
        <p:blipFill>
          <a:blip r:embed="rId5"/>
          <a:stretch>
            <a:fillRect/>
          </a:stretch>
        </p:blipFill>
        <p:spPr>
          <a:xfrm>
            <a:off x="10186673" y="7112000"/>
            <a:ext cx="1625803" cy="1625600"/>
          </a:xfrm>
          <a:prstGeom prst="rect">
            <a:avLst/>
          </a:prstGeom>
        </p:spPr>
      </p:pic>
      <p:sp>
        <p:nvSpPr>
          <p:cNvPr id="25" name="Shape 18"/>
          <p:cNvSpPr/>
          <p:nvPr/>
        </p:nvSpPr>
        <p:spPr>
          <a:xfrm>
            <a:off x="10186673" y="7112000"/>
            <a:ext cx="1625803" cy="1625600"/>
          </a:xfrm>
          <a:prstGeom prst="roundRect">
            <a:avLst>
              <a:gd name="adj" fmla="val 781313"/>
            </a:avLst>
          </a:prstGeom>
          <a:noFill/>
          <a:ln w="50800">
            <a:solidFill>
              <a:srgbClr val="262626"/>
            </a:solidFill>
            <a:prstDash val="solid"/>
          </a:ln>
        </p:spPr>
      </p:sp>
      <p:sp>
        <p:nvSpPr>
          <p:cNvPr id="26" name="Text 19"/>
          <p:cNvSpPr/>
          <p:nvPr/>
        </p:nvSpPr>
        <p:spPr>
          <a:xfrm>
            <a:off x="10593124" y="7366000"/>
            <a:ext cx="812902" cy="1117600"/>
          </a:xfrm>
          <a:prstGeom prst="rect">
            <a:avLst/>
          </a:prstGeom>
          <a:noFill/>
          <a:ln/>
        </p:spPr>
        <p:txBody>
          <a:bodyPr wrap="square" lIns="0" tIns="0" rIns="0" bIns="0" rtlCol="0" anchor="ctr"/>
          <a:lstStyle/>
          <a:p>
            <a:pPr algn="ctr" indent="0" marL="0">
              <a:buNone/>
            </a:pPr>
            <a:r>
              <a:rPr lang="en-US" sz="4800" dirty="0">
                <a:solidFill>
                  <a:srgbClr val="262626">
                    <a:alpha val="100000"/>
                  </a:srgbClr>
                </a:solidFill>
                <a:latin typeface="Anton Regular" pitchFamily="34" charset="0"/>
                <a:ea typeface="Anton Regular" pitchFamily="34" charset="-122"/>
                <a:cs typeface="Anton Regular" pitchFamily="34" charset="-120"/>
              </a:rPr>
              <a:t>03</a:t>
            </a:r>
            <a:endParaRPr lang="en-US" sz="4800" dirty="0"/>
          </a:p>
        </p:txBody>
      </p:sp>
      <p:sp>
        <p:nvSpPr>
          <p:cNvPr id="27" name="Shape 20"/>
          <p:cNvSpPr/>
          <p:nvPr/>
        </p:nvSpPr>
        <p:spPr>
          <a:xfrm>
            <a:off x="12574572" y="7112000"/>
            <a:ext cx="7760670" cy="1625600"/>
          </a:xfrm>
          <a:prstGeom prst="rect">
            <a:avLst/>
          </a:prstGeom>
          <a:noFill/>
          <a:ln/>
        </p:spPr>
      </p:sp>
      <p:pic>
        <p:nvPicPr>
          <p:cNvPr id="28" name="Image 5" descr="preencoded.png">    </p:cNvPr>
          <p:cNvPicPr>
            <a:picLocks noChangeAspect="1"/>
          </p:cNvPicPr>
          <p:nvPr/>
        </p:nvPicPr>
        <p:blipFill>
          <a:blip r:embed="rId6"/>
          <a:stretch>
            <a:fillRect/>
          </a:stretch>
        </p:blipFill>
        <p:spPr>
          <a:xfrm>
            <a:off x="12574572" y="7112000"/>
            <a:ext cx="1625803" cy="1625600"/>
          </a:xfrm>
          <a:prstGeom prst="rect">
            <a:avLst/>
          </a:prstGeom>
        </p:spPr>
      </p:pic>
      <p:sp>
        <p:nvSpPr>
          <p:cNvPr id="29" name="Shape 21"/>
          <p:cNvSpPr/>
          <p:nvPr/>
        </p:nvSpPr>
        <p:spPr>
          <a:xfrm>
            <a:off x="12574572" y="7112000"/>
            <a:ext cx="1625803" cy="1625600"/>
          </a:xfrm>
          <a:prstGeom prst="roundRect">
            <a:avLst>
              <a:gd name="adj" fmla="val 781313"/>
            </a:avLst>
          </a:prstGeom>
          <a:noFill/>
          <a:ln w="50800">
            <a:solidFill>
              <a:srgbClr val="262626"/>
            </a:solidFill>
            <a:prstDash val="solid"/>
          </a:ln>
        </p:spPr>
      </p:sp>
      <p:sp>
        <p:nvSpPr>
          <p:cNvPr id="30" name="Text 22"/>
          <p:cNvSpPr/>
          <p:nvPr/>
        </p:nvSpPr>
        <p:spPr>
          <a:xfrm>
            <a:off x="12981022" y="7366000"/>
            <a:ext cx="812902" cy="1117600"/>
          </a:xfrm>
          <a:prstGeom prst="rect">
            <a:avLst/>
          </a:prstGeom>
          <a:noFill/>
          <a:ln/>
        </p:spPr>
        <p:txBody>
          <a:bodyPr wrap="square" lIns="0" tIns="0" rIns="0" bIns="0" rtlCol="0" anchor="ctr"/>
          <a:lstStyle/>
          <a:p>
            <a:pPr algn="ctr" indent="0" marL="0">
              <a:buNone/>
            </a:pPr>
            <a:r>
              <a:rPr lang="en-US" sz="4800" dirty="0">
                <a:solidFill>
                  <a:srgbClr val="262626">
                    <a:alpha val="100000"/>
                  </a:srgbClr>
                </a:solidFill>
                <a:latin typeface="Anton Regular" pitchFamily="34" charset="0"/>
                <a:ea typeface="Anton Regular" pitchFamily="34" charset="-122"/>
                <a:cs typeface="Anton Regular" pitchFamily="34" charset="-120"/>
              </a:rPr>
              <a:t>04</a:t>
            </a:r>
            <a:endParaRPr lang="en-US" sz="4800" dirty="0"/>
          </a:p>
        </p:txBody>
      </p:sp>
      <p:sp>
        <p:nvSpPr>
          <p:cNvPr id="31" name="Shape 23"/>
          <p:cNvSpPr/>
          <p:nvPr/>
        </p:nvSpPr>
        <p:spPr>
          <a:xfrm>
            <a:off x="14403600" y="7150100"/>
            <a:ext cx="5931641" cy="1549400"/>
          </a:xfrm>
          <a:prstGeom prst="rect">
            <a:avLst/>
          </a:prstGeom>
          <a:noFill/>
          <a:ln/>
        </p:spPr>
      </p:sp>
      <p:sp>
        <p:nvSpPr>
          <p:cNvPr id="32" name="Text 24"/>
          <p:cNvSpPr/>
          <p:nvPr/>
        </p:nvSpPr>
        <p:spPr>
          <a:xfrm>
            <a:off x="14403600" y="7150100"/>
            <a:ext cx="6134867"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MAGIC</a:t>
            </a:r>
            <a:endParaRPr lang="en-US" sz="4800" dirty="0"/>
          </a:p>
        </p:txBody>
      </p:sp>
      <p:sp>
        <p:nvSpPr>
          <p:cNvPr id="33" name="Text 25"/>
          <p:cNvSpPr/>
          <p:nvPr/>
        </p:nvSpPr>
        <p:spPr>
          <a:xfrm>
            <a:off x="14403600" y="8166100"/>
            <a:ext cx="6067125"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Spellcasting</a:t>
            </a:r>
            <a:endParaRPr lang="en-US" sz="3200" dirty="0"/>
          </a:p>
        </p:txBody>
      </p:sp>
      <p:sp>
        <p:nvSpPr>
          <p:cNvPr id="34" name="Shape 26"/>
          <p:cNvSpPr/>
          <p:nvPr/>
        </p:nvSpPr>
        <p:spPr>
          <a:xfrm>
            <a:off x="4051806" y="9702800"/>
            <a:ext cx="7760670" cy="1625600"/>
          </a:xfrm>
          <a:prstGeom prst="rect">
            <a:avLst/>
          </a:prstGeom>
          <a:noFill/>
          <a:ln/>
        </p:spPr>
      </p:sp>
      <p:sp>
        <p:nvSpPr>
          <p:cNvPr id="35" name="Shape 27"/>
          <p:cNvSpPr/>
          <p:nvPr/>
        </p:nvSpPr>
        <p:spPr>
          <a:xfrm>
            <a:off x="4051806" y="9740900"/>
            <a:ext cx="5931641" cy="1549400"/>
          </a:xfrm>
          <a:prstGeom prst="rect">
            <a:avLst/>
          </a:prstGeom>
          <a:noFill/>
          <a:ln/>
        </p:spPr>
      </p:sp>
      <p:sp>
        <p:nvSpPr>
          <p:cNvPr id="36" name="Text 28"/>
          <p:cNvSpPr/>
          <p:nvPr/>
        </p:nvSpPr>
        <p:spPr>
          <a:xfrm>
            <a:off x="3848581" y="9740900"/>
            <a:ext cx="6134867" cy="1117600"/>
          </a:xfrm>
          <a:prstGeom prst="rect">
            <a:avLst/>
          </a:prstGeom>
          <a:noFill/>
          <a:ln/>
        </p:spPr>
        <p:txBody>
          <a:bodyPr wrap="square" lIns="0" tIns="0" rIns="0" bIns="0" rtlCol="0" anchor="t"/>
          <a:lstStyle/>
          <a:p>
            <a:pPr algn="r"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ADVENTURE</a:t>
            </a:r>
            <a:endParaRPr lang="en-US" sz="4800" dirty="0"/>
          </a:p>
        </p:txBody>
      </p:sp>
      <p:sp>
        <p:nvSpPr>
          <p:cNvPr id="37" name="Text 29"/>
          <p:cNvSpPr/>
          <p:nvPr/>
        </p:nvSpPr>
        <p:spPr>
          <a:xfrm>
            <a:off x="3916323" y="10756900"/>
            <a:ext cx="6067125" cy="668867"/>
          </a:xfrm>
          <a:prstGeom prst="rect">
            <a:avLst/>
          </a:prstGeom>
          <a:noFill/>
          <a:ln/>
        </p:spPr>
        <p:txBody>
          <a:bodyPr wrap="square" lIns="0" tIns="0" rIns="0" bIns="0" rtlCol="0" anchor="t"/>
          <a:lstStyle/>
          <a:p>
            <a:pPr algn="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Happily Ever After</a:t>
            </a:r>
            <a:endParaRPr lang="en-US" sz="3200" dirty="0"/>
          </a:p>
        </p:txBody>
      </p:sp>
      <p:pic>
        <p:nvPicPr>
          <p:cNvPr id="38" name="Image 6" descr="preencoded.png">    </p:cNvPr>
          <p:cNvPicPr>
            <a:picLocks noChangeAspect="1"/>
          </p:cNvPicPr>
          <p:nvPr/>
        </p:nvPicPr>
        <p:blipFill>
          <a:blip r:embed="rId7"/>
          <a:stretch>
            <a:fillRect/>
          </a:stretch>
        </p:blipFill>
        <p:spPr>
          <a:xfrm>
            <a:off x="10186673" y="9702800"/>
            <a:ext cx="1625803" cy="1625600"/>
          </a:xfrm>
          <a:prstGeom prst="rect">
            <a:avLst/>
          </a:prstGeom>
        </p:spPr>
      </p:pic>
      <p:sp>
        <p:nvSpPr>
          <p:cNvPr id="39" name="Shape 30"/>
          <p:cNvSpPr/>
          <p:nvPr/>
        </p:nvSpPr>
        <p:spPr>
          <a:xfrm>
            <a:off x="10186673" y="9702800"/>
            <a:ext cx="1625803" cy="1625600"/>
          </a:xfrm>
          <a:prstGeom prst="roundRect">
            <a:avLst>
              <a:gd name="adj" fmla="val 781313"/>
            </a:avLst>
          </a:prstGeom>
          <a:noFill/>
          <a:ln w="50800">
            <a:solidFill>
              <a:srgbClr val="262626"/>
            </a:solidFill>
            <a:prstDash val="solid"/>
          </a:ln>
        </p:spPr>
      </p:sp>
      <p:sp>
        <p:nvSpPr>
          <p:cNvPr id="40" name="Text 31"/>
          <p:cNvSpPr/>
          <p:nvPr/>
        </p:nvSpPr>
        <p:spPr>
          <a:xfrm>
            <a:off x="10593124" y="9956800"/>
            <a:ext cx="812902" cy="1117600"/>
          </a:xfrm>
          <a:prstGeom prst="rect">
            <a:avLst/>
          </a:prstGeom>
          <a:noFill/>
          <a:ln/>
        </p:spPr>
        <p:txBody>
          <a:bodyPr wrap="square" lIns="0" tIns="0" rIns="0" bIns="0" rtlCol="0" anchor="ctr"/>
          <a:lstStyle/>
          <a:p>
            <a:pPr algn="ctr" indent="0" marL="0">
              <a:buNone/>
            </a:pPr>
            <a:r>
              <a:rPr lang="en-US" sz="4800" dirty="0">
                <a:solidFill>
                  <a:srgbClr val="262626">
                    <a:alpha val="100000"/>
                  </a:srgbClr>
                </a:solidFill>
                <a:latin typeface="Anton Regular" pitchFamily="34" charset="0"/>
                <a:ea typeface="Anton Regular" pitchFamily="34" charset="-122"/>
                <a:cs typeface="Anton Regular" pitchFamily="34" charset="-120"/>
              </a:rPr>
              <a:t>05</a:t>
            </a:r>
            <a:endParaRPr lang="en-US" sz="4800" dirty="0"/>
          </a:p>
        </p:txBody>
      </p:sp>
      <p:sp>
        <p:nvSpPr>
          <p:cNvPr id="41" name="Shape 32"/>
          <p:cNvSpPr/>
          <p:nvPr/>
        </p:nvSpPr>
        <p:spPr>
          <a:xfrm>
            <a:off x="12574572" y="9702800"/>
            <a:ext cx="7760670" cy="1625600"/>
          </a:xfrm>
          <a:prstGeom prst="rect">
            <a:avLst/>
          </a:prstGeom>
          <a:noFill/>
          <a:ln/>
        </p:spPr>
      </p:sp>
      <p:pic>
        <p:nvPicPr>
          <p:cNvPr id="42" name="Image 7" descr="preencoded.png">    </p:cNvPr>
          <p:cNvPicPr>
            <a:picLocks noChangeAspect="1"/>
          </p:cNvPicPr>
          <p:nvPr/>
        </p:nvPicPr>
        <p:blipFill>
          <a:blip r:embed="rId8"/>
          <a:stretch>
            <a:fillRect/>
          </a:stretch>
        </p:blipFill>
        <p:spPr>
          <a:xfrm>
            <a:off x="12574572" y="9702800"/>
            <a:ext cx="1625803" cy="1625600"/>
          </a:xfrm>
          <a:prstGeom prst="rect">
            <a:avLst/>
          </a:prstGeom>
        </p:spPr>
      </p:pic>
      <p:sp>
        <p:nvSpPr>
          <p:cNvPr id="43" name="Shape 33"/>
          <p:cNvSpPr/>
          <p:nvPr/>
        </p:nvSpPr>
        <p:spPr>
          <a:xfrm>
            <a:off x="12574572" y="9702800"/>
            <a:ext cx="1625803" cy="1625600"/>
          </a:xfrm>
          <a:prstGeom prst="roundRect">
            <a:avLst>
              <a:gd name="adj" fmla="val 781313"/>
            </a:avLst>
          </a:prstGeom>
          <a:noFill/>
          <a:ln w="50800">
            <a:solidFill>
              <a:srgbClr val="262626"/>
            </a:solidFill>
            <a:prstDash val="solid"/>
          </a:ln>
        </p:spPr>
      </p:sp>
      <p:sp>
        <p:nvSpPr>
          <p:cNvPr id="44" name="Text 34"/>
          <p:cNvSpPr/>
          <p:nvPr/>
        </p:nvSpPr>
        <p:spPr>
          <a:xfrm>
            <a:off x="12981022" y="9956800"/>
            <a:ext cx="812902" cy="1117600"/>
          </a:xfrm>
          <a:prstGeom prst="rect">
            <a:avLst/>
          </a:prstGeom>
          <a:noFill/>
          <a:ln/>
        </p:spPr>
        <p:txBody>
          <a:bodyPr wrap="square" lIns="0" tIns="0" rIns="0" bIns="0" rtlCol="0" anchor="ctr"/>
          <a:lstStyle/>
          <a:p>
            <a:pPr algn="ctr" indent="0" marL="0">
              <a:buNone/>
            </a:pPr>
            <a:r>
              <a:rPr lang="en-US" sz="4800" dirty="0">
                <a:solidFill>
                  <a:srgbClr val="262626">
                    <a:alpha val="100000"/>
                  </a:srgbClr>
                </a:solidFill>
                <a:latin typeface="Anton Regular" pitchFamily="34" charset="0"/>
                <a:ea typeface="Anton Regular" pitchFamily="34" charset="-122"/>
                <a:cs typeface="Anton Regular" pitchFamily="34" charset="-120"/>
              </a:rPr>
              <a:t>06</a:t>
            </a:r>
            <a:endParaRPr lang="en-US" sz="4800" dirty="0"/>
          </a:p>
        </p:txBody>
      </p:sp>
      <p:sp>
        <p:nvSpPr>
          <p:cNvPr id="45" name="Shape 35"/>
          <p:cNvSpPr/>
          <p:nvPr/>
        </p:nvSpPr>
        <p:spPr>
          <a:xfrm>
            <a:off x="14403600" y="9740900"/>
            <a:ext cx="5931641" cy="1549400"/>
          </a:xfrm>
          <a:prstGeom prst="rect">
            <a:avLst/>
          </a:prstGeom>
          <a:noFill/>
          <a:ln/>
        </p:spPr>
      </p:sp>
      <p:sp>
        <p:nvSpPr>
          <p:cNvPr id="46" name="Text 36"/>
          <p:cNvSpPr/>
          <p:nvPr/>
        </p:nvSpPr>
        <p:spPr>
          <a:xfrm>
            <a:off x="14403600" y="9740900"/>
            <a:ext cx="6134867"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CONCLUSION</a:t>
            </a:r>
            <a:endParaRPr lang="en-US" sz="4800" dirty="0"/>
          </a:p>
        </p:txBody>
      </p:sp>
      <p:sp>
        <p:nvSpPr>
          <p:cNvPr id="47" name="Text 37"/>
          <p:cNvSpPr/>
          <p:nvPr/>
        </p:nvSpPr>
        <p:spPr>
          <a:xfrm>
            <a:off x="14403600" y="10756900"/>
            <a:ext cx="6067125"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Embrace the Fantasy</a:t>
            </a:r>
            <a:endParaRPr 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4EFE7"/>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2959470" y="3251200"/>
            <a:ext cx="13345135" cy="1862667"/>
          </a:xfrm>
          <a:prstGeom prst="rect">
            <a:avLst/>
          </a:prstGeom>
          <a:noFill/>
          <a:ln/>
        </p:spPr>
        <p:txBody>
          <a:bodyPr wrap="square" lIns="0" tIns="0" rIns="0" bIns="0" rtlCol="0" anchor="t"/>
          <a:lstStyle/>
          <a:p>
            <a:pPr algn="l" indent="0" marL="0">
              <a:buNone/>
            </a:pPr>
            <a:r>
              <a:rPr lang="en-US" sz="8000" dirty="0">
                <a:solidFill>
                  <a:srgbClr val="978872">
                    <a:alpha val="100000"/>
                  </a:srgbClr>
                </a:solidFill>
                <a:latin typeface="Anton Regular" pitchFamily="34" charset="0"/>
                <a:ea typeface="Anton Regular" pitchFamily="34" charset="-122"/>
                <a:cs typeface="Anton Regular" pitchFamily="34" charset="-120"/>
              </a:rPr>
              <a:t>THE REALM OF THE EXTRAORDINARY</a:t>
            </a:r>
            <a:endParaRPr lang="en-US" sz="8000" dirty="0"/>
          </a:p>
        </p:txBody>
      </p:sp>
      <p:sp>
        <p:nvSpPr>
          <p:cNvPr id="6" name="Text 2"/>
          <p:cNvSpPr/>
          <p:nvPr/>
        </p:nvSpPr>
        <p:spPr>
          <a:xfrm>
            <a:off x="2959470" y="5245100"/>
            <a:ext cx="8861474" cy="5469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7" name="Text 3"/>
          <p:cNvSpPr/>
          <p:nvPr/>
        </p:nvSpPr>
        <p:spPr>
          <a:xfrm>
            <a:off x="12701588" y="5245100"/>
            <a:ext cx="8861474" cy="5469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4EFE7"/>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4387048" cy="8305800"/>
          </a:xfrm>
          <a:prstGeom prst="rect">
            <a:avLst/>
          </a:prstGeom>
        </p:spPr>
      </p:pic>
      <p:sp>
        <p:nvSpPr>
          <p:cNvPr id="6" name="Shape 1"/>
          <p:cNvSpPr/>
          <p:nvPr/>
        </p:nvSpPr>
        <p:spPr>
          <a:xfrm>
            <a:off x="1816327" y="9499600"/>
            <a:ext cx="9907238" cy="2717800"/>
          </a:xfrm>
          <a:prstGeom prst="rect">
            <a:avLst/>
          </a:prstGeom>
          <a:noFill/>
          <a:ln/>
        </p:spPr>
      </p:sp>
      <p:pic>
        <p:nvPicPr>
          <p:cNvPr id="7"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16327" y="10045700"/>
            <a:ext cx="1456760" cy="1625600"/>
          </a:xfrm>
          <a:prstGeom prst="rect">
            <a:avLst/>
          </a:prstGeom>
        </p:spPr>
      </p:pic>
      <p:sp>
        <p:nvSpPr>
          <p:cNvPr id="8" name="Shape 2"/>
          <p:cNvSpPr/>
          <p:nvPr/>
        </p:nvSpPr>
        <p:spPr>
          <a:xfrm>
            <a:off x="3679535" y="9499600"/>
            <a:ext cx="8044029" cy="2717800"/>
          </a:xfrm>
          <a:prstGeom prst="rect">
            <a:avLst/>
          </a:prstGeom>
          <a:noFill/>
          <a:ln/>
        </p:spPr>
      </p:sp>
      <p:sp>
        <p:nvSpPr>
          <p:cNvPr id="9" name="Text 3"/>
          <p:cNvSpPr/>
          <p:nvPr/>
        </p:nvSpPr>
        <p:spPr>
          <a:xfrm>
            <a:off x="3679535" y="9499600"/>
            <a:ext cx="8247255"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UNICORN SIGHTINGS</a:t>
            </a:r>
            <a:endParaRPr lang="en-US" sz="4800" dirty="0"/>
          </a:p>
        </p:txBody>
      </p:sp>
      <p:sp>
        <p:nvSpPr>
          <p:cNvPr id="10" name="Text 4"/>
          <p:cNvSpPr/>
          <p:nvPr/>
        </p:nvSpPr>
        <p:spPr>
          <a:xfrm>
            <a:off x="3679535" y="10617200"/>
            <a:ext cx="8179513"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sp>
        <p:nvSpPr>
          <p:cNvPr id="11" name="Shape 5"/>
          <p:cNvSpPr/>
          <p:nvPr/>
        </p:nvSpPr>
        <p:spPr>
          <a:xfrm>
            <a:off x="12676184" y="9499600"/>
            <a:ext cx="9907238" cy="2717800"/>
          </a:xfrm>
          <a:prstGeom prst="rect">
            <a:avLst/>
          </a:prstGeom>
          <a:noFill/>
          <a:ln/>
        </p:spPr>
      </p:sp>
      <p:pic>
        <p:nvPicPr>
          <p:cNvPr id="12" name="Image 4"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76184" y="10045700"/>
            <a:ext cx="1502633" cy="1625600"/>
          </a:xfrm>
          <a:prstGeom prst="rect">
            <a:avLst/>
          </a:prstGeom>
        </p:spPr>
      </p:pic>
      <p:sp>
        <p:nvSpPr>
          <p:cNvPr id="13" name="Shape 6"/>
          <p:cNvSpPr/>
          <p:nvPr/>
        </p:nvSpPr>
        <p:spPr>
          <a:xfrm>
            <a:off x="14585268" y="9499600"/>
            <a:ext cx="7998154" cy="2717800"/>
          </a:xfrm>
          <a:prstGeom prst="rect">
            <a:avLst/>
          </a:prstGeom>
          <a:noFill/>
          <a:ln/>
        </p:spPr>
      </p:sp>
      <p:sp>
        <p:nvSpPr>
          <p:cNvPr id="14" name="Text 7"/>
          <p:cNvSpPr/>
          <p:nvPr/>
        </p:nvSpPr>
        <p:spPr>
          <a:xfrm>
            <a:off x="14585268" y="9499600"/>
            <a:ext cx="8201380"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DRAGON TAMING</a:t>
            </a:r>
            <a:endParaRPr lang="en-US" sz="4800" dirty="0"/>
          </a:p>
        </p:txBody>
      </p:sp>
      <p:sp>
        <p:nvSpPr>
          <p:cNvPr id="15" name="Text 8"/>
          <p:cNvSpPr/>
          <p:nvPr/>
        </p:nvSpPr>
        <p:spPr>
          <a:xfrm>
            <a:off x="14585268" y="10617200"/>
            <a:ext cx="8133638"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4EFE7"/>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914514" y="3492500"/>
            <a:ext cx="7023978" cy="8763000"/>
          </a:xfrm>
          <a:prstGeom prst="rect">
            <a:avLst/>
          </a:prstGeom>
          <a:noFill/>
          <a:ln/>
        </p:spPr>
      </p:sp>
      <p:sp>
        <p:nvSpPr>
          <p:cNvPr id="6" name="Shape 2"/>
          <p:cNvSpPr/>
          <p:nvPr/>
        </p:nvSpPr>
        <p:spPr>
          <a:xfrm>
            <a:off x="914514" y="3492500"/>
            <a:ext cx="4343943" cy="914400"/>
          </a:xfrm>
          <a:prstGeom prst="rect">
            <a:avLst/>
          </a:prstGeom>
          <a:noFill/>
          <a:ln/>
        </p:spPr>
      </p:sp>
      <p:sp>
        <p:nvSpPr>
          <p:cNvPr id="7" name="Text 3"/>
          <p:cNvSpPr/>
          <p:nvPr/>
        </p:nvSpPr>
        <p:spPr>
          <a:xfrm>
            <a:off x="914514" y="3492500"/>
            <a:ext cx="4547168"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UNICORN SIGHTINGS</a:t>
            </a:r>
            <a:endParaRPr lang="en-US" sz="4800" dirty="0"/>
          </a:p>
        </p:txBody>
      </p:sp>
      <p:sp>
        <p:nvSpPr>
          <p:cNvPr id="8" name="Shape 4"/>
          <p:cNvSpPr/>
          <p:nvPr/>
        </p:nvSpPr>
        <p:spPr>
          <a:xfrm>
            <a:off x="914514" y="5016500"/>
            <a:ext cx="7023978" cy="1600200"/>
          </a:xfrm>
          <a:prstGeom prst="rect">
            <a:avLst/>
          </a:prstGeom>
          <a:noFill/>
          <a:ln/>
        </p:spPr>
      </p:sp>
      <p:sp>
        <p:nvSpPr>
          <p:cNvPr id="9" name="Text 5"/>
          <p:cNvSpPr/>
          <p:nvPr/>
        </p:nvSpPr>
        <p:spPr>
          <a:xfrm>
            <a:off x="914514" y="5016500"/>
            <a:ext cx="7159461"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pic>
        <p:nvPicPr>
          <p:cNvPr id="10" name="Image 2"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514" y="7226300"/>
            <a:ext cx="7023978" cy="5029200"/>
          </a:xfrm>
          <a:prstGeom prst="rect">
            <a:avLst/>
          </a:prstGeom>
        </p:spPr>
      </p:pic>
      <p:sp>
        <p:nvSpPr>
          <p:cNvPr id="11" name="Shape 6"/>
          <p:cNvSpPr/>
          <p:nvPr/>
        </p:nvSpPr>
        <p:spPr>
          <a:xfrm>
            <a:off x="15826178" y="3492500"/>
            <a:ext cx="7023978" cy="8763000"/>
          </a:xfrm>
          <a:prstGeom prst="rect">
            <a:avLst/>
          </a:prstGeom>
          <a:noFill/>
          <a:ln/>
        </p:spPr>
      </p:sp>
      <p:sp>
        <p:nvSpPr>
          <p:cNvPr id="12" name="Shape 7"/>
          <p:cNvSpPr/>
          <p:nvPr/>
        </p:nvSpPr>
        <p:spPr>
          <a:xfrm>
            <a:off x="15826178" y="3492500"/>
            <a:ext cx="4343943" cy="914400"/>
          </a:xfrm>
          <a:prstGeom prst="rect">
            <a:avLst/>
          </a:prstGeom>
          <a:noFill/>
          <a:ln/>
        </p:spPr>
      </p:sp>
      <p:sp>
        <p:nvSpPr>
          <p:cNvPr id="13" name="Text 8"/>
          <p:cNvSpPr/>
          <p:nvPr/>
        </p:nvSpPr>
        <p:spPr>
          <a:xfrm>
            <a:off x="15826178" y="3492500"/>
            <a:ext cx="4547168"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UNICORN SIGHTINGS</a:t>
            </a:r>
            <a:endParaRPr lang="en-US" sz="4800" dirty="0"/>
          </a:p>
        </p:txBody>
      </p:sp>
      <p:sp>
        <p:nvSpPr>
          <p:cNvPr id="14" name="Shape 9"/>
          <p:cNvSpPr/>
          <p:nvPr/>
        </p:nvSpPr>
        <p:spPr>
          <a:xfrm>
            <a:off x="15826178" y="5016500"/>
            <a:ext cx="7023978" cy="1600200"/>
          </a:xfrm>
          <a:prstGeom prst="rect">
            <a:avLst/>
          </a:prstGeom>
          <a:noFill/>
          <a:ln/>
        </p:spPr>
      </p:sp>
      <p:sp>
        <p:nvSpPr>
          <p:cNvPr id="15" name="Text 10"/>
          <p:cNvSpPr/>
          <p:nvPr/>
        </p:nvSpPr>
        <p:spPr>
          <a:xfrm>
            <a:off x="15826178" y="5016500"/>
            <a:ext cx="7159461"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pic>
        <p:nvPicPr>
          <p:cNvPr id="16"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826178" y="7226300"/>
            <a:ext cx="7023978" cy="5029200"/>
          </a:xfrm>
          <a:prstGeom prst="rect">
            <a:avLst/>
          </a:prstGeom>
        </p:spPr>
      </p:pic>
      <p:sp>
        <p:nvSpPr>
          <p:cNvPr id="17" name="Shape 11"/>
          <p:cNvSpPr/>
          <p:nvPr/>
        </p:nvSpPr>
        <p:spPr>
          <a:xfrm>
            <a:off x="8370346" y="1498600"/>
            <a:ext cx="7023978" cy="8763000"/>
          </a:xfrm>
          <a:prstGeom prst="rect">
            <a:avLst/>
          </a:prstGeom>
          <a:noFill/>
          <a:ln/>
        </p:spPr>
      </p:sp>
      <p:sp>
        <p:nvSpPr>
          <p:cNvPr id="18" name="Shape 12"/>
          <p:cNvSpPr/>
          <p:nvPr/>
        </p:nvSpPr>
        <p:spPr>
          <a:xfrm>
            <a:off x="8370346" y="1498600"/>
            <a:ext cx="3658057" cy="914400"/>
          </a:xfrm>
          <a:prstGeom prst="rect">
            <a:avLst/>
          </a:prstGeom>
          <a:noFill/>
          <a:ln/>
        </p:spPr>
      </p:sp>
      <p:sp>
        <p:nvSpPr>
          <p:cNvPr id="19" name="Text 13"/>
          <p:cNvSpPr/>
          <p:nvPr/>
        </p:nvSpPr>
        <p:spPr>
          <a:xfrm>
            <a:off x="8370346" y="1498600"/>
            <a:ext cx="3861283"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DRAGON TAMING</a:t>
            </a:r>
            <a:endParaRPr lang="en-US" sz="4800" dirty="0"/>
          </a:p>
        </p:txBody>
      </p:sp>
      <p:sp>
        <p:nvSpPr>
          <p:cNvPr id="20" name="Shape 14"/>
          <p:cNvSpPr/>
          <p:nvPr/>
        </p:nvSpPr>
        <p:spPr>
          <a:xfrm>
            <a:off x="8370346" y="3022600"/>
            <a:ext cx="7023978" cy="1600200"/>
          </a:xfrm>
          <a:prstGeom prst="rect">
            <a:avLst/>
          </a:prstGeom>
          <a:noFill/>
          <a:ln/>
        </p:spPr>
      </p:sp>
      <p:sp>
        <p:nvSpPr>
          <p:cNvPr id="21" name="Text 15"/>
          <p:cNvSpPr/>
          <p:nvPr/>
        </p:nvSpPr>
        <p:spPr>
          <a:xfrm>
            <a:off x="8370346" y="3022600"/>
            <a:ext cx="7159461"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closer look at the art of taming dragons and the brave adventurers who take on these creatures.</a:t>
            </a:r>
            <a:endParaRPr lang="en-US" sz="3200" dirty="0"/>
          </a:p>
        </p:txBody>
      </p:sp>
      <p:pic>
        <p:nvPicPr>
          <p:cNvPr id="22" name="Image 4"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70346" y="5232400"/>
            <a:ext cx="7023978" cy="50292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4EFE7"/>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467" y="1257300"/>
            <a:ext cx="5966698" cy="4437887"/>
          </a:xfrm>
          <a:prstGeom prst="rect">
            <a:avLst/>
          </a:prstGeom>
        </p:spPr>
      </p:pic>
      <p:sp>
        <p:nvSpPr>
          <p:cNvPr id="6" name="Shape 1"/>
          <p:cNvSpPr/>
          <p:nvPr/>
        </p:nvSpPr>
        <p:spPr>
          <a:xfrm>
            <a:off x="5842730" y="4229100"/>
            <a:ext cx="13603400" cy="5562600"/>
          </a:xfrm>
          <a:prstGeom prst="rect">
            <a:avLst/>
          </a:prstGeom>
          <a:noFill/>
          <a:ln/>
        </p:spPr>
      </p:sp>
      <p:sp>
        <p:nvSpPr>
          <p:cNvPr id="7" name="Text 2"/>
          <p:cNvSpPr/>
          <p:nvPr/>
        </p:nvSpPr>
        <p:spPr>
          <a:xfrm>
            <a:off x="5842730" y="4229100"/>
            <a:ext cx="13806626" cy="477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8" name="Text 3"/>
          <p:cNvSpPr/>
          <p:nvPr/>
        </p:nvSpPr>
        <p:spPr>
          <a:xfrm>
            <a:off x="16080210" y="9105900"/>
            <a:ext cx="3518340"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4EFE7"/>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24191" y="1866900"/>
            <a:ext cx="7595549" cy="10147300"/>
          </a:xfrm>
          <a:prstGeom prst="rect">
            <a:avLst/>
          </a:prstGeom>
        </p:spPr>
      </p:pic>
      <p:pic>
        <p:nvPicPr>
          <p:cNvPr id="6"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35667" y="1866900"/>
            <a:ext cx="5728416" cy="10147300"/>
          </a:xfrm>
          <a:prstGeom prst="rect">
            <a:avLst/>
          </a:prstGeom>
        </p:spPr>
      </p:pic>
      <p:sp>
        <p:nvSpPr>
          <p:cNvPr id="7" name="Shape 1"/>
          <p:cNvSpPr/>
          <p:nvPr/>
        </p:nvSpPr>
        <p:spPr>
          <a:xfrm>
            <a:off x="16004000" y="3111500"/>
            <a:ext cx="7163695" cy="2286000"/>
          </a:xfrm>
          <a:prstGeom prst="rect">
            <a:avLst/>
          </a:prstGeom>
          <a:noFill/>
          <a:ln/>
        </p:spPr>
      </p:sp>
      <p:sp>
        <p:nvSpPr>
          <p:cNvPr id="8" name="Text 2"/>
          <p:cNvSpPr/>
          <p:nvPr/>
        </p:nvSpPr>
        <p:spPr>
          <a:xfrm>
            <a:off x="16004000" y="3111500"/>
            <a:ext cx="7366921"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DRAGON TAMING TECHNIQUE</a:t>
            </a:r>
            <a:endParaRPr lang="en-US" sz="4800" dirty="0"/>
          </a:p>
        </p:txBody>
      </p:sp>
      <p:sp>
        <p:nvSpPr>
          <p:cNvPr id="9" name="Text 3"/>
          <p:cNvSpPr/>
          <p:nvPr/>
        </p:nvSpPr>
        <p:spPr>
          <a:xfrm>
            <a:off x="16004000" y="4330700"/>
            <a:ext cx="7299179"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guide to taming and caring for dragons in the realm of magic.</a:t>
            </a:r>
            <a:endParaRPr lang="en-US" sz="3200" dirty="0"/>
          </a:p>
        </p:txBody>
      </p:sp>
      <p:sp>
        <p:nvSpPr>
          <p:cNvPr id="10" name="Shape 4"/>
          <p:cNvSpPr/>
          <p:nvPr/>
        </p:nvSpPr>
        <p:spPr>
          <a:xfrm>
            <a:off x="16004000" y="6540500"/>
            <a:ext cx="7163695" cy="2286000"/>
          </a:xfrm>
          <a:prstGeom prst="rect">
            <a:avLst/>
          </a:prstGeom>
          <a:noFill/>
          <a:ln/>
        </p:spPr>
      </p:sp>
      <p:sp>
        <p:nvSpPr>
          <p:cNvPr id="11" name="Text 5"/>
          <p:cNvSpPr/>
          <p:nvPr/>
        </p:nvSpPr>
        <p:spPr>
          <a:xfrm>
            <a:off x="16004000" y="6540500"/>
            <a:ext cx="7366921"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THE ART OF UNICORN SIGHTING</a:t>
            </a:r>
            <a:endParaRPr lang="en-US" sz="4800" dirty="0"/>
          </a:p>
        </p:txBody>
      </p:sp>
      <p:sp>
        <p:nvSpPr>
          <p:cNvPr id="12" name="Text 6"/>
          <p:cNvSpPr/>
          <p:nvPr/>
        </p:nvSpPr>
        <p:spPr>
          <a:xfrm>
            <a:off x="16004000" y="7759700"/>
            <a:ext cx="7299179"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Tips and tricks for spotting the elusive unicorns in their natural habitat.</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4EFE7"/>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Text 0"/>
          <p:cNvSpPr/>
          <p:nvPr/>
        </p:nvSpPr>
        <p:spPr>
          <a:xfrm>
            <a:off x="2091528" y="1574800"/>
            <a:ext cx="20216693" cy="1862667"/>
          </a:xfrm>
          <a:prstGeom prst="rect">
            <a:avLst/>
          </a:prstGeom>
          <a:noFill/>
          <a:ln/>
        </p:spPr>
        <p:txBody>
          <a:bodyPr wrap="square" lIns="0" tIns="0" rIns="0" bIns="0" rtlCol="0" anchor="t"/>
          <a:lstStyle/>
          <a:p>
            <a:pPr algn="ctr" indent="0" marL="0">
              <a:buNone/>
            </a:pPr>
            <a:r>
              <a:rPr lang="en-US" sz="8000" dirty="0">
                <a:solidFill>
                  <a:srgbClr val="978872">
                    <a:alpha val="100000"/>
                  </a:srgbClr>
                </a:solidFill>
                <a:latin typeface="Anton Regular" pitchFamily="34" charset="0"/>
                <a:ea typeface="Anton Regular" pitchFamily="34" charset="-122"/>
                <a:cs typeface="Anton Regular" pitchFamily="34" charset="-120"/>
              </a:rPr>
              <a:t>THE MAGIC OF DRAGONS: A RESEARCH</a:t>
            </a:r>
            <a:endParaRPr lang="en-US" sz="8000" dirty="0"/>
          </a:p>
        </p:txBody>
      </p:sp>
      <p:sp>
        <p:nvSpPr>
          <p:cNvPr id="4" name="Shape 1"/>
          <p:cNvSpPr/>
          <p:nvPr/>
        </p:nvSpPr>
        <p:spPr>
          <a:xfrm>
            <a:off x="14352794" y="4025900"/>
            <a:ext cx="6642930" cy="7861300"/>
          </a:xfrm>
          <a:prstGeom prst="rect">
            <a:avLst/>
          </a:prstGeom>
          <a:noFill/>
          <a:ln/>
        </p:spPr>
      </p:sp>
      <p:sp>
        <p:nvSpPr>
          <p:cNvPr id="5" name="Text 2"/>
          <p:cNvSpPr/>
          <p:nvPr/>
        </p:nvSpPr>
        <p:spPr>
          <a:xfrm>
            <a:off x="15743618" y="4025900"/>
            <a:ext cx="3861283"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DRAGON TAMING</a:t>
            </a:r>
            <a:endParaRPr lang="en-US" sz="4800" dirty="0"/>
          </a:p>
        </p:txBody>
      </p:sp>
      <p:sp>
        <p:nvSpPr>
          <p:cNvPr id="6" name="Shape 3"/>
          <p:cNvSpPr/>
          <p:nvPr/>
        </p:nvSpPr>
        <p:spPr>
          <a:xfrm>
            <a:off x="14352794" y="5245100"/>
            <a:ext cx="6642930" cy="6642100"/>
          </a:xfrm>
          <a:prstGeom prst="rect">
            <a:avLst/>
          </a:prstGeom>
          <a:noFill/>
          <a:ln/>
        </p:spPr>
      </p:sp>
      <p:pic>
        <p:nvPicPr>
          <p:cNvPr id="7"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352794" y="5245100"/>
            <a:ext cx="6642930" cy="6642100"/>
          </a:xfrm>
          <a:prstGeom prst="rect">
            <a:avLst/>
          </a:prstGeom>
        </p:spPr>
      </p:pic>
      <p:pic>
        <p:nvPicPr>
          <p:cNvPr id="8"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52791" y="5245100"/>
            <a:ext cx="6642933" cy="6642100"/>
          </a:xfrm>
          <a:prstGeom prst="rect">
            <a:avLst/>
          </a:prstGeom>
        </p:spPr>
      </p:pic>
      <p:sp>
        <p:nvSpPr>
          <p:cNvPr id="9" name="Shape 4"/>
          <p:cNvSpPr/>
          <p:nvPr/>
        </p:nvSpPr>
        <p:spPr>
          <a:xfrm>
            <a:off x="15762670" y="6642100"/>
            <a:ext cx="3835879" cy="3835400"/>
          </a:xfrm>
          <a:prstGeom prst="roundRect">
            <a:avLst>
              <a:gd name="adj" fmla="val 3311285"/>
            </a:avLst>
          </a:prstGeom>
          <a:solidFill>
            <a:srgbClr val="F7AD35">
              <a:alpha val="100000"/>
            </a:srgbClr>
          </a:solidFill>
          <a:ln/>
        </p:spPr>
      </p:sp>
      <p:pic>
        <p:nvPicPr>
          <p:cNvPr id="10"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719227" y="7137400"/>
            <a:ext cx="1922765" cy="1625600"/>
          </a:xfrm>
          <a:prstGeom prst="rect">
            <a:avLst/>
          </a:prstGeom>
        </p:spPr>
      </p:pic>
      <p:sp>
        <p:nvSpPr>
          <p:cNvPr id="11" name="Shape 5"/>
          <p:cNvSpPr/>
          <p:nvPr/>
        </p:nvSpPr>
        <p:spPr>
          <a:xfrm>
            <a:off x="15915089" y="9067800"/>
            <a:ext cx="3531041" cy="914400"/>
          </a:xfrm>
          <a:prstGeom prst="rect">
            <a:avLst/>
          </a:prstGeom>
          <a:noFill/>
          <a:ln/>
        </p:spPr>
      </p:sp>
      <p:sp>
        <p:nvSpPr>
          <p:cNvPr id="12" name="Text 6"/>
          <p:cNvSpPr/>
          <p:nvPr/>
        </p:nvSpPr>
        <p:spPr>
          <a:xfrm>
            <a:off x="15813476" y="9067800"/>
            <a:ext cx="3734267"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UNICORN </a:t>
            </a:r>
            <a:endParaRPr lang="en-US" sz="4800" dirty="0"/>
          </a:p>
        </p:txBody>
      </p:sp>
      <p:sp>
        <p:nvSpPr>
          <p:cNvPr id="13" name="Shape 7"/>
          <p:cNvSpPr/>
          <p:nvPr/>
        </p:nvSpPr>
        <p:spPr>
          <a:xfrm>
            <a:off x="23370921" y="10515600"/>
            <a:ext cx="1016127" cy="3200400"/>
          </a:xfrm>
          <a:prstGeom prst="rect">
            <a:avLst/>
          </a:prstGeom>
          <a:noFill/>
          <a:ln/>
        </p:spPr>
      </p:sp>
      <p:pic>
        <p:nvPicPr>
          <p:cNvPr id="14" name="Image 4" descr="preencoded.png">    </p:cNvPr>
          <p:cNvPicPr>
            <a:picLocks noChangeAspect="1"/>
          </p:cNvPicPr>
          <p:nvPr/>
        </p:nvPicPr>
        <p:blipFill>
          <a:blip r:embed="rId8"/>
          <a:stretch>
            <a:fillRect/>
          </a:stretch>
        </p:blipFill>
        <p:spPr>
          <a:xfrm>
            <a:off x="23523340" y="10820400"/>
            <a:ext cx="711289" cy="2590800"/>
          </a:xfrm>
          <a:prstGeom prst="rect">
            <a:avLst/>
          </a:prstGeom>
        </p:spPr>
      </p:pic>
      <p:sp>
        <p:nvSpPr>
          <p:cNvPr id="15" name="Shape 8"/>
          <p:cNvSpPr/>
          <p:nvPr/>
        </p:nvSpPr>
        <p:spPr>
          <a:xfrm>
            <a:off x="3149994" y="4318000"/>
            <a:ext cx="3619952" cy="3251200"/>
          </a:xfrm>
          <a:prstGeom prst="rect">
            <a:avLst/>
          </a:prstGeom>
          <a:noFill/>
          <a:ln/>
        </p:spPr>
      </p:sp>
      <p:sp>
        <p:nvSpPr>
          <p:cNvPr id="16" name="Shape 9"/>
          <p:cNvSpPr/>
          <p:nvPr/>
        </p:nvSpPr>
        <p:spPr>
          <a:xfrm>
            <a:off x="3149994" y="4318000"/>
            <a:ext cx="3619952" cy="3251200"/>
          </a:xfrm>
          <a:prstGeom prst="rect">
            <a:avLst/>
          </a:prstGeom>
          <a:noFill/>
          <a:ln/>
        </p:spPr>
      </p:sp>
      <p:sp>
        <p:nvSpPr>
          <p:cNvPr id="17" name="Text 10"/>
          <p:cNvSpPr/>
          <p:nvPr/>
        </p:nvSpPr>
        <p:spPr>
          <a:xfrm>
            <a:off x="3149994" y="4318000"/>
            <a:ext cx="3823178"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ARCHERY</a:t>
            </a:r>
            <a:endParaRPr lang="en-US" sz="4800" dirty="0"/>
          </a:p>
        </p:txBody>
      </p:sp>
      <p:sp>
        <p:nvSpPr>
          <p:cNvPr id="18" name="Text 11"/>
          <p:cNvSpPr/>
          <p:nvPr/>
        </p:nvSpPr>
        <p:spPr>
          <a:xfrm>
            <a:off x="3149994" y="54356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Art of Archery": Discover the intricacies of the Art of Archery .</a:t>
            </a:r>
            <a:endParaRPr lang="en-US" sz="3200" dirty="0"/>
          </a:p>
        </p:txBody>
      </p:sp>
      <p:sp>
        <p:nvSpPr>
          <p:cNvPr id="19" name="Shape 12"/>
          <p:cNvSpPr/>
          <p:nvPr/>
        </p:nvSpPr>
        <p:spPr>
          <a:xfrm>
            <a:off x="8370346" y="8547100"/>
            <a:ext cx="3619952" cy="3251200"/>
          </a:xfrm>
          <a:prstGeom prst="rect">
            <a:avLst/>
          </a:prstGeom>
          <a:noFill/>
          <a:ln/>
        </p:spPr>
      </p:sp>
      <p:sp>
        <p:nvSpPr>
          <p:cNvPr id="20" name="Shape 13"/>
          <p:cNvSpPr/>
          <p:nvPr/>
        </p:nvSpPr>
        <p:spPr>
          <a:xfrm>
            <a:off x="8370346" y="8547100"/>
            <a:ext cx="3619952" cy="3251200"/>
          </a:xfrm>
          <a:prstGeom prst="rect">
            <a:avLst/>
          </a:prstGeom>
          <a:noFill/>
          <a:ln/>
        </p:spPr>
      </p:sp>
      <p:sp>
        <p:nvSpPr>
          <p:cNvPr id="21" name="Text 14"/>
          <p:cNvSpPr/>
          <p:nvPr/>
        </p:nvSpPr>
        <p:spPr>
          <a:xfrm>
            <a:off x="8370346" y="8547100"/>
            <a:ext cx="3823178"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UNICORN</a:t>
            </a:r>
            <a:endParaRPr lang="en-US" sz="4800" dirty="0"/>
          </a:p>
        </p:txBody>
      </p:sp>
      <p:sp>
        <p:nvSpPr>
          <p:cNvPr id="22" name="Text 15"/>
          <p:cNvSpPr/>
          <p:nvPr/>
        </p:nvSpPr>
        <p:spPr>
          <a:xfrm>
            <a:off x="8370346" y="96647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Art of Archery": Discover the intricacies of the Art of Archery .</a:t>
            </a:r>
            <a:endParaRPr lang="en-US" sz="3200" dirty="0"/>
          </a:p>
        </p:txBody>
      </p:sp>
      <p:sp>
        <p:nvSpPr>
          <p:cNvPr id="23" name="Shape 16"/>
          <p:cNvSpPr/>
          <p:nvPr/>
        </p:nvSpPr>
        <p:spPr>
          <a:xfrm>
            <a:off x="8370346" y="4318000"/>
            <a:ext cx="3619952" cy="3251200"/>
          </a:xfrm>
          <a:prstGeom prst="rect">
            <a:avLst/>
          </a:prstGeom>
          <a:noFill/>
          <a:ln/>
        </p:spPr>
      </p:sp>
      <p:sp>
        <p:nvSpPr>
          <p:cNvPr id="24" name="Shape 17"/>
          <p:cNvSpPr/>
          <p:nvPr/>
        </p:nvSpPr>
        <p:spPr>
          <a:xfrm>
            <a:off x="8370346" y="4318000"/>
            <a:ext cx="3619952" cy="3251200"/>
          </a:xfrm>
          <a:prstGeom prst="rect">
            <a:avLst/>
          </a:prstGeom>
          <a:noFill/>
          <a:ln/>
        </p:spPr>
      </p:sp>
      <p:sp>
        <p:nvSpPr>
          <p:cNvPr id="25" name="Text 18"/>
          <p:cNvSpPr/>
          <p:nvPr/>
        </p:nvSpPr>
        <p:spPr>
          <a:xfrm>
            <a:off x="8370346" y="4318000"/>
            <a:ext cx="3823178"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MUSIC</a:t>
            </a:r>
            <a:endParaRPr lang="en-US" sz="4800" dirty="0"/>
          </a:p>
        </p:txBody>
      </p:sp>
      <p:sp>
        <p:nvSpPr>
          <p:cNvPr id="26" name="Text 19"/>
          <p:cNvSpPr/>
          <p:nvPr/>
        </p:nvSpPr>
        <p:spPr>
          <a:xfrm>
            <a:off x="8370346" y="54356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Music of the Elves": Immerse yourself in the enchanting music.</a:t>
            </a:r>
            <a:endParaRPr lang="en-US" sz="3200" dirty="0"/>
          </a:p>
        </p:txBody>
      </p:sp>
      <p:sp>
        <p:nvSpPr>
          <p:cNvPr id="27" name="Shape 20"/>
          <p:cNvSpPr/>
          <p:nvPr/>
        </p:nvSpPr>
        <p:spPr>
          <a:xfrm>
            <a:off x="3149994" y="8547100"/>
            <a:ext cx="3619952" cy="3251200"/>
          </a:xfrm>
          <a:prstGeom prst="rect">
            <a:avLst/>
          </a:prstGeom>
          <a:noFill/>
          <a:ln/>
        </p:spPr>
      </p:sp>
      <p:sp>
        <p:nvSpPr>
          <p:cNvPr id="28" name="Shape 21"/>
          <p:cNvSpPr/>
          <p:nvPr/>
        </p:nvSpPr>
        <p:spPr>
          <a:xfrm>
            <a:off x="3149994" y="8547100"/>
            <a:ext cx="3619952" cy="3251200"/>
          </a:xfrm>
          <a:prstGeom prst="rect">
            <a:avLst/>
          </a:prstGeom>
          <a:noFill/>
          <a:ln/>
        </p:spPr>
      </p:sp>
      <p:sp>
        <p:nvSpPr>
          <p:cNvPr id="29" name="Text 22"/>
          <p:cNvSpPr/>
          <p:nvPr/>
        </p:nvSpPr>
        <p:spPr>
          <a:xfrm>
            <a:off x="3149994" y="8547100"/>
            <a:ext cx="3823178"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LIFE</a:t>
            </a:r>
            <a:endParaRPr lang="en-US" sz="4800" dirty="0"/>
          </a:p>
        </p:txBody>
      </p:sp>
      <p:sp>
        <p:nvSpPr>
          <p:cNvPr id="30" name="Text 23"/>
          <p:cNvSpPr/>
          <p:nvPr/>
        </p:nvSpPr>
        <p:spPr>
          <a:xfrm>
            <a:off x="3149994" y="96647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24</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2023-08-04T08:16:54Z</dcterms:created>
  <dcterms:modified xsi:type="dcterms:W3CDTF">2023-08-04T08:16:54Z</dcterms:modified>
</cp:coreProperties>
</file>