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403EA0-B3EE-46F9-85CE-9550E86A04E6}">
  <a:tblStyle styleId="{24403EA0-B3EE-46F9-85CE-9550E86A04E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BE9E7"/>
          </a:solidFill>
        </a:fill>
      </a:tcStyle>
    </a:wholeTbl>
    <a:band1H>
      <a:tcTxStyle/>
      <a:tcStyle>
        <a:fill>
          <a:solidFill>
            <a:srgbClr val="F6D0CC"/>
          </a:solidFill>
        </a:fill>
      </a:tcStyle>
    </a:band1H>
    <a:band2H>
      <a:tcTxStyle/>
    </a:band2H>
    <a:band1V>
      <a:tcTxStyle/>
      <a:tcStyle>
        <a:fill>
          <a:solidFill>
            <a:srgbClr val="F6D0CC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5" name="Google Shape;62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8774404" y="6401047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4.png"/><Relationship Id="rId13" Type="http://schemas.openxmlformats.org/officeDocument/2006/relationships/image" Target="../media/image1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6.png"/><Relationship Id="rId13" Type="http://schemas.openxmlformats.org/officeDocument/2006/relationships/image" Target="../media/image1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6.png"/><Relationship Id="rId13" Type="http://schemas.openxmlformats.org/officeDocument/2006/relationships/image" Target="../media/image1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22.jp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4.png"/><Relationship Id="rId13" Type="http://schemas.openxmlformats.org/officeDocument/2006/relationships/image" Target="../media/image1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.png"/><Relationship Id="rId13" Type="http://schemas.openxmlformats.org/officeDocument/2006/relationships/image" Target="../media/image6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6.png"/><Relationship Id="rId13" Type="http://schemas.openxmlformats.org/officeDocument/2006/relationships/image" Target="../media/image1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6.png"/><Relationship Id="rId13" Type="http://schemas.openxmlformats.org/officeDocument/2006/relationships/image" Target="../media/image1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13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92" name="Google Shape;92;p13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1110933" y="1294588"/>
            <a:ext cx="9864318" cy="1015663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5A31"/>
              </a:buClr>
              <a:buSzPts val="6000"/>
              <a:buFont typeface="Calibri"/>
              <a:buNone/>
            </a:pPr>
            <a:r>
              <a:rPr b="1" i="0" lang="en-US" sz="6000" u="none" cap="none" strike="noStrike">
                <a:solidFill>
                  <a:srgbClr val="E85A31"/>
                </a:solidFill>
                <a:latin typeface="Calibri"/>
                <a:ea typeface="Calibri"/>
                <a:cs typeface="Calibri"/>
                <a:sym typeface="Calibri"/>
              </a:rPr>
              <a:t>ABC EDUCATION</a:t>
            </a:r>
            <a:endParaRPr b="1" i="0" sz="6000" u="none" cap="none" strike="noStrike">
              <a:solidFill>
                <a:srgbClr val="E85A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4399005" y="2352112"/>
            <a:ext cx="3395561" cy="368327"/>
          </a:xfrm>
          <a:prstGeom prst="roundRect">
            <a:avLst>
              <a:gd fmla="val 43259" name="adj"/>
            </a:avLst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04162" y="3138779"/>
            <a:ext cx="4115497" cy="31905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3"/>
          <p:cNvGrpSpPr/>
          <p:nvPr/>
        </p:nvGrpSpPr>
        <p:grpSpPr>
          <a:xfrm>
            <a:off x="3147712" y="2536276"/>
            <a:ext cx="5896577" cy="0"/>
            <a:chOff x="3263704" y="2536276"/>
            <a:chExt cx="5896577" cy="0"/>
          </a:xfrm>
        </p:grpSpPr>
        <p:cxnSp>
          <p:nvCxnSpPr>
            <p:cNvPr id="113" name="Google Shape;113;p13"/>
            <p:cNvCxnSpPr/>
            <p:nvPr/>
          </p:nvCxnSpPr>
          <p:spPr>
            <a:xfrm>
              <a:off x="3263704" y="2536276"/>
              <a:ext cx="104101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13"/>
            <p:cNvCxnSpPr/>
            <p:nvPr/>
          </p:nvCxnSpPr>
          <p:spPr>
            <a:xfrm>
              <a:off x="8119271" y="2536276"/>
              <a:ext cx="104101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2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406" name="Google Shape;406;p22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22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2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b="0" i="0" sz="11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22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413" name="Google Shape;413;p22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7" name="Google Shape;417;p22"/>
          <p:cNvPicPr preferRelativeResize="0"/>
          <p:nvPr/>
        </p:nvPicPr>
        <p:blipFill rotWithShape="1">
          <a:blip r:embed="rId3">
            <a:alphaModFix/>
          </a:blip>
          <a:srcRect b="0" l="0" r="0" t="17712"/>
          <a:stretch/>
        </p:blipFill>
        <p:spPr>
          <a:xfrm>
            <a:off x="1878028" y="1380862"/>
            <a:ext cx="8435944" cy="4610513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2"/>
          <p:cNvSpPr/>
          <p:nvPr/>
        </p:nvSpPr>
        <p:spPr>
          <a:xfrm>
            <a:off x="1059766" y="2785403"/>
            <a:ext cx="10072468" cy="32059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9" name="Google Shape;419;p22"/>
          <p:cNvGrpSpPr/>
          <p:nvPr/>
        </p:nvGrpSpPr>
        <p:grpSpPr>
          <a:xfrm>
            <a:off x="5435378" y="3022998"/>
            <a:ext cx="1321244" cy="527964"/>
            <a:chOff x="5741522" y="2043064"/>
            <a:chExt cx="1321244" cy="527964"/>
          </a:xfrm>
        </p:grpSpPr>
        <p:sp>
          <p:nvSpPr>
            <p:cNvPr id="420" name="Google Shape;420;p22"/>
            <p:cNvSpPr txBox="1"/>
            <p:nvPr/>
          </p:nvSpPr>
          <p:spPr>
            <a:xfrm>
              <a:off x="5741522" y="2043064"/>
              <a:ext cx="13212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1" name="Google Shape;421;p22"/>
            <p:cNvCxnSpPr/>
            <p:nvPr/>
          </p:nvCxnSpPr>
          <p:spPr>
            <a:xfrm>
              <a:off x="6171322" y="2571028"/>
              <a:ext cx="461645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22" name="Google Shape;422;p22"/>
          <p:cNvGrpSpPr/>
          <p:nvPr/>
        </p:nvGrpSpPr>
        <p:grpSpPr>
          <a:xfrm>
            <a:off x="9063872" y="3775355"/>
            <a:ext cx="1385677" cy="1385677"/>
            <a:chOff x="9063872" y="3859763"/>
            <a:chExt cx="1385677" cy="1385677"/>
          </a:xfrm>
        </p:grpSpPr>
        <p:sp>
          <p:nvSpPr>
            <p:cNvPr id="423" name="Google Shape;423;p22"/>
            <p:cNvSpPr/>
            <p:nvPr/>
          </p:nvSpPr>
          <p:spPr>
            <a:xfrm>
              <a:off x="9063872" y="3859763"/>
              <a:ext cx="1385677" cy="138567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9503118" y="4335085"/>
              <a:ext cx="507185" cy="435032"/>
            </a:xfrm>
            <a:custGeom>
              <a:rect b="b" l="l" r="r" t="t"/>
              <a:pathLst>
                <a:path extrusionOk="0" h="157" w="183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4"/>
                    <a:pt x="3" y="157"/>
                    <a:pt x="7" y="157"/>
                  </a:cubicBezTo>
                  <a:cubicBezTo>
                    <a:pt x="176" y="157"/>
                    <a:pt x="176" y="157"/>
                    <a:pt x="176" y="157"/>
                  </a:cubicBezTo>
                  <a:cubicBezTo>
                    <a:pt x="180" y="157"/>
                    <a:pt x="183" y="154"/>
                    <a:pt x="183" y="150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  <a:moveTo>
                    <a:pt x="169" y="143"/>
                  </a:moveTo>
                  <a:cubicBezTo>
                    <a:pt x="169" y="143"/>
                    <a:pt x="169" y="143"/>
                    <a:pt x="169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2" y="133"/>
                    <a:pt x="95" y="133"/>
                    <a:pt x="96" y="131"/>
                  </a:cubicBezTo>
                  <a:cubicBezTo>
                    <a:pt x="98" y="129"/>
                    <a:pt x="98" y="127"/>
                    <a:pt x="96" y="125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43"/>
                    <a:pt x="169" y="143"/>
                    <a:pt x="169" y="143"/>
                  </a:cubicBezTo>
                  <a:close/>
                  <a:moveTo>
                    <a:pt x="169" y="117"/>
                  </a:moveTo>
                  <a:cubicBezTo>
                    <a:pt x="169" y="117"/>
                    <a:pt x="169" y="117"/>
                    <a:pt x="169" y="117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68"/>
                    <a:pt x="117" y="68"/>
                    <a:pt x="115" y="70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1" y="80"/>
                    <a:pt x="49" y="80"/>
                    <a:pt x="47" y="82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17"/>
                    <a:pt x="169" y="117"/>
                    <a:pt x="169" y="117"/>
                  </a:cubicBezTo>
                  <a:close/>
                  <a:moveTo>
                    <a:pt x="53" y="71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6" y="71"/>
                    <a:pt x="77" y="60"/>
                    <a:pt x="77" y="46"/>
                  </a:cubicBezTo>
                  <a:cubicBezTo>
                    <a:pt x="77" y="33"/>
                    <a:pt x="66" y="22"/>
                    <a:pt x="53" y="22"/>
                  </a:cubicBezTo>
                  <a:cubicBezTo>
                    <a:pt x="39" y="22"/>
                    <a:pt x="28" y="33"/>
                    <a:pt x="28" y="46"/>
                  </a:cubicBezTo>
                  <a:cubicBezTo>
                    <a:pt x="28" y="60"/>
                    <a:pt x="39" y="71"/>
                    <a:pt x="53" y="71"/>
                  </a:cubicBezTo>
                  <a:close/>
                  <a:moveTo>
                    <a:pt x="53" y="30"/>
                  </a:moveTo>
                  <a:cubicBezTo>
                    <a:pt x="53" y="30"/>
                    <a:pt x="53" y="30"/>
                    <a:pt x="53" y="30"/>
                  </a:cubicBezTo>
                  <a:cubicBezTo>
                    <a:pt x="62" y="30"/>
                    <a:pt x="69" y="38"/>
                    <a:pt x="69" y="46"/>
                  </a:cubicBezTo>
                  <a:cubicBezTo>
                    <a:pt x="69" y="55"/>
                    <a:pt x="62" y="63"/>
                    <a:pt x="53" y="63"/>
                  </a:cubicBezTo>
                  <a:cubicBezTo>
                    <a:pt x="44" y="63"/>
                    <a:pt x="37" y="55"/>
                    <a:pt x="37" y="46"/>
                  </a:cubicBezTo>
                  <a:cubicBezTo>
                    <a:pt x="37" y="38"/>
                    <a:pt x="44" y="30"/>
                    <a:pt x="53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2"/>
          <p:cNvGrpSpPr/>
          <p:nvPr/>
        </p:nvGrpSpPr>
        <p:grpSpPr>
          <a:xfrm>
            <a:off x="4182925" y="3775355"/>
            <a:ext cx="1385677" cy="1385677"/>
            <a:chOff x="4182925" y="3859763"/>
            <a:chExt cx="1385677" cy="1385677"/>
          </a:xfrm>
        </p:grpSpPr>
        <p:sp>
          <p:nvSpPr>
            <p:cNvPr id="426" name="Google Shape;426;p22"/>
            <p:cNvSpPr/>
            <p:nvPr/>
          </p:nvSpPr>
          <p:spPr>
            <a:xfrm>
              <a:off x="4182925" y="3859763"/>
              <a:ext cx="1385677" cy="138567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4638086" y="4294765"/>
              <a:ext cx="475354" cy="515673"/>
            </a:xfrm>
            <a:custGeom>
              <a:rect b="b" l="l" r="r" t="t"/>
              <a:pathLst>
                <a:path extrusionOk="0" h="187" w="172">
                  <a:moveTo>
                    <a:pt x="7" y="5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9" y="57"/>
                    <a:pt x="172" y="60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100"/>
                    <a:pt x="169" y="103"/>
                    <a:pt x="165" y="103"/>
                  </a:cubicBezTo>
                  <a:cubicBezTo>
                    <a:pt x="165" y="103"/>
                    <a:pt x="165" y="103"/>
                    <a:pt x="165" y="103"/>
                  </a:cubicBezTo>
                  <a:cubicBezTo>
                    <a:pt x="165" y="103"/>
                    <a:pt x="165" y="103"/>
                    <a:pt x="165" y="103"/>
                  </a:cubicBezTo>
                  <a:cubicBezTo>
                    <a:pt x="165" y="180"/>
                    <a:pt x="165" y="180"/>
                    <a:pt x="165" y="180"/>
                  </a:cubicBezTo>
                  <a:cubicBezTo>
                    <a:pt x="165" y="184"/>
                    <a:pt x="161" y="187"/>
                    <a:pt x="158" y="187"/>
                  </a:cubicBezTo>
                  <a:cubicBezTo>
                    <a:pt x="157" y="187"/>
                    <a:pt x="157" y="187"/>
                    <a:pt x="157" y="187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1" y="187"/>
                    <a:pt x="8" y="184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3" y="103"/>
                    <a:pt x="0" y="100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3" y="57"/>
                    <a:pt x="7" y="57"/>
                  </a:cubicBezTo>
                  <a:close/>
                  <a:moveTo>
                    <a:pt x="100" y="173"/>
                  </a:moveTo>
                  <a:cubicBezTo>
                    <a:pt x="100" y="173"/>
                    <a:pt x="100" y="173"/>
                    <a:pt x="100" y="17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100" y="173"/>
                    <a:pt x="100" y="173"/>
                    <a:pt x="100" y="173"/>
                  </a:cubicBezTo>
                  <a:close/>
                  <a:moveTo>
                    <a:pt x="64" y="173"/>
                  </a:moveTo>
                  <a:cubicBezTo>
                    <a:pt x="64" y="173"/>
                    <a:pt x="64" y="173"/>
                    <a:pt x="64" y="17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64" y="173"/>
                    <a:pt x="64" y="173"/>
                    <a:pt x="64" y="173"/>
                  </a:cubicBezTo>
                  <a:close/>
                  <a:moveTo>
                    <a:pt x="108" y="103"/>
                  </a:moveTo>
                  <a:cubicBezTo>
                    <a:pt x="108" y="103"/>
                    <a:pt x="108" y="103"/>
                    <a:pt x="108" y="103"/>
                  </a:cubicBezTo>
                  <a:cubicBezTo>
                    <a:pt x="108" y="173"/>
                    <a:pt x="108" y="173"/>
                    <a:pt x="108" y="173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08" y="103"/>
                    <a:pt x="108" y="103"/>
                    <a:pt x="108" y="103"/>
                  </a:cubicBezTo>
                  <a:close/>
                  <a:moveTo>
                    <a:pt x="87" y="15"/>
                  </a:moveTo>
                  <a:cubicBezTo>
                    <a:pt x="87" y="15"/>
                    <a:pt x="87" y="15"/>
                    <a:pt x="87" y="15"/>
                  </a:cubicBezTo>
                  <a:cubicBezTo>
                    <a:pt x="90" y="15"/>
                    <a:pt x="93" y="16"/>
                    <a:pt x="96" y="17"/>
                  </a:cubicBezTo>
                  <a:cubicBezTo>
                    <a:pt x="97" y="14"/>
                    <a:pt x="99" y="10"/>
                    <a:pt x="102" y="7"/>
                  </a:cubicBezTo>
                  <a:cubicBezTo>
                    <a:pt x="107" y="3"/>
                    <a:pt x="113" y="0"/>
                    <a:pt x="120" y="0"/>
                  </a:cubicBezTo>
                  <a:cubicBezTo>
                    <a:pt x="127" y="0"/>
                    <a:pt x="133" y="3"/>
                    <a:pt x="138" y="7"/>
                  </a:cubicBezTo>
                  <a:cubicBezTo>
                    <a:pt x="142" y="12"/>
                    <a:pt x="145" y="18"/>
                    <a:pt x="145" y="25"/>
                  </a:cubicBezTo>
                  <a:cubicBezTo>
                    <a:pt x="145" y="32"/>
                    <a:pt x="142" y="39"/>
                    <a:pt x="138" y="43"/>
                  </a:cubicBezTo>
                  <a:cubicBezTo>
                    <a:pt x="133" y="48"/>
                    <a:pt x="127" y="50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98" y="50"/>
                    <a:pt x="75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46" y="50"/>
                    <a:pt x="40" y="48"/>
                    <a:pt x="35" y="43"/>
                  </a:cubicBezTo>
                  <a:cubicBezTo>
                    <a:pt x="30" y="39"/>
                    <a:pt x="28" y="32"/>
                    <a:pt x="28" y="25"/>
                  </a:cubicBezTo>
                  <a:cubicBezTo>
                    <a:pt x="28" y="18"/>
                    <a:pt x="30" y="12"/>
                    <a:pt x="35" y="7"/>
                  </a:cubicBezTo>
                  <a:cubicBezTo>
                    <a:pt x="40" y="3"/>
                    <a:pt x="46" y="0"/>
                    <a:pt x="53" y="0"/>
                  </a:cubicBezTo>
                  <a:cubicBezTo>
                    <a:pt x="60" y="0"/>
                    <a:pt x="66" y="3"/>
                    <a:pt x="71" y="7"/>
                  </a:cubicBezTo>
                  <a:cubicBezTo>
                    <a:pt x="73" y="10"/>
                    <a:pt x="76" y="14"/>
                    <a:pt x="77" y="18"/>
                  </a:cubicBezTo>
                  <a:cubicBezTo>
                    <a:pt x="80" y="16"/>
                    <a:pt x="83" y="15"/>
                    <a:pt x="87" y="15"/>
                  </a:cubicBezTo>
                  <a:close/>
                  <a:moveTo>
                    <a:pt x="93" y="26"/>
                  </a:moveTo>
                  <a:cubicBezTo>
                    <a:pt x="93" y="26"/>
                    <a:pt x="93" y="26"/>
                    <a:pt x="93" y="26"/>
                  </a:cubicBezTo>
                  <a:cubicBezTo>
                    <a:pt x="92" y="24"/>
                    <a:pt x="89" y="23"/>
                    <a:pt x="87" y="23"/>
                  </a:cubicBezTo>
                  <a:cubicBezTo>
                    <a:pt x="84" y="23"/>
                    <a:pt x="82" y="24"/>
                    <a:pt x="80" y="26"/>
                  </a:cubicBezTo>
                  <a:cubicBezTo>
                    <a:pt x="78" y="28"/>
                    <a:pt x="77" y="30"/>
                    <a:pt x="77" y="33"/>
                  </a:cubicBezTo>
                  <a:cubicBezTo>
                    <a:pt x="77" y="35"/>
                    <a:pt x="78" y="37"/>
                    <a:pt x="80" y="39"/>
                  </a:cubicBezTo>
                  <a:cubicBezTo>
                    <a:pt x="82" y="41"/>
                    <a:pt x="84" y="42"/>
                    <a:pt x="87" y="42"/>
                  </a:cubicBezTo>
                  <a:cubicBezTo>
                    <a:pt x="89" y="42"/>
                    <a:pt x="91" y="41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5" y="37"/>
                    <a:pt x="96" y="35"/>
                    <a:pt x="96" y="33"/>
                  </a:cubicBezTo>
                  <a:cubicBezTo>
                    <a:pt x="96" y="30"/>
                    <a:pt x="95" y="28"/>
                    <a:pt x="93" y="26"/>
                  </a:cubicBezTo>
                  <a:close/>
                  <a:moveTo>
                    <a:pt x="103" y="26"/>
                  </a:moveTo>
                  <a:cubicBezTo>
                    <a:pt x="103" y="26"/>
                    <a:pt x="103" y="26"/>
                    <a:pt x="103" y="26"/>
                  </a:cubicBezTo>
                  <a:cubicBezTo>
                    <a:pt x="104" y="28"/>
                    <a:pt x="105" y="30"/>
                    <a:pt x="105" y="33"/>
                  </a:cubicBezTo>
                  <a:cubicBezTo>
                    <a:pt x="105" y="36"/>
                    <a:pt x="104" y="39"/>
                    <a:pt x="102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5" y="42"/>
                    <a:pt x="129" y="40"/>
                    <a:pt x="132" y="37"/>
                  </a:cubicBezTo>
                  <a:cubicBezTo>
                    <a:pt x="135" y="34"/>
                    <a:pt x="137" y="30"/>
                    <a:pt x="137" y="25"/>
                  </a:cubicBezTo>
                  <a:cubicBezTo>
                    <a:pt x="137" y="21"/>
                    <a:pt x="135" y="16"/>
                    <a:pt x="132" y="13"/>
                  </a:cubicBezTo>
                  <a:cubicBezTo>
                    <a:pt x="129" y="10"/>
                    <a:pt x="125" y="9"/>
                    <a:pt x="120" y="9"/>
                  </a:cubicBezTo>
                  <a:cubicBezTo>
                    <a:pt x="115" y="9"/>
                    <a:pt x="111" y="10"/>
                    <a:pt x="108" y="13"/>
                  </a:cubicBezTo>
                  <a:cubicBezTo>
                    <a:pt x="105" y="16"/>
                    <a:pt x="103" y="21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lose/>
                  <a:moveTo>
                    <a:pt x="72" y="42"/>
                  </a:moveTo>
                  <a:cubicBezTo>
                    <a:pt x="72" y="42"/>
                    <a:pt x="72" y="42"/>
                    <a:pt x="72" y="42"/>
                  </a:cubicBezTo>
                  <a:cubicBezTo>
                    <a:pt x="70" y="39"/>
                    <a:pt x="69" y="36"/>
                    <a:pt x="69" y="33"/>
                  </a:cubicBezTo>
                  <a:cubicBezTo>
                    <a:pt x="69" y="31"/>
                    <a:pt x="69" y="29"/>
                    <a:pt x="70" y="27"/>
                  </a:cubicBezTo>
                  <a:cubicBezTo>
                    <a:pt x="70" y="26"/>
                    <a:pt x="69" y="26"/>
                    <a:pt x="69" y="25"/>
                  </a:cubicBezTo>
                  <a:cubicBezTo>
                    <a:pt x="69" y="21"/>
                    <a:pt x="68" y="16"/>
                    <a:pt x="65" y="13"/>
                  </a:cubicBezTo>
                  <a:cubicBezTo>
                    <a:pt x="62" y="10"/>
                    <a:pt x="57" y="9"/>
                    <a:pt x="53" y="9"/>
                  </a:cubicBezTo>
                  <a:cubicBezTo>
                    <a:pt x="48" y="9"/>
                    <a:pt x="44" y="10"/>
                    <a:pt x="41" y="13"/>
                  </a:cubicBezTo>
                  <a:cubicBezTo>
                    <a:pt x="38" y="16"/>
                    <a:pt x="36" y="21"/>
                    <a:pt x="36" y="25"/>
                  </a:cubicBezTo>
                  <a:cubicBezTo>
                    <a:pt x="36" y="30"/>
                    <a:pt x="38" y="34"/>
                    <a:pt x="41" y="37"/>
                  </a:cubicBezTo>
                  <a:cubicBezTo>
                    <a:pt x="44" y="40"/>
                    <a:pt x="48" y="42"/>
                    <a:pt x="53" y="42"/>
                  </a:cubicBezTo>
                  <a:cubicBezTo>
                    <a:pt x="72" y="42"/>
                    <a:pt x="72" y="42"/>
                    <a:pt x="72" y="42"/>
                  </a:cubicBezTo>
                  <a:close/>
                  <a:moveTo>
                    <a:pt x="158" y="71"/>
                  </a:moveTo>
                  <a:cubicBezTo>
                    <a:pt x="158" y="71"/>
                    <a:pt x="158" y="71"/>
                    <a:pt x="158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66" y="89"/>
                    <a:pt x="107" y="89"/>
                    <a:pt x="158" y="89"/>
                  </a:cubicBezTo>
                  <a:cubicBezTo>
                    <a:pt x="158" y="71"/>
                    <a:pt x="158" y="71"/>
                    <a:pt x="158" y="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22"/>
          <p:cNvGrpSpPr/>
          <p:nvPr/>
        </p:nvGrpSpPr>
        <p:grpSpPr>
          <a:xfrm>
            <a:off x="6623398" y="3775355"/>
            <a:ext cx="1385677" cy="1385677"/>
            <a:chOff x="6623398" y="3859763"/>
            <a:chExt cx="1385677" cy="1385677"/>
          </a:xfrm>
        </p:grpSpPr>
        <p:sp>
          <p:nvSpPr>
            <p:cNvPr id="429" name="Google Shape;429;p22"/>
            <p:cNvSpPr/>
            <p:nvPr/>
          </p:nvSpPr>
          <p:spPr>
            <a:xfrm>
              <a:off x="6623398" y="3859763"/>
              <a:ext cx="1385677" cy="138567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7063704" y="4317047"/>
              <a:ext cx="505064" cy="471109"/>
            </a:xfrm>
            <a:custGeom>
              <a:rect b="b" l="l" r="r" t="t"/>
              <a:pathLst>
                <a:path extrusionOk="0" h="170" w="183">
                  <a:moveTo>
                    <a:pt x="85" y="127"/>
                  </a:moveTo>
                  <a:cubicBezTo>
                    <a:pt x="157" y="127"/>
                    <a:pt x="157" y="127"/>
                    <a:pt x="157" y="127"/>
                  </a:cubicBezTo>
                  <a:cubicBezTo>
                    <a:pt x="159" y="127"/>
                    <a:pt x="161" y="125"/>
                    <a:pt x="161" y="123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1" y="103"/>
                    <a:pt x="159" y="101"/>
                    <a:pt x="157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3" y="101"/>
                    <a:pt x="81" y="103"/>
                    <a:pt x="81" y="105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5"/>
                    <a:pt x="83" y="127"/>
                    <a:pt x="85" y="127"/>
                  </a:cubicBezTo>
                  <a:close/>
                  <a:moveTo>
                    <a:pt x="90" y="109"/>
                  </a:moveTo>
                  <a:cubicBezTo>
                    <a:pt x="90" y="109"/>
                    <a:pt x="90" y="109"/>
                    <a:pt x="90" y="109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0" y="109"/>
                    <a:pt x="90" y="109"/>
                    <a:pt x="90" y="109"/>
                  </a:cubicBezTo>
                  <a:close/>
                  <a:moveTo>
                    <a:pt x="85" y="143"/>
                  </a:moveTo>
                  <a:cubicBezTo>
                    <a:pt x="85" y="143"/>
                    <a:pt x="85" y="143"/>
                    <a:pt x="85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5" y="143"/>
                    <a:pt x="107" y="141"/>
                    <a:pt x="107" y="139"/>
                  </a:cubicBezTo>
                  <a:cubicBezTo>
                    <a:pt x="107" y="137"/>
                    <a:pt x="105" y="135"/>
                    <a:pt x="102" y="135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3" y="135"/>
                    <a:pt x="81" y="137"/>
                    <a:pt x="81" y="139"/>
                  </a:cubicBezTo>
                  <a:cubicBezTo>
                    <a:pt x="81" y="141"/>
                    <a:pt x="83" y="143"/>
                    <a:pt x="85" y="143"/>
                  </a:cubicBezTo>
                  <a:close/>
                  <a:moveTo>
                    <a:pt x="130" y="135"/>
                  </a:moveTo>
                  <a:cubicBezTo>
                    <a:pt x="130" y="135"/>
                    <a:pt x="130" y="135"/>
                    <a:pt x="130" y="135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10" y="135"/>
                    <a:pt x="108" y="137"/>
                    <a:pt x="108" y="139"/>
                  </a:cubicBezTo>
                  <a:cubicBezTo>
                    <a:pt x="108" y="141"/>
                    <a:pt x="110" y="143"/>
                    <a:pt x="113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2" y="143"/>
                    <a:pt x="134" y="141"/>
                    <a:pt x="134" y="139"/>
                  </a:cubicBezTo>
                  <a:cubicBezTo>
                    <a:pt x="134" y="137"/>
                    <a:pt x="132" y="135"/>
                    <a:pt x="130" y="135"/>
                  </a:cubicBezTo>
                  <a:close/>
                  <a:moveTo>
                    <a:pt x="157" y="135"/>
                  </a:moveTo>
                  <a:cubicBezTo>
                    <a:pt x="157" y="135"/>
                    <a:pt x="157" y="135"/>
                    <a:pt x="157" y="135"/>
                  </a:cubicBezTo>
                  <a:cubicBezTo>
                    <a:pt x="140" y="135"/>
                    <a:pt x="140" y="135"/>
                    <a:pt x="140" y="135"/>
                  </a:cubicBezTo>
                  <a:cubicBezTo>
                    <a:pt x="137" y="135"/>
                    <a:pt x="136" y="137"/>
                    <a:pt x="136" y="139"/>
                  </a:cubicBezTo>
                  <a:cubicBezTo>
                    <a:pt x="136" y="141"/>
                    <a:pt x="137" y="143"/>
                    <a:pt x="140" y="143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9" y="143"/>
                    <a:pt x="161" y="141"/>
                    <a:pt x="161" y="139"/>
                  </a:cubicBezTo>
                  <a:cubicBezTo>
                    <a:pt x="161" y="137"/>
                    <a:pt x="159" y="135"/>
                    <a:pt x="157" y="135"/>
                  </a:cubicBezTo>
                  <a:close/>
                  <a:moveTo>
                    <a:pt x="17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7"/>
                    <a:pt x="3" y="170"/>
                    <a:pt x="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80" y="170"/>
                    <a:pt x="183" y="167"/>
                    <a:pt x="183" y="163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  <a:moveTo>
                    <a:pt x="169" y="156"/>
                  </a:moveTo>
                  <a:cubicBezTo>
                    <a:pt x="169" y="156"/>
                    <a:pt x="169" y="156"/>
                    <a:pt x="169" y="156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156"/>
                    <a:pt x="169" y="156"/>
                    <a:pt x="169" y="156"/>
                  </a:cubicBezTo>
                  <a:close/>
                  <a:moveTo>
                    <a:pt x="169" y="81"/>
                  </a:moveTo>
                  <a:cubicBezTo>
                    <a:pt x="169" y="81"/>
                    <a:pt x="169" y="81"/>
                    <a:pt x="169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81"/>
                    <a:pt x="169" y="81"/>
                    <a:pt x="169" y="81"/>
                  </a:cubicBezTo>
                  <a:close/>
                  <a:moveTo>
                    <a:pt x="42" y="146"/>
                  </a:moveTo>
                  <a:cubicBezTo>
                    <a:pt x="42" y="146"/>
                    <a:pt x="42" y="146"/>
                    <a:pt x="42" y="146"/>
                  </a:cubicBezTo>
                  <a:cubicBezTo>
                    <a:pt x="48" y="146"/>
                    <a:pt x="54" y="143"/>
                    <a:pt x="58" y="139"/>
                  </a:cubicBezTo>
                  <a:cubicBezTo>
                    <a:pt x="62" y="135"/>
                    <a:pt x="65" y="130"/>
                    <a:pt x="65" y="123"/>
                  </a:cubicBezTo>
                  <a:cubicBezTo>
                    <a:pt x="65" y="117"/>
                    <a:pt x="62" y="112"/>
                    <a:pt x="58" y="108"/>
                  </a:cubicBezTo>
                  <a:cubicBezTo>
                    <a:pt x="54" y="104"/>
                    <a:pt x="48" y="101"/>
                    <a:pt x="42" y="101"/>
                  </a:cubicBezTo>
                  <a:cubicBezTo>
                    <a:pt x="36" y="101"/>
                    <a:pt x="30" y="104"/>
                    <a:pt x="26" y="108"/>
                  </a:cubicBezTo>
                  <a:cubicBezTo>
                    <a:pt x="22" y="112"/>
                    <a:pt x="19" y="117"/>
                    <a:pt x="19" y="123"/>
                  </a:cubicBezTo>
                  <a:cubicBezTo>
                    <a:pt x="19" y="130"/>
                    <a:pt x="22" y="135"/>
                    <a:pt x="26" y="139"/>
                  </a:cubicBezTo>
                  <a:cubicBezTo>
                    <a:pt x="30" y="143"/>
                    <a:pt x="36" y="146"/>
                    <a:pt x="42" y="146"/>
                  </a:cubicBezTo>
                  <a:close/>
                  <a:moveTo>
                    <a:pt x="32" y="114"/>
                  </a:moveTo>
                  <a:cubicBezTo>
                    <a:pt x="32" y="114"/>
                    <a:pt x="32" y="114"/>
                    <a:pt x="32" y="114"/>
                  </a:cubicBezTo>
                  <a:cubicBezTo>
                    <a:pt x="35" y="111"/>
                    <a:pt x="38" y="109"/>
                    <a:pt x="42" y="109"/>
                  </a:cubicBezTo>
                  <a:cubicBezTo>
                    <a:pt x="46" y="109"/>
                    <a:pt x="49" y="111"/>
                    <a:pt x="52" y="114"/>
                  </a:cubicBezTo>
                  <a:cubicBezTo>
                    <a:pt x="54" y="116"/>
                    <a:pt x="56" y="120"/>
                    <a:pt x="56" y="123"/>
                  </a:cubicBezTo>
                  <a:cubicBezTo>
                    <a:pt x="56" y="127"/>
                    <a:pt x="54" y="131"/>
                    <a:pt x="52" y="133"/>
                  </a:cubicBezTo>
                  <a:cubicBezTo>
                    <a:pt x="49" y="136"/>
                    <a:pt x="46" y="138"/>
                    <a:pt x="42" y="138"/>
                  </a:cubicBezTo>
                  <a:cubicBezTo>
                    <a:pt x="38" y="138"/>
                    <a:pt x="35" y="136"/>
                    <a:pt x="32" y="133"/>
                  </a:cubicBezTo>
                  <a:cubicBezTo>
                    <a:pt x="30" y="131"/>
                    <a:pt x="28" y="127"/>
                    <a:pt x="28" y="123"/>
                  </a:cubicBezTo>
                  <a:cubicBezTo>
                    <a:pt x="28" y="120"/>
                    <a:pt x="30" y="116"/>
                    <a:pt x="32" y="114"/>
                  </a:cubicBezTo>
                  <a:close/>
                  <a:moveTo>
                    <a:pt x="3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52" y="35"/>
                    <a:pt x="154" y="33"/>
                    <a:pt x="154" y="31"/>
                  </a:cubicBezTo>
                  <a:cubicBezTo>
                    <a:pt x="154" y="28"/>
                    <a:pt x="152" y="26"/>
                    <a:pt x="149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6"/>
                    <a:pt x="30" y="28"/>
                    <a:pt x="30" y="31"/>
                  </a:cubicBezTo>
                  <a:cubicBezTo>
                    <a:pt x="30" y="33"/>
                    <a:pt x="32" y="35"/>
                    <a:pt x="34" y="35"/>
                  </a:cubicBezTo>
                  <a:close/>
                  <a:moveTo>
                    <a:pt x="90" y="53"/>
                  </a:moveTo>
                  <a:cubicBezTo>
                    <a:pt x="90" y="53"/>
                    <a:pt x="90" y="53"/>
                    <a:pt x="90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0" y="53"/>
                    <a:pt x="68" y="55"/>
                    <a:pt x="68" y="57"/>
                  </a:cubicBezTo>
                  <a:cubicBezTo>
                    <a:pt x="68" y="60"/>
                    <a:pt x="70" y="62"/>
                    <a:pt x="72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3" y="62"/>
                    <a:pt x="95" y="60"/>
                    <a:pt x="95" y="57"/>
                  </a:cubicBezTo>
                  <a:cubicBezTo>
                    <a:pt x="95" y="55"/>
                    <a:pt x="93" y="53"/>
                    <a:pt x="90" y="53"/>
                  </a:cubicBezTo>
                  <a:close/>
                  <a:moveTo>
                    <a:pt x="120" y="53"/>
                  </a:moveTo>
                  <a:cubicBezTo>
                    <a:pt x="120" y="53"/>
                    <a:pt x="120" y="53"/>
                    <a:pt x="120" y="53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9" y="53"/>
                    <a:pt x="97" y="55"/>
                    <a:pt x="97" y="57"/>
                  </a:cubicBezTo>
                  <a:cubicBezTo>
                    <a:pt x="97" y="60"/>
                    <a:pt x="99" y="62"/>
                    <a:pt x="101" y="62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2" y="62"/>
                    <a:pt x="124" y="60"/>
                    <a:pt x="124" y="57"/>
                  </a:cubicBezTo>
                  <a:cubicBezTo>
                    <a:pt x="124" y="55"/>
                    <a:pt x="122" y="53"/>
                    <a:pt x="120" y="53"/>
                  </a:cubicBezTo>
                  <a:close/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37" y="71"/>
                    <a:pt x="41" y="73"/>
                    <a:pt x="45" y="73"/>
                  </a:cubicBezTo>
                  <a:cubicBezTo>
                    <a:pt x="49" y="73"/>
                    <a:pt x="53" y="71"/>
                    <a:pt x="56" y="69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9" y="66"/>
                    <a:pt x="60" y="62"/>
                    <a:pt x="60" y="58"/>
                  </a:cubicBezTo>
                  <a:cubicBezTo>
                    <a:pt x="60" y="53"/>
                    <a:pt x="59" y="49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3" y="44"/>
                    <a:pt x="49" y="42"/>
                    <a:pt x="45" y="42"/>
                  </a:cubicBezTo>
                  <a:cubicBezTo>
                    <a:pt x="41" y="42"/>
                    <a:pt x="37" y="44"/>
                    <a:pt x="34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1" y="49"/>
                    <a:pt x="30" y="53"/>
                    <a:pt x="30" y="58"/>
                  </a:cubicBezTo>
                  <a:cubicBezTo>
                    <a:pt x="30" y="62"/>
                    <a:pt x="31" y="66"/>
                    <a:pt x="34" y="68"/>
                  </a:cubicBezTo>
                  <a:close/>
                  <a:moveTo>
                    <a:pt x="40" y="53"/>
                  </a:move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1"/>
                    <a:pt x="43" y="51"/>
                    <a:pt x="45" y="51"/>
                  </a:cubicBezTo>
                  <a:cubicBezTo>
                    <a:pt x="47" y="51"/>
                    <a:pt x="49" y="51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4"/>
                    <a:pt x="52" y="56"/>
                    <a:pt x="52" y="58"/>
                  </a:cubicBezTo>
                  <a:cubicBezTo>
                    <a:pt x="52" y="59"/>
                    <a:pt x="51" y="61"/>
                    <a:pt x="50" y="62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9" y="64"/>
                    <a:pt x="47" y="64"/>
                    <a:pt x="45" y="64"/>
                  </a:cubicBezTo>
                  <a:cubicBezTo>
                    <a:pt x="43" y="64"/>
                    <a:pt x="41" y="64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9" y="61"/>
                    <a:pt x="38" y="59"/>
                    <a:pt x="38" y="58"/>
                  </a:cubicBezTo>
                  <a:cubicBezTo>
                    <a:pt x="38" y="56"/>
                    <a:pt x="39" y="54"/>
                    <a:pt x="40" y="53"/>
                  </a:cubicBezTo>
                  <a:close/>
                  <a:moveTo>
                    <a:pt x="149" y="53"/>
                  </a:moveTo>
                  <a:cubicBezTo>
                    <a:pt x="149" y="53"/>
                    <a:pt x="149" y="53"/>
                    <a:pt x="149" y="53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9" y="53"/>
                    <a:pt x="127" y="55"/>
                    <a:pt x="127" y="57"/>
                  </a:cubicBezTo>
                  <a:cubicBezTo>
                    <a:pt x="127" y="60"/>
                    <a:pt x="129" y="62"/>
                    <a:pt x="131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52" y="62"/>
                    <a:pt x="154" y="60"/>
                    <a:pt x="154" y="57"/>
                  </a:cubicBezTo>
                  <a:cubicBezTo>
                    <a:pt x="154" y="55"/>
                    <a:pt x="152" y="53"/>
                    <a:pt x="149" y="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22"/>
          <p:cNvGrpSpPr/>
          <p:nvPr/>
        </p:nvGrpSpPr>
        <p:grpSpPr>
          <a:xfrm>
            <a:off x="1742452" y="3775355"/>
            <a:ext cx="1385677" cy="1385677"/>
            <a:chOff x="1742452" y="3859763"/>
            <a:chExt cx="1385677" cy="1385677"/>
          </a:xfrm>
        </p:grpSpPr>
        <p:sp>
          <p:nvSpPr>
            <p:cNvPr id="432" name="Google Shape;432;p22"/>
            <p:cNvSpPr/>
            <p:nvPr/>
          </p:nvSpPr>
          <p:spPr>
            <a:xfrm>
              <a:off x="1742452" y="3859763"/>
              <a:ext cx="1385677" cy="138567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2180637" y="4331902"/>
              <a:ext cx="509306" cy="441399"/>
            </a:xfrm>
            <a:custGeom>
              <a:rect b="b" l="l" r="r" t="t"/>
              <a:pathLst>
                <a:path extrusionOk="0" h="160" w="184">
                  <a:moveTo>
                    <a:pt x="142" y="92"/>
                  </a:moveTo>
                  <a:cubicBezTo>
                    <a:pt x="142" y="90"/>
                    <a:pt x="144" y="88"/>
                    <a:pt x="146" y="88"/>
                  </a:cubicBezTo>
                  <a:cubicBezTo>
                    <a:pt x="148" y="88"/>
                    <a:pt x="150" y="90"/>
                    <a:pt x="150" y="92"/>
                  </a:cubicBezTo>
                  <a:cubicBezTo>
                    <a:pt x="150" y="118"/>
                    <a:pt x="150" y="118"/>
                    <a:pt x="150" y="118"/>
                  </a:cubicBezTo>
                  <a:cubicBezTo>
                    <a:pt x="150" y="120"/>
                    <a:pt x="148" y="122"/>
                    <a:pt x="146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1" y="122"/>
                    <a:pt x="100" y="120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00" y="90"/>
                    <a:pt x="101" y="88"/>
                    <a:pt x="104" y="88"/>
                  </a:cubicBezTo>
                  <a:cubicBezTo>
                    <a:pt x="106" y="88"/>
                    <a:pt x="108" y="90"/>
                    <a:pt x="108" y="92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92"/>
                    <a:pt x="142" y="92"/>
                    <a:pt x="142" y="92"/>
                  </a:cubicBezTo>
                  <a:close/>
                  <a:moveTo>
                    <a:pt x="160" y="89"/>
                  </a:moveTo>
                  <a:cubicBezTo>
                    <a:pt x="160" y="89"/>
                    <a:pt x="160" y="89"/>
                    <a:pt x="160" y="89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7"/>
                    <a:pt x="22" y="85"/>
                    <a:pt x="19" y="85"/>
                  </a:cubicBezTo>
                  <a:cubicBezTo>
                    <a:pt x="17" y="85"/>
                    <a:pt x="15" y="87"/>
                    <a:pt x="15" y="89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5" y="158"/>
                    <a:pt x="17" y="160"/>
                    <a:pt x="19" y="160"/>
                  </a:cubicBezTo>
                  <a:cubicBezTo>
                    <a:pt x="164" y="160"/>
                    <a:pt x="164" y="160"/>
                    <a:pt x="164" y="160"/>
                  </a:cubicBezTo>
                  <a:cubicBezTo>
                    <a:pt x="164" y="160"/>
                    <a:pt x="164" y="160"/>
                    <a:pt x="164" y="160"/>
                  </a:cubicBezTo>
                  <a:cubicBezTo>
                    <a:pt x="167" y="160"/>
                    <a:pt x="169" y="158"/>
                    <a:pt x="169" y="156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7"/>
                    <a:pt x="167" y="85"/>
                    <a:pt x="164" y="85"/>
                  </a:cubicBezTo>
                  <a:cubicBezTo>
                    <a:pt x="162" y="85"/>
                    <a:pt x="160" y="87"/>
                    <a:pt x="160" y="89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20"/>
                    <a:pt x="22" y="22"/>
                    <a:pt x="19" y="22"/>
                  </a:cubicBezTo>
                  <a:cubicBezTo>
                    <a:pt x="17" y="22"/>
                    <a:pt x="15" y="20"/>
                    <a:pt x="15" y="1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69" y="20"/>
                    <a:pt x="167" y="22"/>
                    <a:pt x="164" y="22"/>
                  </a:cubicBezTo>
                  <a:cubicBezTo>
                    <a:pt x="162" y="22"/>
                    <a:pt x="160" y="20"/>
                    <a:pt x="160" y="18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3" y="21"/>
                    <a:pt x="7" y="21"/>
                  </a:cubicBezTo>
                  <a:cubicBezTo>
                    <a:pt x="11" y="21"/>
                    <a:pt x="14" y="24"/>
                    <a:pt x="14" y="28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5"/>
                    <a:pt x="11" y="79"/>
                    <a:pt x="7" y="79"/>
                  </a:cubicBezTo>
                  <a:cubicBezTo>
                    <a:pt x="3" y="79"/>
                    <a:pt x="0" y="75"/>
                    <a:pt x="0" y="72"/>
                  </a:cubicBezTo>
                  <a:cubicBezTo>
                    <a:pt x="0" y="28"/>
                    <a:pt x="0" y="28"/>
                    <a:pt x="0" y="28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5"/>
                    <a:pt x="28" y="79"/>
                    <a:pt x="31" y="79"/>
                  </a:cubicBezTo>
                  <a:cubicBezTo>
                    <a:pt x="35" y="79"/>
                    <a:pt x="38" y="75"/>
                    <a:pt x="38" y="72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4"/>
                    <a:pt x="35" y="21"/>
                    <a:pt x="31" y="21"/>
                  </a:cubicBezTo>
                  <a:cubicBezTo>
                    <a:pt x="28" y="21"/>
                    <a:pt x="24" y="24"/>
                    <a:pt x="24" y="28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5"/>
                    <a:pt x="52" y="79"/>
                    <a:pt x="56" y="79"/>
                  </a:cubicBezTo>
                  <a:cubicBezTo>
                    <a:pt x="59" y="79"/>
                    <a:pt x="63" y="75"/>
                    <a:pt x="63" y="72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4"/>
                    <a:pt x="59" y="21"/>
                    <a:pt x="56" y="21"/>
                  </a:cubicBezTo>
                  <a:cubicBezTo>
                    <a:pt x="52" y="21"/>
                    <a:pt x="49" y="24"/>
                    <a:pt x="49" y="28"/>
                  </a:cubicBezTo>
                  <a:close/>
                  <a:moveTo>
                    <a:pt x="73" y="28"/>
                  </a:moveTo>
                  <a:cubicBezTo>
                    <a:pt x="73" y="28"/>
                    <a:pt x="73" y="28"/>
                    <a:pt x="73" y="28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5"/>
                    <a:pt x="76" y="79"/>
                    <a:pt x="80" y="79"/>
                  </a:cubicBezTo>
                  <a:cubicBezTo>
                    <a:pt x="84" y="79"/>
                    <a:pt x="87" y="75"/>
                    <a:pt x="87" y="72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4"/>
                    <a:pt x="84" y="21"/>
                    <a:pt x="80" y="21"/>
                  </a:cubicBezTo>
                  <a:cubicBezTo>
                    <a:pt x="76" y="21"/>
                    <a:pt x="73" y="24"/>
                    <a:pt x="73" y="28"/>
                  </a:cubicBezTo>
                  <a:close/>
                  <a:moveTo>
                    <a:pt x="97" y="28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5"/>
                    <a:pt x="100" y="79"/>
                    <a:pt x="104" y="79"/>
                  </a:cubicBezTo>
                  <a:cubicBezTo>
                    <a:pt x="108" y="79"/>
                    <a:pt x="111" y="75"/>
                    <a:pt x="111" y="72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4"/>
                    <a:pt x="108" y="21"/>
                    <a:pt x="104" y="21"/>
                  </a:cubicBezTo>
                  <a:cubicBezTo>
                    <a:pt x="100" y="21"/>
                    <a:pt x="97" y="24"/>
                    <a:pt x="97" y="28"/>
                  </a:cubicBezTo>
                  <a:close/>
                  <a:moveTo>
                    <a:pt x="121" y="28"/>
                  </a:moveTo>
                  <a:cubicBezTo>
                    <a:pt x="121" y="28"/>
                    <a:pt x="121" y="28"/>
                    <a:pt x="121" y="28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5"/>
                    <a:pt x="124" y="79"/>
                    <a:pt x="128" y="79"/>
                  </a:cubicBezTo>
                  <a:cubicBezTo>
                    <a:pt x="132" y="79"/>
                    <a:pt x="135" y="75"/>
                    <a:pt x="135" y="72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5" y="24"/>
                    <a:pt x="132" y="21"/>
                    <a:pt x="128" y="21"/>
                  </a:cubicBezTo>
                  <a:cubicBezTo>
                    <a:pt x="124" y="21"/>
                    <a:pt x="121" y="24"/>
                    <a:pt x="121" y="28"/>
                  </a:cubicBezTo>
                  <a:close/>
                  <a:moveTo>
                    <a:pt x="145" y="28"/>
                  </a:moveTo>
                  <a:cubicBezTo>
                    <a:pt x="145" y="28"/>
                    <a:pt x="145" y="28"/>
                    <a:pt x="145" y="28"/>
                  </a:cubicBezTo>
                  <a:cubicBezTo>
                    <a:pt x="145" y="72"/>
                    <a:pt x="145" y="72"/>
                    <a:pt x="145" y="72"/>
                  </a:cubicBezTo>
                  <a:cubicBezTo>
                    <a:pt x="145" y="75"/>
                    <a:pt x="148" y="79"/>
                    <a:pt x="152" y="79"/>
                  </a:cubicBezTo>
                  <a:cubicBezTo>
                    <a:pt x="156" y="79"/>
                    <a:pt x="159" y="75"/>
                    <a:pt x="159" y="72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4"/>
                    <a:pt x="156" y="21"/>
                    <a:pt x="152" y="21"/>
                  </a:cubicBezTo>
                  <a:cubicBezTo>
                    <a:pt x="148" y="21"/>
                    <a:pt x="145" y="24"/>
                    <a:pt x="145" y="28"/>
                  </a:cubicBezTo>
                  <a:close/>
                  <a:moveTo>
                    <a:pt x="170" y="28"/>
                  </a:moveTo>
                  <a:cubicBezTo>
                    <a:pt x="170" y="28"/>
                    <a:pt x="170" y="28"/>
                    <a:pt x="170" y="28"/>
                  </a:cubicBezTo>
                  <a:cubicBezTo>
                    <a:pt x="170" y="24"/>
                    <a:pt x="173" y="21"/>
                    <a:pt x="177" y="21"/>
                  </a:cubicBezTo>
                  <a:cubicBezTo>
                    <a:pt x="180" y="21"/>
                    <a:pt x="184" y="24"/>
                    <a:pt x="184" y="28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5"/>
                    <a:pt x="180" y="79"/>
                    <a:pt x="177" y="79"/>
                  </a:cubicBezTo>
                  <a:cubicBezTo>
                    <a:pt x="173" y="79"/>
                    <a:pt x="170" y="75"/>
                    <a:pt x="170" y="72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76" y="92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76" y="90"/>
                    <a:pt x="78" y="88"/>
                    <a:pt x="81" y="88"/>
                  </a:cubicBezTo>
                  <a:cubicBezTo>
                    <a:pt x="83" y="88"/>
                    <a:pt x="85" y="90"/>
                    <a:pt x="85" y="92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3"/>
                    <a:pt x="83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6" y="145"/>
                    <a:pt x="34" y="143"/>
                    <a:pt x="34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0"/>
                    <a:pt x="36" y="88"/>
                    <a:pt x="38" y="88"/>
                  </a:cubicBezTo>
                  <a:cubicBezTo>
                    <a:pt x="41" y="88"/>
                    <a:pt x="43" y="90"/>
                    <a:pt x="43" y="92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92"/>
                    <a:pt x="76" y="92"/>
                    <a:pt x="76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4" name="Google Shape;434;p22"/>
          <p:cNvSpPr/>
          <p:nvPr/>
        </p:nvSpPr>
        <p:spPr>
          <a:xfrm>
            <a:off x="1356212" y="5276140"/>
            <a:ext cx="2158156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2"/>
          <p:cNvSpPr/>
          <p:nvPr/>
        </p:nvSpPr>
        <p:spPr>
          <a:xfrm>
            <a:off x="3796685" y="5276140"/>
            <a:ext cx="2158156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2"/>
          <p:cNvSpPr/>
          <p:nvPr/>
        </p:nvSpPr>
        <p:spPr>
          <a:xfrm>
            <a:off x="6235178" y="5276140"/>
            <a:ext cx="2158156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2"/>
          <p:cNvSpPr/>
          <p:nvPr/>
        </p:nvSpPr>
        <p:spPr>
          <a:xfrm>
            <a:off x="8677632" y="5276140"/>
            <a:ext cx="2158156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3"/>
          <p:cNvSpPr/>
          <p:nvPr/>
        </p:nvSpPr>
        <p:spPr>
          <a:xfrm>
            <a:off x="1549104" y="166550"/>
            <a:ext cx="8802882" cy="6203815"/>
          </a:xfrm>
          <a:custGeom>
            <a:rect b="b" l="l" r="r" t="t"/>
            <a:pathLst>
              <a:path extrusionOk="0" h="1291" w="1917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6" name="Google Shape;446;p23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447" name="Google Shape;447;p23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1" name="Google Shape;4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04162" y="3138779"/>
            <a:ext cx="4115497" cy="319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914800" y="991632"/>
            <a:ext cx="2362401" cy="1378067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3"/>
          <p:cNvSpPr txBox="1"/>
          <p:nvPr/>
        </p:nvSpPr>
        <p:spPr>
          <a:xfrm>
            <a:off x="5400227" y="906993"/>
            <a:ext cx="1526351" cy="144655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1" sz="8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3"/>
          <p:cNvSpPr txBox="1"/>
          <p:nvPr/>
        </p:nvSpPr>
        <p:spPr>
          <a:xfrm>
            <a:off x="4792573" y="2520739"/>
            <a:ext cx="26068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AUTUMN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3"/>
          <p:cNvSpPr/>
          <p:nvPr/>
        </p:nvSpPr>
        <p:spPr>
          <a:xfrm>
            <a:off x="3166070" y="2893536"/>
            <a:ext cx="5859861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2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474" name="Google Shape;474;p24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8" name="Google Shape;478;p24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4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b="0" i="0" sz="11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0" name="Google Shape;480;p24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481" name="Google Shape;481;p24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p24"/>
          <p:cNvGrpSpPr/>
          <p:nvPr/>
        </p:nvGrpSpPr>
        <p:grpSpPr>
          <a:xfrm>
            <a:off x="1153548" y="1983546"/>
            <a:ext cx="1416476" cy="1416476"/>
            <a:chOff x="1322364" y="1983546"/>
            <a:chExt cx="1416476" cy="1416476"/>
          </a:xfrm>
        </p:grpSpPr>
        <p:sp>
          <p:nvSpPr>
            <p:cNvPr id="486" name="Google Shape;486;p24"/>
            <p:cNvSpPr/>
            <p:nvPr/>
          </p:nvSpPr>
          <p:spPr>
            <a:xfrm>
              <a:off x="1322364" y="1983546"/>
              <a:ext cx="1416476" cy="14164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7" name="Google Shape;487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74308" y="2157328"/>
              <a:ext cx="712589" cy="10689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8" name="Google Shape;488;p24"/>
          <p:cNvGrpSpPr/>
          <p:nvPr/>
        </p:nvGrpSpPr>
        <p:grpSpPr>
          <a:xfrm>
            <a:off x="1153548" y="4202810"/>
            <a:ext cx="1416476" cy="1416476"/>
            <a:chOff x="1322364" y="4202810"/>
            <a:chExt cx="1416476" cy="1416476"/>
          </a:xfrm>
        </p:grpSpPr>
        <p:sp>
          <p:nvSpPr>
            <p:cNvPr id="489" name="Google Shape;489;p24"/>
            <p:cNvSpPr/>
            <p:nvPr/>
          </p:nvSpPr>
          <p:spPr>
            <a:xfrm>
              <a:off x="1322364" y="4202810"/>
              <a:ext cx="1416476" cy="14164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0" name="Google Shape;490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22792" y="4393914"/>
              <a:ext cx="815620" cy="10342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1" name="Google Shape;491;p24"/>
          <p:cNvGrpSpPr/>
          <p:nvPr/>
        </p:nvGrpSpPr>
        <p:grpSpPr>
          <a:xfrm>
            <a:off x="6189647" y="1983546"/>
            <a:ext cx="1416476" cy="1416476"/>
            <a:chOff x="6297696" y="1983546"/>
            <a:chExt cx="1416476" cy="1416476"/>
          </a:xfrm>
        </p:grpSpPr>
        <p:sp>
          <p:nvSpPr>
            <p:cNvPr id="492" name="Google Shape;492;p24"/>
            <p:cNvSpPr/>
            <p:nvPr/>
          </p:nvSpPr>
          <p:spPr>
            <a:xfrm>
              <a:off x="6297696" y="1983546"/>
              <a:ext cx="1416476" cy="14164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3" name="Google Shape;493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03519" y="2150707"/>
              <a:ext cx="1004831" cy="10821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4" name="Google Shape;494;p24"/>
          <p:cNvGrpSpPr/>
          <p:nvPr/>
        </p:nvGrpSpPr>
        <p:grpSpPr>
          <a:xfrm>
            <a:off x="6189647" y="4202810"/>
            <a:ext cx="1416476" cy="1416476"/>
            <a:chOff x="6419230" y="4202810"/>
            <a:chExt cx="1416476" cy="1416476"/>
          </a:xfrm>
        </p:grpSpPr>
        <p:sp>
          <p:nvSpPr>
            <p:cNvPr id="495" name="Google Shape;495;p24"/>
            <p:cNvSpPr/>
            <p:nvPr/>
          </p:nvSpPr>
          <p:spPr>
            <a:xfrm>
              <a:off x="6419230" y="4202810"/>
              <a:ext cx="1416476" cy="14164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6" name="Google Shape;496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26970" y="4392999"/>
              <a:ext cx="800996" cy="10360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7" name="Google Shape;497;p24"/>
          <p:cNvSpPr/>
          <p:nvPr/>
        </p:nvSpPr>
        <p:spPr>
          <a:xfrm>
            <a:off x="2829603" y="2166850"/>
            <a:ext cx="1003677" cy="383282"/>
          </a:xfrm>
          <a:prstGeom prst="rect">
            <a:avLst/>
          </a:prstGeom>
          <a:solidFill>
            <a:srgbClr val="FF54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4"/>
          <p:cNvSpPr/>
          <p:nvPr/>
        </p:nvSpPr>
        <p:spPr>
          <a:xfrm>
            <a:off x="7811946" y="2144357"/>
            <a:ext cx="1003677" cy="3832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4"/>
          <p:cNvSpPr/>
          <p:nvPr/>
        </p:nvSpPr>
        <p:spPr>
          <a:xfrm>
            <a:off x="2829602" y="4392999"/>
            <a:ext cx="1003677" cy="3832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4"/>
          <p:cNvSpPr/>
          <p:nvPr/>
        </p:nvSpPr>
        <p:spPr>
          <a:xfrm>
            <a:off x="7811945" y="4388453"/>
            <a:ext cx="1003677" cy="3832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4"/>
          <p:cNvSpPr/>
          <p:nvPr/>
        </p:nvSpPr>
        <p:spPr>
          <a:xfrm>
            <a:off x="2711573" y="2626076"/>
            <a:ext cx="3579991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4"/>
          <p:cNvSpPr/>
          <p:nvPr/>
        </p:nvSpPr>
        <p:spPr>
          <a:xfrm>
            <a:off x="2711573" y="4911048"/>
            <a:ext cx="3579991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4"/>
          <p:cNvSpPr/>
          <p:nvPr/>
        </p:nvSpPr>
        <p:spPr>
          <a:xfrm>
            <a:off x="7759277" y="2626076"/>
            <a:ext cx="3579991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4"/>
          <p:cNvSpPr/>
          <p:nvPr/>
        </p:nvSpPr>
        <p:spPr>
          <a:xfrm>
            <a:off x="7759277" y="4911048"/>
            <a:ext cx="3579991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25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11" name="Google Shape;511;p25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5" name="Google Shape;515;p25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b="0" i="0" sz="11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7" name="Google Shape;517;p25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518" name="Google Shape;518;p25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2" name="Google Shape;52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933" y="1729015"/>
            <a:ext cx="6000247" cy="4000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25"/>
          <p:cNvGrpSpPr/>
          <p:nvPr/>
        </p:nvGrpSpPr>
        <p:grpSpPr>
          <a:xfrm>
            <a:off x="5891774" y="2130708"/>
            <a:ext cx="4684861" cy="498598"/>
            <a:chOff x="6709970" y="2004211"/>
            <a:chExt cx="4684861" cy="498598"/>
          </a:xfrm>
        </p:grpSpPr>
        <p:sp>
          <p:nvSpPr>
            <p:cNvPr id="524" name="Google Shape;524;p25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" name="Google Shape;526;p25"/>
          <p:cNvGrpSpPr/>
          <p:nvPr/>
        </p:nvGrpSpPr>
        <p:grpSpPr>
          <a:xfrm>
            <a:off x="5891774" y="3091044"/>
            <a:ext cx="4684861" cy="498598"/>
            <a:chOff x="6709970" y="2004211"/>
            <a:chExt cx="4684861" cy="498598"/>
          </a:xfrm>
        </p:grpSpPr>
        <p:sp>
          <p:nvSpPr>
            <p:cNvPr id="527" name="Google Shape;527;p25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" name="Google Shape;529;p25"/>
          <p:cNvGrpSpPr/>
          <p:nvPr/>
        </p:nvGrpSpPr>
        <p:grpSpPr>
          <a:xfrm>
            <a:off x="5891774" y="4051380"/>
            <a:ext cx="4684861" cy="498598"/>
            <a:chOff x="6709970" y="2004211"/>
            <a:chExt cx="4684861" cy="498598"/>
          </a:xfrm>
        </p:grpSpPr>
        <p:sp>
          <p:nvSpPr>
            <p:cNvPr id="530" name="Google Shape;530;p25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25"/>
          <p:cNvGrpSpPr/>
          <p:nvPr/>
        </p:nvGrpSpPr>
        <p:grpSpPr>
          <a:xfrm>
            <a:off x="5891774" y="5011715"/>
            <a:ext cx="4684861" cy="498598"/>
            <a:chOff x="6709970" y="2004211"/>
            <a:chExt cx="4684861" cy="498598"/>
          </a:xfrm>
        </p:grpSpPr>
        <p:sp>
          <p:nvSpPr>
            <p:cNvPr id="533" name="Google Shape;533;p25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5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6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41" name="Google Shape;541;p26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26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6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b="0" i="0" sz="11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7" name="Google Shape;547;p26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548" name="Google Shape;548;p26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552" name="Google Shape;552;p26"/>
          <p:cNvGraphicFramePr/>
          <p:nvPr/>
        </p:nvGraphicFramePr>
        <p:xfrm>
          <a:off x="1241950" y="17290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{24403EA0-B3EE-46F9-85CE-9550E86A04E6}</a:tableStyleId>
              </a:tblPr>
              <a:tblGrid>
                <a:gridCol w="2427025"/>
                <a:gridCol w="2427025"/>
                <a:gridCol w="2427025"/>
                <a:gridCol w="2427025"/>
              </a:tblGrid>
              <a:tr h="531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STAGE HERE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STAGE HERE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STAGE HERE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STAGE HERE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31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DATA</a:t>
                      </a:r>
                      <a:endParaRPr sz="16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8000</a:t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8000</a:t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8000</a:t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531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DATA</a:t>
                      </a:r>
                      <a:endParaRPr sz="16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8000</a:t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8000</a:t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8000</a:t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531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DATA</a:t>
                      </a:r>
                      <a:endParaRPr sz="16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8000</a:t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8000</a:t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8000</a:t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531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DATA</a:t>
                      </a:r>
                      <a:endParaRPr sz="16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8000</a:t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8000</a:t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8000</a:t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53" name="Google Shape;553;p26"/>
          <p:cNvSpPr txBox="1"/>
          <p:nvPr/>
        </p:nvSpPr>
        <p:spPr>
          <a:xfrm>
            <a:off x="5430032" y="4688728"/>
            <a:ext cx="11905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4" name="Google Shape;554;p26"/>
          <p:cNvCxnSpPr/>
          <p:nvPr/>
        </p:nvCxnSpPr>
        <p:spPr>
          <a:xfrm>
            <a:off x="5889341" y="5200997"/>
            <a:ext cx="271933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5" name="Google Shape;555;p26"/>
          <p:cNvSpPr/>
          <p:nvPr/>
        </p:nvSpPr>
        <p:spPr>
          <a:xfrm>
            <a:off x="1525378" y="5284968"/>
            <a:ext cx="8999859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7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7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7"/>
          <p:cNvSpPr/>
          <p:nvPr/>
        </p:nvSpPr>
        <p:spPr>
          <a:xfrm>
            <a:off x="1549104" y="166550"/>
            <a:ext cx="8802882" cy="6203815"/>
          </a:xfrm>
          <a:custGeom>
            <a:rect b="b" l="l" r="r" t="t"/>
            <a:pathLst>
              <a:path extrusionOk="0" h="1291" w="1917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4" name="Google Shape;564;p27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65" name="Google Shape;565;p27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9" name="Google Shape;5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04162" y="3138779"/>
            <a:ext cx="4115497" cy="319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914800" y="991632"/>
            <a:ext cx="2362401" cy="1378067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27"/>
          <p:cNvSpPr txBox="1"/>
          <p:nvPr/>
        </p:nvSpPr>
        <p:spPr>
          <a:xfrm>
            <a:off x="5400227" y="906993"/>
            <a:ext cx="1526351" cy="144655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1" sz="8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7"/>
          <p:cNvSpPr txBox="1"/>
          <p:nvPr/>
        </p:nvSpPr>
        <p:spPr>
          <a:xfrm>
            <a:off x="4792573" y="2520739"/>
            <a:ext cx="26068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WINTER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7"/>
          <p:cNvSpPr/>
          <p:nvPr/>
        </p:nvSpPr>
        <p:spPr>
          <a:xfrm>
            <a:off x="3166070" y="2893536"/>
            <a:ext cx="5859861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6584" y="2059431"/>
            <a:ext cx="2278737" cy="3470511"/>
          </a:xfrm>
          <a:custGeom>
            <a:rect b="b" l="l" r="r" t="t"/>
            <a:pathLst>
              <a:path extrusionOk="0" h="3470511" w="2278737">
                <a:moveTo>
                  <a:pt x="0" y="0"/>
                </a:moveTo>
                <a:lnTo>
                  <a:pt x="2278737" y="0"/>
                </a:lnTo>
                <a:lnTo>
                  <a:pt x="2278737" y="3470511"/>
                </a:lnTo>
                <a:lnTo>
                  <a:pt x="0" y="347051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92" name="Google Shape;59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8472" y="2059432"/>
            <a:ext cx="2278737" cy="3470511"/>
          </a:xfrm>
          <a:custGeom>
            <a:rect b="b" l="l" r="r" t="t"/>
            <a:pathLst>
              <a:path extrusionOk="0" h="3470511" w="2278737">
                <a:moveTo>
                  <a:pt x="0" y="0"/>
                </a:moveTo>
                <a:lnTo>
                  <a:pt x="2278737" y="0"/>
                </a:lnTo>
                <a:lnTo>
                  <a:pt x="2278737" y="3470511"/>
                </a:lnTo>
                <a:lnTo>
                  <a:pt x="0" y="347051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93" name="Google Shape;59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4793" y="2059431"/>
            <a:ext cx="2278737" cy="3470511"/>
          </a:xfrm>
          <a:custGeom>
            <a:rect b="b" l="l" r="r" t="t"/>
            <a:pathLst>
              <a:path extrusionOk="0" h="3470511" w="2278737">
                <a:moveTo>
                  <a:pt x="0" y="0"/>
                </a:moveTo>
                <a:lnTo>
                  <a:pt x="2278737" y="0"/>
                </a:lnTo>
                <a:lnTo>
                  <a:pt x="2278737" y="3470511"/>
                </a:lnTo>
                <a:lnTo>
                  <a:pt x="0" y="347051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94" name="Google Shape;59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01112" y="2059431"/>
            <a:ext cx="2278737" cy="3470511"/>
          </a:xfrm>
          <a:custGeom>
            <a:rect b="b" l="l" r="r" t="t"/>
            <a:pathLst>
              <a:path extrusionOk="0" h="3470511" w="2278737">
                <a:moveTo>
                  <a:pt x="0" y="0"/>
                </a:moveTo>
                <a:lnTo>
                  <a:pt x="2278737" y="0"/>
                </a:lnTo>
                <a:lnTo>
                  <a:pt x="2278737" y="3470511"/>
                </a:lnTo>
                <a:lnTo>
                  <a:pt x="0" y="3470511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595" name="Google Shape;595;p28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96" name="Google Shape;596;p28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0" name="Google Shape;600;p28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8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b="0" i="0" sz="11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2" name="Google Shape;602;p2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603" name="Google Shape;603;p28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8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7" name="Google Shape;607;p28"/>
          <p:cNvSpPr/>
          <p:nvPr/>
        </p:nvSpPr>
        <p:spPr>
          <a:xfrm>
            <a:off x="1189973" y="4276918"/>
            <a:ext cx="2289876" cy="1253023"/>
          </a:xfrm>
          <a:prstGeom prst="rect">
            <a:avLst/>
          </a:prstGeom>
          <a:solidFill>
            <a:srgbClr val="FF54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8"/>
          <p:cNvSpPr/>
          <p:nvPr/>
        </p:nvSpPr>
        <p:spPr>
          <a:xfrm>
            <a:off x="3704791" y="4276918"/>
            <a:ext cx="2289876" cy="1253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8"/>
          <p:cNvSpPr/>
          <p:nvPr/>
        </p:nvSpPr>
        <p:spPr>
          <a:xfrm>
            <a:off x="6204861" y="4276918"/>
            <a:ext cx="2289876" cy="1253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28"/>
          <p:cNvSpPr/>
          <p:nvPr/>
        </p:nvSpPr>
        <p:spPr>
          <a:xfrm>
            <a:off x="8701014" y="4276918"/>
            <a:ext cx="2289876" cy="12530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8"/>
          <p:cNvSpPr txBox="1"/>
          <p:nvPr/>
        </p:nvSpPr>
        <p:spPr>
          <a:xfrm>
            <a:off x="1674289" y="4396057"/>
            <a:ext cx="13212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2" name="Google Shape;612;p28"/>
          <p:cNvCxnSpPr/>
          <p:nvPr/>
        </p:nvCxnSpPr>
        <p:spPr>
          <a:xfrm>
            <a:off x="2104089" y="4924021"/>
            <a:ext cx="46164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3" name="Google Shape;613;p28"/>
          <p:cNvSpPr/>
          <p:nvPr/>
        </p:nvSpPr>
        <p:spPr>
          <a:xfrm>
            <a:off x="1367865" y="4938309"/>
            <a:ext cx="1934093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8"/>
          <p:cNvSpPr txBox="1"/>
          <p:nvPr/>
        </p:nvSpPr>
        <p:spPr>
          <a:xfrm>
            <a:off x="4131402" y="4396057"/>
            <a:ext cx="13212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Google Shape;615;p28"/>
          <p:cNvCxnSpPr/>
          <p:nvPr/>
        </p:nvCxnSpPr>
        <p:spPr>
          <a:xfrm>
            <a:off x="4561202" y="4924021"/>
            <a:ext cx="46164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6" name="Google Shape;616;p28"/>
          <p:cNvSpPr/>
          <p:nvPr/>
        </p:nvSpPr>
        <p:spPr>
          <a:xfrm>
            <a:off x="3824978" y="4938309"/>
            <a:ext cx="1934093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8"/>
          <p:cNvSpPr txBox="1"/>
          <p:nvPr/>
        </p:nvSpPr>
        <p:spPr>
          <a:xfrm>
            <a:off x="6678768" y="4396057"/>
            <a:ext cx="13212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8" name="Google Shape;618;p28"/>
          <p:cNvCxnSpPr/>
          <p:nvPr/>
        </p:nvCxnSpPr>
        <p:spPr>
          <a:xfrm>
            <a:off x="7108568" y="4924021"/>
            <a:ext cx="46164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9" name="Google Shape;619;p28"/>
          <p:cNvSpPr/>
          <p:nvPr/>
        </p:nvSpPr>
        <p:spPr>
          <a:xfrm>
            <a:off x="6372344" y="4938309"/>
            <a:ext cx="1934093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8"/>
          <p:cNvSpPr txBox="1"/>
          <p:nvPr/>
        </p:nvSpPr>
        <p:spPr>
          <a:xfrm>
            <a:off x="9158001" y="4396057"/>
            <a:ext cx="13212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1" name="Google Shape;621;p28"/>
          <p:cNvCxnSpPr/>
          <p:nvPr/>
        </p:nvCxnSpPr>
        <p:spPr>
          <a:xfrm>
            <a:off x="9587801" y="4924021"/>
            <a:ext cx="46164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2" name="Google Shape;622;p28"/>
          <p:cNvSpPr/>
          <p:nvPr/>
        </p:nvSpPr>
        <p:spPr>
          <a:xfrm>
            <a:off x="8851577" y="4938309"/>
            <a:ext cx="1934093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9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629" name="Google Shape;629;p29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3" name="Google Shape;633;p29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29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b="0" i="0" sz="11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5" name="Google Shape;635;p29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636" name="Google Shape;636;p2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0" name="Google Shape;640;p29"/>
          <p:cNvSpPr/>
          <p:nvPr/>
        </p:nvSpPr>
        <p:spPr>
          <a:xfrm>
            <a:off x="1276456" y="2683546"/>
            <a:ext cx="2148568" cy="1439541"/>
          </a:xfrm>
          <a:prstGeom prst="flowChartMagneticDisk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29"/>
          <p:cNvSpPr/>
          <p:nvPr/>
        </p:nvSpPr>
        <p:spPr>
          <a:xfrm>
            <a:off x="3773296" y="2683546"/>
            <a:ext cx="2148568" cy="1439541"/>
          </a:xfrm>
          <a:prstGeom prst="flowChartMagneticDisk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29"/>
          <p:cNvSpPr/>
          <p:nvPr/>
        </p:nvSpPr>
        <p:spPr>
          <a:xfrm>
            <a:off x="6270136" y="2683546"/>
            <a:ext cx="2148568" cy="1439541"/>
          </a:xfrm>
          <a:prstGeom prst="flowChartMagneticDisk">
            <a:avLst/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29"/>
          <p:cNvSpPr/>
          <p:nvPr/>
        </p:nvSpPr>
        <p:spPr>
          <a:xfrm>
            <a:off x="8766976" y="2683546"/>
            <a:ext cx="2148568" cy="1439541"/>
          </a:xfrm>
          <a:prstGeom prst="flowChartMagneticDisk">
            <a:avLst/>
          </a:prstGeom>
          <a:solidFill>
            <a:schemeClr val="accent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4" name="Google Shape;64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7105" y="1990548"/>
            <a:ext cx="1109979" cy="166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8868" y="2031116"/>
            <a:ext cx="1270466" cy="161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6248" y="2031116"/>
            <a:ext cx="1565195" cy="168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46974" y="2044514"/>
            <a:ext cx="1247687" cy="1613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" name="Google Shape;648;p29"/>
          <p:cNvGrpSpPr/>
          <p:nvPr/>
        </p:nvGrpSpPr>
        <p:grpSpPr>
          <a:xfrm>
            <a:off x="1189372" y="4292727"/>
            <a:ext cx="2329234" cy="1409066"/>
            <a:chOff x="1189372" y="4292727"/>
            <a:chExt cx="2329234" cy="1409066"/>
          </a:xfrm>
        </p:grpSpPr>
        <p:sp>
          <p:nvSpPr>
            <p:cNvPr id="649" name="Google Shape;649;p29"/>
            <p:cNvSpPr txBox="1"/>
            <p:nvPr/>
          </p:nvSpPr>
          <p:spPr>
            <a:xfrm>
              <a:off x="1693367" y="4292727"/>
              <a:ext cx="13212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0" name="Google Shape;650;p29"/>
            <p:cNvCxnSpPr/>
            <p:nvPr/>
          </p:nvCxnSpPr>
          <p:spPr>
            <a:xfrm>
              <a:off x="2123167" y="4820691"/>
              <a:ext cx="461645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51" name="Google Shape;651;p29"/>
            <p:cNvSpPr/>
            <p:nvPr/>
          </p:nvSpPr>
          <p:spPr>
            <a:xfrm>
              <a:off x="1189372" y="4944663"/>
              <a:ext cx="2329234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29"/>
          <p:cNvGrpSpPr/>
          <p:nvPr/>
        </p:nvGrpSpPr>
        <p:grpSpPr>
          <a:xfrm>
            <a:off x="3683486" y="4292727"/>
            <a:ext cx="2329234" cy="1409066"/>
            <a:chOff x="1189372" y="4292727"/>
            <a:chExt cx="2329234" cy="1409066"/>
          </a:xfrm>
        </p:grpSpPr>
        <p:sp>
          <p:nvSpPr>
            <p:cNvPr id="653" name="Google Shape;653;p29"/>
            <p:cNvSpPr txBox="1"/>
            <p:nvPr/>
          </p:nvSpPr>
          <p:spPr>
            <a:xfrm>
              <a:off x="1693367" y="4292727"/>
              <a:ext cx="13212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4" name="Google Shape;654;p29"/>
            <p:cNvCxnSpPr/>
            <p:nvPr/>
          </p:nvCxnSpPr>
          <p:spPr>
            <a:xfrm>
              <a:off x="2123167" y="4820691"/>
              <a:ext cx="461645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55" name="Google Shape;655;p29"/>
            <p:cNvSpPr/>
            <p:nvPr/>
          </p:nvSpPr>
          <p:spPr>
            <a:xfrm>
              <a:off x="1189372" y="4944663"/>
              <a:ext cx="2329234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29"/>
          <p:cNvGrpSpPr/>
          <p:nvPr/>
        </p:nvGrpSpPr>
        <p:grpSpPr>
          <a:xfrm>
            <a:off x="6211601" y="4292727"/>
            <a:ext cx="2329234" cy="1409066"/>
            <a:chOff x="1189372" y="4292727"/>
            <a:chExt cx="2329234" cy="1409066"/>
          </a:xfrm>
        </p:grpSpPr>
        <p:sp>
          <p:nvSpPr>
            <p:cNvPr id="657" name="Google Shape;657;p29"/>
            <p:cNvSpPr txBox="1"/>
            <p:nvPr/>
          </p:nvSpPr>
          <p:spPr>
            <a:xfrm>
              <a:off x="1693367" y="4292727"/>
              <a:ext cx="13212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8" name="Google Shape;658;p29"/>
            <p:cNvCxnSpPr/>
            <p:nvPr/>
          </p:nvCxnSpPr>
          <p:spPr>
            <a:xfrm>
              <a:off x="2123167" y="4820691"/>
              <a:ext cx="461645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59" name="Google Shape;659;p29"/>
            <p:cNvSpPr/>
            <p:nvPr/>
          </p:nvSpPr>
          <p:spPr>
            <a:xfrm>
              <a:off x="1189372" y="4944663"/>
              <a:ext cx="2329234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29"/>
          <p:cNvGrpSpPr/>
          <p:nvPr/>
        </p:nvGrpSpPr>
        <p:grpSpPr>
          <a:xfrm>
            <a:off x="8747823" y="4292727"/>
            <a:ext cx="2329234" cy="1409066"/>
            <a:chOff x="1189372" y="4292727"/>
            <a:chExt cx="2329234" cy="1409066"/>
          </a:xfrm>
        </p:grpSpPr>
        <p:sp>
          <p:nvSpPr>
            <p:cNvPr id="661" name="Google Shape;661;p29"/>
            <p:cNvSpPr txBox="1"/>
            <p:nvPr/>
          </p:nvSpPr>
          <p:spPr>
            <a:xfrm>
              <a:off x="1693367" y="4292727"/>
              <a:ext cx="13212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2" name="Google Shape;662;p29"/>
            <p:cNvCxnSpPr/>
            <p:nvPr/>
          </p:nvCxnSpPr>
          <p:spPr>
            <a:xfrm>
              <a:off x="2123167" y="4820691"/>
              <a:ext cx="461645" cy="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63" name="Google Shape;663;p29"/>
            <p:cNvSpPr/>
            <p:nvPr/>
          </p:nvSpPr>
          <p:spPr>
            <a:xfrm>
              <a:off x="1189372" y="4944663"/>
              <a:ext cx="2329234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0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0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1" name="Google Shape;671;p30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672" name="Google Shape;672;p30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76" name="Google Shape;67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0"/>
          <p:cNvSpPr txBox="1"/>
          <p:nvPr/>
        </p:nvSpPr>
        <p:spPr>
          <a:xfrm>
            <a:off x="3147711" y="1148802"/>
            <a:ext cx="5896577" cy="1107996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5A31"/>
              </a:buClr>
              <a:buSzPts val="6600"/>
              <a:buFont typeface="Calibri"/>
              <a:buNone/>
            </a:pPr>
            <a:r>
              <a:rPr b="1" lang="en-US" sz="6600">
                <a:solidFill>
                  <a:srgbClr val="E85A3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i="0" sz="6600" u="none" cap="none" strike="noStrike">
              <a:solidFill>
                <a:srgbClr val="E85A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3" name="Google Shape;68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04162" y="3138779"/>
            <a:ext cx="4115497" cy="31905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1" name="Google Shape;691;p30"/>
          <p:cNvGrpSpPr/>
          <p:nvPr/>
        </p:nvGrpSpPr>
        <p:grpSpPr>
          <a:xfrm>
            <a:off x="3147712" y="2336221"/>
            <a:ext cx="5896577" cy="400110"/>
            <a:chOff x="3263704" y="2336221"/>
            <a:chExt cx="5896577" cy="400110"/>
          </a:xfrm>
        </p:grpSpPr>
        <p:sp>
          <p:nvSpPr>
            <p:cNvPr id="692" name="Google Shape;692;p30"/>
            <p:cNvSpPr txBox="1"/>
            <p:nvPr/>
          </p:nvSpPr>
          <p:spPr>
            <a:xfrm>
              <a:off x="4304714" y="2336221"/>
              <a:ext cx="381455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Powered by </a:t>
              </a:r>
              <a:r>
                <a:rPr b="1" lang="en-US" sz="2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GoogleSlides.org</a:t>
              </a:r>
              <a:endParaRPr b="1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93" name="Google Shape;693;p30"/>
            <p:cNvCxnSpPr/>
            <p:nvPr/>
          </p:nvCxnSpPr>
          <p:spPr>
            <a:xfrm>
              <a:off x="3263704" y="2536276"/>
              <a:ext cx="104101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4" name="Google Shape;694;p30"/>
            <p:cNvCxnSpPr/>
            <p:nvPr/>
          </p:nvCxnSpPr>
          <p:spPr>
            <a:xfrm>
              <a:off x="8119271" y="2536276"/>
              <a:ext cx="104101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4"/>
          <p:cNvSpPr/>
          <p:nvPr/>
        </p:nvSpPr>
        <p:spPr>
          <a:xfrm>
            <a:off x="3702668" y="462357"/>
            <a:ext cx="8351215" cy="6203815"/>
          </a:xfrm>
          <a:custGeom>
            <a:rect b="b" l="l" r="r" t="t"/>
            <a:pathLst>
              <a:path extrusionOk="0" h="1291" w="1917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1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138" name="Google Shape;138;p14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4"/>
          <p:cNvSpPr txBox="1"/>
          <p:nvPr/>
        </p:nvSpPr>
        <p:spPr>
          <a:xfrm>
            <a:off x="6192598" y="1429587"/>
            <a:ext cx="4314465" cy="92333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5A31"/>
              </a:buClr>
              <a:buSzPts val="5400"/>
              <a:buFont typeface="Microsoft Yahei"/>
              <a:buNone/>
            </a:pPr>
            <a:r>
              <a:rPr b="1" i="0" lang="en-US" sz="5400" u="none" cap="none" strike="noStrike">
                <a:solidFill>
                  <a:srgbClr val="E85A3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CONTENTS</a:t>
            </a:r>
            <a:endParaRPr b="1" i="0" sz="5400" u="none" cap="none" strike="noStrike">
              <a:solidFill>
                <a:srgbClr val="E85A3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43" name="Google Shape;143;p14"/>
          <p:cNvGrpSpPr/>
          <p:nvPr/>
        </p:nvGrpSpPr>
        <p:grpSpPr>
          <a:xfrm>
            <a:off x="5204727" y="2853123"/>
            <a:ext cx="2861285" cy="436099"/>
            <a:chOff x="6037522" y="2729132"/>
            <a:chExt cx="2861285" cy="436099"/>
          </a:xfrm>
        </p:grpSpPr>
        <p:sp>
          <p:nvSpPr>
            <p:cNvPr id="144" name="Google Shape;144;p14"/>
            <p:cNvSpPr/>
            <p:nvPr/>
          </p:nvSpPr>
          <p:spPr>
            <a:xfrm>
              <a:off x="6037522" y="2729132"/>
              <a:ext cx="436099" cy="4360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6634350" y="2747126"/>
              <a:ext cx="226445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SPRING</a:t>
              </a:r>
              <a:endParaRPr sz="2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146" name="Google Shape;146;p14"/>
          <p:cNvGrpSpPr/>
          <p:nvPr/>
        </p:nvGrpSpPr>
        <p:grpSpPr>
          <a:xfrm>
            <a:off x="8384272" y="2853123"/>
            <a:ext cx="2861285" cy="436099"/>
            <a:chOff x="6037522" y="2729132"/>
            <a:chExt cx="2861285" cy="436099"/>
          </a:xfrm>
        </p:grpSpPr>
        <p:sp>
          <p:nvSpPr>
            <p:cNvPr id="147" name="Google Shape;147;p14"/>
            <p:cNvSpPr/>
            <p:nvPr/>
          </p:nvSpPr>
          <p:spPr>
            <a:xfrm>
              <a:off x="6037522" y="2729132"/>
              <a:ext cx="436099" cy="4360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6634350" y="2747126"/>
              <a:ext cx="226445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SUMMER</a:t>
              </a:r>
              <a:endParaRPr sz="2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5204727" y="3597447"/>
            <a:ext cx="2861285" cy="436099"/>
            <a:chOff x="6037522" y="2729132"/>
            <a:chExt cx="2861285" cy="436099"/>
          </a:xfrm>
        </p:grpSpPr>
        <p:sp>
          <p:nvSpPr>
            <p:cNvPr id="150" name="Google Shape;150;p14"/>
            <p:cNvSpPr/>
            <p:nvPr/>
          </p:nvSpPr>
          <p:spPr>
            <a:xfrm>
              <a:off x="6037522" y="2729132"/>
              <a:ext cx="436099" cy="436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6634350" y="2747126"/>
              <a:ext cx="226445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AUTUMN</a:t>
              </a:r>
              <a:endParaRPr sz="2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152" name="Google Shape;152;p14"/>
          <p:cNvGrpSpPr/>
          <p:nvPr/>
        </p:nvGrpSpPr>
        <p:grpSpPr>
          <a:xfrm>
            <a:off x="8384272" y="3597447"/>
            <a:ext cx="2861285" cy="436099"/>
            <a:chOff x="6037522" y="2729132"/>
            <a:chExt cx="2861285" cy="436099"/>
          </a:xfrm>
        </p:grpSpPr>
        <p:sp>
          <p:nvSpPr>
            <p:cNvPr id="153" name="Google Shape;153;p14"/>
            <p:cNvSpPr/>
            <p:nvPr/>
          </p:nvSpPr>
          <p:spPr>
            <a:xfrm>
              <a:off x="6037522" y="2729132"/>
              <a:ext cx="436099" cy="4360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 txBox="1"/>
            <p:nvPr/>
          </p:nvSpPr>
          <p:spPr>
            <a:xfrm>
              <a:off x="6634350" y="2747126"/>
              <a:ext cx="226445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WINTER</a:t>
              </a:r>
              <a:endParaRPr sz="2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1549104" y="166550"/>
            <a:ext cx="8802882" cy="6203815"/>
          </a:xfrm>
          <a:custGeom>
            <a:rect b="b" l="l" r="r" t="t"/>
            <a:pathLst>
              <a:path extrusionOk="0" h="1291" w="1917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15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164" name="Google Shape;164;p15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8" name="Google Shape;1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04162" y="3138779"/>
            <a:ext cx="4115497" cy="319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914800" y="991632"/>
            <a:ext cx="2362401" cy="137806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5"/>
          <p:cNvSpPr txBox="1"/>
          <p:nvPr/>
        </p:nvSpPr>
        <p:spPr>
          <a:xfrm>
            <a:off x="5400227" y="906993"/>
            <a:ext cx="1526351" cy="144655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1" sz="8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 txBox="1"/>
          <p:nvPr/>
        </p:nvSpPr>
        <p:spPr>
          <a:xfrm>
            <a:off x="4792573" y="2520739"/>
            <a:ext cx="26068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3166070" y="2893536"/>
            <a:ext cx="5859861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6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191" name="Google Shape;191;p16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16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b="0" i="0" sz="11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16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198" name="Google Shape;198;p16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16"/>
          <p:cNvGrpSpPr/>
          <p:nvPr/>
        </p:nvGrpSpPr>
        <p:grpSpPr>
          <a:xfrm>
            <a:off x="1525378" y="1913206"/>
            <a:ext cx="2005613" cy="2005613"/>
            <a:chOff x="1525378" y="1913206"/>
            <a:chExt cx="2216628" cy="2216628"/>
          </a:xfrm>
        </p:grpSpPr>
        <p:sp>
          <p:nvSpPr>
            <p:cNvPr id="203" name="Google Shape;203;p16"/>
            <p:cNvSpPr/>
            <p:nvPr/>
          </p:nvSpPr>
          <p:spPr>
            <a:xfrm>
              <a:off x="1525378" y="1913206"/>
              <a:ext cx="2216628" cy="22166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1803699" y="2191527"/>
              <a:ext cx="1659987" cy="16599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16"/>
          <p:cNvGrpSpPr/>
          <p:nvPr/>
        </p:nvGrpSpPr>
        <p:grpSpPr>
          <a:xfrm>
            <a:off x="3903922" y="1913206"/>
            <a:ext cx="2005613" cy="2005613"/>
            <a:chOff x="1525378" y="1913206"/>
            <a:chExt cx="2216628" cy="2216628"/>
          </a:xfrm>
        </p:grpSpPr>
        <p:sp>
          <p:nvSpPr>
            <p:cNvPr id="206" name="Google Shape;206;p16"/>
            <p:cNvSpPr/>
            <p:nvPr/>
          </p:nvSpPr>
          <p:spPr>
            <a:xfrm>
              <a:off x="1525378" y="1913206"/>
              <a:ext cx="2216628" cy="22166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1803699" y="2191527"/>
              <a:ext cx="1659987" cy="16599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16"/>
          <p:cNvGrpSpPr/>
          <p:nvPr/>
        </p:nvGrpSpPr>
        <p:grpSpPr>
          <a:xfrm>
            <a:off x="6282466" y="1913206"/>
            <a:ext cx="2005613" cy="2005613"/>
            <a:chOff x="1525378" y="1913206"/>
            <a:chExt cx="2216628" cy="2216628"/>
          </a:xfrm>
        </p:grpSpPr>
        <p:sp>
          <p:nvSpPr>
            <p:cNvPr id="209" name="Google Shape;209;p16"/>
            <p:cNvSpPr/>
            <p:nvPr/>
          </p:nvSpPr>
          <p:spPr>
            <a:xfrm>
              <a:off x="1525378" y="1913206"/>
              <a:ext cx="2216628" cy="22166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1803699" y="2191527"/>
              <a:ext cx="1659987" cy="16599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6"/>
          <p:cNvGrpSpPr/>
          <p:nvPr/>
        </p:nvGrpSpPr>
        <p:grpSpPr>
          <a:xfrm>
            <a:off x="8661010" y="1913206"/>
            <a:ext cx="2005613" cy="2005613"/>
            <a:chOff x="1525378" y="1913206"/>
            <a:chExt cx="2216628" cy="2216628"/>
          </a:xfrm>
        </p:grpSpPr>
        <p:sp>
          <p:nvSpPr>
            <p:cNvPr id="212" name="Google Shape;212;p16"/>
            <p:cNvSpPr/>
            <p:nvPr/>
          </p:nvSpPr>
          <p:spPr>
            <a:xfrm>
              <a:off x="1525378" y="1913206"/>
              <a:ext cx="2216628" cy="22166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1803699" y="2191527"/>
              <a:ext cx="1659987" cy="16599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4" name="Google Shape;2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2877" y="2233033"/>
            <a:ext cx="910614" cy="136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6577" y="2277305"/>
            <a:ext cx="1042276" cy="132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2020" y="2277305"/>
            <a:ext cx="1284068" cy="1382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46142" y="2274966"/>
            <a:ext cx="1023588" cy="132402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6"/>
          <p:cNvSpPr txBox="1"/>
          <p:nvPr/>
        </p:nvSpPr>
        <p:spPr>
          <a:xfrm>
            <a:off x="1867562" y="4170645"/>
            <a:ext cx="13212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p16"/>
          <p:cNvCxnSpPr/>
          <p:nvPr/>
        </p:nvCxnSpPr>
        <p:spPr>
          <a:xfrm>
            <a:off x="2297362" y="4698609"/>
            <a:ext cx="461645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16"/>
          <p:cNvSpPr/>
          <p:nvPr/>
        </p:nvSpPr>
        <p:spPr>
          <a:xfrm>
            <a:off x="1363567" y="4822581"/>
            <a:ext cx="232923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4244135" y="4170645"/>
            <a:ext cx="13212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16"/>
          <p:cNvCxnSpPr/>
          <p:nvPr/>
        </p:nvCxnSpPr>
        <p:spPr>
          <a:xfrm>
            <a:off x="4673935" y="4698609"/>
            <a:ext cx="461645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3" name="Google Shape;223;p16"/>
          <p:cNvSpPr/>
          <p:nvPr/>
        </p:nvSpPr>
        <p:spPr>
          <a:xfrm>
            <a:off x="3740140" y="4822581"/>
            <a:ext cx="232923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6"/>
          <p:cNvSpPr txBox="1"/>
          <p:nvPr/>
        </p:nvSpPr>
        <p:spPr>
          <a:xfrm>
            <a:off x="6620708" y="4170645"/>
            <a:ext cx="13212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16"/>
          <p:cNvCxnSpPr/>
          <p:nvPr/>
        </p:nvCxnSpPr>
        <p:spPr>
          <a:xfrm>
            <a:off x="7050508" y="4698609"/>
            <a:ext cx="461645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" name="Google Shape;226;p16"/>
          <p:cNvSpPr/>
          <p:nvPr/>
        </p:nvSpPr>
        <p:spPr>
          <a:xfrm>
            <a:off x="6116713" y="4822581"/>
            <a:ext cx="232923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8949942" y="4170645"/>
            <a:ext cx="13212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" name="Google Shape;228;p16"/>
          <p:cNvCxnSpPr/>
          <p:nvPr/>
        </p:nvCxnSpPr>
        <p:spPr>
          <a:xfrm>
            <a:off x="9379742" y="4698609"/>
            <a:ext cx="461645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16"/>
          <p:cNvSpPr/>
          <p:nvPr/>
        </p:nvSpPr>
        <p:spPr>
          <a:xfrm>
            <a:off x="8445947" y="4822581"/>
            <a:ext cx="232923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7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36" name="Google Shape;236;p17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17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b="0" i="0" sz="11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242;p17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243" name="Google Shape;243;p17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7" name="Google Shape;24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846" y="1791589"/>
            <a:ext cx="3749101" cy="212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9240" y="1791589"/>
            <a:ext cx="3845426" cy="213727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7"/>
          <p:cNvSpPr/>
          <p:nvPr/>
        </p:nvSpPr>
        <p:spPr>
          <a:xfrm>
            <a:off x="4968584" y="1791589"/>
            <a:ext cx="2867121" cy="21256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7"/>
          <p:cNvSpPr/>
          <p:nvPr/>
        </p:nvSpPr>
        <p:spPr>
          <a:xfrm>
            <a:off x="1228846" y="3909542"/>
            <a:ext cx="2867121" cy="21256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8768" y="3909543"/>
            <a:ext cx="3746937" cy="213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7"/>
          <p:cNvSpPr/>
          <p:nvPr/>
        </p:nvSpPr>
        <p:spPr>
          <a:xfrm>
            <a:off x="7835705" y="3909542"/>
            <a:ext cx="3120099" cy="21256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p17"/>
          <p:cNvGrpSpPr/>
          <p:nvPr/>
        </p:nvGrpSpPr>
        <p:grpSpPr>
          <a:xfrm>
            <a:off x="5128673" y="2043064"/>
            <a:ext cx="2546941" cy="1566754"/>
            <a:chOff x="5128673" y="2043064"/>
            <a:chExt cx="2546941" cy="1566754"/>
          </a:xfrm>
        </p:grpSpPr>
        <p:sp>
          <p:nvSpPr>
            <p:cNvPr id="254" name="Google Shape;254;p17"/>
            <p:cNvSpPr txBox="1"/>
            <p:nvPr/>
          </p:nvSpPr>
          <p:spPr>
            <a:xfrm>
              <a:off x="5741522" y="2043064"/>
              <a:ext cx="13212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5" name="Google Shape;255;p17"/>
            <p:cNvCxnSpPr/>
            <p:nvPr/>
          </p:nvCxnSpPr>
          <p:spPr>
            <a:xfrm>
              <a:off x="6171322" y="2571028"/>
              <a:ext cx="461645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56" name="Google Shape;256;p17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7"/>
          <p:cNvGrpSpPr/>
          <p:nvPr/>
        </p:nvGrpSpPr>
        <p:grpSpPr>
          <a:xfrm>
            <a:off x="1377669" y="4192859"/>
            <a:ext cx="2546941" cy="1566754"/>
            <a:chOff x="5128673" y="2043064"/>
            <a:chExt cx="2546941" cy="1566754"/>
          </a:xfrm>
        </p:grpSpPr>
        <p:sp>
          <p:nvSpPr>
            <p:cNvPr id="258" name="Google Shape;258;p17"/>
            <p:cNvSpPr txBox="1"/>
            <p:nvPr/>
          </p:nvSpPr>
          <p:spPr>
            <a:xfrm>
              <a:off x="5741522" y="2043064"/>
              <a:ext cx="13212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9" name="Google Shape;259;p17"/>
            <p:cNvCxnSpPr/>
            <p:nvPr/>
          </p:nvCxnSpPr>
          <p:spPr>
            <a:xfrm>
              <a:off x="6171322" y="2571028"/>
              <a:ext cx="461645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0" name="Google Shape;260;p17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7"/>
          <p:cNvGrpSpPr/>
          <p:nvPr/>
        </p:nvGrpSpPr>
        <p:grpSpPr>
          <a:xfrm>
            <a:off x="8100919" y="4192859"/>
            <a:ext cx="2546941" cy="1566754"/>
            <a:chOff x="5128673" y="2043064"/>
            <a:chExt cx="2546941" cy="1566754"/>
          </a:xfrm>
        </p:grpSpPr>
        <p:sp>
          <p:nvSpPr>
            <p:cNvPr id="262" name="Google Shape;262;p17"/>
            <p:cNvSpPr txBox="1"/>
            <p:nvPr/>
          </p:nvSpPr>
          <p:spPr>
            <a:xfrm>
              <a:off x="5741522" y="2043064"/>
              <a:ext cx="13212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3" name="Google Shape;263;p17"/>
            <p:cNvCxnSpPr/>
            <p:nvPr/>
          </p:nvCxnSpPr>
          <p:spPr>
            <a:xfrm>
              <a:off x="6171322" y="2571028"/>
              <a:ext cx="461645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4" name="Google Shape;264;p17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18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71" name="Google Shape;271;p18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18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b="0" i="0" sz="11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1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278" name="Google Shape;278;p18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18"/>
          <p:cNvGrpSpPr/>
          <p:nvPr/>
        </p:nvGrpSpPr>
        <p:grpSpPr>
          <a:xfrm>
            <a:off x="1823595" y="1886857"/>
            <a:ext cx="8544811" cy="3085961"/>
            <a:chOff x="1822435" y="1886857"/>
            <a:chExt cx="8544811" cy="3085961"/>
          </a:xfrm>
        </p:grpSpPr>
        <p:sp>
          <p:nvSpPr>
            <p:cNvPr id="283" name="Google Shape;283;p18"/>
            <p:cNvSpPr/>
            <p:nvPr/>
          </p:nvSpPr>
          <p:spPr>
            <a:xfrm>
              <a:off x="5217886" y="1886857"/>
              <a:ext cx="1756229" cy="899886"/>
            </a:xfrm>
            <a:prstGeom prst="rect">
              <a:avLst/>
            </a:prstGeom>
            <a:solidFill>
              <a:srgbClr val="FF54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4" name="Google Shape;284;p18"/>
            <p:cNvCxnSpPr/>
            <p:nvPr/>
          </p:nvCxnSpPr>
          <p:spPr>
            <a:xfrm>
              <a:off x="2522806" y="3614060"/>
              <a:ext cx="7146388" cy="0"/>
            </a:xfrm>
            <a:prstGeom prst="straightConnector1">
              <a:avLst/>
            </a:prstGeom>
            <a:noFill/>
            <a:ln cap="flat" cmpd="sng" w="9525">
              <a:solidFill>
                <a:srgbClr val="FF54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5" name="Google Shape;285;p18"/>
            <p:cNvCxnSpPr/>
            <p:nvPr/>
          </p:nvCxnSpPr>
          <p:spPr>
            <a:xfrm>
              <a:off x="6096000" y="2786743"/>
              <a:ext cx="0" cy="812800"/>
            </a:xfrm>
            <a:prstGeom prst="straightConnector1">
              <a:avLst/>
            </a:prstGeom>
            <a:noFill/>
            <a:ln cap="flat" cmpd="sng" w="9525">
              <a:solidFill>
                <a:srgbClr val="FF54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6" name="Google Shape;286;p18"/>
            <p:cNvSpPr/>
            <p:nvPr/>
          </p:nvSpPr>
          <p:spPr>
            <a:xfrm>
              <a:off x="5533572" y="3026230"/>
              <a:ext cx="1124857" cy="3483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添加标题</a:t>
              </a:r>
              <a:endParaRPr/>
            </a:p>
          </p:txBody>
        </p:sp>
        <p:cxnSp>
          <p:nvCxnSpPr>
            <p:cNvPr id="287" name="Google Shape;287;p18"/>
            <p:cNvCxnSpPr/>
            <p:nvPr/>
          </p:nvCxnSpPr>
          <p:spPr>
            <a:xfrm>
              <a:off x="2530063" y="3614060"/>
              <a:ext cx="0" cy="783769"/>
            </a:xfrm>
            <a:prstGeom prst="straightConnector1">
              <a:avLst/>
            </a:prstGeom>
            <a:noFill/>
            <a:ln cap="flat" cmpd="sng" w="9525">
              <a:solidFill>
                <a:srgbClr val="FF54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8" name="Google Shape;288;p18"/>
            <p:cNvCxnSpPr/>
            <p:nvPr/>
          </p:nvCxnSpPr>
          <p:spPr>
            <a:xfrm>
              <a:off x="9666877" y="3614060"/>
              <a:ext cx="0" cy="783769"/>
            </a:xfrm>
            <a:prstGeom prst="straightConnector1">
              <a:avLst/>
            </a:prstGeom>
            <a:noFill/>
            <a:ln cap="flat" cmpd="sng" w="9525">
              <a:solidFill>
                <a:srgbClr val="E0A85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9" name="Google Shape;289;p18"/>
            <p:cNvCxnSpPr/>
            <p:nvPr/>
          </p:nvCxnSpPr>
          <p:spPr>
            <a:xfrm>
              <a:off x="4909001" y="3614060"/>
              <a:ext cx="0" cy="783769"/>
            </a:xfrm>
            <a:prstGeom prst="straightConnector1">
              <a:avLst/>
            </a:prstGeom>
            <a:noFill/>
            <a:ln cap="flat" cmpd="sng" w="9525">
              <a:solidFill>
                <a:srgbClr val="FDB43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0" name="Google Shape;290;p18"/>
            <p:cNvCxnSpPr/>
            <p:nvPr/>
          </p:nvCxnSpPr>
          <p:spPr>
            <a:xfrm>
              <a:off x="7287939" y="3614060"/>
              <a:ext cx="0" cy="783769"/>
            </a:xfrm>
            <a:prstGeom prst="straightConnector1">
              <a:avLst/>
            </a:prstGeom>
            <a:noFill/>
            <a:ln cap="flat" cmpd="sng" w="9525">
              <a:solidFill>
                <a:srgbClr val="22B37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1" name="Google Shape;291;p18"/>
            <p:cNvSpPr/>
            <p:nvPr/>
          </p:nvSpPr>
          <p:spPr>
            <a:xfrm>
              <a:off x="1822435" y="4397829"/>
              <a:ext cx="1400741" cy="574989"/>
            </a:xfrm>
            <a:prstGeom prst="rect">
              <a:avLst/>
            </a:prstGeom>
            <a:solidFill>
              <a:srgbClr val="FF54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4208629" y="4397829"/>
              <a:ext cx="1400741" cy="574989"/>
            </a:xfrm>
            <a:prstGeom prst="rect">
              <a:avLst/>
            </a:prstGeom>
            <a:solidFill>
              <a:srgbClr val="FDB4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6587566" y="4397829"/>
              <a:ext cx="1400741" cy="574989"/>
            </a:xfrm>
            <a:prstGeom prst="rect">
              <a:avLst/>
            </a:prstGeom>
            <a:solidFill>
              <a:srgbClr val="22B3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8966505" y="4397829"/>
              <a:ext cx="1400741" cy="574989"/>
            </a:xfrm>
            <a:prstGeom prst="rect">
              <a:avLst/>
            </a:prstGeom>
            <a:solidFill>
              <a:srgbClr val="E0A8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18"/>
          <p:cNvSpPr/>
          <p:nvPr/>
        </p:nvSpPr>
        <p:spPr>
          <a:xfrm>
            <a:off x="1427705" y="5181597"/>
            <a:ext cx="219252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3813899" y="5181597"/>
            <a:ext cx="219252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6200093" y="5181597"/>
            <a:ext cx="219252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8571775" y="5181597"/>
            <a:ext cx="219252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9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9"/>
          <p:cNvSpPr/>
          <p:nvPr/>
        </p:nvSpPr>
        <p:spPr>
          <a:xfrm>
            <a:off x="1549104" y="166550"/>
            <a:ext cx="8802882" cy="6203815"/>
          </a:xfrm>
          <a:custGeom>
            <a:rect b="b" l="l" r="r" t="t"/>
            <a:pathLst>
              <a:path extrusionOk="0" h="1291" w="1917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7" name="Google Shape;307;p19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08" name="Google Shape;308;p19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2" name="Google Shape;3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04162" y="3138779"/>
            <a:ext cx="4115497" cy="319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914800" y="991632"/>
            <a:ext cx="2362401" cy="137806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9"/>
          <p:cNvSpPr txBox="1"/>
          <p:nvPr/>
        </p:nvSpPr>
        <p:spPr>
          <a:xfrm>
            <a:off x="5400227" y="906993"/>
            <a:ext cx="1526351" cy="144655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1" sz="8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9"/>
          <p:cNvSpPr txBox="1"/>
          <p:nvPr/>
        </p:nvSpPr>
        <p:spPr>
          <a:xfrm>
            <a:off x="4792573" y="2520739"/>
            <a:ext cx="26068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3166070" y="2893536"/>
            <a:ext cx="5859861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20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5" name="Google Shape;335;p20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p20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0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b="0" i="0" sz="11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1" name="Google Shape;341;p20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342" name="Google Shape;342;p20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6" name="Google Shape;34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750" y="2278533"/>
            <a:ext cx="5182054" cy="34547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" name="Google Shape;347;p20"/>
          <p:cNvGrpSpPr/>
          <p:nvPr/>
        </p:nvGrpSpPr>
        <p:grpSpPr>
          <a:xfrm>
            <a:off x="6709970" y="2116755"/>
            <a:ext cx="4684861" cy="498598"/>
            <a:chOff x="6709970" y="2004211"/>
            <a:chExt cx="4684861" cy="498598"/>
          </a:xfrm>
        </p:grpSpPr>
        <p:sp>
          <p:nvSpPr>
            <p:cNvPr id="348" name="Google Shape;348;p20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20"/>
          <p:cNvGrpSpPr/>
          <p:nvPr/>
        </p:nvGrpSpPr>
        <p:grpSpPr>
          <a:xfrm>
            <a:off x="6709970" y="3077091"/>
            <a:ext cx="4684861" cy="498598"/>
            <a:chOff x="6709970" y="2004211"/>
            <a:chExt cx="4684861" cy="498598"/>
          </a:xfrm>
        </p:grpSpPr>
        <p:sp>
          <p:nvSpPr>
            <p:cNvPr id="351" name="Google Shape;351;p20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20"/>
          <p:cNvGrpSpPr/>
          <p:nvPr/>
        </p:nvGrpSpPr>
        <p:grpSpPr>
          <a:xfrm>
            <a:off x="6709970" y="4037427"/>
            <a:ext cx="4684861" cy="498598"/>
            <a:chOff x="6709970" y="2004211"/>
            <a:chExt cx="4684861" cy="498598"/>
          </a:xfrm>
        </p:grpSpPr>
        <p:sp>
          <p:nvSpPr>
            <p:cNvPr id="354" name="Google Shape;354;p20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20"/>
          <p:cNvGrpSpPr/>
          <p:nvPr/>
        </p:nvGrpSpPr>
        <p:grpSpPr>
          <a:xfrm>
            <a:off x="6709970" y="4997762"/>
            <a:ext cx="4684861" cy="498598"/>
            <a:chOff x="6709970" y="2004211"/>
            <a:chExt cx="4684861" cy="498598"/>
          </a:xfrm>
        </p:grpSpPr>
        <p:sp>
          <p:nvSpPr>
            <p:cNvPr id="357" name="Google Shape;357;p20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1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65" name="Google Shape;365;p21"/>
            <p:cNvSpPr/>
            <p:nvPr/>
          </p:nvSpPr>
          <p:spPr>
            <a:xfrm>
              <a:off x="1650" y="-11"/>
              <a:ext cx="4420" cy="4368"/>
            </a:xfrm>
            <a:custGeom>
              <a:rect b="b" l="l" r="r" t="t"/>
              <a:pathLst>
                <a:path extrusionOk="0" h="2008" w="2032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1667" y="-2"/>
              <a:ext cx="4348" cy="4322"/>
            </a:xfrm>
            <a:custGeom>
              <a:rect b="b" l="l" r="r" t="t"/>
              <a:pathLst>
                <a:path extrusionOk="0" h="1987" w="1999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1671" y="2"/>
              <a:ext cx="4338" cy="4314"/>
            </a:xfrm>
            <a:custGeom>
              <a:rect b="b" l="l" r="r" t="t"/>
              <a:pathLst>
                <a:path extrusionOk="0" h="1983" w="1994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1667" y="-2"/>
              <a:ext cx="4344" cy="4322"/>
            </a:xfrm>
            <a:custGeom>
              <a:rect b="b" l="l" r="r" t="t"/>
              <a:pathLst>
                <a:path extrusionOk="0" h="1987" w="199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21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1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b="0" i="0" sz="11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1" name="Google Shape;371;p21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372" name="Google Shape;372;p21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21"/>
          <p:cNvGrpSpPr/>
          <p:nvPr/>
        </p:nvGrpSpPr>
        <p:grpSpPr>
          <a:xfrm>
            <a:off x="1084475" y="1842868"/>
            <a:ext cx="2166424" cy="2166424"/>
            <a:chOff x="2035461" y="1842868"/>
            <a:chExt cx="2588456" cy="2588456"/>
          </a:xfrm>
        </p:grpSpPr>
        <p:sp>
          <p:nvSpPr>
            <p:cNvPr id="377" name="Google Shape;377;p21"/>
            <p:cNvSpPr/>
            <p:nvPr/>
          </p:nvSpPr>
          <p:spPr>
            <a:xfrm>
              <a:off x="2035461" y="1842868"/>
              <a:ext cx="2588456" cy="258845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232409" y="2039816"/>
              <a:ext cx="2194560" cy="219456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21"/>
          <p:cNvGrpSpPr/>
          <p:nvPr/>
        </p:nvGrpSpPr>
        <p:grpSpPr>
          <a:xfrm>
            <a:off x="3703350" y="1842868"/>
            <a:ext cx="2166424" cy="2166424"/>
            <a:chOff x="2035461" y="1842868"/>
            <a:chExt cx="2588456" cy="2588456"/>
          </a:xfrm>
        </p:grpSpPr>
        <p:sp>
          <p:nvSpPr>
            <p:cNvPr id="380" name="Google Shape;380;p21"/>
            <p:cNvSpPr/>
            <p:nvPr/>
          </p:nvSpPr>
          <p:spPr>
            <a:xfrm>
              <a:off x="2035461" y="1842868"/>
              <a:ext cx="2588456" cy="2588456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2232409" y="2039816"/>
              <a:ext cx="2194560" cy="219456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21"/>
          <p:cNvGrpSpPr/>
          <p:nvPr/>
        </p:nvGrpSpPr>
        <p:grpSpPr>
          <a:xfrm>
            <a:off x="6322225" y="1842868"/>
            <a:ext cx="2166424" cy="2166424"/>
            <a:chOff x="2035461" y="1842868"/>
            <a:chExt cx="2588456" cy="2588456"/>
          </a:xfrm>
        </p:grpSpPr>
        <p:sp>
          <p:nvSpPr>
            <p:cNvPr id="383" name="Google Shape;383;p21"/>
            <p:cNvSpPr/>
            <p:nvPr/>
          </p:nvSpPr>
          <p:spPr>
            <a:xfrm>
              <a:off x="2035461" y="1842868"/>
              <a:ext cx="2588456" cy="258845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2232409" y="2039816"/>
              <a:ext cx="2194560" cy="219456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21"/>
          <p:cNvGrpSpPr/>
          <p:nvPr/>
        </p:nvGrpSpPr>
        <p:grpSpPr>
          <a:xfrm>
            <a:off x="8941101" y="1842868"/>
            <a:ext cx="2166424" cy="2166424"/>
            <a:chOff x="2035461" y="1842868"/>
            <a:chExt cx="2588456" cy="2588456"/>
          </a:xfrm>
        </p:grpSpPr>
        <p:sp>
          <p:nvSpPr>
            <p:cNvPr id="386" name="Google Shape;386;p21"/>
            <p:cNvSpPr/>
            <p:nvPr/>
          </p:nvSpPr>
          <p:spPr>
            <a:xfrm>
              <a:off x="2035461" y="1842868"/>
              <a:ext cx="2588456" cy="2588456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2232409" y="2039816"/>
              <a:ext cx="2194560" cy="219456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8" name="Google Shape;388;p21"/>
          <p:cNvSpPr txBox="1"/>
          <p:nvPr/>
        </p:nvSpPr>
        <p:spPr>
          <a:xfrm>
            <a:off x="1683565" y="2664470"/>
            <a:ext cx="9682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1"/>
          <p:cNvSpPr txBox="1"/>
          <p:nvPr/>
        </p:nvSpPr>
        <p:spPr>
          <a:xfrm>
            <a:off x="4302439" y="2664470"/>
            <a:ext cx="9682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60</a:t>
            </a:r>
            <a:endParaRPr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1"/>
          <p:cNvSpPr txBox="1"/>
          <p:nvPr/>
        </p:nvSpPr>
        <p:spPr>
          <a:xfrm>
            <a:off x="6921315" y="2664470"/>
            <a:ext cx="9682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1"/>
          <p:cNvSpPr txBox="1"/>
          <p:nvPr/>
        </p:nvSpPr>
        <p:spPr>
          <a:xfrm>
            <a:off x="9540191" y="2664470"/>
            <a:ext cx="9682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1"/>
          <p:cNvSpPr/>
          <p:nvPr/>
        </p:nvSpPr>
        <p:spPr>
          <a:xfrm>
            <a:off x="1575440" y="4183780"/>
            <a:ext cx="1184494" cy="452332"/>
          </a:xfrm>
          <a:prstGeom prst="rect">
            <a:avLst/>
          </a:prstGeom>
          <a:solidFill>
            <a:srgbClr val="FF54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1"/>
          <p:cNvSpPr/>
          <p:nvPr/>
        </p:nvSpPr>
        <p:spPr>
          <a:xfrm>
            <a:off x="4194314" y="4183780"/>
            <a:ext cx="1184494" cy="452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6813190" y="4183780"/>
            <a:ext cx="1184494" cy="452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1"/>
          <p:cNvSpPr/>
          <p:nvPr/>
        </p:nvSpPr>
        <p:spPr>
          <a:xfrm>
            <a:off x="9432066" y="4183780"/>
            <a:ext cx="1184494" cy="452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1"/>
          <p:cNvSpPr/>
          <p:nvPr/>
        </p:nvSpPr>
        <p:spPr>
          <a:xfrm>
            <a:off x="1003070" y="4810600"/>
            <a:ext cx="232923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1"/>
          <p:cNvSpPr/>
          <p:nvPr/>
        </p:nvSpPr>
        <p:spPr>
          <a:xfrm>
            <a:off x="3651164" y="4810600"/>
            <a:ext cx="232923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1"/>
          <p:cNvSpPr/>
          <p:nvPr/>
        </p:nvSpPr>
        <p:spPr>
          <a:xfrm>
            <a:off x="6196003" y="4810600"/>
            <a:ext cx="232923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1"/>
          <p:cNvSpPr/>
          <p:nvPr/>
        </p:nvSpPr>
        <p:spPr>
          <a:xfrm>
            <a:off x="8778291" y="4810600"/>
            <a:ext cx="232923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BC Education Presentation Template www.googleslides.org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