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11"/>
  </p:notesMasterIdLst>
  <p:sldIdLst>
    <p:sldId id="256" r:id="rId2"/>
    <p:sldId id="259" r:id="rId3"/>
    <p:sldId id="260" r:id="rId4"/>
    <p:sldId id="262" r:id="rId5"/>
    <p:sldId id="264" r:id="rId6"/>
    <p:sldId id="265" r:id="rId7"/>
    <p:sldId id="266" r:id="rId8"/>
    <p:sldId id="267" r:id="rId9"/>
    <p:sldId id="261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24-09-2024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அவர் நாமத்தினால்</a:t>
            </a:r>
          </a:p>
          <a:p>
            <a:r>
              <a:rPr lang="en-IN" dirty="0"/>
              <a:t>Slide 2 - </a:t>
            </a:r>
            <a:r>
              <a:rPr lang="ta-IN" dirty="0"/>
              <a:t>அவர் உண்மையுள்ளவரே</a:t>
            </a:r>
          </a:p>
          <a:p>
            <a:r>
              <a:rPr lang="en-IN" dirty="0"/>
              <a:t>Slide 3 - </a:t>
            </a:r>
            <a:r>
              <a:rPr lang="ta-IN" dirty="0"/>
              <a:t>எலியா கேட்ட விண்ணப்பம்</a:t>
            </a:r>
          </a:p>
          <a:p>
            <a:r>
              <a:rPr lang="en-IN" dirty="0"/>
              <a:t>Slide 4 - </a:t>
            </a:r>
            <a:r>
              <a:rPr lang="ta-IN" dirty="0"/>
              <a:t>அவர் வல்லமையுள்ளவரே </a:t>
            </a:r>
          </a:p>
          <a:p>
            <a:r>
              <a:rPr lang="en-IN" dirty="0"/>
              <a:t>Slide 5 - </a:t>
            </a:r>
            <a:r>
              <a:rPr lang="ta-IN" dirty="0"/>
              <a:t>அன்னாள் அழுது ஜெபித்த</a:t>
            </a:r>
          </a:p>
          <a:p>
            <a:r>
              <a:rPr lang="en-IN" dirty="0"/>
              <a:t>Slide 6 - </a:t>
            </a:r>
            <a:r>
              <a:rPr lang="ta-IN" dirty="0"/>
              <a:t>அவர் கண்ணீரைக் கண்பவரே</a:t>
            </a:r>
          </a:p>
          <a:p>
            <a:r>
              <a:rPr lang="en-IN" dirty="0"/>
              <a:t>Slide 7 - </a:t>
            </a:r>
            <a:r>
              <a:rPr lang="ta-IN" dirty="0"/>
              <a:t>தானியேல் கேட்ட </a:t>
            </a:r>
          </a:p>
          <a:p>
            <a:r>
              <a:rPr lang="en-IN" dirty="0"/>
              <a:t>Slide 8 - </a:t>
            </a:r>
            <a:r>
              <a:rPr lang="ta-IN" dirty="0"/>
              <a:t>அவர் விடுதலை நாயகனே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அவர் நாமத்தினால்</a:t>
            </a:r>
          </a:p>
          <a:p>
            <a:r>
              <a:rPr lang="en-IN" dirty="0"/>
              <a:t>Slide 2 - </a:t>
            </a:r>
            <a:r>
              <a:rPr lang="ta-IN" dirty="0"/>
              <a:t>அவர் உண்மையுள்ளவரே</a:t>
            </a:r>
          </a:p>
          <a:p>
            <a:r>
              <a:rPr lang="en-IN" dirty="0"/>
              <a:t>Slide 3 - </a:t>
            </a:r>
            <a:r>
              <a:rPr lang="ta-IN" dirty="0"/>
              <a:t>எலியா கேட்ட விண்ணப்பம்</a:t>
            </a:r>
          </a:p>
          <a:p>
            <a:r>
              <a:rPr lang="en-IN" dirty="0"/>
              <a:t>Slide 4 - </a:t>
            </a:r>
            <a:r>
              <a:rPr lang="ta-IN" dirty="0"/>
              <a:t>அவர் வல்லமையுள்ளவரே </a:t>
            </a:r>
          </a:p>
          <a:p>
            <a:r>
              <a:rPr lang="en-IN" dirty="0"/>
              <a:t>Slide 5 - </a:t>
            </a:r>
            <a:r>
              <a:rPr lang="ta-IN" dirty="0"/>
              <a:t>அன்னாள் அழுது ஜெபித்த</a:t>
            </a:r>
          </a:p>
          <a:p>
            <a:r>
              <a:rPr lang="en-IN" dirty="0"/>
              <a:t>Slide 6 - </a:t>
            </a:r>
            <a:r>
              <a:rPr lang="ta-IN" dirty="0"/>
              <a:t>அவர் கண்ணீரைக் கண்பவரே</a:t>
            </a:r>
          </a:p>
          <a:p>
            <a:r>
              <a:rPr lang="en-IN" dirty="0"/>
              <a:t>Slide 7 - </a:t>
            </a:r>
            <a:r>
              <a:rPr lang="ta-IN" dirty="0"/>
              <a:t>தானியேல் கேட்ட </a:t>
            </a:r>
          </a:p>
          <a:p>
            <a:r>
              <a:rPr lang="en-IN" dirty="0"/>
              <a:t>Slide 8 - </a:t>
            </a:r>
            <a:r>
              <a:rPr lang="ta-IN" dirty="0"/>
              <a:t>அவர் விடுதலை நாயகனே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அவர் நாமத்தினால்</a:t>
            </a:r>
          </a:p>
          <a:p>
            <a:r>
              <a:rPr lang="en-IN" dirty="0"/>
              <a:t>Slide 2 - </a:t>
            </a:r>
            <a:r>
              <a:rPr lang="ta-IN" dirty="0"/>
              <a:t>அவர் உண்மையுள்ளவரே</a:t>
            </a:r>
          </a:p>
          <a:p>
            <a:r>
              <a:rPr lang="en-IN" dirty="0"/>
              <a:t>Slide 3 - </a:t>
            </a:r>
            <a:r>
              <a:rPr lang="ta-IN" dirty="0"/>
              <a:t>எலியா கேட்ட விண்ணப்பம்</a:t>
            </a:r>
          </a:p>
          <a:p>
            <a:r>
              <a:rPr lang="en-IN" dirty="0"/>
              <a:t>Slide 4 - </a:t>
            </a:r>
            <a:r>
              <a:rPr lang="ta-IN" dirty="0"/>
              <a:t>அவர் வல்லமையுள்ளவரே </a:t>
            </a:r>
          </a:p>
          <a:p>
            <a:r>
              <a:rPr lang="en-IN" dirty="0"/>
              <a:t>Slide 5 - </a:t>
            </a:r>
            <a:r>
              <a:rPr lang="ta-IN" dirty="0"/>
              <a:t>அன்னாள் அழுது ஜெபித்த</a:t>
            </a:r>
          </a:p>
          <a:p>
            <a:r>
              <a:rPr lang="en-IN" dirty="0"/>
              <a:t>Slide 6 - </a:t>
            </a:r>
            <a:r>
              <a:rPr lang="ta-IN" dirty="0"/>
              <a:t>அவர் கண்ணீரைக் கண்பவரே</a:t>
            </a:r>
          </a:p>
          <a:p>
            <a:r>
              <a:rPr lang="en-IN" dirty="0"/>
              <a:t>Slide 7 - </a:t>
            </a:r>
            <a:r>
              <a:rPr lang="ta-IN" dirty="0"/>
              <a:t>தானியேல் கேட்ட </a:t>
            </a:r>
          </a:p>
          <a:p>
            <a:r>
              <a:rPr lang="en-IN" dirty="0"/>
              <a:t>Slide 8 - </a:t>
            </a:r>
            <a:r>
              <a:rPr lang="ta-IN" dirty="0"/>
              <a:t>அவர் விடுதலை நாயகனே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அவர் நாமத்தினால்</a:t>
            </a:r>
          </a:p>
          <a:p>
            <a:r>
              <a:rPr lang="en-IN" dirty="0"/>
              <a:t>Slide 2 - </a:t>
            </a:r>
            <a:r>
              <a:rPr lang="ta-IN" dirty="0"/>
              <a:t>அவர் உண்மையுள்ளவரே</a:t>
            </a:r>
          </a:p>
          <a:p>
            <a:r>
              <a:rPr lang="en-IN" dirty="0"/>
              <a:t>Slide 3 - </a:t>
            </a:r>
            <a:r>
              <a:rPr lang="ta-IN" dirty="0"/>
              <a:t>எலியா கேட்ட விண்ணப்பம்</a:t>
            </a:r>
          </a:p>
          <a:p>
            <a:r>
              <a:rPr lang="en-IN" dirty="0"/>
              <a:t>Slide 4 - </a:t>
            </a:r>
            <a:r>
              <a:rPr lang="ta-IN" dirty="0"/>
              <a:t>அவர் வல்லமையுள்ளவரே </a:t>
            </a:r>
          </a:p>
          <a:p>
            <a:r>
              <a:rPr lang="en-IN" dirty="0"/>
              <a:t>Slide 5 - </a:t>
            </a:r>
            <a:r>
              <a:rPr lang="ta-IN" dirty="0"/>
              <a:t>அன்னாள் அழுது ஜெபித்த</a:t>
            </a:r>
          </a:p>
          <a:p>
            <a:r>
              <a:rPr lang="en-IN" dirty="0"/>
              <a:t>Slide 6 - </a:t>
            </a:r>
            <a:r>
              <a:rPr lang="ta-IN" dirty="0"/>
              <a:t>அவர் கண்ணீரைக் கண்பவரே</a:t>
            </a:r>
          </a:p>
          <a:p>
            <a:r>
              <a:rPr lang="en-IN" dirty="0"/>
              <a:t>Slide 7 - </a:t>
            </a:r>
            <a:r>
              <a:rPr lang="ta-IN" dirty="0"/>
              <a:t>தானியேல் கேட்ட </a:t>
            </a:r>
          </a:p>
          <a:p>
            <a:r>
              <a:rPr lang="en-IN" dirty="0"/>
              <a:t>Slide 8 - </a:t>
            </a:r>
            <a:r>
              <a:rPr lang="ta-IN" dirty="0"/>
              <a:t>அவர் விடுதலை நாயகனே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அவர் நாமத்தினால்</a:t>
            </a:r>
          </a:p>
          <a:p>
            <a:r>
              <a:rPr lang="en-IN" dirty="0"/>
              <a:t>Slide 2 - </a:t>
            </a:r>
            <a:r>
              <a:rPr lang="ta-IN" dirty="0"/>
              <a:t>அவர் உண்மையுள்ளவரே</a:t>
            </a:r>
          </a:p>
          <a:p>
            <a:r>
              <a:rPr lang="en-IN" dirty="0"/>
              <a:t>Slide 3 - </a:t>
            </a:r>
            <a:r>
              <a:rPr lang="ta-IN" dirty="0"/>
              <a:t>எலியா கேட்ட விண்ணப்பம்</a:t>
            </a:r>
          </a:p>
          <a:p>
            <a:r>
              <a:rPr lang="en-IN" dirty="0"/>
              <a:t>Slide 4 - </a:t>
            </a:r>
            <a:r>
              <a:rPr lang="ta-IN" dirty="0"/>
              <a:t>அவர் வல்லமையுள்ளவரே </a:t>
            </a:r>
          </a:p>
          <a:p>
            <a:r>
              <a:rPr lang="en-IN" dirty="0"/>
              <a:t>Slide 5 - </a:t>
            </a:r>
            <a:r>
              <a:rPr lang="ta-IN" dirty="0"/>
              <a:t>அன்னாள் அழுது ஜெபித்த</a:t>
            </a:r>
          </a:p>
          <a:p>
            <a:r>
              <a:rPr lang="en-IN" dirty="0"/>
              <a:t>Slide 6 - </a:t>
            </a:r>
            <a:r>
              <a:rPr lang="ta-IN" dirty="0"/>
              <a:t>அவர் கண்ணீரைக் கண்பவரே</a:t>
            </a:r>
          </a:p>
          <a:p>
            <a:r>
              <a:rPr lang="en-IN" dirty="0"/>
              <a:t>Slide 7 - </a:t>
            </a:r>
            <a:r>
              <a:rPr lang="ta-IN" dirty="0"/>
              <a:t>தானியேல் கேட்ட </a:t>
            </a:r>
          </a:p>
          <a:p>
            <a:r>
              <a:rPr lang="en-IN" dirty="0"/>
              <a:t>Slide 8 - </a:t>
            </a:r>
            <a:r>
              <a:rPr lang="ta-IN" dirty="0"/>
              <a:t>அவர் விடுதலை நாயகனே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041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அவர் நாமத்தினால்</a:t>
            </a:r>
          </a:p>
          <a:p>
            <a:r>
              <a:rPr lang="en-IN" dirty="0"/>
              <a:t>Slide 2 - </a:t>
            </a:r>
            <a:r>
              <a:rPr lang="ta-IN" dirty="0"/>
              <a:t>அவர் உண்மையுள்ளவரே</a:t>
            </a:r>
          </a:p>
          <a:p>
            <a:r>
              <a:rPr lang="en-IN" dirty="0"/>
              <a:t>Slide 3 - </a:t>
            </a:r>
            <a:r>
              <a:rPr lang="ta-IN" dirty="0"/>
              <a:t>எலியா கேட்ட விண்ணப்பம்</a:t>
            </a:r>
          </a:p>
          <a:p>
            <a:r>
              <a:rPr lang="en-IN" dirty="0"/>
              <a:t>Slide 4 - </a:t>
            </a:r>
            <a:r>
              <a:rPr lang="ta-IN" dirty="0"/>
              <a:t>அவர் வல்லமையுள்ளவரே </a:t>
            </a:r>
          </a:p>
          <a:p>
            <a:r>
              <a:rPr lang="en-IN" dirty="0"/>
              <a:t>Slide 5 - </a:t>
            </a:r>
            <a:r>
              <a:rPr lang="ta-IN" dirty="0"/>
              <a:t>அன்னாள் அழுது ஜெபித்த</a:t>
            </a:r>
          </a:p>
          <a:p>
            <a:r>
              <a:rPr lang="en-IN" dirty="0"/>
              <a:t>Slide 6 - </a:t>
            </a:r>
            <a:r>
              <a:rPr lang="ta-IN" dirty="0"/>
              <a:t>அவர் கண்ணீரைக் கண்பவரே</a:t>
            </a:r>
          </a:p>
          <a:p>
            <a:r>
              <a:rPr lang="en-IN" dirty="0"/>
              <a:t>Slide 7 - </a:t>
            </a:r>
            <a:r>
              <a:rPr lang="ta-IN" dirty="0"/>
              <a:t>தானியேல் கேட்ட </a:t>
            </a:r>
          </a:p>
          <a:p>
            <a:r>
              <a:rPr lang="en-IN" dirty="0"/>
              <a:t>Slide 8 - </a:t>
            </a:r>
            <a:r>
              <a:rPr lang="ta-IN" dirty="0"/>
              <a:t>அவர் விடுதலை நாயகனே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72017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அவர் நாமத்தினால்</a:t>
            </a:r>
          </a:p>
          <a:p>
            <a:r>
              <a:rPr lang="en-IN" dirty="0"/>
              <a:t>Slide 2 - </a:t>
            </a:r>
            <a:r>
              <a:rPr lang="ta-IN" dirty="0"/>
              <a:t>அவர் உண்மையுள்ளவரே</a:t>
            </a:r>
          </a:p>
          <a:p>
            <a:r>
              <a:rPr lang="en-IN" dirty="0"/>
              <a:t>Slide 3 - </a:t>
            </a:r>
            <a:r>
              <a:rPr lang="ta-IN" dirty="0"/>
              <a:t>எலியா கேட்ட விண்ணப்பம்</a:t>
            </a:r>
          </a:p>
          <a:p>
            <a:r>
              <a:rPr lang="en-IN" dirty="0"/>
              <a:t>Slide 4 - </a:t>
            </a:r>
            <a:r>
              <a:rPr lang="ta-IN" dirty="0"/>
              <a:t>அவர் வல்லமையுள்ளவரே </a:t>
            </a:r>
          </a:p>
          <a:p>
            <a:r>
              <a:rPr lang="en-IN" dirty="0"/>
              <a:t>Slide 5 - </a:t>
            </a:r>
            <a:r>
              <a:rPr lang="ta-IN" dirty="0"/>
              <a:t>அன்னாள் அழுது ஜெபித்த</a:t>
            </a:r>
          </a:p>
          <a:p>
            <a:r>
              <a:rPr lang="en-IN" dirty="0"/>
              <a:t>Slide 6 - </a:t>
            </a:r>
            <a:r>
              <a:rPr lang="ta-IN" dirty="0"/>
              <a:t>அவர் கண்ணீரைக் கண்பவரே</a:t>
            </a:r>
          </a:p>
          <a:p>
            <a:r>
              <a:rPr lang="en-IN" dirty="0"/>
              <a:t>Slide 7 - </a:t>
            </a:r>
            <a:r>
              <a:rPr lang="ta-IN" dirty="0"/>
              <a:t>தானியேல் கேட்ட </a:t>
            </a:r>
          </a:p>
          <a:p>
            <a:r>
              <a:rPr lang="en-IN" dirty="0"/>
              <a:t>Slide 8 - </a:t>
            </a:r>
            <a:r>
              <a:rPr lang="ta-IN" dirty="0"/>
              <a:t>அவர் விடுதலை நாயகனே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87625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அவர் நாமத்தினால்</a:t>
            </a:r>
          </a:p>
          <a:p>
            <a:r>
              <a:rPr lang="en-IN" dirty="0"/>
              <a:t>Slide 2 - </a:t>
            </a:r>
            <a:r>
              <a:rPr lang="ta-IN" dirty="0"/>
              <a:t>அவர் உண்மையுள்ளவரே</a:t>
            </a:r>
          </a:p>
          <a:p>
            <a:r>
              <a:rPr lang="en-IN" dirty="0"/>
              <a:t>Slide 3 - </a:t>
            </a:r>
            <a:r>
              <a:rPr lang="ta-IN" dirty="0"/>
              <a:t>எலியா கேட்ட விண்ணப்பம்</a:t>
            </a:r>
          </a:p>
          <a:p>
            <a:r>
              <a:rPr lang="en-IN" dirty="0"/>
              <a:t>Slide 4 - </a:t>
            </a:r>
            <a:r>
              <a:rPr lang="ta-IN" dirty="0"/>
              <a:t>அவர் வல்லமையுள்ளவரே </a:t>
            </a:r>
          </a:p>
          <a:p>
            <a:r>
              <a:rPr lang="en-IN" dirty="0"/>
              <a:t>Slide 5 - </a:t>
            </a:r>
            <a:r>
              <a:rPr lang="ta-IN" dirty="0"/>
              <a:t>அன்னாள் அழுது ஜெபித்த</a:t>
            </a:r>
          </a:p>
          <a:p>
            <a:r>
              <a:rPr lang="en-IN" dirty="0"/>
              <a:t>Slide 6 - </a:t>
            </a:r>
            <a:r>
              <a:rPr lang="ta-IN" dirty="0"/>
              <a:t>அவர் கண்ணீரைக் கண்பவரே</a:t>
            </a:r>
          </a:p>
          <a:p>
            <a:r>
              <a:rPr lang="en-IN" dirty="0"/>
              <a:t>Slide 7 - </a:t>
            </a:r>
            <a:r>
              <a:rPr lang="ta-IN" dirty="0"/>
              <a:t>தானியேல் கேட்ட </a:t>
            </a:r>
          </a:p>
          <a:p>
            <a:r>
              <a:rPr lang="en-IN" dirty="0"/>
              <a:t>Slide 8 - </a:t>
            </a:r>
            <a:r>
              <a:rPr lang="ta-IN" dirty="0"/>
              <a:t>அவர் விடுதலை நாயகனே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3607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26FE45-3B5C-AD6A-DBF8-93C55528660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D3BD3748-49CF-E676-41CD-07A1E2BBAD2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C2BFFDEE-16D9-FFD6-0407-E63C9B548AB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A84C511B-53EA-9E08-51B5-DB545D4E71D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5B69627A-7D24-72E4-24EA-926D800DE52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FB355859-DFC4-3AE0-4589-F9BBE5D31FF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127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D0CA0334-B6CB-6F88-4B6F-8ACDC60ED15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44943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73EB924B-6323-64C4-34A3-DD3B0FD8CCB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15943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FCC917D2-518C-EEC9-6183-58DC642804A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83869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0D637F8-B630-6A39-E211-B8C612E6F6E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3966B59-4CB6-94F2-55E0-57B53132EFC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15</TotalTime>
  <Words>360</Words>
  <Application>Microsoft Office PowerPoint</Application>
  <PresentationFormat>On-screen Show (4:3)</PresentationFormat>
  <Paragraphs>72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17</cp:revision>
  <dcterms:created xsi:type="dcterms:W3CDTF">2024-03-09T15:16:34Z</dcterms:created>
  <dcterms:modified xsi:type="dcterms:W3CDTF">2024-09-24T01:16:05Z</dcterms:modified>
</cp:coreProperties>
</file>