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50"/>
  </p:notesMasterIdLst>
  <p:handoutMasterIdLst>
    <p:handoutMasterId r:id="rId51"/>
  </p:handoutMasterIdLst>
  <p:sldIdLst>
    <p:sldId id="256" r:id="rId2"/>
    <p:sldId id="300" r:id="rId3"/>
    <p:sldId id="257" r:id="rId4"/>
    <p:sldId id="258" r:id="rId5"/>
    <p:sldId id="259" r:id="rId6"/>
    <p:sldId id="301" r:id="rId7"/>
    <p:sldId id="302" r:id="rId8"/>
    <p:sldId id="303" r:id="rId9"/>
    <p:sldId id="260" r:id="rId10"/>
    <p:sldId id="261" r:id="rId11"/>
    <p:sldId id="263" r:id="rId12"/>
    <p:sldId id="262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307" r:id="rId28"/>
    <p:sldId id="308" r:id="rId29"/>
    <p:sldId id="309" r:id="rId30"/>
    <p:sldId id="278" r:id="rId31"/>
    <p:sldId id="279" r:id="rId32"/>
    <p:sldId id="280" r:id="rId33"/>
    <p:sldId id="281" r:id="rId34"/>
    <p:sldId id="282" r:id="rId35"/>
    <p:sldId id="304" r:id="rId36"/>
    <p:sldId id="305" r:id="rId37"/>
    <p:sldId id="306" r:id="rId38"/>
    <p:sldId id="283" r:id="rId39"/>
    <p:sldId id="310" r:id="rId40"/>
    <p:sldId id="312" r:id="rId41"/>
    <p:sldId id="311" r:id="rId42"/>
    <p:sldId id="313" r:id="rId43"/>
    <p:sldId id="314" r:id="rId44"/>
    <p:sldId id="285" r:id="rId45"/>
    <p:sldId id="284" r:id="rId46"/>
    <p:sldId id="297" r:id="rId47"/>
    <p:sldId id="298" r:id="rId48"/>
    <p:sldId id="299" r:id="rId49"/>
  </p:sldIdLst>
  <p:sldSz cx="9144000" cy="5143500" type="screen16x9"/>
  <p:notesSz cx="6858000" cy="9144000"/>
  <p:embeddedFontLst>
    <p:embeddedFont>
      <p:font typeface="Arial Rounded MT Bold" panose="020F0704030504030204" pitchFamily="34" charset="0"/>
      <p:regular r:id="rId52"/>
    </p:embeddedFont>
    <p:embeddedFont>
      <p:font typeface="Roboto Condensed Light" panose="02000000000000000000" pitchFamily="2" charset="0"/>
      <p:regular r:id="rId53"/>
    </p:embeddedFont>
    <p:embeddedFont>
      <p:font typeface="Mali" panose="020B0604020202020204" charset="-34"/>
      <p:regular r:id="rId54"/>
      <p:bold r:id="rId55"/>
      <p:italic r:id="rId56"/>
      <p:boldItalic r:id="rId57"/>
    </p:embeddedFont>
    <p:embeddedFont>
      <p:font typeface="KoHo Medium" panose="020B0604020202020204" charset="-34"/>
      <p:regular r:id="rId58"/>
      <p:bold r:id="rId59"/>
      <p:italic r:id="rId60"/>
      <p:boldItalic r:id="rId61"/>
    </p:embeddedFont>
    <p:embeddedFont>
      <p:font typeface="Roboto" panose="020B0604020202020204" charset="0"/>
      <p:regular r:id="rId62"/>
      <p:bold r:id="rId63"/>
      <p:italic r:id="rId64"/>
      <p:boldItalic r:id="rId65"/>
    </p:embeddedFont>
    <p:embeddedFont>
      <p:font typeface="Fredoka One" panose="020B0604020202020204" charset="0"/>
      <p:regular r:id="rId66"/>
    </p:embeddedFont>
    <p:embeddedFont>
      <p:font typeface="Poppins" panose="020B0604020202020204" charset="0"/>
      <p:regular r:id="rId67"/>
      <p:bold r:id="rId68"/>
      <p:italic r:id="rId69"/>
      <p:boldItalic r:id="rId70"/>
    </p:embeddedFont>
    <p:embeddedFont>
      <p:font typeface="KoHo" panose="020B0604020202020204" charset="-34"/>
      <p:regular r:id="rId71"/>
      <p:bold r:id="rId72"/>
      <p:italic r:id="rId73"/>
      <p:boldItalic r:id="rId74"/>
    </p:embeddedFont>
    <p:embeddedFont>
      <p:font typeface="Livvic" pitchFamily="2" charset="0"/>
      <p:regular r:id="rId75"/>
      <p:bold r:id="rId76"/>
      <p:italic r:id="rId77"/>
      <p:boldItalic r:id="rId78"/>
    </p:embeddedFont>
    <p:embeddedFont>
      <p:font typeface="Chelsea Market" panose="020B0604020202020204" charset="0"/>
      <p:regular r:id="rId79"/>
    </p:embeddedFont>
    <p:embeddedFont>
      <p:font typeface="맑은 고딕" panose="020B0503020000020004" pitchFamily="34" charset="-127"/>
      <p:regular r:id="rId80"/>
      <p:bold r:id="rId8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66">
          <p15:clr>
            <a:srgbClr val="FF00FF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867"/>
    <a:srgbClr val="8FAE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EC29212-0644-4DE7-8E27-CEB628FADC5D}">
  <a:tblStyle styleId="{DEC29212-0644-4DE7-8E27-CEB628FADC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1152" y="588"/>
      </p:cViewPr>
      <p:guideLst>
        <p:guide orient="horz" pos="56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76" Type="http://schemas.openxmlformats.org/officeDocument/2006/relationships/font" Target="fonts/font25.fntdata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font" Target="fonts/font23.fntdata"/><Relationship Id="rId79" Type="http://schemas.openxmlformats.org/officeDocument/2006/relationships/font" Target="fonts/font28.fntdata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77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72" Type="http://schemas.openxmlformats.org/officeDocument/2006/relationships/font" Target="fonts/font21.fntdata"/><Relationship Id="rId80" Type="http://schemas.openxmlformats.org/officeDocument/2006/relationships/font" Target="fonts/font29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font" Target="fonts/font24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font" Target="fonts/font22.fntdata"/><Relationship Id="rId78" Type="http://schemas.openxmlformats.org/officeDocument/2006/relationships/font" Target="fonts/font27.fntdata"/><Relationship Id="rId81" Type="http://schemas.openxmlformats.org/officeDocument/2006/relationships/font" Target="fonts/font3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D300F-966E-4680-A38E-53E1FBF05CD0}" type="datetimeFigureOut">
              <a:rPr lang="es-AR" smtClean="0"/>
              <a:t>14/3/2022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AAADC-6972-4225-92B7-43CF103E9ED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0483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30251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6077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8b00801bcb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8b00801bcb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5590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8bffdf3208_0_1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8bffdf3208_0_16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796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8b00801bcb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8b00801bcb_0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4327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8c07504a49_0_6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8c07504a49_0_6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4162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8b00801bcb_0_8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8b00801bcb_0_8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1972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8d7307d1fe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8d7307d1fe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3535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8b00801bcb_0_8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8b00801bcb_0_8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1931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g8b5f6f8321_1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4" name="Google Shape;1174;g8b5f6f8321_1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41367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g8b00801bcb_0_1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9" name="Google Shape;1279;g8b00801bcb_0_1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38687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8be6fcad63_0_7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8be6fcad63_0_7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7389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224f5a5c5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224f5a5c5_2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8262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8b00801bcb_0_1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9" name="Google Shape;1409;g8b00801bcb_0_1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36638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g8bffdf3208_0_1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5" name="Google Shape;1435;g8bffdf3208_0_1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5447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g8c1cdf8071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7" name="Google Shape;1507;g8c1cdf8071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2515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8c1cdf8071_0_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8c1cdf8071_0_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38145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g8b08d2432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3" name="Google Shape;1683;g8b08d2432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43818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g8d44b1506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5" name="Google Shape;2375;g8d44b1506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63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8d44b1506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6" name="Google Shape;2256;g8d44b1506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8220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g8b08d2432b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9" name="Google Shape;1749;g8b08d2432b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7506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g8b08d243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4" name="Google Shape;1754;g8b08d243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307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8b00801bcb_0_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8b00801bcb_0_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5529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g8b08d2432b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8" name="Google Shape;1768;g8b08d2432b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77157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8bffdf3208_0_20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8bffdf3208_0_20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21239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g8b5f6f8321_1_1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9" name="Google Shape;1859;g8b5f6f8321_1_1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25376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g8b00801bcb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4" name="Google Shape;1944;g8b00801bcb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62034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g8b1667d2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9" name="Google Shape;2229;g8b1667d2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38252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g8b1667d2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9" name="Google Shape;2229;g8b1667d2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9931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g8b1667d2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9" name="Google Shape;2229;g8b1667d2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29770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g8b1667d2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9" name="Google Shape;2229;g8b1667d2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77172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g8b1667d2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9" name="Google Shape;2229;g8b1667d2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9778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g8b1667d2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9" name="Google Shape;2229;g8b1667d2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452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8b5f6f8321_1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8b5f6f8321_1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4831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g8b1667d26c_0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4" name="Google Shape;1964;g8b1667d26c_0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91850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Google Shape;7171;g8d7307d1f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2" name="Google Shape;7172;g8d7307d1fe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499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5" name="Google Shape;7585;g8d7307d1fe_2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86" name="Google Shape;7586;g8d7307d1fe_2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524894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" name="Google Shape;7946;g8d7307d1fe_2_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7" name="Google Shape;7947;g8d7307d1fe_2_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5193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70926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8b00801bcb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8b00801bcb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430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888fe86c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888fe86c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942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888fe86cf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888fe86cf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230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709275" y="3589725"/>
            <a:ext cx="44622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709275" y="1128500"/>
            <a:ext cx="4721400" cy="24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3709275" y="4175675"/>
            <a:ext cx="42009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3999"/>
            <a:ext cx="9144001" cy="861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ITLE_ONLY_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ubTitle" idx="1"/>
          </p:nvPr>
        </p:nvSpPr>
        <p:spPr>
          <a:xfrm>
            <a:off x="3593550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ubTitle" idx="2"/>
          </p:nvPr>
        </p:nvSpPr>
        <p:spPr>
          <a:xfrm>
            <a:off x="3593550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ubTitle" idx="3"/>
          </p:nvPr>
        </p:nvSpPr>
        <p:spPr>
          <a:xfrm>
            <a:off x="6119525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ubTitle" idx="4"/>
          </p:nvPr>
        </p:nvSpPr>
        <p:spPr>
          <a:xfrm>
            <a:off x="6119525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ubTitle" idx="5"/>
          </p:nvPr>
        </p:nvSpPr>
        <p:spPr>
          <a:xfrm>
            <a:off x="1067575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ubTitle" idx="6"/>
          </p:nvPr>
        </p:nvSpPr>
        <p:spPr>
          <a:xfrm>
            <a:off x="1067575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grpSp>
        <p:nvGrpSpPr>
          <p:cNvPr id="9" name="Grupo 8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10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1" name="Grupo 10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2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14" name="Conector recto 13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3999"/>
            <a:ext cx="9144001" cy="861070"/>
          </a:xfrm>
          <a:prstGeom prst="rect">
            <a:avLst/>
          </a:prstGeom>
        </p:spPr>
      </p:pic>
      <p:sp>
        <p:nvSpPr>
          <p:cNvPr id="49" name="Google Shape;49;p11"/>
          <p:cNvSpPr txBox="1">
            <a:spLocks noGrp="1"/>
          </p:cNvSpPr>
          <p:nvPr>
            <p:ph type="subTitle" idx="1"/>
          </p:nvPr>
        </p:nvSpPr>
        <p:spPr>
          <a:xfrm>
            <a:off x="1579950" y="1886425"/>
            <a:ext cx="5984100" cy="11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13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3">
  <p:cSld name="ONE_COLUMN_TEXT_2">
    <p:bg>
      <p:bgPr>
        <a:solidFill>
          <a:schemeClr val="accent5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ubTitle" idx="1"/>
          </p:nvPr>
        </p:nvSpPr>
        <p:spPr>
          <a:xfrm flipH="1">
            <a:off x="5506073" y="2510900"/>
            <a:ext cx="2849700" cy="12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title"/>
          </p:nvPr>
        </p:nvSpPr>
        <p:spPr>
          <a:xfrm flipH="1">
            <a:off x="5506075" y="1425700"/>
            <a:ext cx="28497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8" name="Grupo 7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0" name="Grupo 9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1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13" name="Conector recto 12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4">
  <p:cSld name="ONE_COLUMN_TEXT_2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3999"/>
            <a:ext cx="9144001" cy="861070"/>
          </a:xfrm>
          <a:prstGeom prst="rect">
            <a:avLst/>
          </a:prstGeom>
        </p:spPr>
      </p:pic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2305550" y="1926175"/>
            <a:ext cx="2391900" cy="26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>
                <a:latin typeface="KoHo Medium"/>
                <a:ea typeface="KoHo Medium"/>
                <a:cs typeface="KoHo Medium"/>
                <a:sym typeface="KoH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693450" y="337575"/>
            <a:ext cx="7757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2">
  <p:cSld name="ONE_COLUMN_TEXT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ubTitle" idx="1"/>
          </p:nvPr>
        </p:nvSpPr>
        <p:spPr>
          <a:xfrm>
            <a:off x="2634150" y="1566675"/>
            <a:ext cx="3875700" cy="9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2003700" y="337575"/>
            <a:ext cx="51366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9" name="Grupo 8"/>
          <p:cNvGrpSpPr/>
          <p:nvPr userDrawn="1"/>
        </p:nvGrpSpPr>
        <p:grpSpPr>
          <a:xfrm>
            <a:off x="2116" y="4195481"/>
            <a:ext cx="9168777" cy="973511"/>
            <a:chOff x="2116" y="4195481"/>
            <a:chExt cx="9168777" cy="973511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8" name="Grupo 7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6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CUSTOM">
    <p:bg>
      <p:bgPr>
        <a:solidFill>
          <a:schemeClr val="accent2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subTitle" idx="1"/>
          </p:nvPr>
        </p:nvSpPr>
        <p:spPr>
          <a:xfrm>
            <a:off x="2540000" y="2721982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title" hasCustomPrompt="1"/>
          </p:nvPr>
        </p:nvSpPr>
        <p:spPr>
          <a:xfrm>
            <a:off x="2539950" y="2227313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89" name="Google Shape;89;p15"/>
          <p:cNvSpPr txBox="1">
            <a:spLocks noGrp="1"/>
          </p:cNvSpPr>
          <p:nvPr>
            <p:ph type="subTitle" idx="2"/>
          </p:nvPr>
        </p:nvSpPr>
        <p:spPr>
          <a:xfrm>
            <a:off x="2540000" y="1285344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title" idx="3" hasCustomPrompt="1"/>
          </p:nvPr>
        </p:nvSpPr>
        <p:spPr>
          <a:xfrm>
            <a:off x="2539950" y="790675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91" name="Google Shape;91;p15"/>
          <p:cNvSpPr txBox="1">
            <a:spLocks noGrp="1"/>
          </p:cNvSpPr>
          <p:nvPr>
            <p:ph type="subTitle" idx="4"/>
          </p:nvPr>
        </p:nvSpPr>
        <p:spPr>
          <a:xfrm>
            <a:off x="2540000" y="4158619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 idx="5" hasCustomPrompt="1"/>
          </p:nvPr>
        </p:nvSpPr>
        <p:spPr>
          <a:xfrm>
            <a:off x="2539950" y="3663950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grpSp>
        <p:nvGrpSpPr>
          <p:cNvPr id="21" name="Grupo 20"/>
          <p:cNvGrpSpPr/>
          <p:nvPr userDrawn="1"/>
        </p:nvGrpSpPr>
        <p:grpSpPr>
          <a:xfrm>
            <a:off x="2116" y="4195481"/>
            <a:ext cx="9168777" cy="973511"/>
            <a:chOff x="2116" y="4195481"/>
            <a:chExt cx="9168777" cy="973511"/>
          </a:xfrm>
        </p:grpSpPr>
        <p:sp>
          <p:nvSpPr>
            <p:cNvPr id="22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23" name="Grupo 22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24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subTitle" idx="1"/>
          </p:nvPr>
        </p:nvSpPr>
        <p:spPr>
          <a:xfrm>
            <a:off x="713225" y="1368825"/>
            <a:ext cx="7118400" cy="18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713225" y="3259725"/>
            <a:ext cx="4405200" cy="51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grpSp>
        <p:nvGrpSpPr>
          <p:cNvPr id="15" name="Grupo 14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16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7" name="Grupo 16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8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20" name="Conector recto 19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713225" y="1319775"/>
            <a:ext cx="3101400" cy="15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subTitle" idx="1"/>
          </p:nvPr>
        </p:nvSpPr>
        <p:spPr>
          <a:xfrm>
            <a:off x="713225" y="2850677"/>
            <a:ext cx="2761500" cy="9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6" name="Grupo 5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7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9" name="Conector recto 8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eguntas frecuentes sobre el retorno a clases presenciales – Colegio  Manquecura Ñuñoa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" name="Google Shape;131;p18"/>
          <p:cNvSpPr txBox="1">
            <a:spLocks noGrp="1"/>
          </p:cNvSpPr>
          <p:nvPr>
            <p:ph type="title"/>
          </p:nvPr>
        </p:nvSpPr>
        <p:spPr>
          <a:xfrm>
            <a:off x="628650" y="444521"/>
            <a:ext cx="2152200" cy="18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2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 dirty="0"/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2116" y="4195481"/>
            <a:ext cx="9168777" cy="973511"/>
            <a:chOff x="2116" y="4195481"/>
            <a:chExt cx="9168777" cy="973511"/>
          </a:xfrm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3" name="Grupo 12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4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>
            <a:spLocks noGrp="1"/>
          </p:cNvSpPr>
          <p:nvPr>
            <p:ph type="title" hasCustomPrompt="1"/>
          </p:nvPr>
        </p:nvSpPr>
        <p:spPr>
          <a:xfrm>
            <a:off x="1687050" y="1029138"/>
            <a:ext cx="5769900" cy="1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134" name="Google Shape;134;p19"/>
          <p:cNvSpPr txBox="1">
            <a:spLocks noGrp="1"/>
          </p:cNvSpPr>
          <p:nvPr>
            <p:ph type="subTitle" idx="1"/>
          </p:nvPr>
        </p:nvSpPr>
        <p:spPr>
          <a:xfrm>
            <a:off x="1687050" y="2393550"/>
            <a:ext cx="5769900" cy="4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6" name="Grupo 5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7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9" name="Conector recto 8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 hasCustomPrompt="1"/>
          </p:nvPr>
        </p:nvSpPr>
        <p:spPr>
          <a:xfrm>
            <a:off x="2756850" y="2601225"/>
            <a:ext cx="36303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/>
          </p:nvPr>
        </p:nvSpPr>
        <p:spPr>
          <a:xfrm>
            <a:off x="1927950" y="3707650"/>
            <a:ext cx="5288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2116" y="4195481"/>
            <a:ext cx="9168777" cy="973511"/>
            <a:chOff x="2116" y="4195481"/>
            <a:chExt cx="9168777" cy="973511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6" name="Grupo 5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7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grpSp>
        <p:nvGrpSpPr>
          <p:cNvPr id="9" name="Grupo 8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10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1" name="Grupo 10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2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16" name="Conector recto 15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2">
    <p:bg>
      <p:bgPr>
        <a:solidFill>
          <a:schemeClr val="accent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713250" y="539508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1"/>
          </p:nvPr>
        </p:nvSpPr>
        <p:spPr>
          <a:xfrm>
            <a:off x="2715768" y="1402092"/>
            <a:ext cx="3721500" cy="7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2"/>
          </p:nvPr>
        </p:nvSpPr>
        <p:spPr>
          <a:xfrm>
            <a:off x="3424468" y="2164092"/>
            <a:ext cx="2295000" cy="83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9" name="Grupo 18"/>
          <p:cNvGrpSpPr/>
          <p:nvPr userDrawn="1"/>
        </p:nvGrpSpPr>
        <p:grpSpPr>
          <a:xfrm>
            <a:off x="2116" y="4195481"/>
            <a:ext cx="9168777" cy="973511"/>
            <a:chOff x="2116" y="4195481"/>
            <a:chExt cx="9168777" cy="973511"/>
          </a:xfrm>
        </p:grpSpPr>
        <p:sp>
          <p:nvSpPr>
            <p:cNvPr id="20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21" name="Grupo 20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22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>
            <a:spLocks noGrp="1"/>
          </p:cNvSpPr>
          <p:nvPr>
            <p:ph type="subTitle" idx="1"/>
          </p:nvPr>
        </p:nvSpPr>
        <p:spPr>
          <a:xfrm>
            <a:off x="3593563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subTitle" idx="2"/>
          </p:nvPr>
        </p:nvSpPr>
        <p:spPr>
          <a:xfrm>
            <a:off x="1067588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subTitle" idx="3"/>
          </p:nvPr>
        </p:nvSpPr>
        <p:spPr>
          <a:xfrm>
            <a:off x="3593535" y="2517961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2"/>
          <p:cNvSpPr txBox="1">
            <a:spLocks noGrp="1"/>
          </p:cNvSpPr>
          <p:nvPr>
            <p:ph type="subTitle" idx="4"/>
          </p:nvPr>
        </p:nvSpPr>
        <p:spPr>
          <a:xfrm>
            <a:off x="3593544" y="4319350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2"/>
          <p:cNvSpPr txBox="1">
            <a:spLocks noGrp="1"/>
          </p:cNvSpPr>
          <p:nvPr>
            <p:ph type="subTitle" idx="5"/>
          </p:nvPr>
        </p:nvSpPr>
        <p:spPr>
          <a:xfrm>
            <a:off x="3593563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61" name="Google Shape;161;p22"/>
          <p:cNvSpPr txBox="1">
            <a:spLocks noGrp="1"/>
          </p:cNvSpPr>
          <p:nvPr>
            <p:ph type="subTitle" idx="6"/>
          </p:nvPr>
        </p:nvSpPr>
        <p:spPr>
          <a:xfrm>
            <a:off x="6119512" y="2517175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subTitle" idx="7"/>
          </p:nvPr>
        </p:nvSpPr>
        <p:spPr>
          <a:xfrm>
            <a:off x="6119538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subTitle" idx="8"/>
          </p:nvPr>
        </p:nvSpPr>
        <p:spPr>
          <a:xfrm>
            <a:off x="6119510" y="4319551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ubTitle" idx="9"/>
          </p:nvPr>
        </p:nvSpPr>
        <p:spPr>
          <a:xfrm>
            <a:off x="6119538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subTitle" idx="13"/>
          </p:nvPr>
        </p:nvSpPr>
        <p:spPr>
          <a:xfrm>
            <a:off x="1067563" y="2517183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2"/>
          <p:cNvSpPr txBox="1">
            <a:spLocks noGrp="1"/>
          </p:cNvSpPr>
          <p:nvPr>
            <p:ph type="subTitle" idx="14"/>
          </p:nvPr>
        </p:nvSpPr>
        <p:spPr>
          <a:xfrm>
            <a:off x="1067563" y="4319551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subTitle" idx="15"/>
          </p:nvPr>
        </p:nvSpPr>
        <p:spPr>
          <a:xfrm>
            <a:off x="1067588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68" name="Google Shape;168;p22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grpSp>
        <p:nvGrpSpPr>
          <p:cNvPr id="16" name="Grupo 15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17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8" name="Grupo 17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9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21" name="Conector recto 20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3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subTitle" idx="1"/>
          </p:nvPr>
        </p:nvSpPr>
        <p:spPr>
          <a:xfrm>
            <a:off x="2191391" y="3196319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subTitle" idx="2"/>
          </p:nvPr>
        </p:nvSpPr>
        <p:spPr>
          <a:xfrm>
            <a:off x="2191391" y="1455800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subTitle" idx="3"/>
          </p:nvPr>
        </p:nvSpPr>
        <p:spPr>
          <a:xfrm>
            <a:off x="2182988" y="2290563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subTitle" idx="4"/>
          </p:nvPr>
        </p:nvSpPr>
        <p:spPr>
          <a:xfrm>
            <a:off x="5263013" y="2290563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3"/>
          <p:cNvSpPr txBox="1">
            <a:spLocks noGrp="1"/>
          </p:cNvSpPr>
          <p:nvPr>
            <p:ph type="subTitle" idx="5"/>
          </p:nvPr>
        </p:nvSpPr>
        <p:spPr>
          <a:xfrm>
            <a:off x="5275313" y="3220919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76" name="Google Shape;176;p23"/>
          <p:cNvSpPr txBox="1">
            <a:spLocks noGrp="1"/>
          </p:cNvSpPr>
          <p:nvPr>
            <p:ph type="subTitle" idx="6"/>
          </p:nvPr>
        </p:nvSpPr>
        <p:spPr>
          <a:xfrm>
            <a:off x="2182988" y="4046519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subTitle" idx="7"/>
          </p:nvPr>
        </p:nvSpPr>
        <p:spPr>
          <a:xfrm>
            <a:off x="5263013" y="4046519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subTitle" idx="8"/>
          </p:nvPr>
        </p:nvSpPr>
        <p:spPr>
          <a:xfrm>
            <a:off x="5275313" y="1452625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grpSp>
        <p:nvGrpSpPr>
          <p:cNvPr id="11" name="Grupo 10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3" name="Grupo 12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4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16" name="Conector recto 15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3999"/>
            <a:ext cx="9144001" cy="861070"/>
          </a:xfrm>
          <a:prstGeom prst="rect">
            <a:avLst/>
          </a:prstGeom>
        </p:spPr>
      </p:pic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subTitle" idx="1"/>
          </p:nvPr>
        </p:nvSpPr>
        <p:spPr>
          <a:xfrm>
            <a:off x="5836756" y="1513725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ubTitle" idx="2"/>
          </p:nvPr>
        </p:nvSpPr>
        <p:spPr>
          <a:xfrm>
            <a:off x="2206756" y="1513725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3" name="Google Shape;183;p24"/>
          <p:cNvSpPr txBox="1">
            <a:spLocks noGrp="1"/>
          </p:cNvSpPr>
          <p:nvPr>
            <p:ph type="subTitle" idx="3"/>
          </p:nvPr>
        </p:nvSpPr>
        <p:spPr>
          <a:xfrm>
            <a:off x="5836756" y="3319958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4" name="Google Shape;184;p24"/>
          <p:cNvSpPr txBox="1">
            <a:spLocks noGrp="1"/>
          </p:cNvSpPr>
          <p:nvPr>
            <p:ph type="subTitle" idx="4"/>
          </p:nvPr>
        </p:nvSpPr>
        <p:spPr>
          <a:xfrm>
            <a:off x="2206756" y="3319958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5" name="Google Shape;185;p24"/>
          <p:cNvSpPr txBox="1">
            <a:spLocks noGrp="1"/>
          </p:cNvSpPr>
          <p:nvPr>
            <p:ph type="subTitle" idx="5"/>
          </p:nvPr>
        </p:nvSpPr>
        <p:spPr>
          <a:xfrm>
            <a:off x="5836756" y="4142703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subTitle" idx="6"/>
          </p:nvPr>
        </p:nvSpPr>
        <p:spPr>
          <a:xfrm>
            <a:off x="5836756" y="2336478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4"/>
          <p:cNvSpPr txBox="1">
            <a:spLocks noGrp="1"/>
          </p:cNvSpPr>
          <p:nvPr>
            <p:ph type="subTitle" idx="7"/>
          </p:nvPr>
        </p:nvSpPr>
        <p:spPr>
          <a:xfrm>
            <a:off x="2206756" y="4142703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4"/>
          <p:cNvSpPr txBox="1">
            <a:spLocks noGrp="1"/>
          </p:cNvSpPr>
          <p:nvPr>
            <p:ph type="subTitle" idx="8"/>
          </p:nvPr>
        </p:nvSpPr>
        <p:spPr>
          <a:xfrm>
            <a:off x="2206756" y="2336478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704691" y="1476452"/>
            <a:ext cx="2723700" cy="12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704585" y="2713552"/>
            <a:ext cx="27237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6" name="Grupo 25"/>
          <p:cNvGrpSpPr/>
          <p:nvPr userDrawn="1"/>
        </p:nvGrpSpPr>
        <p:grpSpPr>
          <a:xfrm>
            <a:off x="2116" y="4195481"/>
            <a:ext cx="9168777" cy="973511"/>
            <a:chOff x="2116" y="4195481"/>
            <a:chExt cx="9168777" cy="973511"/>
          </a:xfrm>
        </p:grpSpPr>
        <p:sp>
          <p:nvSpPr>
            <p:cNvPr id="27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28" name="Grupo 27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29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6793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0" name="Grupo 9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1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3" name="Conector recto 2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677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13225" y="1273500"/>
            <a:ext cx="7717500" cy="33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Livvic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grpSp>
        <p:nvGrpSpPr>
          <p:cNvPr id="5" name="Grupo 4"/>
          <p:cNvGrpSpPr/>
          <p:nvPr userDrawn="1"/>
        </p:nvGrpSpPr>
        <p:grpSpPr>
          <a:xfrm>
            <a:off x="2116" y="4195481"/>
            <a:ext cx="9168777" cy="973511"/>
            <a:chOff x="2116" y="4195481"/>
            <a:chExt cx="9168777" cy="973511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7" name="Grupo 6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AND_BODY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0" y="0"/>
            <a:ext cx="9144000" cy="1145935"/>
          </a:xfrm>
          <a:custGeom>
            <a:avLst/>
            <a:gdLst/>
            <a:ahLst/>
            <a:cxnLst/>
            <a:rect l="l" t="t" r="r" b="b"/>
            <a:pathLst>
              <a:path w="285750" h="53436" extrusionOk="0">
                <a:moveTo>
                  <a:pt x="0" y="0"/>
                </a:moveTo>
                <a:lnTo>
                  <a:pt x="0" y="53435"/>
                </a:lnTo>
                <a:lnTo>
                  <a:pt x="239792" y="53435"/>
                </a:lnTo>
                <a:cubicBezTo>
                  <a:pt x="239875" y="53316"/>
                  <a:pt x="239982" y="53233"/>
                  <a:pt x="240101" y="53185"/>
                </a:cubicBezTo>
                <a:cubicBezTo>
                  <a:pt x="240234" y="53064"/>
                  <a:pt x="240408" y="52993"/>
                  <a:pt x="240584" y="52993"/>
                </a:cubicBezTo>
                <a:cubicBezTo>
                  <a:pt x="240598" y="52993"/>
                  <a:pt x="240612" y="52994"/>
                  <a:pt x="240625" y="52995"/>
                </a:cubicBezTo>
                <a:cubicBezTo>
                  <a:pt x="240875" y="53018"/>
                  <a:pt x="241090" y="53185"/>
                  <a:pt x="241161" y="53435"/>
                </a:cubicBezTo>
                <a:lnTo>
                  <a:pt x="285750" y="53435"/>
                </a:lnTo>
                <a:lnTo>
                  <a:pt x="28575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ubTitle" idx="1"/>
          </p:nvPr>
        </p:nvSpPr>
        <p:spPr>
          <a:xfrm>
            <a:off x="1170425" y="2339300"/>
            <a:ext cx="1956900" cy="5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ubTitle" idx="2"/>
          </p:nvPr>
        </p:nvSpPr>
        <p:spPr>
          <a:xfrm>
            <a:off x="1170413" y="2909925"/>
            <a:ext cx="19569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ubTitle" idx="3"/>
          </p:nvPr>
        </p:nvSpPr>
        <p:spPr>
          <a:xfrm>
            <a:off x="6016625" y="2339300"/>
            <a:ext cx="1956900" cy="5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Chelsea Market"/>
              <a:buNone/>
              <a:defRPr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ubTitle" idx="4"/>
          </p:nvPr>
        </p:nvSpPr>
        <p:spPr>
          <a:xfrm>
            <a:off x="6016613" y="2909925"/>
            <a:ext cx="19569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3999"/>
            <a:ext cx="9144001" cy="861070"/>
          </a:xfrm>
          <a:prstGeom prst="rect">
            <a:avLst/>
          </a:prstGeom>
        </p:spPr>
      </p:pic>
      <p:sp>
        <p:nvSpPr>
          <p:cNvPr id="30" name="Google Shape;30;p7">
            <a:hlinkClick r:id="rId3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>
            <a:hlinkClick r:id="rId2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5" name="Grupo 4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7" name="Grupo 6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10" name="Conector recto 9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524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me 2">
  <p:cSld name="TITLE_ONLY_2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3" name="Grupo 2"/>
          <p:cNvGrpSpPr/>
          <p:nvPr userDrawn="1"/>
        </p:nvGrpSpPr>
        <p:grpSpPr>
          <a:xfrm rot="10800000">
            <a:off x="2116" y="-9554"/>
            <a:ext cx="9168777" cy="973511"/>
            <a:chOff x="2116" y="4195481"/>
            <a:chExt cx="9168777" cy="973511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5" name="Grupo 4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6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cxnSp>
        <p:nvCxnSpPr>
          <p:cNvPr id="8" name="Conector recto 7"/>
          <p:cNvCxnSpPr/>
          <p:nvPr userDrawn="1"/>
        </p:nvCxnSpPr>
        <p:spPr>
          <a:xfrm flipH="1">
            <a:off x="0" y="937063"/>
            <a:ext cx="8848966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me 1">
  <p:cSld name="CUSTOM_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4572000" y="337575"/>
            <a:ext cx="3858600" cy="12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3999"/>
            <a:ext cx="9144001" cy="86107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Fredoka One"/>
              <a:buNone/>
              <a:defRPr sz="3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825"/>
            <a:ext cx="7717500" cy="3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76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4" r:id="rId25"/>
    <p:sldLayoutId id="2147483675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49">
          <p15:clr>
            <a:srgbClr val="FF00FF"/>
          </p15:clr>
        </p15:guide>
        <p15:guide id="2" pos="5311">
          <p15:clr>
            <a:srgbClr val="FF00FF"/>
          </p15:clr>
        </p15:guide>
        <p15:guide id="3" orient="horz" pos="340">
          <p15:clr>
            <a:srgbClr val="FF00FF"/>
          </p15:clr>
        </p15:guide>
        <p15:guide id="4" orient="horz" pos="2903">
          <p15:clr>
            <a:srgbClr val="FF00FF"/>
          </p15:clr>
        </p15:guide>
        <p15:guide id="5" pos="2880">
          <p15:clr>
            <a:srgbClr val="FF00FF"/>
          </p15:clr>
        </p15:guide>
        <p15:guide id="6">
          <p15:clr>
            <a:srgbClr val="FF00FF"/>
          </p15:clr>
        </p15:guide>
        <p15:guide id="7" pos="5760">
          <p15:clr>
            <a:srgbClr val="FF00FF"/>
          </p15:clr>
        </p15:guide>
        <p15:guide id="8" orient="horz" pos="1620">
          <p15:clr>
            <a:srgbClr val="FF00FF"/>
          </p15:clr>
        </p15:guide>
        <p15:guide id="9" orient="horz" pos="3237">
          <p15:clr>
            <a:srgbClr val="FF00FF"/>
          </p15:clr>
        </p15:guide>
        <p15:guide id="10" orient="horz">
          <p15:clr>
            <a:srgbClr val="FF00FF"/>
          </p15:clr>
        </p15:guide>
        <p15:guide id="11" orient="horz" pos="72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_SCW-a8AU2r33GsFVJq6BulAnIBI4Q5npxohUlEvbqE/copy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6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EditPoints="1"/>
          </p:cNvSpPr>
          <p:nvPr/>
        </p:nvSpPr>
        <p:spPr bwMode="auto">
          <a:xfrm>
            <a:off x="3424336" y="1618902"/>
            <a:ext cx="4076701" cy="2822574"/>
          </a:xfrm>
          <a:custGeom>
            <a:avLst/>
            <a:gdLst>
              <a:gd name="T0" fmla="*/ 191 w 195"/>
              <a:gd name="T1" fmla="*/ 120 h 134"/>
              <a:gd name="T2" fmla="*/ 190 w 195"/>
              <a:gd name="T3" fmla="*/ 129 h 134"/>
              <a:gd name="T4" fmla="*/ 136 w 195"/>
              <a:gd name="T5" fmla="*/ 130 h 134"/>
              <a:gd name="T6" fmla="*/ 40 w 195"/>
              <a:gd name="T7" fmla="*/ 129 h 134"/>
              <a:gd name="T8" fmla="*/ 1 w 195"/>
              <a:gd name="T9" fmla="*/ 125 h 134"/>
              <a:gd name="T10" fmla="*/ 9 w 195"/>
              <a:gd name="T11" fmla="*/ 119 h 134"/>
              <a:gd name="T12" fmla="*/ 5 w 195"/>
              <a:gd name="T13" fmla="*/ 33 h 134"/>
              <a:gd name="T14" fmla="*/ 5 w 195"/>
              <a:gd name="T15" fmla="*/ 23 h 134"/>
              <a:gd name="T16" fmla="*/ 21 w 195"/>
              <a:gd name="T17" fmla="*/ 16 h 134"/>
              <a:gd name="T18" fmla="*/ 62 w 195"/>
              <a:gd name="T19" fmla="*/ 23 h 134"/>
              <a:gd name="T20" fmla="*/ 95 w 195"/>
              <a:gd name="T21" fmla="*/ 2 h 134"/>
              <a:gd name="T22" fmla="*/ 120 w 195"/>
              <a:gd name="T23" fmla="*/ 20 h 134"/>
              <a:gd name="T24" fmla="*/ 168 w 195"/>
              <a:gd name="T25" fmla="*/ 23 h 134"/>
              <a:gd name="T26" fmla="*/ 174 w 195"/>
              <a:gd name="T27" fmla="*/ 16 h 134"/>
              <a:gd name="T28" fmla="*/ 178 w 195"/>
              <a:gd name="T29" fmla="*/ 23 h 134"/>
              <a:gd name="T30" fmla="*/ 194 w 195"/>
              <a:gd name="T31" fmla="*/ 27 h 134"/>
              <a:gd name="T32" fmla="*/ 187 w 195"/>
              <a:gd name="T33" fmla="*/ 33 h 134"/>
              <a:gd name="T34" fmla="*/ 82 w 195"/>
              <a:gd name="T35" fmla="*/ 77 h 134"/>
              <a:gd name="T36" fmla="*/ 114 w 195"/>
              <a:gd name="T37" fmla="*/ 117 h 134"/>
              <a:gd name="T38" fmla="*/ 82 w 195"/>
              <a:gd name="T39" fmla="*/ 77 h 134"/>
              <a:gd name="T40" fmla="*/ 145 w 195"/>
              <a:gd name="T41" fmla="*/ 68 h 134"/>
              <a:gd name="T42" fmla="*/ 147 w 195"/>
              <a:gd name="T43" fmla="*/ 48 h 134"/>
              <a:gd name="T44" fmla="*/ 127 w 195"/>
              <a:gd name="T45" fmla="*/ 68 h 134"/>
              <a:gd name="T46" fmla="*/ 68 w 195"/>
              <a:gd name="T47" fmla="*/ 68 h 134"/>
              <a:gd name="T48" fmla="*/ 70 w 195"/>
              <a:gd name="T49" fmla="*/ 48 h 134"/>
              <a:gd name="T50" fmla="*/ 50 w 195"/>
              <a:gd name="T51" fmla="*/ 68 h 134"/>
              <a:gd name="T52" fmla="*/ 42 w 195"/>
              <a:gd name="T53" fmla="*/ 68 h 134"/>
              <a:gd name="T54" fmla="*/ 44 w 195"/>
              <a:gd name="T55" fmla="*/ 48 h 134"/>
              <a:gd name="T56" fmla="*/ 24 w 195"/>
              <a:gd name="T57" fmla="*/ 68 h 134"/>
              <a:gd name="T58" fmla="*/ 75 w 195"/>
              <a:gd name="T59" fmla="*/ 66 h 134"/>
              <a:gd name="T60" fmla="*/ 93 w 195"/>
              <a:gd name="T61" fmla="*/ 68 h 134"/>
              <a:gd name="T62" fmla="*/ 96 w 195"/>
              <a:gd name="T63" fmla="*/ 51 h 134"/>
              <a:gd name="T64" fmla="*/ 75 w 195"/>
              <a:gd name="T65" fmla="*/ 48 h 134"/>
              <a:gd name="T66" fmla="*/ 101 w 195"/>
              <a:gd name="T67" fmla="*/ 48 h 134"/>
              <a:gd name="T68" fmla="*/ 119 w 195"/>
              <a:gd name="T69" fmla="*/ 68 h 134"/>
              <a:gd name="T70" fmla="*/ 121 w 195"/>
              <a:gd name="T71" fmla="*/ 48 h 134"/>
              <a:gd name="T72" fmla="*/ 152 w 195"/>
              <a:gd name="T73" fmla="*/ 68 h 134"/>
              <a:gd name="T74" fmla="*/ 172 w 195"/>
              <a:gd name="T75" fmla="*/ 66 h 134"/>
              <a:gd name="T76" fmla="*/ 152 w 195"/>
              <a:gd name="T77" fmla="*/ 48 h 134"/>
              <a:gd name="T78" fmla="*/ 57 w 195"/>
              <a:gd name="T79" fmla="*/ 106 h 134"/>
              <a:gd name="T80" fmla="*/ 38 w 195"/>
              <a:gd name="T81" fmla="*/ 86 h 134"/>
              <a:gd name="T82" fmla="*/ 138 w 195"/>
              <a:gd name="T83" fmla="*/ 86 h 134"/>
              <a:gd name="T84" fmla="*/ 158 w 195"/>
              <a:gd name="T85" fmla="*/ 106 h 134"/>
              <a:gd name="T86" fmla="*/ 138 w 195"/>
              <a:gd name="T87" fmla="*/ 86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95" h="134">
                <a:moveTo>
                  <a:pt x="187" y="119"/>
                </a:moveTo>
                <a:cubicBezTo>
                  <a:pt x="188" y="119"/>
                  <a:pt x="190" y="119"/>
                  <a:pt x="191" y="120"/>
                </a:cubicBezTo>
                <a:cubicBezTo>
                  <a:pt x="192" y="121"/>
                  <a:pt x="194" y="123"/>
                  <a:pt x="194" y="125"/>
                </a:cubicBezTo>
                <a:cubicBezTo>
                  <a:pt x="194" y="126"/>
                  <a:pt x="192" y="129"/>
                  <a:pt x="190" y="129"/>
                </a:cubicBezTo>
                <a:cubicBezTo>
                  <a:pt x="187" y="130"/>
                  <a:pt x="184" y="129"/>
                  <a:pt x="182" y="129"/>
                </a:cubicBezTo>
                <a:cubicBezTo>
                  <a:pt x="166" y="129"/>
                  <a:pt x="151" y="127"/>
                  <a:pt x="136" y="130"/>
                </a:cubicBezTo>
                <a:cubicBezTo>
                  <a:pt x="112" y="134"/>
                  <a:pt x="89" y="131"/>
                  <a:pt x="66" y="131"/>
                </a:cubicBezTo>
                <a:cubicBezTo>
                  <a:pt x="58" y="131"/>
                  <a:pt x="49" y="129"/>
                  <a:pt x="40" y="129"/>
                </a:cubicBezTo>
                <a:cubicBezTo>
                  <a:pt x="30" y="129"/>
                  <a:pt x="19" y="129"/>
                  <a:pt x="9" y="129"/>
                </a:cubicBezTo>
                <a:cubicBezTo>
                  <a:pt x="5" y="129"/>
                  <a:pt x="1" y="130"/>
                  <a:pt x="1" y="125"/>
                </a:cubicBezTo>
                <a:cubicBezTo>
                  <a:pt x="0" y="121"/>
                  <a:pt x="2" y="119"/>
                  <a:pt x="8" y="119"/>
                </a:cubicBezTo>
                <a:cubicBezTo>
                  <a:pt x="9" y="119"/>
                  <a:pt x="9" y="119"/>
                  <a:pt x="9" y="119"/>
                </a:cubicBezTo>
                <a:cubicBezTo>
                  <a:pt x="9" y="90"/>
                  <a:pt x="9" y="62"/>
                  <a:pt x="9" y="33"/>
                </a:cubicBezTo>
                <a:cubicBezTo>
                  <a:pt x="8" y="33"/>
                  <a:pt x="6" y="33"/>
                  <a:pt x="5" y="33"/>
                </a:cubicBezTo>
                <a:cubicBezTo>
                  <a:pt x="2" y="32"/>
                  <a:pt x="0" y="30"/>
                  <a:pt x="1" y="27"/>
                </a:cubicBezTo>
                <a:cubicBezTo>
                  <a:pt x="1" y="24"/>
                  <a:pt x="3" y="23"/>
                  <a:pt x="5" y="23"/>
                </a:cubicBezTo>
                <a:cubicBezTo>
                  <a:pt x="9" y="23"/>
                  <a:pt x="13" y="23"/>
                  <a:pt x="16" y="23"/>
                </a:cubicBezTo>
                <a:cubicBezTo>
                  <a:pt x="18" y="20"/>
                  <a:pt x="19" y="18"/>
                  <a:pt x="21" y="16"/>
                </a:cubicBezTo>
                <a:cubicBezTo>
                  <a:pt x="22" y="18"/>
                  <a:pt x="23" y="20"/>
                  <a:pt x="25" y="23"/>
                </a:cubicBezTo>
                <a:cubicBezTo>
                  <a:pt x="37" y="23"/>
                  <a:pt x="49" y="22"/>
                  <a:pt x="62" y="23"/>
                </a:cubicBezTo>
                <a:cubicBezTo>
                  <a:pt x="69" y="23"/>
                  <a:pt x="75" y="21"/>
                  <a:pt x="80" y="16"/>
                </a:cubicBezTo>
                <a:cubicBezTo>
                  <a:pt x="85" y="11"/>
                  <a:pt x="90" y="7"/>
                  <a:pt x="95" y="2"/>
                </a:cubicBezTo>
                <a:cubicBezTo>
                  <a:pt x="97" y="1"/>
                  <a:pt x="98" y="0"/>
                  <a:pt x="100" y="2"/>
                </a:cubicBezTo>
                <a:cubicBezTo>
                  <a:pt x="107" y="8"/>
                  <a:pt x="113" y="14"/>
                  <a:pt x="120" y="20"/>
                </a:cubicBezTo>
                <a:cubicBezTo>
                  <a:pt x="122" y="21"/>
                  <a:pt x="125" y="22"/>
                  <a:pt x="127" y="22"/>
                </a:cubicBezTo>
                <a:cubicBezTo>
                  <a:pt x="140" y="23"/>
                  <a:pt x="154" y="23"/>
                  <a:pt x="168" y="23"/>
                </a:cubicBezTo>
                <a:cubicBezTo>
                  <a:pt x="170" y="23"/>
                  <a:pt x="172" y="23"/>
                  <a:pt x="172" y="20"/>
                </a:cubicBezTo>
                <a:cubicBezTo>
                  <a:pt x="172" y="18"/>
                  <a:pt x="174" y="17"/>
                  <a:pt x="174" y="16"/>
                </a:cubicBezTo>
                <a:cubicBezTo>
                  <a:pt x="175" y="17"/>
                  <a:pt x="176" y="18"/>
                  <a:pt x="177" y="19"/>
                </a:cubicBezTo>
                <a:cubicBezTo>
                  <a:pt x="177" y="20"/>
                  <a:pt x="177" y="21"/>
                  <a:pt x="178" y="23"/>
                </a:cubicBezTo>
                <a:cubicBezTo>
                  <a:pt x="181" y="23"/>
                  <a:pt x="184" y="23"/>
                  <a:pt x="188" y="23"/>
                </a:cubicBezTo>
                <a:cubicBezTo>
                  <a:pt x="191" y="22"/>
                  <a:pt x="194" y="23"/>
                  <a:pt x="194" y="27"/>
                </a:cubicBezTo>
                <a:cubicBezTo>
                  <a:pt x="195" y="31"/>
                  <a:pt x="192" y="33"/>
                  <a:pt x="188" y="33"/>
                </a:cubicBezTo>
                <a:cubicBezTo>
                  <a:pt x="188" y="33"/>
                  <a:pt x="188" y="33"/>
                  <a:pt x="187" y="33"/>
                </a:cubicBezTo>
                <a:cubicBezTo>
                  <a:pt x="187" y="62"/>
                  <a:pt x="187" y="90"/>
                  <a:pt x="187" y="119"/>
                </a:cubicBezTo>
                <a:close/>
                <a:moveTo>
                  <a:pt x="82" y="77"/>
                </a:moveTo>
                <a:cubicBezTo>
                  <a:pt x="82" y="91"/>
                  <a:pt x="82" y="103"/>
                  <a:pt x="82" y="117"/>
                </a:cubicBezTo>
                <a:cubicBezTo>
                  <a:pt x="93" y="117"/>
                  <a:pt x="104" y="117"/>
                  <a:pt x="114" y="117"/>
                </a:cubicBezTo>
                <a:cubicBezTo>
                  <a:pt x="114" y="103"/>
                  <a:pt x="114" y="90"/>
                  <a:pt x="114" y="77"/>
                </a:cubicBezTo>
                <a:cubicBezTo>
                  <a:pt x="104" y="77"/>
                  <a:pt x="93" y="77"/>
                  <a:pt x="82" y="77"/>
                </a:cubicBezTo>
                <a:close/>
                <a:moveTo>
                  <a:pt x="127" y="68"/>
                </a:moveTo>
                <a:cubicBezTo>
                  <a:pt x="133" y="68"/>
                  <a:pt x="139" y="68"/>
                  <a:pt x="145" y="68"/>
                </a:cubicBezTo>
                <a:cubicBezTo>
                  <a:pt x="146" y="68"/>
                  <a:pt x="147" y="67"/>
                  <a:pt x="147" y="66"/>
                </a:cubicBezTo>
                <a:cubicBezTo>
                  <a:pt x="147" y="60"/>
                  <a:pt x="147" y="54"/>
                  <a:pt x="147" y="48"/>
                </a:cubicBezTo>
                <a:cubicBezTo>
                  <a:pt x="140" y="48"/>
                  <a:pt x="133" y="48"/>
                  <a:pt x="127" y="48"/>
                </a:cubicBezTo>
                <a:cubicBezTo>
                  <a:pt x="127" y="55"/>
                  <a:pt x="127" y="61"/>
                  <a:pt x="127" y="68"/>
                </a:cubicBezTo>
                <a:close/>
                <a:moveTo>
                  <a:pt x="50" y="68"/>
                </a:moveTo>
                <a:cubicBezTo>
                  <a:pt x="56" y="68"/>
                  <a:pt x="62" y="68"/>
                  <a:pt x="68" y="68"/>
                </a:cubicBezTo>
                <a:cubicBezTo>
                  <a:pt x="69" y="68"/>
                  <a:pt x="70" y="67"/>
                  <a:pt x="70" y="66"/>
                </a:cubicBezTo>
                <a:cubicBezTo>
                  <a:pt x="70" y="60"/>
                  <a:pt x="70" y="54"/>
                  <a:pt x="70" y="48"/>
                </a:cubicBezTo>
                <a:cubicBezTo>
                  <a:pt x="63" y="48"/>
                  <a:pt x="57" y="48"/>
                  <a:pt x="50" y="48"/>
                </a:cubicBezTo>
                <a:cubicBezTo>
                  <a:pt x="50" y="55"/>
                  <a:pt x="50" y="61"/>
                  <a:pt x="50" y="68"/>
                </a:cubicBezTo>
                <a:close/>
                <a:moveTo>
                  <a:pt x="24" y="68"/>
                </a:moveTo>
                <a:cubicBezTo>
                  <a:pt x="30" y="68"/>
                  <a:pt x="36" y="68"/>
                  <a:pt x="42" y="68"/>
                </a:cubicBezTo>
                <a:cubicBezTo>
                  <a:pt x="43" y="68"/>
                  <a:pt x="44" y="67"/>
                  <a:pt x="44" y="66"/>
                </a:cubicBezTo>
                <a:cubicBezTo>
                  <a:pt x="45" y="60"/>
                  <a:pt x="44" y="54"/>
                  <a:pt x="44" y="48"/>
                </a:cubicBezTo>
                <a:cubicBezTo>
                  <a:pt x="37" y="48"/>
                  <a:pt x="31" y="48"/>
                  <a:pt x="24" y="48"/>
                </a:cubicBezTo>
                <a:cubicBezTo>
                  <a:pt x="24" y="55"/>
                  <a:pt x="24" y="61"/>
                  <a:pt x="24" y="68"/>
                </a:cubicBezTo>
                <a:close/>
                <a:moveTo>
                  <a:pt x="75" y="48"/>
                </a:moveTo>
                <a:cubicBezTo>
                  <a:pt x="75" y="54"/>
                  <a:pt x="75" y="60"/>
                  <a:pt x="75" y="66"/>
                </a:cubicBezTo>
                <a:cubicBezTo>
                  <a:pt x="75" y="67"/>
                  <a:pt x="77" y="68"/>
                  <a:pt x="78" y="68"/>
                </a:cubicBezTo>
                <a:cubicBezTo>
                  <a:pt x="83" y="68"/>
                  <a:pt x="88" y="68"/>
                  <a:pt x="93" y="68"/>
                </a:cubicBezTo>
                <a:cubicBezTo>
                  <a:pt x="94" y="68"/>
                  <a:pt x="96" y="67"/>
                  <a:pt x="96" y="66"/>
                </a:cubicBezTo>
                <a:cubicBezTo>
                  <a:pt x="96" y="61"/>
                  <a:pt x="96" y="56"/>
                  <a:pt x="96" y="51"/>
                </a:cubicBezTo>
                <a:cubicBezTo>
                  <a:pt x="96" y="50"/>
                  <a:pt x="94" y="48"/>
                  <a:pt x="93" y="48"/>
                </a:cubicBezTo>
                <a:cubicBezTo>
                  <a:pt x="87" y="48"/>
                  <a:pt x="82" y="48"/>
                  <a:pt x="75" y="48"/>
                </a:cubicBezTo>
                <a:close/>
                <a:moveTo>
                  <a:pt x="121" y="48"/>
                </a:moveTo>
                <a:cubicBezTo>
                  <a:pt x="114" y="48"/>
                  <a:pt x="108" y="48"/>
                  <a:pt x="101" y="48"/>
                </a:cubicBezTo>
                <a:cubicBezTo>
                  <a:pt x="101" y="55"/>
                  <a:pt x="101" y="61"/>
                  <a:pt x="101" y="68"/>
                </a:cubicBezTo>
                <a:cubicBezTo>
                  <a:pt x="107" y="68"/>
                  <a:pt x="113" y="68"/>
                  <a:pt x="119" y="68"/>
                </a:cubicBezTo>
                <a:cubicBezTo>
                  <a:pt x="120" y="68"/>
                  <a:pt x="121" y="67"/>
                  <a:pt x="121" y="66"/>
                </a:cubicBezTo>
                <a:cubicBezTo>
                  <a:pt x="122" y="60"/>
                  <a:pt x="121" y="54"/>
                  <a:pt x="121" y="48"/>
                </a:cubicBezTo>
                <a:close/>
                <a:moveTo>
                  <a:pt x="152" y="48"/>
                </a:moveTo>
                <a:cubicBezTo>
                  <a:pt x="152" y="55"/>
                  <a:pt x="152" y="61"/>
                  <a:pt x="152" y="68"/>
                </a:cubicBezTo>
                <a:cubicBezTo>
                  <a:pt x="158" y="68"/>
                  <a:pt x="164" y="68"/>
                  <a:pt x="170" y="68"/>
                </a:cubicBezTo>
                <a:cubicBezTo>
                  <a:pt x="171" y="68"/>
                  <a:pt x="172" y="67"/>
                  <a:pt x="172" y="66"/>
                </a:cubicBezTo>
                <a:cubicBezTo>
                  <a:pt x="172" y="60"/>
                  <a:pt x="172" y="54"/>
                  <a:pt x="172" y="48"/>
                </a:cubicBezTo>
                <a:cubicBezTo>
                  <a:pt x="166" y="48"/>
                  <a:pt x="159" y="48"/>
                  <a:pt x="152" y="48"/>
                </a:cubicBezTo>
                <a:close/>
                <a:moveTo>
                  <a:pt x="38" y="106"/>
                </a:moveTo>
                <a:cubicBezTo>
                  <a:pt x="44" y="106"/>
                  <a:pt x="51" y="106"/>
                  <a:pt x="57" y="106"/>
                </a:cubicBezTo>
                <a:cubicBezTo>
                  <a:pt x="57" y="99"/>
                  <a:pt x="57" y="93"/>
                  <a:pt x="57" y="86"/>
                </a:cubicBezTo>
                <a:cubicBezTo>
                  <a:pt x="51" y="86"/>
                  <a:pt x="44" y="86"/>
                  <a:pt x="38" y="86"/>
                </a:cubicBezTo>
                <a:cubicBezTo>
                  <a:pt x="38" y="92"/>
                  <a:pt x="38" y="99"/>
                  <a:pt x="38" y="106"/>
                </a:cubicBezTo>
                <a:close/>
                <a:moveTo>
                  <a:pt x="138" y="86"/>
                </a:moveTo>
                <a:cubicBezTo>
                  <a:pt x="138" y="93"/>
                  <a:pt x="138" y="100"/>
                  <a:pt x="138" y="106"/>
                </a:cubicBezTo>
                <a:cubicBezTo>
                  <a:pt x="145" y="106"/>
                  <a:pt x="152" y="106"/>
                  <a:pt x="158" y="106"/>
                </a:cubicBezTo>
                <a:cubicBezTo>
                  <a:pt x="158" y="99"/>
                  <a:pt x="158" y="93"/>
                  <a:pt x="158" y="86"/>
                </a:cubicBezTo>
                <a:cubicBezTo>
                  <a:pt x="151" y="86"/>
                  <a:pt x="145" y="86"/>
                  <a:pt x="138" y="8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Rectángulo 2"/>
          <p:cNvSpPr/>
          <p:nvPr/>
        </p:nvSpPr>
        <p:spPr>
          <a:xfrm>
            <a:off x="0" y="4464424"/>
            <a:ext cx="9144000" cy="67907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7" name="Google Shape;197;p27"/>
          <p:cNvSpPr txBox="1">
            <a:spLocks noGrp="1"/>
          </p:cNvSpPr>
          <p:nvPr>
            <p:ph type="ctrTitle"/>
          </p:nvPr>
        </p:nvSpPr>
        <p:spPr>
          <a:xfrm>
            <a:off x="567064" y="712863"/>
            <a:ext cx="4721400" cy="24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BACK TO SCHOOL </a:t>
            </a:r>
            <a:r>
              <a:rPr lang="en" dirty="0" smtClean="0">
                <a:solidFill>
                  <a:srgbClr val="FFC000"/>
                </a:solidFill>
              </a:rPr>
              <a:t/>
            </a:r>
            <a:br>
              <a:rPr lang="en" dirty="0" smtClean="0">
                <a:solidFill>
                  <a:srgbClr val="FFC000"/>
                </a:solidFill>
              </a:rPr>
            </a:br>
            <a:r>
              <a:rPr lang="en" sz="4000" dirty="0" smtClean="0">
                <a:solidFill>
                  <a:schemeClr val="bg1">
                    <a:lumMod val="50000"/>
                  </a:schemeClr>
                </a:solidFill>
              </a:rPr>
              <a:t>Free Template</a:t>
            </a:r>
            <a:endParaRPr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8" name="Google Shape;198;p27"/>
          <p:cNvSpPr txBox="1">
            <a:spLocks noGrp="1"/>
          </p:cNvSpPr>
          <p:nvPr>
            <p:ph type="subTitle" idx="2"/>
          </p:nvPr>
        </p:nvSpPr>
        <p:spPr>
          <a:xfrm>
            <a:off x="645970" y="3829772"/>
            <a:ext cx="42009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Here’s where your presentation begins</a:t>
            </a:r>
            <a:endParaRPr dirty="0"/>
          </a:p>
        </p:txBody>
      </p:sp>
      <p:sp>
        <p:nvSpPr>
          <p:cNvPr id="199" name="Google Shape;199;p27"/>
          <p:cNvSpPr txBox="1">
            <a:spLocks noGrp="1"/>
          </p:cNvSpPr>
          <p:nvPr>
            <p:ph type="subTitle" idx="1"/>
          </p:nvPr>
        </p:nvSpPr>
        <p:spPr>
          <a:xfrm>
            <a:off x="567064" y="3011395"/>
            <a:ext cx="44622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Getting to know </a:t>
            </a:r>
            <a:r>
              <a:rPr lang="en" dirty="0" smtClean="0">
                <a:solidFill>
                  <a:srgbClr val="FFC000"/>
                </a:solidFill>
              </a:rPr>
              <a:t>each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FFC000"/>
                </a:solidFill>
              </a:rPr>
              <a:t> </a:t>
            </a:r>
            <a:r>
              <a:rPr lang="en" dirty="0">
                <a:solidFill>
                  <a:srgbClr val="FFC000"/>
                </a:solidFill>
              </a:rPr>
              <a:t>other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126" y="2073325"/>
            <a:ext cx="1773007" cy="2724874"/>
          </a:xfrm>
          <a:prstGeom prst="rect">
            <a:avLst/>
          </a:prstGeom>
        </p:spPr>
      </p:pic>
      <p:grpSp>
        <p:nvGrpSpPr>
          <p:cNvPr id="106" name="Grupo 105"/>
          <p:cNvGrpSpPr/>
          <p:nvPr/>
        </p:nvGrpSpPr>
        <p:grpSpPr>
          <a:xfrm>
            <a:off x="2116" y="4195481"/>
            <a:ext cx="9168777" cy="973511"/>
            <a:chOff x="2116" y="4195481"/>
            <a:chExt cx="9168777" cy="973511"/>
          </a:xfrm>
        </p:grpSpPr>
        <p:sp>
          <p:nvSpPr>
            <p:cNvPr id="107" name="Rectangle 5"/>
            <p:cNvSpPr>
              <a:spLocks noChangeArrowheads="1"/>
            </p:cNvSpPr>
            <p:nvPr userDrawn="1"/>
          </p:nvSpPr>
          <p:spPr bwMode="auto">
            <a:xfrm>
              <a:off x="336176" y="4784725"/>
              <a:ext cx="8834717" cy="358775"/>
            </a:xfrm>
            <a:prstGeom prst="rect">
              <a:avLst/>
            </a:prstGeom>
            <a:solidFill>
              <a:srgbClr val="FCC407"/>
            </a:solidFill>
            <a:ln w="285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08" name="Grupo 107"/>
            <p:cNvGrpSpPr/>
            <p:nvPr userDrawn="1"/>
          </p:nvGrpSpPr>
          <p:grpSpPr>
            <a:xfrm>
              <a:off x="2116" y="4195481"/>
              <a:ext cx="643854" cy="973511"/>
              <a:chOff x="0" y="4116387"/>
              <a:chExt cx="706345" cy="1079500"/>
            </a:xfrm>
          </p:grpSpPr>
          <p:sp>
            <p:nvSpPr>
              <p:cNvPr id="109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116387"/>
                <a:ext cx="706345" cy="720725"/>
              </a:xfrm>
              <a:prstGeom prst="rect">
                <a:avLst/>
              </a:prstGeom>
              <a:solidFill>
                <a:srgbClr val="FCC407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0" name="Freeform 7"/>
              <p:cNvSpPr>
                <a:spLocks/>
              </p:cNvSpPr>
              <p:nvPr userDrawn="1"/>
            </p:nvSpPr>
            <p:spPr bwMode="auto">
              <a:xfrm>
                <a:off x="0" y="4373562"/>
                <a:ext cx="706345" cy="822325"/>
              </a:xfrm>
              <a:custGeom>
                <a:avLst/>
                <a:gdLst>
                  <a:gd name="T0" fmla="*/ 0 w 844"/>
                  <a:gd name="T1" fmla="*/ 292 h 518"/>
                  <a:gd name="T2" fmla="*/ 422 w 844"/>
                  <a:gd name="T3" fmla="*/ 518 h 518"/>
                  <a:gd name="T4" fmla="*/ 844 w 844"/>
                  <a:gd name="T5" fmla="*/ 292 h 518"/>
                  <a:gd name="T6" fmla="*/ 422 w 844"/>
                  <a:gd name="T7" fmla="*/ 0 h 518"/>
                  <a:gd name="T8" fmla="*/ 0 w 844"/>
                  <a:gd name="T9" fmla="*/ 29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4" h="518">
                    <a:moveTo>
                      <a:pt x="0" y="292"/>
                    </a:moveTo>
                    <a:lnTo>
                      <a:pt x="422" y="518"/>
                    </a:lnTo>
                    <a:lnTo>
                      <a:pt x="844" y="292"/>
                    </a:lnTo>
                    <a:lnTo>
                      <a:pt x="422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F8AD3C"/>
              </a:solidFill>
              <a:ln w="285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2"/>
          <p:cNvSpPr txBox="1">
            <a:spLocks noGrp="1"/>
          </p:cNvSpPr>
          <p:nvPr>
            <p:ph type="title"/>
          </p:nvPr>
        </p:nvSpPr>
        <p:spPr>
          <a:xfrm>
            <a:off x="2858293" y="2611500"/>
            <a:ext cx="36303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74" name="Google Shape;574;p32"/>
          <p:cNvSpPr txBox="1">
            <a:spLocks noGrp="1"/>
          </p:cNvSpPr>
          <p:nvPr>
            <p:ph type="title" idx="2"/>
          </p:nvPr>
        </p:nvSpPr>
        <p:spPr>
          <a:xfrm>
            <a:off x="2029393" y="3717925"/>
            <a:ext cx="5288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Overview</a:t>
            </a:r>
            <a:endParaRPr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7207250" y="1993900"/>
            <a:ext cx="1492250" cy="1724025"/>
          </a:xfrm>
          <a:custGeom>
            <a:avLst/>
            <a:gdLst>
              <a:gd name="T0" fmla="*/ 94 w 159"/>
              <a:gd name="T1" fmla="*/ 35 h 184"/>
              <a:gd name="T2" fmla="*/ 83 w 159"/>
              <a:gd name="T3" fmla="*/ 49 h 184"/>
              <a:gd name="T4" fmla="*/ 114 w 159"/>
              <a:gd name="T5" fmla="*/ 46 h 184"/>
              <a:gd name="T6" fmla="*/ 158 w 159"/>
              <a:gd name="T7" fmla="*/ 83 h 184"/>
              <a:gd name="T8" fmla="*/ 157 w 159"/>
              <a:gd name="T9" fmla="*/ 100 h 184"/>
              <a:gd name="T10" fmla="*/ 139 w 159"/>
              <a:gd name="T11" fmla="*/ 152 h 184"/>
              <a:gd name="T12" fmla="*/ 126 w 159"/>
              <a:gd name="T13" fmla="*/ 173 h 184"/>
              <a:gd name="T14" fmla="*/ 95 w 159"/>
              <a:gd name="T15" fmla="*/ 180 h 184"/>
              <a:gd name="T16" fmla="*/ 62 w 159"/>
              <a:gd name="T17" fmla="*/ 179 h 184"/>
              <a:gd name="T18" fmla="*/ 33 w 159"/>
              <a:gd name="T19" fmla="*/ 167 h 184"/>
              <a:gd name="T20" fmla="*/ 5 w 159"/>
              <a:gd name="T21" fmla="*/ 114 h 184"/>
              <a:gd name="T22" fmla="*/ 3 w 159"/>
              <a:gd name="T23" fmla="*/ 66 h 184"/>
              <a:gd name="T24" fmla="*/ 23 w 159"/>
              <a:gd name="T25" fmla="*/ 48 h 184"/>
              <a:gd name="T26" fmla="*/ 71 w 159"/>
              <a:gd name="T27" fmla="*/ 51 h 184"/>
              <a:gd name="T28" fmla="*/ 76 w 159"/>
              <a:gd name="T29" fmla="*/ 49 h 184"/>
              <a:gd name="T30" fmla="*/ 74 w 159"/>
              <a:gd name="T31" fmla="*/ 43 h 184"/>
              <a:gd name="T32" fmla="*/ 65 w 159"/>
              <a:gd name="T33" fmla="*/ 41 h 184"/>
              <a:gd name="T34" fmla="*/ 28 w 159"/>
              <a:gd name="T35" fmla="*/ 0 h 184"/>
              <a:gd name="T36" fmla="*/ 60 w 159"/>
              <a:gd name="T37" fmla="*/ 13 h 184"/>
              <a:gd name="T38" fmla="*/ 77 w 159"/>
              <a:gd name="T39" fmla="*/ 38 h 184"/>
              <a:gd name="T40" fmla="*/ 78 w 159"/>
              <a:gd name="T41" fmla="*/ 42 h 184"/>
              <a:gd name="T42" fmla="*/ 79 w 159"/>
              <a:gd name="T43" fmla="*/ 42 h 184"/>
              <a:gd name="T44" fmla="*/ 80 w 159"/>
              <a:gd name="T45" fmla="*/ 33 h 184"/>
              <a:gd name="T46" fmla="*/ 94 w 159"/>
              <a:gd name="T47" fmla="*/ 35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59" h="184">
                <a:moveTo>
                  <a:pt x="94" y="35"/>
                </a:moveTo>
                <a:cubicBezTo>
                  <a:pt x="90" y="40"/>
                  <a:pt x="87" y="44"/>
                  <a:pt x="83" y="49"/>
                </a:cubicBezTo>
                <a:cubicBezTo>
                  <a:pt x="94" y="48"/>
                  <a:pt x="104" y="47"/>
                  <a:pt x="114" y="46"/>
                </a:cubicBezTo>
                <a:cubicBezTo>
                  <a:pt x="136" y="46"/>
                  <a:pt x="154" y="60"/>
                  <a:pt x="158" y="83"/>
                </a:cubicBezTo>
                <a:cubicBezTo>
                  <a:pt x="159" y="88"/>
                  <a:pt x="159" y="94"/>
                  <a:pt x="157" y="100"/>
                </a:cubicBezTo>
                <a:cubicBezTo>
                  <a:pt x="152" y="117"/>
                  <a:pt x="146" y="135"/>
                  <a:pt x="139" y="152"/>
                </a:cubicBezTo>
                <a:cubicBezTo>
                  <a:pt x="136" y="159"/>
                  <a:pt x="131" y="167"/>
                  <a:pt x="126" y="173"/>
                </a:cubicBezTo>
                <a:cubicBezTo>
                  <a:pt x="117" y="181"/>
                  <a:pt x="107" y="184"/>
                  <a:pt x="95" y="180"/>
                </a:cubicBezTo>
                <a:cubicBezTo>
                  <a:pt x="84" y="176"/>
                  <a:pt x="73" y="177"/>
                  <a:pt x="62" y="179"/>
                </a:cubicBezTo>
                <a:cubicBezTo>
                  <a:pt x="50" y="181"/>
                  <a:pt x="40" y="178"/>
                  <a:pt x="33" y="167"/>
                </a:cubicBezTo>
                <a:cubicBezTo>
                  <a:pt x="21" y="151"/>
                  <a:pt x="10" y="134"/>
                  <a:pt x="5" y="114"/>
                </a:cubicBezTo>
                <a:cubicBezTo>
                  <a:pt x="2" y="98"/>
                  <a:pt x="0" y="82"/>
                  <a:pt x="3" y="66"/>
                </a:cubicBezTo>
                <a:cubicBezTo>
                  <a:pt x="6" y="56"/>
                  <a:pt x="12" y="50"/>
                  <a:pt x="23" y="48"/>
                </a:cubicBezTo>
                <a:cubicBezTo>
                  <a:pt x="40" y="45"/>
                  <a:pt x="56" y="44"/>
                  <a:pt x="71" y="51"/>
                </a:cubicBezTo>
                <a:cubicBezTo>
                  <a:pt x="73" y="52"/>
                  <a:pt x="75" y="52"/>
                  <a:pt x="76" y="49"/>
                </a:cubicBezTo>
                <a:cubicBezTo>
                  <a:pt x="77" y="46"/>
                  <a:pt x="78" y="44"/>
                  <a:pt x="74" y="43"/>
                </a:cubicBezTo>
                <a:cubicBezTo>
                  <a:pt x="71" y="42"/>
                  <a:pt x="68" y="41"/>
                  <a:pt x="65" y="41"/>
                </a:cubicBezTo>
                <a:cubicBezTo>
                  <a:pt x="42" y="38"/>
                  <a:pt x="30" y="16"/>
                  <a:pt x="28" y="0"/>
                </a:cubicBezTo>
                <a:cubicBezTo>
                  <a:pt x="38" y="7"/>
                  <a:pt x="49" y="9"/>
                  <a:pt x="60" y="13"/>
                </a:cubicBezTo>
                <a:cubicBezTo>
                  <a:pt x="71" y="17"/>
                  <a:pt x="75" y="27"/>
                  <a:pt x="77" y="38"/>
                </a:cubicBezTo>
                <a:cubicBezTo>
                  <a:pt x="77" y="39"/>
                  <a:pt x="77" y="41"/>
                  <a:pt x="78" y="42"/>
                </a:cubicBezTo>
                <a:cubicBezTo>
                  <a:pt x="78" y="42"/>
                  <a:pt x="79" y="42"/>
                  <a:pt x="79" y="42"/>
                </a:cubicBezTo>
                <a:cubicBezTo>
                  <a:pt x="80" y="39"/>
                  <a:pt x="80" y="36"/>
                  <a:pt x="80" y="33"/>
                </a:cubicBezTo>
                <a:cubicBezTo>
                  <a:pt x="85" y="29"/>
                  <a:pt x="90" y="30"/>
                  <a:pt x="94" y="3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8" name="Freeform 5"/>
          <p:cNvSpPr>
            <a:spLocks/>
          </p:cNvSpPr>
          <p:nvPr/>
        </p:nvSpPr>
        <p:spPr bwMode="auto">
          <a:xfrm flipH="1">
            <a:off x="517406" y="1993900"/>
            <a:ext cx="1511987" cy="1746828"/>
          </a:xfrm>
          <a:custGeom>
            <a:avLst/>
            <a:gdLst>
              <a:gd name="T0" fmla="*/ 94 w 159"/>
              <a:gd name="T1" fmla="*/ 35 h 184"/>
              <a:gd name="T2" fmla="*/ 83 w 159"/>
              <a:gd name="T3" fmla="*/ 49 h 184"/>
              <a:gd name="T4" fmla="*/ 114 w 159"/>
              <a:gd name="T5" fmla="*/ 46 h 184"/>
              <a:gd name="T6" fmla="*/ 158 w 159"/>
              <a:gd name="T7" fmla="*/ 83 h 184"/>
              <a:gd name="T8" fmla="*/ 157 w 159"/>
              <a:gd name="T9" fmla="*/ 100 h 184"/>
              <a:gd name="T10" fmla="*/ 139 w 159"/>
              <a:gd name="T11" fmla="*/ 152 h 184"/>
              <a:gd name="T12" fmla="*/ 126 w 159"/>
              <a:gd name="T13" fmla="*/ 173 h 184"/>
              <a:gd name="T14" fmla="*/ 95 w 159"/>
              <a:gd name="T15" fmla="*/ 180 h 184"/>
              <a:gd name="T16" fmla="*/ 62 w 159"/>
              <a:gd name="T17" fmla="*/ 179 h 184"/>
              <a:gd name="T18" fmla="*/ 33 w 159"/>
              <a:gd name="T19" fmla="*/ 167 h 184"/>
              <a:gd name="T20" fmla="*/ 5 w 159"/>
              <a:gd name="T21" fmla="*/ 114 h 184"/>
              <a:gd name="T22" fmla="*/ 3 w 159"/>
              <a:gd name="T23" fmla="*/ 66 h 184"/>
              <a:gd name="T24" fmla="*/ 23 w 159"/>
              <a:gd name="T25" fmla="*/ 48 h 184"/>
              <a:gd name="T26" fmla="*/ 71 w 159"/>
              <a:gd name="T27" fmla="*/ 51 h 184"/>
              <a:gd name="T28" fmla="*/ 76 w 159"/>
              <a:gd name="T29" fmla="*/ 49 h 184"/>
              <a:gd name="T30" fmla="*/ 74 w 159"/>
              <a:gd name="T31" fmla="*/ 43 h 184"/>
              <a:gd name="T32" fmla="*/ 65 w 159"/>
              <a:gd name="T33" fmla="*/ 41 h 184"/>
              <a:gd name="T34" fmla="*/ 28 w 159"/>
              <a:gd name="T35" fmla="*/ 0 h 184"/>
              <a:gd name="T36" fmla="*/ 60 w 159"/>
              <a:gd name="T37" fmla="*/ 13 h 184"/>
              <a:gd name="T38" fmla="*/ 77 w 159"/>
              <a:gd name="T39" fmla="*/ 38 h 184"/>
              <a:gd name="T40" fmla="*/ 78 w 159"/>
              <a:gd name="T41" fmla="*/ 42 h 184"/>
              <a:gd name="T42" fmla="*/ 79 w 159"/>
              <a:gd name="T43" fmla="*/ 42 h 184"/>
              <a:gd name="T44" fmla="*/ 80 w 159"/>
              <a:gd name="T45" fmla="*/ 33 h 184"/>
              <a:gd name="T46" fmla="*/ 94 w 159"/>
              <a:gd name="T47" fmla="*/ 35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59" h="184">
                <a:moveTo>
                  <a:pt x="94" y="35"/>
                </a:moveTo>
                <a:cubicBezTo>
                  <a:pt x="90" y="40"/>
                  <a:pt x="87" y="44"/>
                  <a:pt x="83" y="49"/>
                </a:cubicBezTo>
                <a:cubicBezTo>
                  <a:pt x="94" y="48"/>
                  <a:pt x="104" y="47"/>
                  <a:pt x="114" y="46"/>
                </a:cubicBezTo>
                <a:cubicBezTo>
                  <a:pt x="136" y="46"/>
                  <a:pt x="154" y="60"/>
                  <a:pt x="158" y="83"/>
                </a:cubicBezTo>
                <a:cubicBezTo>
                  <a:pt x="159" y="88"/>
                  <a:pt x="159" y="94"/>
                  <a:pt x="157" y="100"/>
                </a:cubicBezTo>
                <a:cubicBezTo>
                  <a:pt x="152" y="117"/>
                  <a:pt x="146" y="135"/>
                  <a:pt x="139" y="152"/>
                </a:cubicBezTo>
                <a:cubicBezTo>
                  <a:pt x="136" y="159"/>
                  <a:pt x="131" y="167"/>
                  <a:pt x="126" y="173"/>
                </a:cubicBezTo>
                <a:cubicBezTo>
                  <a:pt x="117" y="181"/>
                  <a:pt x="107" y="184"/>
                  <a:pt x="95" y="180"/>
                </a:cubicBezTo>
                <a:cubicBezTo>
                  <a:pt x="84" y="176"/>
                  <a:pt x="73" y="177"/>
                  <a:pt x="62" y="179"/>
                </a:cubicBezTo>
                <a:cubicBezTo>
                  <a:pt x="50" y="181"/>
                  <a:pt x="40" y="178"/>
                  <a:pt x="33" y="167"/>
                </a:cubicBezTo>
                <a:cubicBezTo>
                  <a:pt x="21" y="151"/>
                  <a:pt x="10" y="134"/>
                  <a:pt x="5" y="114"/>
                </a:cubicBezTo>
                <a:cubicBezTo>
                  <a:pt x="2" y="98"/>
                  <a:pt x="0" y="82"/>
                  <a:pt x="3" y="66"/>
                </a:cubicBezTo>
                <a:cubicBezTo>
                  <a:pt x="6" y="56"/>
                  <a:pt x="12" y="50"/>
                  <a:pt x="23" y="48"/>
                </a:cubicBezTo>
                <a:cubicBezTo>
                  <a:pt x="40" y="45"/>
                  <a:pt x="56" y="44"/>
                  <a:pt x="71" y="51"/>
                </a:cubicBezTo>
                <a:cubicBezTo>
                  <a:pt x="73" y="52"/>
                  <a:pt x="75" y="52"/>
                  <a:pt x="76" y="49"/>
                </a:cubicBezTo>
                <a:cubicBezTo>
                  <a:pt x="77" y="46"/>
                  <a:pt x="78" y="44"/>
                  <a:pt x="74" y="43"/>
                </a:cubicBezTo>
                <a:cubicBezTo>
                  <a:pt x="71" y="42"/>
                  <a:pt x="68" y="41"/>
                  <a:pt x="65" y="41"/>
                </a:cubicBezTo>
                <a:cubicBezTo>
                  <a:pt x="42" y="38"/>
                  <a:pt x="30" y="16"/>
                  <a:pt x="28" y="0"/>
                </a:cubicBezTo>
                <a:cubicBezTo>
                  <a:pt x="38" y="7"/>
                  <a:pt x="49" y="9"/>
                  <a:pt x="60" y="13"/>
                </a:cubicBezTo>
                <a:cubicBezTo>
                  <a:pt x="71" y="17"/>
                  <a:pt x="75" y="27"/>
                  <a:pt x="77" y="38"/>
                </a:cubicBezTo>
                <a:cubicBezTo>
                  <a:pt x="77" y="39"/>
                  <a:pt x="77" y="41"/>
                  <a:pt x="78" y="42"/>
                </a:cubicBezTo>
                <a:cubicBezTo>
                  <a:pt x="78" y="42"/>
                  <a:pt x="79" y="42"/>
                  <a:pt x="79" y="42"/>
                </a:cubicBezTo>
                <a:cubicBezTo>
                  <a:pt x="80" y="39"/>
                  <a:pt x="80" y="36"/>
                  <a:pt x="80" y="33"/>
                </a:cubicBezTo>
                <a:cubicBezTo>
                  <a:pt x="85" y="29"/>
                  <a:pt x="90" y="30"/>
                  <a:pt x="94" y="3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34"/>
          <p:cNvSpPr txBox="1">
            <a:spLocks noGrp="1"/>
          </p:cNvSpPr>
          <p:nvPr>
            <p:ph type="title"/>
          </p:nvPr>
        </p:nvSpPr>
        <p:spPr>
          <a:xfrm>
            <a:off x="-1082436" y="467035"/>
            <a:ext cx="7757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FEATURES OF THE TOPIC</a:t>
            </a:r>
            <a:endParaRPr sz="3200" dirty="0"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721" name="Google Shape;721;p34"/>
          <p:cNvSpPr txBox="1">
            <a:spLocks noGrp="1"/>
          </p:cNvSpPr>
          <p:nvPr>
            <p:ph type="subTitle" idx="1"/>
          </p:nvPr>
        </p:nvSpPr>
        <p:spPr>
          <a:xfrm>
            <a:off x="926916" y="1743295"/>
            <a:ext cx="2453400" cy="26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Here you can explain </a:t>
            </a:r>
            <a:r>
              <a:rPr lang="en"/>
              <a:t>the</a:t>
            </a:r>
            <a:r>
              <a:rPr lang="en" sz="1600"/>
              <a:t> </a:t>
            </a:r>
            <a:r>
              <a:rPr lang="en"/>
              <a:t>objectives of this lesson:</a:t>
            </a:r>
            <a:endParaRPr sz="1600"/>
          </a:p>
          <a:p>
            <a:pPr marL="0" lvl="0" indent="117475" algn="l" rtl="0">
              <a:spcBef>
                <a:spcPts val="100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Jupiter is big</a:t>
            </a:r>
            <a:endParaRPr sz="160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Neptune is far away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Saturn has rings</a:t>
            </a:r>
            <a:endParaRPr/>
          </a:p>
        </p:txBody>
      </p:sp>
      <p:sp>
        <p:nvSpPr>
          <p:cNvPr id="722" name="Google Shape;722;p34"/>
          <p:cNvSpPr/>
          <p:nvPr/>
        </p:nvSpPr>
        <p:spPr>
          <a:xfrm rot="393367">
            <a:off x="1849767" y="2928404"/>
            <a:ext cx="45893" cy="35547"/>
          </a:xfrm>
          <a:custGeom>
            <a:avLst/>
            <a:gdLst/>
            <a:ahLst/>
            <a:cxnLst/>
            <a:rect l="l" t="t" r="r" b="b"/>
            <a:pathLst>
              <a:path w="1158" h="897" extrusionOk="0">
                <a:moveTo>
                  <a:pt x="573" y="1"/>
                </a:moveTo>
                <a:cubicBezTo>
                  <a:pt x="1" y="1"/>
                  <a:pt x="1" y="897"/>
                  <a:pt x="573" y="897"/>
                </a:cubicBezTo>
                <a:cubicBezTo>
                  <a:pt x="1158" y="897"/>
                  <a:pt x="1158" y="1"/>
                  <a:pt x="57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8" name="Google Shape;758;p34"/>
          <p:cNvGrpSpPr/>
          <p:nvPr/>
        </p:nvGrpSpPr>
        <p:grpSpPr>
          <a:xfrm>
            <a:off x="4035851" y="2602125"/>
            <a:ext cx="970772" cy="970743"/>
            <a:chOff x="6937421" y="1527109"/>
            <a:chExt cx="1252770" cy="1252734"/>
          </a:xfrm>
        </p:grpSpPr>
        <p:grpSp>
          <p:nvGrpSpPr>
            <p:cNvPr id="759" name="Google Shape;759;p34"/>
            <p:cNvGrpSpPr/>
            <p:nvPr/>
          </p:nvGrpSpPr>
          <p:grpSpPr>
            <a:xfrm rot="-1090643" flipH="1">
              <a:off x="7067485" y="1657172"/>
              <a:ext cx="992643" cy="992608"/>
              <a:chOff x="419475" y="2272029"/>
              <a:chExt cx="623400" cy="623400"/>
            </a:xfrm>
          </p:grpSpPr>
          <p:sp>
            <p:nvSpPr>
              <p:cNvPr id="760" name="Google Shape;760;p34"/>
              <p:cNvSpPr/>
              <p:nvPr/>
            </p:nvSpPr>
            <p:spPr>
              <a:xfrm>
                <a:off x="419475" y="2272029"/>
                <a:ext cx="623400" cy="623400"/>
              </a:xfrm>
              <a:prstGeom prst="arc">
                <a:avLst>
                  <a:gd name="adj1" fmla="val 16200000"/>
                  <a:gd name="adj2" fmla="val 20874490"/>
                </a:avLst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426030" y="2278584"/>
                <a:ext cx="610500" cy="6105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2" name="Google Shape;762;p34"/>
            <p:cNvGrpSpPr/>
            <p:nvPr/>
          </p:nvGrpSpPr>
          <p:grpSpPr>
            <a:xfrm>
              <a:off x="7337430" y="1927968"/>
              <a:ext cx="452757" cy="451003"/>
              <a:chOff x="5287175" y="3748050"/>
              <a:chExt cx="348275" cy="346925"/>
            </a:xfrm>
          </p:grpSpPr>
          <p:sp>
            <p:nvSpPr>
              <p:cNvPr id="763" name="Google Shape;763;p34"/>
              <p:cNvSpPr/>
              <p:nvPr/>
            </p:nvSpPr>
            <p:spPr>
              <a:xfrm>
                <a:off x="5395225" y="3823075"/>
                <a:ext cx="33950" cy="33950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1358" extrusionOk="0">
                    <a:moveTo>
                      <a:pt x="679" y="0"/>
                    </a:moveTo>
                    <a:cubicBezTo>
                      <a:pt x="310" y="0"/>
                      <a:pt x="0" y="310"/>
                      <a:pt x="0" y="679"/>
                    </a:cubicBezTo>
                    <a:cubicBezTo>
                      <a:pt x="0" y="1060"/>
                      <a:pt x="310" y="1358"/>
                      <a:pt x="679" y="1358"/>
                    </a:cubicBezTo>
                    <a:cubicBezTo>
                      <a:pt x="1060" y="1358"/>
                      <a:pt x="1357" y="1060"/>
                      <a:pt x="1357" y="679"/>
                    </a:cubicBezTo>
                    <a:cubicBezTo>
                      <a:pt x="1357" y="310"/>
                      <a:pt x="1060" y="0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5493150" y="3823075"/>
                <a:ext cx="33950" cy="33950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1358" extrusionOk="0">
                    <a:moveTo>
                      <a:pt x="679" y="0"/>
                    </a:moveTo>
                    <a:cubicBezTo>
                      <a:pt x="310" y="0"/>
                      <a:pt x="0" y="310"/>
                      <a:pt x="0" y="679"/>
                    </a:cubicBezTo>
                    <a:cubicBezTo>
                      <a:pt x="0" y="1060"/>
                      <a:pt x="310" y="1358"/>
                      <a:pt x="679" y="1358"/>
                    </a:cubicBezTo>
                    <a:cubicBezTo>
                      <a:pt x="1060" y="1358"/>
                      <a:pt x="1358" y="1060"/>
                      <a:pt x="1358" y="679"/>
                    </a:cubicBezTo>
                    <a:cubicBezTo>
                      <a:pt x="1358" y="310"/>
                      <a:pt x="1060" y="0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4"/>
              <p:cNvSpPr/>
              <p:nvPr/>
            </p:nvSpPr>
            <p:spPr>
              <a:xfrm>
                <a:off x="5351750" y="3904625"/>
                <a:ext cx="33975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1359" h="1370" extrusionOk="0">
                    <a:moveTo>
                      <a:pt x="679" y="1"/>
                    </a:moveTo>
                    <a:cubicBezTo>
                      <a:pt x="298" y="1"/>
                      <a:pt x="1" y="310"/>
                      <a:pt x="1" y="679"/>
                    </a:cubicBezTo>
                    <a:cubicBezTo>
                      <a:pt x="1" y="1060"/>
                      <a:pt x="298" y="1370"/>
                      <a:pt x="679" y="1370"/>
                    </a:cubicBezTo>
                    <a:cubicBezTo>
                      <a:pt x="1060" y="1370"/>
                      <a:pt x="1358" y="1060"/>
                      <a:pt x="1358" y="679"/>
                    </a:cubicBezTo>
                    <a:cubicBezTo>
                      <a:pt x="1358" y="310"/>
                      <a:pt x="1060" y="1"/>
                      <a:pt x="6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4"/>
              <p:cNvSpPr/>
              <p:nvPr/>
            </p:nvSpPr>
            <p:spPr>
              <a:xfrm>
                <a:off x="5287175" y="3748050"/>
                <a:ext cx="348275" cy="346925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13877" extrusionOk="0">
                    <a:moveTo>
                      <a:pt x="4993" y="2180"/>
                    </a:moveTo>
                    <a:cubicBezTo>
                      <a:pt x="5765" y="2180"/>
                      <a:pt x="6501" y="2777"/>
                      <a:pt x="6501" y="3680"/>
                    </a:cubicBezTo>
                    <a:cubicBezTo>
                      <a:pt x="6501" y="4513"/>
                      <a:pt x="5834" y="5180"/>
                      <a:pt x="5001" y="5180"/>
                    </a:cubicBezTo>
                    <a:cubicBezTo>
                      <a:pt x="3667" y="5180"/>
                      <a:pt x="3001" y="3573"/>
                      <a:pt x="3941" y="2620"/>
                    </a:cubicBezTo>
                    <a:cubicBezTo>
                      <a:pt x="4249" y="2316"/>
                      <a:pt x="4625" y="2180"/>
                      <a:pt x="4993" y="2180"/>
                    </a:cubicBezTo>
                    <a:close/>
                    <a:moveTo>
                      <a:pt x="8934" y="2180"/>
                    </a:moveTo>
                    <a:cubicBezTo>
                      <a:pt x="9300" y="2180"/>
                      <a:pt x="9674" y="2316"/>
                      <a:pt x="9978" y="2620"/>
                    </a:cubicBezTo>
                    <a:cubicBezTo>
                      <a:pt x="10918" y="3573"/>
                      <a:pt x="10251" y="5180"/>
                      <a:pt x="8918" y="5180"/>
                    </a:cubicBezTo>
                    <a:cubicBezTo>
                      <a:pt x="8096" y="5180"/>
                      <a:pt x="7430" y="4513"/>
                      <a:pt x="7430" y="3680"/>
                    </a:cubicBezTo>
                    <a:cubicBezTo>
                      <a:pt x="7430" y="2777"/>
                      <a:pt x="8166" y="2180"/>
                      <a:pt x="8934" y="2180"/>
                    </a:cubicBezTo>
                    <a:close/>
                    <a:moveTo>
                      <a:pt x="3257" y="5446"/>
                    </a:moveTo>
                    <a:cubicBezTo>
                      <a:pt x="4025" y="5446"/>
                      <a:pt x="4763" y="6042"/>
                      <a:pt x="4763" y="6942"/>
                    </a:cubicBezTo>
                    <a:cubicBezTo>
                      <a:pt x="4763" y="7776"/>
                      <a:pt x="4084" y="8442"/>
                      <a:pt x="3262" y="8442"/>
                    </a:cubicBezTo>
                    <a:cubicBezTo>
                      <a:pt x="1929" y="8442"/>
                      <a:pt x="1262" y="6835"/>
                      <a:pt x="2203" y="5894"/>
                    </a:cubicBezTo>
                    <a:cubicBezTo>
                      <a:pt x="2509" y="5585"/>
                      <a:pt x="2886" y="5446"/>
                      <a:pt x="3257" y="5446"/>
                    </a:cubicBezTo>
                    <a:close/>
                    <a:moveTo>
                      <a:pt x="10660" y="5446"/>
                    </a:moveTo>
                    <a:cubicBezTo>
                      <a:pt x="11425" y="5446"/>
                      <a:pt x="12156" y="6042"/>
                      <a:pt x="12156" y="6942"/>
                    </a:cubicBezTo>
                    <a:cubicBezTo>
                      <a:pt x="12156" y="7776"/>
                      <a:pt x="11490" y="8442"/>
                      <a:pt x="10668" y="8442"/>
                    </a:cubicBezTo>
                    <a:cubicBezTo>
                      <a:pt x="9335" y="8442"/>
                      <a:pt x="8656" y="6835"/>
                      <a:pt x="9608" y="5894"/>
                    </a:cubicBezTo>
                    <a:cubicBezTo>
                      <a:pt x="9914" y="5585"/>
                      <a:pt x="10291" y="5446"/>
                      <a:pt x="10660" y="5446"/>
                    </a:cubicBezTo>
                    <a:close/>
                    <a:moveTo>
                      <a:pt x="6979" y="1"/>
                    </a:moveTo>
                    <a:cubicBezTo>
                      <a:pt x="3132" y="1"/>
                      <a:pt x="0" y="3175"/>
                      <a:pt x="0" y="6990"/>
                    </a:cubicBezTo>
                    <a:lnTo>
                      <a:pt x="0" y="11407"/>
                    </a:lnTo>
                    <a:cubicBezTo>
                      <a:pt x="0" y="12764"/>
                      <a:pt x="1133" y="13877"/>
                      <a:pt x="2510" y="13877"/>
                    </a:cubicBezTo>
                    <a:cubicBezTo>
                      <a:pt x="3284" y="13877"/>
                      <a:pt x="4135" y="13526"/>
                      <a:pt x="4906" y="12669"/>
                    </a:cubicBezTo>
                    <a:cubicBezTo>
                      <a:pt x="4953" y="12610"/>
                      <a:pt x="4989" y="12538"/>
                      <a:pt x="4989" y="12467"/>
                    </a:cubicBezTo>
                    <a:lnTo>
                      <a:pt x="4989" y="9776"/>
                    </a:lnTo>
                    <a:cubicBezTo>
                      <a:pt x="4989" y="9752"/>
                      <a:pt x="5001" y="9740"/>
                      <a:pt x="5013" y="9740"/>
                    </a:cubicBezTo>
                    <a:lnTo>
                      <a:pt x="5275" y="9740"/>
                    </a:lnTo>
                    <a:cubicBezTo>
                      <a:pt x="5370" y="9740"/>
                      <a:pt x="5453" y="9788"/>
                      <a:pt x="5501" y="9859"/>
                    </a:cubicBezTo>
                    <a:cubicBezTo>
                      <a:pt x="6465" y="11288"/>
                      <a:pt x="8084" y="12133"/>
                      <a:pt x="9799" y="12133"/>
                    </a:cubicBezTo>
                    <a:cubicBezTo>
                      <a:pt x="12656" y="12133"/>
                      <a:pt x="13930" y="9847"/>
                      <a:pt x="13930" y="6942"/>
                    </a:cubicBezTo>
                    <a:cubicBezTo>
                      <a:pt x="13919" y="3108"/>
                      <a:pt x="10823" y="13"/>
                      <a:pt x="7001" y="1"/>
                    </a:cubicBezTo>
                    <a:cubicBezTo>
                      <a:pt x="6994" y="1"/>
                      <a:pt x="6987" y="1"/>
                      <a:pt x="69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536600" y="3904625"/>
                <a:ext cx="34250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370" extrusionOk="0">
                    <a:moveTo>
                      <a:pt x="691" y="1"/>
                    </a:moveTo>
                    <a:cubicBezTo>
                      <a:pt x="310" y="1"/>
                      <a:pt x="1" y="310"/>
                      <a:pt x="1" y="679"/>
                    </a:cubicBezTo>
                    <a:cubicBezTo>
                      <a:pt x="1" y="1060"/>
                      <a:pt x="310" y="1370"/>
                      <a:pt x="691" y="1370"/>
                    </a:cubicBezTo>
                    <a:cubicBezTo>
                      <a:pt x="1060" y="1370"/>
                      <a:pt x="1370" y="1060"/>
                      <a:pt x="1370" y="679"/>
                    </a:cubicBezTo>
                    <a:cubicBezTo>
                      <a:pt x="1370" y="310"/>
                      <a:pt x="1060" y="1"/>
                      <a:pt x="6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8" name="Google Shape;768;p34"/>
          <p:cNvGrpSpPr/>
          <p:nvPr/>
        </p:nvGrpSpPr>
        <p:grpSpPr>
          <a:xfrm>
            <a:off x="4035862" y="3562604"/>
            <a:ext cx="970772" cy="970743"/>
            <a:chOff x="6937405" y="2899887"/>
            <a:chExt cx="1252770" cy="1252734"/>
          </a:xfrm>
        </p:grpSpPr>
        <p:grpSp>
          <p:nvGrpSpPr>
            <p:cNvPr id="769" name="Google Shape;769;p34"/>
            <p:cNvGrpSpPr/>
            <p:nvPr/>
          </p:nvGrpSpPr>
          <p:grpSpPr>
            <a:xfrm rot="-1090643" flipH="1">
              <a:off x="7067468" y="3029949"/>
              <a:ext cx="992643" cy="992608"/>
              <a:chOff x="419475" y="2272029"/>
              <a:chExt cx="623400" cy="623400"/>
            </a:xfrm>
          </p:grpSpPr>
          <p:sp>
            <p:nvSpPr>
              <p:cNvPr id="770" name="Google Shape;770;p34"/>
              <p:cNvSpPr/>
              <p:nvPr/>
            </p:nvSpPr>
            <p:spPr>
              <a:xfrm>
                <a:off x="419475" y="2272029"/>
                <a:ext cx="623400" cy="623400"/>
              </a:xfrm>
              <a:prstGeom prst="arc">
                <a:avLst>
                  <a:gd name="adj1" fmla="val 16200000"/>
                  <a:gd name="adj2" fmla="val 20874490"/>
                </a:avLst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426030" y="2278584"/>
                <a:ext cx="610500" cy="6105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2" name="Google Shape;772;p34"/>
            <p:cNvGrpSpPr/>
            <p:nvPr/>
          </p:nvGrpSpPr>
          <p:grpSpPr>
            <a:xfrm>
              <a:off x="7375052" y="3292815"/>
              <a:ext cx="377485" cy="466863"/>
              <a:chOff x="3108925" y="1799600"/>
              <a:chExt cx="281600" cy="348275"/>
            </a:xfrm>
          </p:grpSpPr>
          <p:sp>
            <p:nvSpPr>
              <p:cNvPr id="773" name="Google Shape;773;p34"/>
              <p:cNvSpPr/>
              <p:nvPr/>
            </p:nvSpPr>
            <p:spPr>
              <a:xfrm>
                <a:off x="3172925" y="1864200"/>
                <a:ext cx="153600" cy="23250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930" extrusionOk="0">
                    <a:moveTo>
                      <a:pt x="0" y="0"/>
                    </a:moveTo>
                    <a:lnTo>
                      <a:pt x="0" y="929"/>
                    </a:lnTo>
                    <a:lnTo>
                      <a:pt x="6144" y="929"/>
                    </a:lnTo>
                    <a:lnTo>
                      <a:pt x="61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3108925" y="1799600"/>
                <a:ext cx="281600" cy="348275"/>
              </a:xfrm>
              <a:custGeom>
                <a:avLst/>
                <a:gdLst/>
                <a:ahLst/>
                <a:cxnLst/>
                <a:rect l="l" t="t" r="r" b="b"/>
                <a:pathLst>
                  <a:path w="11264" h="13931" extrusionOk="0">
                    <a:moveTo>
                      <a:pt x="9120" y="1775"/>
                    </a:moveTo>
                    <a:cubicBezTo>
                      <a:pt x="9347" y="1775"/>
                      <a:pt x="9525" y="1953"/>
                      <a:pt x="9525" y="2180"/>
                    </a:cubicBezTo>
                    <a:lnTo>
                      <a:pt x="9525" y="3918"/>
                    </a:lnTo>
                    <a:cubicBezTo>
                      <a:pt x="9525" y="4144"/>
                      <a:pt x="9347" y="4335"/>
                      <a:pt x="9120" y="4335"/>
                    </a:cubicBezTo>
                    <a:lnTo>
                      <a:pt x="2155" y="4335"/>
                    </a:lnTo>
                    <a:cubicBezTo>
                      <a:pt x="1929" y="4335"/>
                      <a:pt x="1739" y="4144"/>
                      <a:pt x="1739" y="3918"/>
                    </a:cubicBezTo>
                    <a:lnTo>
                      <a:pt x="1739" y="2180"/>
                    </a:lnTo>
                    <a:cubicBezTo>
                      <a:pt x="1739" y="1953"/>
                      <a:pt x="1929" y="1775"/>
                      <a:pt x="2155" y="1775"/>
                    </a:cubicBezTo>
                    <a:close/>
                    <a:moveTo>
                      <a:pt x="2560" y="5251"/>
                    </a:moveTo>
                    <a:cubicBezTo>
                      <a:pt x="2774" y="5251"/>
                      <a:pt x="2953" y="5406"/>
                      <a:pt x="2977" y="5620"/>
                    </a:cubicBezTo>
                    <a:cubicBezTo>
                      <a:pt x="3012" y="5859"/>
                      <a:pt x="2822" y="6073"/>
                      <a:pt x="2572" y="6073"/>
                    </a:cubicBezTo>
                    <a:lnTo>
                      <a:pt x="2155" y="6073"/>
                    </a:lnTo>
                    <a:cubicBezTo>
                      <a:pt x="1941" y="6073"/>
                      <a:pt x="1762" y="5918"/>
                      <a:pt x="1739" y="5716"/>
                    </a:cubicBezTo>
                    <a:cubicBezTo>
                      <a:pt x="1703" y="5466"/>
                      <a:pt x="1893" y="5251"/>
                      <a:pt x="2143" y="5251"/>
                    </a:cubicBezTo>
                    <a:close/>
                    <a:moveTo>
                      <a:pt x="4739" y="5251"/>
                    </a:moveTo>
                    <a:cubicBezTo>
                      <a:pt x="4953" y="5251"/>
                      <a:pt x="5132" y="5406"/>
                      <a:pt x="5156" y="5620"/>
                    </a:cubicBezTo>
                    <a:cubicBezTo>
                      <a:pt x="5191" y="5859"/>
                      <a:pt x="5001" y="6073"/>
                      <a:pt x="4751" y="6073"/>
                    </a:cubicBezTo>
                    <a:lnTo>
                      <a:pt x="4322" y="6073"/>
                    </a:lnTo>
                    <a:cubicBezTo>
                      <a:pt x="4120" y="6073"/>
                      <a:pt x="3941" y="5918"/>
                      <a:pt x="3905" y="5716"/>
                    </a:cubicBezTo>
                    <a:cubicBezTo>
                      <a:pt x="3882" y="5466"/>
                      <a:pt x="4072" y="5251"/>
                      <a:pt x="4322" y="5251"/>
                    </a:cubicBezTo>
                    <a:close/>
                    <a:moveTo>
                      <a:pt x="6918" y="5251"/>
                    </a:moveTo>
                    <a:cubicBezTo>
                      <a:pt x="7132" y="5251"/>
                      <a:pt x="7311" y="5406"/>
                      <a:pt x="7334" y="5620"/>
                    </a:cubicBezTo>
                    <a:cubicBezTo>
                      <a:pt x="7358" y="5859"/>
                      <a:pt x="7168" y="6073"/>
                      <a:pt x="6930" y="6073"/>
                    </a:cubicBezTo>
                    <a:lnTo>
                      <a:pt x="6501" y="6073"/>
                    </a:lnTo>
                    <a:cubicBezTo>
                      <a:pt x="6299" y="6073"/>
                      <a:pt x="6120" y="5918"/>
                      <a:pt x="6084" y="5716"/>
                    </a:cubicBezTo>
                    <a:cubicBezTo>
                      <a:pt x="6060" y="5466"/>
                      <a:pt x="6251" y="5251"/>
                      <a:pt x="6489" y="5251"/>
                    </a:cubicBezTo>
                    <a:close/>
                    <a:moveTo>
                      <a:pt x="2583" y="7001"/>
                    </a:moveTo>
                    <a:cubicBezTo>
                      <a:pt x="2787" y="7001"/>
                      <a:pt x="2954" y="7152"/>
                      <a:pt x="2977" y="7359"/>
                    </a:cubicBezTo>
                    <a:cubicBezTo>
                      <a:pt x="3012" y="7597"/>
                      <a:pt x="2822" y="7811"/>
                      <a:pt x="2572" y="7811"/>
                    </a:cubicBezTo>
                    <a:lnTo>
                      <a:pt x="2155" y="7811"/>
                    </a:lnTo>
                    <a:cubicBezTo>
                      <a:pt x="1941" y="7811"/>
                      <a:pt x="1762" y="7656"/>
                      <a:pt x="1739" y="7454"/>
                    </a:cubicBezTo>
                    <a:cubicBezTo>
                      <a:pt x="1703" y="7204"/>
                      <a:pt x="1893" y="7002"/>
                      <a:pt x="2143" y="7002"/>
                    </a:cubicBezTo>
                    <a:lnTo>
                      <a:pt x="2560" y="7002"/>
                    </a:lnTo>
                    <a:cubicBezTo>
                      <a:pt x="2568" y="7001"/>
                      <a:pt x="2575" y="7001"/>
                      <a:pt x="2583" y="7001"/>
                    </a:cubicBezTo>
                    <a:close/>
                    <a:moveTo>
                      <a:pt x="4760" y="7001"/>
                    </a:moveTo>
                    <a:cubicBezTo>
                      <a:pt x="4965" y="7001"/>
                      <a:pt x="5133" y="7163"/>
                      <a:pt x="5156" y="7359"/>
                    </a:cubicBezTo>
                    <a:cubicBezTo>
                      <a:pt x="5191" y="7597"/>
                      <a:pt x="5001" y="7811"/>
                      <a:pt x="4751" y="7811"/>
                    </a:cubicBezTo>
                    <a:lnTo>
                      <a:pt x="4322" y="7811"/>
                    </a:lnTo>
                    <a:cubicBezTo>
                      <a:pt x="4120" y="7811"/>
                      <a:pt x="3941" y="7656"/>
                      <a:pt x="3905" y="7454"/>
                    </a:cubicBezTo>
                    <a:cubicBezTo>
                      <a:pt x="3882" y="7204"/>
                      <a:pt x="4072" y="7002"/>
                      <a:pt x="4322" y="7002"/>
                    </a:cubicBezTo>
                    <a:lnTo>
                      <a:pt x="4739" y="7002"/>
                    </a:lnTo>
                    <a:cubicBezTo>
                      <a:pt x="4746" y="7001"/>
                      <a:pt x="4753" y="7001"/>
                      <a:pt x="4760" y="7001"/>
                    </a:cubicBezTo>
                    <a:close/>
                    <a:moveTo>
                      <a:pt x="6939" y="7001"/>
                    </a:moveTo>
                    <a:cubicBezTo>
                      <a:pt x="7144" y="7001"/>
                      <a:pt x="7311" y="7163"/>
                      <a:pt x="7334" y="7359"/>
                    </a:cubicBezTo>
                    <a:cubicBezTo>
                      <a:pt x="7358" y="7597"/>
                      <a:pt x="7168" y="7811"/>
                      <a:pt x="6930" y="7811"/>
                    </a:cubicBezTo>
                    <a:lnTo>
                      <a:pt x="6501" y="7811"/>
                    </a:lnTo>
                    <a:cubicBezTo>
                      <a:pt x="6299" y="7811"/>
                      <a:pt x="6120" y="7656"/>
                      <a:pt x="6084" y="7454"/>
                    </a:cubicBezTo>
                    <a:cubicBezTo>
                      <a:pt x="6060" y="7204"/>
                      <a:pt x="6251" y="7002"/>
                      <a:pt x="6489" y="7002"/>
                    </a:cubicBezTo>
                    <a:lnTo>
                      <a:pt x="6918" y="7002"/>
                    </a:lnTo>
                    <a:cubicBezTo>
                      <a:pt x="6925" y="7001"/>
                      <a:pt x="6932" y="7001"/>
                      <a:pt x="6939" y="7001"/>
                    </a:cubicBezTo>
                    <a:close/>
                    <a:moveTo>
                      <a:pt x="9113" y="5261"/>
                    </a:moveTo>
                    <a:cubicBezTo>
                      <a:pt x="9335" y="5261"/>
                      <a:pt x="9525" y="5443"/>
                      <a:pt x="9525" y="5668"/>
                    </a:cubicBezTo>
                    <a:lnTo>
                      <a:pt x="9525" y="7406"/>
                    </a:lnTo>
                    <a:cubicBezTo>
                      <a:pt x="9525" y="7636"/>
                      <a:pt x="9344" y="7815"/>
                      <a:pt x="9130" y="7815"/>
                    </a:cubicBezTo>
                    <a:cubicBezTo>
                      <a:pt x="9111" y="7815"/>
                      <a:pt x="9092" y="7814"/>
                      <a:pt x="9073" y="7811"/>
                    </a:cubicBezTo>
                    <a:cubicBezTo>
                      <a:pt x="8858" y="7787"/>
                      <a:pt x="8704" y="7609"/>
                      <a:pt x="8704" y="7394"/>
                    </a:cubicBezTo>
                    <a:lnTo>
                      <a:pt x="8704" y="5680"/>
                    </a:lnTo>
                    <a:cubicBezTo>
                      <a:pt x="8704" y="5466"/>
                      <a:pt x="8858" y="5287"/>
                      <a:pt x="9073" y="5263"/>
                    </a:cubicBezTo>
                    <a:cubicBezTo>
                      <a:pt x="9086" y="5262"/>
                      <a:pt x="9100" y="5261"/>
                      <a:pt x="9113" y="5261"/>
                    </a:cubicBezTo>
                    <a:close/>
                    <a:moveTo>
                      <a:pt x="2560" y="8740"/>
                    </a:moveTo>
                    <a:cubicBezTo>
                      <a:pt x="2774" y="8740"/>
                      <a:pt x="2953" y="8895"/>
                      <a:pt x="2977" y="9097"/>
                    </a:cubicBezTo>
                    <a:cubicBezTo>
                      <a:pt x="3012" y="9347"/>
                      <a:pt x="2822" y="9549"/>
                      <a:pt x="2572" y="9549"/>
                    </a:cubicBezTo>
                    <a:lnTo>
                      <a:pt x="2155" y="9549"/>
                    </a:lnTo>
                    <a:cubicBezTo>
                      <a:pt x="2147" y="9550"/>
                      <a:pt x="2140" y="9550"/>
                      <a:pt x="2132" y="9550"/>
                    </a:cubicBezTo>
                    <a:cubicBezTo>
                      <a:pt x="1928" y="9550"/>
                      <a:pt x="1761" y="9399"/>
                      <a:pt x="1739" y="9192"/>
                    </a:cubicBezTo>
                    <a:cubicBezTo>
                      <a:pt x="1703" y="8954"/>
                      <a:pt x="1893" y="8740"/>
                      <a:pt x="2143" y="8740"/>
                    </a:cubicBezTo>
                    <a:close/>
                    <a:moveTo>
                      <a:pt x="4739" y="8740"/>
                    </a:moveTo>
                    <a:cubicBezTo>
                      <a:pt x="4953" y="8740"/>
                      <a:pt x="5132" y="8895"/>
                      <a:pt x="5156" y="9097"/>
                    </a:cubicBezTo>
                    <a:cubicBezTo>
                      <a:pt x="5191" y="9347"/>
                      <a:pt x="5001" y="9549"/>
                      <a:pt x="4751" y="9549"/>
                    </a:cubicBezTo>
                    <a:lnTo>
                      <a:pt x="4322" y="9549"/>
                    </a:lnTo>
                    <a:cubicBezTo>
                      <a:pt x="4315" y="9550"/>
                      <a:pt x="4308" y="9550"/>
                      <a:pt x="4300" y="9550"/>
                    </a:cubicBezTo>
                    <a:cubicBezTo>
                      <a:pt x="4107" y="9550"/>
                      <a:pt x="3940" y="9399"/>
                      <a:pt x="3905" y="9192"/>
                    </a:cubicBezTo>
                    <a:cubicBezTo>
                      <a:pt x="3882" y="8954"/>
                      <a:pt x="4072" y="8740"/>
                      <a:pt x="4322" y="8740"/>
                    </a:cubicBezTo>
                    <a:close/>
                    <a:moveTo>
                      <a:pt x="6918" y="8740"/>
                    </a:moveTo>
                    <a:cubicBezTo>
                      <a:pt x="7132" y="8740"/>
                      <a:pt x="7311" y="8895"/>
                      <a:pt x="7334" y="9097"/>
                    </a:cubicBezTo>
                    <a:cubicBezTo>
                      <a:pt x="7358" y="9347"/>
                      <a:pt x="7168" y="9549"/>
                      <a:pt x="6930" y="9549"/>
                    </a:cubicBezTo>
                    <a:lnTo>
                      <a:pt x="6501" y="9549"/>
                    </a:lnTo>
                    <a:cubicBezTo>
                      <a:pt x="6494" y="9550"/>
                      <a:pt x="6486" y="9550"/>
                      <a:pt x="6479" y="9550"/>
                    </a:cubicBezTo>
                    <a:cubicBezTo>
                      <a:pt x="6286" y="9550"/>
                      <a:pt x="6119" y="9399"/>
                      <a:pt x="6084" y="9192"/>
                    </a:cubicBezTo>
                    <a:cubicBezTo>
                      <a:pt x="6060" y="8954"/>
                      <a:pt x="6251" y="8740"/>
                      <a:pt x="6489" y="8740"/>
                    </a:cubicBezTo>
                    <a:close/>
                    <a:moveTo>
                      <a:pt x="2560" y="10478"/>
                    </a:moveTo>
                    <a:cubicBezTo>
                      <a:pt x="2774" y="10478"/>
                      <a:pt x="2953" y="10633"/>
                      <a:pt x="2977" y="10847"/>
                    </a:cubicBezTo>
                    <a:cubicBezTo>
                      <a:pt x="3012" y="11085"/>
                      <a:pt x="2822" y="11300"/>
                      <a:pt x="2572" y="11300"/>
                    </a:cubicBezTo>
                    <a:lnTo>
                      <a:pt x="2155" y="11300"/>
                    </a:lnTo>
                    <a:cubicBezTo>
                      <a:pt x="1941" y="11300"/>
                      <a:pt x="1762" y="11145"/>
                      <a:pt x="1739" y="10931"/>
                    </a:cubicBezTo>
                    <a:cubicBezTo>
                      <a:pt x="1703" y="10692"/>
                      <a:pt x="1893" y="10478"/>
                      <a:pt x="2143" y="10478"/>
                    </a:cubicBezTo>
                    <a:close/>
                    <a:moveTo>
                      <a:pt x="4739" y="10478"/>
                    </a:moveTo>
                    <a:cubicBezTo>
                      <a:pt x="4953" y="10478"/>
                      <a:pt x="5132" y="10633"/>
                      <a:pt x="5156" y="10847"/>
                    </a:cubicBezTo>
                    <a:cubicBezTo>
                      <a:pt x="5191" y="11085"/>
                      <a:pt x="5001" y="11300"/>
                      <a:pt x="4751" y="11300"/>
                    </a:cubicBezTo>
                    <a:lnTo>
                      <a:pt x="4322" y="11300"/>
                    </a:lnTo>
                    <a:cubicBezTo>
                      <a:pt x="4120" y="11300"/>
                      <a:pt x="3941" y="11145"/>
                      <a:pt x="3905" y="10931"/>
                    </a:cubicBezTo>
                    <a:cubicBezTo>
                      <a:pt x="3882" y="10692"/>
                      <a:pt x="4072" y="10478"/>
                      <a:pt x="4322" y="10478"/>
                    </a:cubicBezTo>
                    <a:close/>
                    <a:moveTo>
                      <a:pt x="6918" y="10478"/>
                    </a:moveTo>
                    <a:cubicBezTo>
                      <a:pt x="7132" y="10478"/>
                      <a:pt x="7311" y="10633"/>
                      <a:pt x="7334" y="10847"/>
                    </a:cubicBezTo>
                    <a:cubicBezTo>
                      <a:pt x="7358" y="11085"/>
                      <a:pt x="7168" y="11300"/>
                      <a:pt x="6930" y="11300"/>
                    </a:cubicBezTo>
                    <a:lnTo>
                      <a:pt x="6501" y="11300"/>
                    </a:lnTo>
                    <a:cubicBezTo>
                      <a:pt x="6299" y="11300"/>
                      <a:pt x="6120" y="11145"/>
                      <a:pt x="6084" y="10931"/>
                    </a:cubicBezTo>
                    <a:cubicBezTo>
                      <a:pt x="6060" y="10692"/>
                      <a:pt x="6251" y="10478"/>
                      <a:pt x="6489" y="10478"/>
                    </a:cubicBezTo>
                    <a:close/>
                    <a:moveTo>
                      <a:pt x="9113" y="8738"/>
                    </a:moveTo>
                    <a:cubicBezTo>
                      <a:pt x="9334" y="8738"/>
                      <a:pt x="9525" y="8921"/>
                      <a:pt x="9525" y="9157"/>
                    </a:cubicBezTo>
                    <a:lnTo>
                      <a:pt x="9525" y="10895"/>
                    </a:lnTo>
                    <a:cubicBezTo>
                      <a:pt x="9525" y="11119"/>
                      <a:pt x="9335" y="11302"/>
                      <a:pt x="9113" y="11302"/>
                    </a:cubicBezTo>
                    <a:cubicBezTo>
                      <a:pt x="9100" y="11302"/>
                      <a:pt x="9086" y="11301"/>
                      <a:pt x="9073" y="11300"/>
                    </a:cubicBezTo>
                    <a:cubicBezTo>
                      <a:pt x="8858" y="11276"/>
                      <a:pt x="8704" y="11097"/>
                      <a:pt x="8704" y="10883"/>
                    </a:cubicBezTo>
                    <a:lnTo>
                      <a:pt x="8704" y="9157"/>
                    </a:lnTo>
                    <a:cubicBezTo>
                      <a:pt x="8704" y="8954"/>
                      <a:pt x="8858" y="8776"/>
                      <a:pt x="9073" y="8740"/>
                    </a:cubicBezTo>
                    <a:cubicBezTo>
                      <a:pt x="9086" y="8739"/>
                      <a:pt x="9100" y="8738"/>
                      <a:pt x="9113" y="8738"/>
                    </a:cubicBezTo>
                    <a:close/>
                    <a:moveTo>
                      <a:pt x="1227" y="1"/>
                    </a:moveTo>
                    <a:cubicBezTo>
                      <a:pt x="548" y="1"/>
                      <a:pt x="0" y="548"/>
                      <a:pt x="0" y="1227"/>
                    </a:cubicBezTo>
                    <a:lnTo>
                      <a:pt x="0" y="12717"/>
                    </a:lnTo>
                    <a:cubicBezTo>
                      <a:pt x="0" y="13383"/>
                      <a:pt x="548" y="13931"/>
                      <a:pt x="1227" y="13931"/>
                    </a:cubicBezTo>
                    <a:lnTo>
                      <a:pt x="10037" y="13931"/>
                    </a:lnTo>
                    <a:cubicBezTo>
                      <a:pt x="10716" y="13931"/>
                      <a:pt x="11264" y="13383"/>
                      <a:pt x="11264" y="12717"/>
                    </a:cubicBezTo>
                    <a:lnTo>
                      <a:pt x="11264" y="1227"/>
                    </a:lnTo>
                    <a:cubicBezTo>
                      <a:pt x="11264" y="548"/>
                      <a:pt x="10716" y="1"/>
                      <a:pt x="100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5" name="Google Shape;775;p34"/>
          <p:cNvGrpSpPr/>
          <p:nvPr/>
        </p:nvGrpSpPr>
        <p:grpSpPr>
          <a:xfrm>
            <a:off x="4035880" y="1641625"/>
            <a:ext cx="970727" cy="970727"/>
            <a:chOff x="5737332" y="1482035"/>
            <a:chExt cx="1015830" cy="1015830"/>
          </a:xfrm>
        </p:grpSpPr>
        <p:grpSp>
          <p:nvGrpSpPr>
            <p:cNvPr id="776" name="Google Shape;776;p34"/>
            <p:cNvGrpSpPr/>
            <p:nvPr/>
          </p:nvGrpSpPr>
          <p:grpSpPr>
            <a:xfrm rot="-1090689" flipH="1">
              <a:off x="5842799" y="1587502"/>
              <a:ext cx="804896" cy="804896"/>
              <a:chOff x="419475" y="2272029"/>
              <a:chExt cx="623400" cy="623400"/>
            </a:xfrm>
          </p:grpSpPr>
          <p:sp>
            <p:nvSpPr>
              <p:cNvPr id="777" name="Google Shape;777;p34"/>
              <p:cNvSpPr/>
              <p:nvPr/>
            </p:nvSpPr>
            <p:spPr>
              <a:xfrm>
                <a:off x="419475" y="2272029"/>
                <a:ext cx="623400" cy="623400"/>
              </a:xfrm>
              <a:prstGeom prst="arc">
                <a:avLst>
                  <a:gd name="adj1" fmla="val 16200000"/>
                  <a:gd name="adj2" fmla="val 20874490"/>
                </a:avLst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4"/>
              <p:cNvSpPr/>
              <p:nvPr/>
            </p:nvSpPr>
            <p:spPr>
              <a:xfrm>
                <a:off x="426030" y="2278584"/>
                <a:ext cx="610500" cy="6105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9" name="Google Shape;779;p34"/>
            <p:cNvGrpSpPr/>
            <p:nvPr/>
          </p:nvGrpSpPr>
          <p:grpSpPr>
            <a:xfrm>
              <a:off x="6125938" y="1815863"/>
              <a:ext cx="238450" cy="348275"/>
              <a:chOff x="7105250" y="3746875"/>
              <a:chExt cx="238450" cy="348275"/>
            </a:xfrm>
          </p:grpSpPr>
          <p:sp>
            <p:nvSpPr>
              <p:cNvPr id="780" name="Google Shape;780;p34"/>
              <p:cNvSpPr/>
              <p:nvPr/>
            </p:nvSpPr>
            <p:spPr>
              <a:xfrm>
                <a:off x="7105250" y="3746875"/>
                <a:ext cx="238450" cy="348275"/>
              </a:xfrm>
              <a:custGeom>
                <a:avLst/>
                <a:gdLst/>
                <a:ahLst/>
                <a:cxnLst/>
                <a:rect l="l" t="t" r="r" b="b"/>
                <a:pathLst>
                  <a:path w="9538" h="13931" extrusionOk="0">
                    <a:moveTo>
                      <a:pt x="1227" y="0"/>
                    </a:moveTo>
                    <a:cubicBezTo>
                      <a:pt x="560" y="0"/>
                      <a:pt x="12" y="548"/>
                      <a:pt x="12" y="1215"/>
                    </a:cubicBezTo>
                    <a:lnTo>
                      <a:pt x="12" y="2798"/>
                    </a:lnTo>
                    <a:cubicBezTo>
                      <a:pt x="1" y="3584"/>
                      <a:pt x="191" y="4358"/>
                      <a:pt x="548" y="5048"/>
                    </a:cubicBezTo>
                    <a:cubicBezTo>
                      <a:pt x="703" y="5334"/>
                      <a:pt x="882" y="5906"/>
                      <a:pt x="882" y="6965"/>
                    </a:cubicBezTo>
                    <a:cubicBezTo>
                      <a:pt x="882" y="8013"/>
                      <a:pt x="703" y="8585"/>
                      <a:pt x="548" y="8870"/>
                    </a:cubicBezTo>
                    <a:cubicBezTo>
                      <a:pt x="191" y="9561"/>
                      <a:pt x="1" y="10335"/>
                      <a:pt x="12" y="11121"/>
                    </a:cubicBezTo>
                    <a:lnTo>
                      <a:pt x="12" y="12704"/>
                    </a:lnTo>
                    <a:cubicBezTo>
                      <a:pt x="12" y="13383"/>
                      <a:pt x="560" y="13930"/>
                      <a:pt x="1227" y="13930"/>
                    </a:cubicBezTo>
                    <a:lnTo>
                      <a:pt x="2620" y="13930"/>
                    </a:lnTo>
                    <a:lnTo>
                      <a:pt x="2620" y="6120"/>
                    </a:lnTo>
                    <a:cubicBezTo>
                      <a:pt x="2596" y="4917"/>
                      <a:pt x="3560" y="3941"/>
                      <a:pt x="4751" y="3929"/>
                    </a:cubicBezTo>
                    <a:cubicBezTo>
                      <a:pt x="5954" y="3929"/>
                      <a:pt x="6918" y="4894"/>
                      <a:pt x="6918" y="6084"/>
                    </a:cubicBezTo>
                    <a:lnTo>
                      <a:pt x="6918" y="13930"/>
                    </a:lnTo>
                    <a:lnTo>
                      <a:pt x="8311" y="13930"/>
                    </a:lnTo>
                    <a:cubicBezTo>
                      <a:pt x="8978" y="13930"/>
                      <a:pt x="9526" y="13371"/>
                      <a:pt x="9526" y="12704"/>
                    </a:cubicBezTo>
                    <a:lnTo>
                      <a:pt x="9526" y="11121"/>
                    </a:lnTo>
                    <a:cubicBezTo>
                      <a:pt x="9537" y="10335"/>
                      <a:pt x="9347" y="9561"/>
                      <a:pt x="8990" y="8870"/>
                    </a:cubicBezTo>
                    <a:cubicBezTo>
                      <a:pt x="8835" y="8585"/>
                      <a:pt x="8656" y="8013"/>
                      <a:pt x="8656" y="6965"/>
                    </a:cubicBezTo>
                    <a:cubicBezTo>
                      <a:pt x="8656" y="5906"/>
                      <a:pt x="8835" y="5334"/>
                      <a:pt x="8990" y="5048"/>
                    </a:cubicBezTo>
                    <a:cubicBezTo>
                      <a:pt x="9347" y="4358"/>
                      <a:pt x="9537" y="3584"/>
                      <a:pt x="9526" y="2798"/>
                    </a:cubicBezTo>
                    <a:lnTo>
                      <a:pt x="9526" y="1215"/>
                    </a:lnTo>
                    <a:cubicBezTo>
                      <a:pt x="9526" y="548"/>
                      <a:pt x="8978" y="0"/>
                      <a:pt x="8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7190975" y="3865925"/>
                <a:ext cx="67000" cy="2292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9169" extrusionOk="0">
                    <a:moveTo>
                      <a:pt x="1325" y="1790"/>
                    </a:moveTo>
                    <a:cubicBezTo>
                      <a:pt x="1351" y="1790"/>
                      <a:pt x="1378" y="1793"/>
                      <a:pt x="1405" y="1799"/>
                    </a:cubicBezTo>
                    <a:cubicBezTo>
                      <a:pt x="1620" y="1846"/>
                      <a:pt x="1763" y="2037"/>
                      <a:pt x="1739" y="2239"/>
                    </a:cubicBezTo>
                    <a:cubicBezTo>
                      <a:pt x="1717" y="2468"/>
                      <a:pt x="1525" y="2606"/>
                      <a:pt x="1328" y="2606"/>
                    </a:cubicBezTo>
                    <a:cubicBezTo>
                      <a:pt x="1208" y="2606"/>
                      <a:pt x="1086" y="2554"/>
                      <a:pt x="1001" y="2441"/>
                    </a:cubicBezTo>
                    <a:cubicBezTo>
                      <a:pt x="792" y="2167"/>
                      <a:pt x="1009" y="1790"/>
                      <a:pt x="1325" y="1790"/>
                    </a:cubicBezTo>
                    <a:close/>
                    <a:moveTo>
                      <a:pt x="1356" y="1"/>
                    </a:moveTo>
                    <a:cubicBezTo>
                      <a:pt x="1349" y="1"/>
                      <a:pt x="1341" y="1"/>
                      <a:pt x="1334" y="1"/>
                    </a:cubicBezTo>
                    <a:cubicBezTo>
                      <a:pt x="584" y="1"/>
                      <a:pt x="1" y="608"/>
                      <a:pt x="12" y="1346"/>
                    </a:cubicBezTo>
                    <a:lnTo>
                      <a:pt x="12" y="9168"/>
                    </a:lnTo>
                    <a:lnTo>
                      <a:pt x="2679" y="9168"/>
                    </a:lnTo>
                    <a:lnTo>
                      <a:pt x="2679" y="1322"/>
                    </a:lnTo>
                    <a:cubicBezTo>
                      <a:pt x="2668" y="591"/>
                      <a:pt x="2084" y="1"/>
                      <a:pt x="13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552" y="2594034"/>
            <a:ext cx="3297485" cy="1580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4652682"/>
            <a:ext cx="9144000" cy="490818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8" name="Google Shape;678;p33"/>
          <p:cNvSpPr txBox="1">
            <a:spLocks noGrp="1"/>
          </p:cNvSpPr>
          <p:nvPr>
            <p:ph type="subTitle" idx="1"/>
          </p:nvPr>
        </p:nvSpPr>
        <p:spPr>
          <a:xfrm>
            <a:off x="1579925" y="1442672"/>
            <a:ext cx="5984100" cy="11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you could give a brief description of the topic you want to talk about. For example, if you want to talk about Mercury, you could say that it was named after a god</a:t>
            </a:r>
            <a:endParaRPr dirty="0"/>
          </a:p>
        </p:txBody>
      </p:sp>
      <p:sp>
        <p:nvSpPr>
          <p:cNvPr id="679" name="Google Shape;679;p33"/>
          <p:cNvSpPr txBox="1">
            <a:spLocks noGrp="1"/>
          </p:cNvSpPr>
          <p:nvPr>
            <p:ph type="title"/>
          </p:nvPr>
        </p:nvSpPr>
        <p:spPr>
          <a:xfrm>
            <a:off x="-357550" y="401367"/>
            <a:ext cx="6301150" cy="10413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WHAT IS THIS TOPIC ABOUT?</a:t>
            </a:r>
            <a:endParaRPr sz="2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599" y="2746472"/>
            <a:ext cx="5118751" cy="20362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6" name="Google Shape;786;p35"/>
          <p:cNvGrpSpPr/>
          <p:nvPr/>
        </p:nvGrpSpPr>
        <p:grpSpPr>
          <a:xfrm rot="245171">
            <a:off x="7599585" y="4706049"/>
            <a:ext cx="2753998" cy="510618"/>
            <a:chOff x="4399950" y="2954075"/>
            <a:chExt cx="1287675" cy="238725"/>
          </a:xfrm>
        </p:grpSpPr>
        <p:sp>
          <p:nvSpPr>
            <p:cNvPr id="787" name="Google Shape;787;p35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5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5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5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5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5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5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5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5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5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5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5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5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5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5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5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5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5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5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5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5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5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5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5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5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5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5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5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5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5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5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5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5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" name="Google Shape;822;p35"/>
          <p:cNvGrpSpPr/>
          <p:nvPr/>
        </p:nvGrpSpPr>
        <p:grpSpPr>
          <a:xfrm rot="8628146" flipH="1">
            <a:off x="8486597" y="3647415"/>
            <a:ext cx="1160956" cy="2376412"/>
            <a:chOff x="6404350" y="3138600"/>
            <a:chExt cx="658750" cy="1348425"/>
          </a:xfrm>
        </p:grpSpPr>
        <p:sp>
          <p:nvSpPr>
            <p:cNvPr id="823" name="Google Shape;823;p35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5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5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5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5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5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5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5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5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5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5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5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" name="Google Shape;844;p35"/>
          <p:cNvGrpSpPr/>
          <p:nvPr/>
        </p:nvGrpSpPr>
        <p:grpSpPr>
          <a:xfrm rot="10800000">
            <a:off x="2177456" y="1560502"/>
            <a:ext cx="1709064" cy="549604"/>
            <a:chOff x="1128663" y="2453546"/>
            <a:chExt cx="1709064" cy="549604"/>
          </a:xfrm>
        </p:grpSpPr>
        <p:sp>
          <p:nvSpPr>
            <p:cNvPr id="845" name="Google Shape;845;p35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6" name="Google Shape;846;p35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847" name="Google Shape;847;p35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48" name="Google Shape;848;p35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849" name="Google Shape;849;p35"/>
          <p:cNvGrpSpPr/>
          <p:nvPr/>
        </p:nvGrpSpPr>
        <p:grpSpPr>
          <a:xfrm flipH="1">
            <a:off x="5257481" y="1560502"/>
            <a:ext cx="1709064" cy="549604"/>
            <a:chOff x="1128663" y="2453546"/>
            <a:chExt cx="1709064" cy="549604"/>
          </a:xfrm>
        </p:grpSpPr>
        <p:sp>
          <p:nvSpPr>
            <p:cNvPr id="850" name="Google Shape;850;p35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1" name="Google Shape;851;p35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852" name="Google Shape;852;p35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53" name="Google Shape;853;p35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854" name="Google Shape;854;p35"/>
          <p:cNvGrpSpPr/>
          <p:nvPr/>
        </p:nvGrpSpPr>
        <p:grpSpPr>
          <a:xfrm rot="10800000" flipH="1">
            <a:off x="5257481" y="3325622"/>
            <a:ext cx="1709064" cy="549604"/>
            <a:chOff x="1128663" y="2453546"/>
            <a:chExt cx="1709064" cy="549604"/>
          </a:xfrm>
        </p:grpSpPr>
        <p:sp>
          <p:nvSpPr>
            <p:cNvPr id="855" name="Google Shape;855;p35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6" name="Google Shape;856;p35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857" name="Google Shape;857;p35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58" name="Google Shape;858;p35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859" name="Google Shape;859;p35"/>
          <p:cNvGrpSpPr/>
          <p:nvPr/>
        </p:nvGrpSpPr>
        <p:grpSpPr>
          <a:xfrm>
            <a:off x="2177456" y="3325622"/>
            <a:ext cx="1709064" cy="549604"/>
            <a:chOff x="1128663" y="2453546"/>
            <a:chExt cx="1709064" cy="549604"/>
          </a:xfrm>
        </p:grpSpPr>
        <p:sp>
          <p:nvSpPr>
            <p:cNvPr id="860" name="Google Shape;860;p35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1" name="Google Shape;861;p35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862" name="Google Shape;862;p35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63" name="Google Shape;863;p35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864" name="Google Shape;864;p35"/>
          <p:cNvSpPr txBox="1">
            <a:spLocks noGrp="1"/>
          </p:cNvSpPr>
          <p:nvPr>
            <p:ph type="subTitle" idx="1"/>
          </p:nvPr>
        </p:nvSpPr>
        <p:spPr>
          <a:xfrm>
            <a:off x="2191391" y="3196319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865" name="Google Shape;865;p35"/>
          <p:cNvSpPr txBox="1">
            <a:spLocks noGrp="1"/>
          </p:cNvSpPr>
          <p:nvPr>
            <p:ph type="subTitle" idx="5"/>
          </p:nvPr>
        </p:nvSpPr>
        <p:spPr>
          <a:xfrm>
            <a:off x="5275313" y="3220919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866" name="Google Shape;866;p35"/>
          <p:cNvSpPr txBox="1">
            <a:spLocks noGrp="1"/>
          </p:cNvSpPr>
          <p:nvPr>
            <p:ph type="subTitle" idx="2"/>
          </p:nvPr>
        </p:nvSpPr>
        <p:spPr>
          <a:xfrm>
            <a:off x="2191391" y="1455800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867" name="Google Shape;867;p35"/>
          <p:cNvSpPr txBox="1">
            <a:spLocks noGrp="1"/>
          </p:cNvSpPr>
          <p:nvPr>
            <p:ph type="subTitle" idx="8"/>
          </p:nvPr>
        </p:nvSpPr>
        <p:spPr>
          <a:xfrm>
            <a:off x="5275313" y="1452625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868" name="Google Shape;868;p35"/>
          <p:cNvSpPr txBox="1">
            <a:spLocks noGrp="1"/>
          </p:cNvSpPr>
          <p:nvPr>
            <p:ph type="subTitle" idx="3"/>
          </p:nvPr>
        </p:nvSpPr>
        <p:spPr>
          <a:xfrm>
            <a:off x="2182988" y="2290563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869" name="Google Shape;869;p35"/>
          <p:cNvSpPr txBox="1">
            <a:spLocks noGrp="1"/>
          </p:cNvSpPr>
          <p:nvPr>
            <p:ph type="subTitle" idx="4"/>
          </p:nvPr>
        </p:nvSpPr>
        <p:spPr>
          <a:xfrm>
            <a:off x="5263013" y="2290563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870" name="Google Shape;870;p35"/>
          <p:cNvSpPr txBox="1">
            <a:spLocks noGrp="1"/>
          </p:cNvSpPr>
          <p:nvPr>
            <p:ph type="subTitle" idx="6"/>
          </p:nvPr>
        </p:nvSpPr>
        <p:spPr>
          <a:xfrm>
            <a:off x="2182988" y="4046519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actually a cold place</a:t>
            </a:r>
            <a:endParaRPr/>
          </a:p>
        </p:txBody>
      </p:sp>
      <p:sp>
        <p:nvSpPr>
          <p:cNvPr id="871" name="Google Shape;871;p35"/>
          <p:cNvSpPr txBox="1">
            <a:spLocks noGrp="1"/>
          </p:cNvSpPr>
          <p:nvPr>
            <p:ph type="subTitle" idx="7"/>
          </p:nvPr>
        </p:nvSpPr>
        <p:spPr>
          <a:xfrm>
            <a:off x="5263013" y="4046519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872" name="Google Shape;872;p35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 OF CONCEPTS</a:t>
            </a:r>
            <a:endParaRPr/>
          </a:p>
        </p:txBody>
      </p:sp>
      <p:grpSp>
        <p:nvGrpSpPr>
          <p:cNvPr id="873" name="Google Shape;873;p35"/>
          <p:cNvGrpSpPr/>
          <p:nvPr/>
        </p:nvGrpSpPr>
        <p:grpSpPr>
          <a:xfrm rot="-3040252" flipH="1">
            <a:off x="-1537678" y="4326701"/>
            <a:ext cx="2715760" cy="461404"/>
            <a:chOff x="4330300" y="3920250"/>
            <a:chExt cx="1682975" cy="210775"/>
          </a:xfrm>
        </p:grpSpPr>
        <p:sp>
          <p:nvSpPr>
            <p:cNvPr id="874" name="Google Shape;874;p35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" name="Google Shape;879;p35"/>
          <p:cNvGrpSpPr/>
          <p:nvPr/>
        </p:nvGrpSpPr>
        <p:grpSpPr>
          <a:xfrm rot="-2615606" flipH="1">
            <a:off x="-1106111" y="4471393"/>
            <a:ext cx="2320764" cy="477659"/>
            <a:chOff x="4341300" y="4367325"/>
            <a:chExt cx="1511525" cy="310775"/>
          </a:xfrm>
        </p:grpSpPr>
        <p:sp>
          <p:nvSpPr>
            <p:cNvPr id="880" name="Google Shape;880;p35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" name="Google Shape;887;p35"/>
          <p:cNvGrpSpPr/>
          <p:nvPr/>
        </p:nvGrpSpPr>
        <p:grpSpPr>
          <a:xfrm rot="-3141872">
            <a:off x="-894053" y="4363173"/>
            <a:ext cx="2134755" cy="1551505"/>
            <a:chOff x="7365331" y="3876744"/>
            <a:chExt cx="752588" cy="546995"/>
          </a:xfrm>
        </p:grpSpPr>
        <p:sp>
          <p:nvSpPr>
            <p:cNvPr id="888" name="Google Shape;888;p35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" name="Google Shape;892;p35"/>
          <p:cNvGrpSpPr/>
          <p:nvPr/>
        </p:nvGrpSpPr>
        <p:grpSpPr>
          <a:xfrm rot="3678061" flipH="1">
            <a:off x="7892205" y="3674496"/>
            <a:ext cx="2792447" cy="1765809"/>
            <a:chOff x="2600325" y="3927100"/>
            <a:chExt cx="1196000" cy="691475"/>
          </a:xfrm>
        </p:grpSpPr>
        <p:sp>
          <p:nvSpPr>
            <p:cNvPr id="893" name="Google Shape;893;p35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5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5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5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36"/>
          <p:cNvSpPr txBox="1">
            <a:spLocks noGrp="1"/>
          </p:cNvSpPr>
          <p:nvPr>
            <p:ph type="title" idx="5"/>
          </p:nvPr>
        </p:nvSpPr>
        <p:spPr>
          <a:xfrm>
            <a:off x="2539950" y="3663950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1,391,000 km</a:t>
            </a:r>
            <a:endParaRPr/>
          </a:p>
        </p:txBody>
      </p:sp>
      <p:sp>
        <p:nvSpPr>
          <p:cNvPr id="919" name="Google Shape;919;p36"/>
          <p:cNvSpPr txBox="1">
            <a:spLocks noGrp="1"/>
          </p:cNvSpPr>
          <p:nvPr>
            <p:ph type="subTitle" idx="1"/>
          </p:nvPr>
        </p:nvSpPr>
        <p:spPr>
          <a:xfrm>
            <a:off x="2540000" y="2721982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Is Jupiter’s rotation period</a:t>
            </a:r>
            <a:endParaRPr/>
          </a:p>
        </p:txBody>
      </p:sp>
      <p:sp>
        <p:nvSpPr>
          <p:cNvPr id="920" name="Google Shape;920;p36"/>
          <p:cNvSpPr txBox="1">
            <a:spLocks noGrp="1"/>
          </p:cNvSpPr>
          <p:nvPr>
            <p:ph type="subTitle" idx="2"/>
          </p:nvPr>
        </p:nvSpPr>
        <p:spPr>
          <a:xfrm>
            <a:off x="2540000" y="1285344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Earths fit in the Sun</a:t>
            </a:r>
            <a:endParaRPr/>
          </a:p>
        </p:txBody>
      </p:sp>
      <p:sp>
        <p:nvSpPr>
          <p:cNvPr id="921" name="Google Shape;921;p36"/>
          <p:cNvSpPr txBox="1">
            <a:spLocks noGrp="1"/>
          </p:cNvSpPr>
          <p:nvPr>
            <p:ph type="title"/>
          </p:nvPr>
        </p:nvSpPr>
        <p:spPr>
          <a:xfrm>
            <a:off x="2539950" y="2227313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24h 73m 23s</a:t>
            </a:r>
            <a:endParaRPr/>
          </a:p>
        </p:txBody>
      </p:sp>
      <p:sp>
        <p:nvSpPr>
          <p:cNvPr id="922" name="Google Shape;922;p36"/>
          <p:cNvSpPr txBox="1">
            <a:spLocks noGrp="1"/>
          </p:cNvSpPr>
          <p:nvPr>
            <p:ph type="title" idx="3"/>
          </p:nvPr>
        </p:nvSpPr>
        <p:spPr>
          <a:xfrm>
            <a:off x="2539950" y="790675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1,300,000</a:t>
            </a:r>
            <a:endParaRPr/>
          </a:p>
        </p:txBody>
      </p:sp>
      <p:sp>
        <p:nvSpPr>
          <p:cNvPr id="923" name="Google Shape;923;p36"/>
          <p:cNvSpPr txBox="1">
            <a:spLocks noGrp="1"/>
          </p:cNvSpPr>
          <p:nvPr>
            <p:ph type="subTitle" idx="4"/>
          </p:nvPr>
        </p:nvSpPr>
        <p:spPr>
          <a:xfrm>
            <a:off x="2540000" y="4158619"/>
            <a:ext cx="40641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Is the size of our Sun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758" y="3567994"/>
            <a:ext cx="585000" cy="1181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807" y="3567994"/>
            <a:ext cx="585000" cy="11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37"/>
          <p:cNvSpPr/>
          <p:nvPr/>
        </p:nvSpPr>
        <p:spPr>
          <a:xfrm>
            <a:off x="1815636" y="2242387"/>
            <a:ext cx="1246200" cy="1246200"/>
          </a:xfrm>
          <a:prstGeom prst="pie">
            <a:avLst>
              <a:gd name="adj1" fmla="val 16205734"/>
              <a:gd name="adj2" fmla="val 634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7"/>
          <p:cNvSpPr/>
          <p:nvPr/>
        </p:nvSpPr>
        <p:spPr>
          <a:xfrm>
            <a:off x="1898886" y="2325637"/>
            <a:ext cx="1079700" cy="10797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7"/>
          <p:cNvSpPr/>
          <p:nvPr/>
        </p:nvSpPr>
        <p:spPr>
          <a:xfrm>
            <a:off x="3951686" y="2241425"/>
            <a:ext cx="1246200" cy="1246200"/>
          </a:xfrm>
          <a:prstGeom prst="pie">
            <a:avLst>
              <a:gd name="adj1" fmla="val 5394610"/>
              <a:gd name="adj2" fmla="val 1619657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37"/>
          <p:cNvSpPr/>
          <p:nvPr/>
        </p:nvSpPr>
        <p:spPr>
          <a:xfrm>
            <a:off x="6109636" y="2242387"/>
            <a:ext cx="1246200" cy="1246200"/>
          </a:xfrm>
          <a:prstGeom prst="pie">
            <a:avLst>
              <a:gd name="adj1" fmla="val 10796290"/>
              <a:gd name="adj2" fmla="val 540430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37"/>
          <p:cNvSpPr txBox="1"/>
          <p:nvPr/>
        </p:nvSpPr>
        <p:spPr>
          <a:xfrm>
            <a:off x="1665086" y="3881484"/>
            <a:ext cx="15039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Mars is a cold place</a:t>
            </a:r>
            <a:endParaRPr sz="1800">
              <a:solidFill>
                <a:schemeClr val="dk1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933" name="Google Shape;933;p37"/>
          <p:cNvSpPr txBox="1"/>
          <p:nvPr/>
        </p:nvSpPr>
        <p:spPr>
          <a:xfrm>
            <a:off x="3839799" y="3881484"/>
            <a:ext cx="15039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Venus is terribly hot</a:t>
            </a:r>
            <a:endParaRPr sz="1800">
              <a:solidFill>
                <a:schemeClr val="dk1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934" name="Google Shape;934;p37"/>
          <p:cNvSpPr txBox="1"/>
          <p:nvPr/>
        </p:nvSpPr>
        <p:spPr>
          <a:xfrm>
            <a:off x="6014524" y="3881484"/>
            <a:ext cx="15039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Saturn is the ringed one</a:t>
            </a:r>
            <a:endParaRPr sz="1800">
              <a:solidFill>
                <a:schemeClr val="dk1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935" name="Google Shape;935;p37"/>
          <p:cNvSpPr txBox="1">
            <a:spLocks noGrp="1"/>
          </p:cNvSpPr>
          <p:nvPr>
            <p:ph type="title"/>
          </p:nvPr>
        </p:nvSpPr>
        <p:spPr>
          <a:xfrm>
            <a:off x="-908300" y="404811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USES OF THE SUBJECT</a:t>
            </a:r>
            <a:endParaRPr sz="3200" dirty="0"/>
          </a:p>
        </p:txBody>
      </p:sp>
      <p:sp>
        <p:nvSpPr>
          <p:cNvPr id="936" name="Google Shape;936;p37"/>
          <p:cNvSpPr/>
          <p:nvPr/>
        </p:nvSpPr>
        <p:spPr>
          <a:xfrm>
            <a:off x="4045886" y="2325637"/>
            <a:ext cx="1079700" cy="10797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37"/>
          <p:cNvSpPr/>
          <p:nvPr/>
        </p:nvSpPr>
        <p:spPr>
          <a:xfrm>
            <a:off x="6192886" y="2324687"/>
            <a:ext cx="1079700" cy="10797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474" y="1402025"/>
            <a:ext cx="1980000" cy="1462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424" y="1552281"/>
            <a:ext cx="1980000" cy="14625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761" y="1552281"/>
            <a:ext cx="1980000" cy="14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38"/>
          <p:cNvSpPr/>
          <p:nvPr/>
        </p:nvSpPr>
        <p:spPr>
          <a:xfrm>
            <a:off x="672777" y="1455866"/>
            <a:ext cx="4665539" cy="3242414"/>
          </a:xfrm>
          <a:custGeom>
            <a:avLst/>
            <a:gdLst/>
            <a:ahLst/>
            <a:cxnLst/>
            <a:rect l="l" t="t" r="r" b="b"/>
            <a:pathLst>
              <a:path w="284268" h="197558" extrusionOk="0">
                <a:moveTo>
                  <a:pt x="4863" y="1"/>
                </a:moveTo>
                <a:cubicBezTo>
                  <a:pt x="2194" y="1"/>
                  <a:pt x="0" y="2195"/>
                  <a:pt x="0" y="4864"/>
                </a:cubicBezTo>
                <a:lnTo>
                  <a:pt x="0" y="192457"/>
                </a:lnTo>
                <a:cubicBezTo>
                  <a:pt x="0" y="195186"/>
                  <a:pt x="2135" y="197439"/>
                  <a:pt x="4863" y="197558"/>
                </a:cubicBezTo>
                <a:lnTo>
                  <a:pt x="279878" y="197558"/>
                </a:lnTo>
                <a:cubicBezTo>
                  <a:pt x="282429" y="197558"/>
                  <a:pt x="284267" y="195245"/>
                  <a:pt x="284267" y="192457"/>
                </a:cubicBezTo>
                <a:lnTo>
                  <a:pt x="284267" y="4864"/>
                </a:lnTo>
                <a:cubicBezTo>
                  <a:pt x="284267" y="2076"/>
                  <a:pt x="282429" y="1"/>
                  <a:pt x="27987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8"/>
          <p:cNvSpPr/>
          <p:nvPr/>
        </p:nvSpPr>
        <p:spPr>
          <a:xfrm>
            <a:off x="740905" y="1473395"/>
            <a:ext cx="4529266" cy="3147025"/>
          </a:xfrm>
          <a:custGeom>
            <a:avLst/>
            <a:gdLst/>
            <a:ahLst/>
            <a:cxnLst/>
            <a:rect l="l" t="t" r="r" b="b"/>
            <a:pathLst>
              <a:path w="275965" h="191746" extrusionOk="0">
                <a:moveTo>
                  <a:pt x="4745" y="0"/>
                </a:moveTo>
                <a:cubicBezTo>
                  <a:pt x="2136" y="0"/>
                  <a:pt x="1" y="2135"/>
                  <a:pt x="1" y="4745"/>
                </a:cubicBezTo>
                <a:lnTo>
                  <a:pt x="1" y="186763"/>
                </a:lnTo>
                <a:cubicBezTo>
                  <a:pt x="1" y="189432"/>
                  <a:pt x="2076" y="191627"/>
                  <a:pt x="4745" y="191745"/>
                </a:cubicBezTo>
                <a:lnTo>
                  <a:pt x="271694" y="191745"/>
                </a:lnTo>
                <a:cubicBezTo>
                  <a:pt x="274185" y="191745"/>
                  <a:pt x="275965" y="189492"/>
                  <a:pt x="275965" y="186763"/>
                </a:cubicBezTo>
                <a:lnTo>
                  <a:pt x="275965" y="4745"/>
                </a:lnTo>
                <a:cubicBezTo>
                  <a:pt x="275965" y="2017"/>
                  <a:pt x="274185" y="0"/>
                  <a:pt x="27169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38"/>
          <p:cNvSpPr/>
          <p:nvPr/>
        </p:nvSpPr>
        <p:spPr>
          <a:xfrm>
            <a:off x="672777" y="1425700"/>
            <a:ext cx="4665539" cy="340706"/>
          </a:xfrm>
          <a:custGeom>
            <a:avLst/>
            <a:gdLst/>
            <a:ahLst/>
            <a:cxnLst/>
            <a:rect l="l" t="t" r="r" b="b"/>
            <a:pathLst>
              <a:path w="284268" h="20759" extrusionOk="0">
                <a:moveTo>
                  <a:pt x="4863" y="0"/>
                </a:moveTo>
                <a:cubicBezTo>
                  <a:pt x="2194" y="0"/>
                  <a:pt x="0" y="2194"/>
                  <a:pt x="0" y="4863"/>
                </a:cubicBezTo>
                <a:lnTo>
                  <a:pt x="0" y="20758"/>
                </a:lnTo>
                <a:lnTo>
                  <a:pt x="284267" y="20758"/>
                </a:lnTo>
                <a:lnTo>
                  <a:pt x="284267" y="4863"/>
                </a:lnTo>
                <a:cubicBezTo>
                  <a:pt x="284267" y="2076"/>
                  <a:pt x="282429" y="0"/>
                  <a:pt x="27987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38"/>
          <p:cNvSpPr/>
          <p:nvPr/>
        </p:nvSpPr>
        <p:spPr>
          <a:xfrm>
            <a:off x="731173" y="4154141"/>
            <a:ext cx="4538999" cy="514941"/>
          </a:xfrm>
          <a:custGeom>
            <a:avLst/>
            <a:gdLst/>
            <a:ahLst/>
            <a:cxnLst/>
            <a:rect l="l" t="t" r="r" b="b"/>
            <a:pathLst>
              <a:path w="276558" h="31375" extrusionOk="0">
                <a:moveTo>
                  <a:pt x="1" y="0"/>
                </a:moveTo>
                <a:lnTo>
                  <a:pt x="1" y="31375"/>
                </a:lnTo>
                <a:lnTo>
                  <a:pt x="276558" y="31375"/>
                </a:lnTo>
                <a:lnTo>
                  <a:pt x="2765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38"/>
          <p:cNvSpPr/>
          <p:nvPr/>
        </p:nvSpPr>
        <p:spPr>
          <a:xfrm>
            <a:off x="878163" y="4235908"/>
            <a:ext cx="4224585" cy="23371"/>
          </a:xfrm>
          <a:custGeom>
            <a:avLst/>
            <a:gdLst/>
            <a:ahLst/>
            <a:cxnLst/>
            <a:rect l="l" t="t" r="r" b="b"/>
            <a:pathLst>
              <a:path w="257401" h="1424" extrusionOk="0">
                <a:moveTo>
                  <a:pt x="0" y="0"/>
                </a:moveTo>
                <a:lnTo>
                  <a:pt x="0" y="1424"/>
                </a:lnTo>
                <a:lnTo>
                  <a:pt x="257401" y="1424"/>
                </a:lnTo>
                <a:lnTo>
                  <a:pt x="25740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38"/>
          <p:cNvSpPr/>
          <p:nvPr/>
        </p:nvSpPr>
        <p:spPr>
          <a:xfrm>
            <a:off x="878163" y="4235908"/>
            <a:ext cx="1724885" cy="23371"/>
          </a:xfrm>
          <a:custGeom>
            <a:avLst/>
            <a:gdLst/>
            <a:ahLst/>
            <a:cxnLst/>
            <a:rect l="l" t="t" r="r" b="b"/>
            <a:pathLst>
              <a:path w="105096" h="1424" extrusionOk="0">
                <a:moveTo>
                  <a:pt x="0" y="0"/>
                </a:moveTo>
                <a:lnTo>
                  <a:pt x="0" y="1424"/>
                </a:lnTo>
                <a:lnTo>
                  <a:pt x="105095" y="1424"/>
                </a:lnTo>
                <a:lnTo>
                  <a:pt x="10509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38"/>
          <p:cNvSpPr/>
          <p:nvPr/>
        </p:nvSpPr>
        <p:spPr>
          <a:xfrm>
            <a:off x="1687051" y="4367306"/>
            <a:ext cx="111966" cy="156739"/>
          </a:xfrm>
          <a:custGeom>
            <a:avLst/>
            <a:gdLst/>
            <a:ahLst/>
            <a:cxnLst/>
            <a:rect l="l" t="t" r="r" b="b"/>
            <a:pathLst>
              <a:path w="6822" h="9550" extrusionOk="0">
                <a:moveTo>
                  <a:pt x="1" y="1"/>
                </a:moveTo>
                <a:lnTo>
                  <a:pt x="1" y="9550"/>
                </a:lnTo>
                <a:lnTo>
                  <a:pt x="6821" y="4746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8"/>
          <p:cNvSpPr/>
          <p:nvPr/>
        </p:nvSpPr>
        <p:spPr>
          <a:xfrm>
            <a:off x="1818466" y="4367306"/>
            <a:ext cx="26293" cy="156739"/>
          </a:xfrm>
          <a:custGeom>
            <a:avLst/>
            <a:gdLst/>
            <a:ahLst/>
            <a:cxnLst/>
            <a:rect l="l" t="t" r="r" b="b"/>
            <a:pathLst>
              <a:path w="1602" h="9550" extrusionOk="0">
                <a:moveTo>
                  <a:pt x="1" y="1"/>
                </a:moveTo>
                <a:lnTo>
                  <a:pt x="1" y="9550"/>
                </a:lnTo>
                <a:lnTo>
                  <a:pt x="1602" y="9550"/>
                </a:lnTo>
                <a:lnTo>
                  <a:pt x="160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8"/>
          <p:cNvSpPr/>
          <p:nvPr/>
        </p:nvSpPr>
        <p:spPr>
          <a:xfrm>
            <a:off x="1369732" y="4367306"/>
            <a:ext cx="111949" cy="156739"/>
          </a:xfrm>
          <a:custGeom>
            <a:avLst/>
            <a:gdLst/>
            <a:ahLst/>
            <a:cxnLst/>
            <a:rect l="l" t="t" r="r" b="b"/>
            <a:pathLst>
              <a:path w="6821" h="9550" extrusionOk="0">
                <a:moveTo>
                  <a:pt x="0" y="1"/>
                </a:moveTo>
                <a:lnTo>
                  <a:pt x="0" y="9550"/>
                </a:lnTo>
                <a:lnTo>
                  <a:pt x="6821" y="4746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8"/>
          <p:cNvSpPr/>
          <p:nvPr/>
        </p:nvSpPr>
        <p:spPr>
          <a:xfrm>
            <a:off x="1052397" y="4367306"/>
            <a:ext cx="111949" cy="156739"/>
          </a:xfrm>
          <a:custGeom>
            <a:avLst/>
            <a:gdLst/>
            <a:ahLst/>
            <a:cxnLst/>
            <a:rect l="l" t="t" r="r" b="b"/>
            <a:pathLst>
              <a:path w="6821" h="9550" extrusionOk="0">
                <a:moveTo>
                  <a:pt x="6821" y="1"/>
                </a:moveTo>
                <a:lnTo>
                  <a:pt x="0" y="4746"/>
                </a:lnTo>
                <a:lnTo>
                  <a:pt x="6821" y="9550"/>
                </a:lnTo>
                <a:lnTo>
                  <a:pt x="682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38"/>
          <p:cNvSpPr/>
          <p:nvPr/>
        </p:nvSpPr>
        <p:spPr>
          <a:xfrm>
            <a:off x="1006639" y="4367306"/>
            <a:ext cx="26309" cy="156739"/>
          </a:xfrm>
          <a:custGeom>
            <a:avLst/>
            <a:gdLst/>
            <a:ahLst/>
            <a:cxnLst/>
            <a:rect l="l" t="t" r="r" b="b"/>
            <a:pathLst>
              <a:path w="1603" h="9550" extrusionOk="0">
                <a:moveTo>
                  <a:pt x="1" y="1"/>
                </a:moveTo>
                <a:lnTo>
                  <a:pt x="1" y="9550"/>
                </a:lnTo>
                <a:lnTo>
                  <a:pt x="1602" y="9550"/>
                </a:lnTo>
                <a:lnTo>
                  <a:pt x="160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8"/>
          <p:cNvSpPr/>
          <p:nvPr/>
        </p:nvSpPr>
        <p:spPr>
          <a:xfrm>
            <a:off x="4130309" y="4339093"/>
            <a:ext cx="205402" cy="200528"/>
          </a:xfrm>
          <a:custGeom>
            <a:avLst/>
            <a:gdLst/>
            <a:ahLst/>
            <a:cxnLst/>
            <a:rect l="l" t="t" r="r" b="b"/>
            <a:pathLst>
              <a:path w="12515" h="12218" extrusionOk="0">
                <a:moveTo>
                  <a:pt x="6227" y="4152"/>
                </a:moveTo>
                <a:cubicBezTo>
                  <a:pt x="7354" y="4152"/>
                  <a:pt x="8244" y="5041"/>
                  <a:pt x="8244" y="6109"/>
                </a:cubicBezTo>
                <a:cubicBezTo>
                  <a:pt x="8285" y="7328"/>
                  <a:pt x="7266" y="8158"/>
                  <a:pt x="6221" y="8158"/>
                </a:cubicBezTo>
                <a:cubicBezTo>
                  <a:pt x="5741" y="8158"/>
                  <a:pt x="5255" y="7983"/>
                  <a:pt x="4863" y="7592"/>
                </a:cubicBezTo>
                <a:cubicBezTo>
                  <a:pt x="3559" y="6346"/>
                  <a:pt x="4448" y="4152"/>
                  <a:pt x="6227" y="4152"/>
                </a:cubicBezTo>
                <a:close/>
                <a:moveTo>
                  <a:pt x="5516" y="0"/>
                </a:moveTo>
                <a:cubicBezTo>
                  <a:pt x="5279" y="593"/>
                  <a:pt x="5041" y="1127"/>
                  <a:pt x="4804" y="1720"/>
                </a:cubicBezTo>
                <a:lnTo>
                  <a:pt x="4092" y="2017"/>
                </a:lnTo>
                <a:cubicBezTo>
                  <a:pt x="3499" y="1779"/>
                  <a:pt x="2906" y="1542"/>
                  <a:pt x="2313" y="1364"/>
                </a:cubicBezTo>
                <a:lnTo>
                  <a:pt x="1364" y="2313"/>
                </a:lnTo>
                <a:cubicBezTo>
                  <a:pt x="1542" y="2906"/>
                  <a:pt x="1779" y="3440"/>
                  <a:pt x="2076" y="3974"/>
                </a:cubicBezTo>
                <a:lnTo>
                  <a:pt x="1720" y="4745"/>
                </a:lnTo>
                <a:cubicBezTo>
                  <a:pt x="1127" y="4923"/>
                  <a:pt x="593" y="5219"/>
                  <a:pt x="0" y="5456"/>
                </a:cubicBezTo>
                <a:lnTo>
                  <a:pt x="0" y="6821"/>
                </a:lnTo>
                <a:cubicBezTo>
                  <a:pt x="593" y="7117"/>
                  <a:pt x="1127" y="7354"/>
                  <a:pt x="1720" y="7532"/>
                </a:cubicBezTo>
                <a:lnTo>
                  <a:pt x="2076" y="8244"/>
                </a:lnTo>
                <a:cubicBezTo>
                  <a:pt x="1779" y="8837"/>
                  <a:pt x="1601" y="9371"/>
                  <a:pt x="1364" y="9964"/>
                </a:cubicBezTo>
                <a:lnTo>
                  <a:pt x="2372" y="10913"/>
                </a:lnTo>
                <a:cubicBezTo>
                  <a:pt x="2965" y="10735"/>
                  <a:pt x="3499" y="10498"/>
                  <a:pt x="4092" y="10260"/>
                </a:cubicBezTo>
                <a:lnTo>
                  <a:pt x="4863" y="10557"/>
                </a:lnTo>
                <a:cubicBezTo>
                  <a:pt x="5041" y="11150"/>
                  <a:pt x="5338" y="11684"/>
                  <a:pt x="5575" y="12218"/>
                </a:cubicBezTo>
                <a:lnTo>
                  <a:pt x="6998" y="12218"/>
                </a:lnTo>
                <a:cubicBezTo>
                  <a:pt x="7236" y="11684"/>
                  <a:pt x="7473" y="11091"/>
                  <a:pt x="7710" y="10557"/>
                </a:cubicBezTo>
                <a:lnTo>
                  <a:pt x="8422" y="10260"/>
                </a:lnTo>
                <a:cubicBezTo>
                  <a:pt x="9015" y="10498"/>
                  <a:pt x="9608" y="10735"/>
                  <a:pt x="10201" y="10913"/>
                </a:cubicBezTo>
                <a:lnTo>
                  <a:pt x="11150" y="9964"/>
                </a:lnTo>
                <a:cubicBezTo>
                  <a:pt x="10972" y="9371"/>
                  <a:pt x="10735" y="8778"/>
                  <a:pt x="10438" y="8244"/>
                </a:cubicBezTo>
                <a:lnTo>
                  <a:pt x="10794" y="7532"/>
                </a:lnTo>
                <a:cubicBezTo>
                  <a:pt x="11387" y="7295"/>
                  <a:pt x="11921" y="7058"/>
                  <a:pt x="12514" y="6761"/>
                </a:cubicBezTo>
                <a:lnTo>
                  <a:pt x="12514" y="5397"/>
                </a:lnTo>
                <a:cubicBezTo>
                  <a:pt x="11921" y="5160"/>
                  <a:pt x="11387" y="4923"/>
                  <a:pt x="10794" y="4745"/>
                </a:cubicBezTo>
                <a:lnTo>
                  <a:pt x="10438" y="3974"/>
                </a:lnTo>
                <a:cubicBezTo>
                  <a:pt x="10735" y="3440"/>
                  <a:pt x="10913" y="2847"/>
                  <a:pt x="11150" y="2254"/>
                </a:cubicBezTo>
                <a:lnTo>
                  <a:pt x="10142" y="1305"/>
                </a:lnTo>
                <a:cubicBezTo>
                  <a:pt x="9549" y="1483"/>
                  <a:pt x="9015" y="1720"/>
                  <a:pt x="8422" y="2017"/>
                </a:cubicBezTo>
                <a:lnTo>
                  <a:pt x="7651" y="1720"/>
                </a:lnTo>
                <a:cubicBezTo>
                  <a:pt x="7473" y="1127"/>
                  <a:pt x="7176" y="593"/>
                  <a:pt x="69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38"/>
          <p:cNvSpPr/>
          <p:nvPr/>
        </p:nvSpPr>
        <p:spPr>
          <a:xfrm>
            <a:off x="4479747" y="4361480"/>
            <a:ext cx="233631" cy="153801"/>
          </a:xfrm>
          <a:custGeom>
            <a:avLst/>
            <a:gdLst/>
            <a:ahLst/>
            <a:cxnLst/>
            <a:rect l="l" t="t" r="r" b="b"/>
            <a:pathLst>
              <a:path w="14235" h="9371" extrusionOk="0">
                <a:moveTo>
                  <a:pt x="13167" y="1068"/>
                </a:moveTo>
                <a:lnTo>
                  <a:pt x="13167" y="8303"/>
                </a:lnTo>
                <a:lnTo>
                  <a:pt x="1068" y="8303"/>
                </a:lnTo>
                <a:lnTo>
                  <a:pt x="1068" y="1068"/>
                </a:lnTo>
                <a:close/>
                <a:moveTo>
                  <a:pt x="1" y="0"/>
                </a:moveTo>
                <a:lnTo>
                  <a:pt x="1" y="9371"/>
                </a:lnTo>
                <a:lnTo>
                  <a:pt x="14235" y="9371"/>
                </a:lnTo>
                <a:lnTo>
                  <a:pt x="142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8"/>
          <p:cNvSpPr/>
          <p:nvPr/>
        </p:nvSpPr>
        <p:spPr>
          <a:xfrm>
            <a:off x="4963537" y="4344920"/>
            <a:ext cx="76909" cy="76925"/>
          </a:xfrm>
          <a:custGeom>
            <a:avLst/>
            <a:gdLst/>
            <a:ahLst/>
            <a:cxnLst/>
            <a:rect l="l" t="t" r="r" b="b"/>
            <a:pathLst>
              <a:path w="4686" h="4687" extrusionOk="0">
                <a:moveTo>
                  <a:pt x="0" y="1"/>
                </a:moveTo>
                <a:lnTo>
                  <a:pt x="0" y="1068"/>
                </a:lnTo>
                <a:lnTo>
                  <a:pt x="3618" y="1068"/>
                </a:lnTo>
                <a:lnTo>
                  <a:pt x="3618" y="4686"/>
                </a:lnTo>
                <a:lnTo>
                  <a:pt x="4686" y="4686"/>
                </a:lnTo>
                <a:lnTo>
                  <a:pt x="46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38"/>
          <p:cNvSpPr/>
          <p:nvPr/>
        </p:nvSpPr>
        <p:spPr>
          <a:xfrm>
            <a:off x="4854509" y="4344920"/>
            <a:ext cx="75940" cy="76925"/>
          </a:xfrm>
          <a:custGeom>
            <a:avLst/>
            <a:gdLst/>
            <a:ahLst/>
            <a:cxnLst/>
            <a:rect l="l" t="t" r="r" b="b"/>
            <a:pathLst>
              <a:path w="4627" h="4687" extrusionOk="0">
                <a:moveTo>
                  <a:pt x="1" y="1"/>
                </a:moveTo>
                <a:lnTo>
                  <a:pt x="1" y="4686"/>
                </a:lnTo>
                <a:lnTo>
                  <a:pt x="1009" y="4686"/>
                </a:lnTo>
                <a:lnTo>
                  <a:pt x="1009" y="1068"/>
                </a:lnTo>
                <a:lnTo>
                  <a:pt x="4627" y="1068"/>
                </a:lnTo>
                <a:lnTo>
                  <a:pt x="462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8"/>
          <p:cNvSpPr/>
          <p:nvPr/>
        </p:nvSpPr>
        <p:spPr>
          <a:xfrm>
            <a:off x="4963537" y="4454916"/>
            <a:ext cx="76909" cy="75940"/>
          </a:xfrm>
          <a:custGeom>
            <a:avLst/>
            <a:gdLst/>
            <a:ahLst/>
            <a:cxnLst/>
            <a:rect l="l" t="t" r="r" b="b"/>
            <a:pathLst>
              <a:path w="4686" h="4627" extrusionOk="0">
                <a:moveTo>
                  <a:pt x="3618" y="1"/>
                </a:moveTo>
                <a:lnTo>
                  <a:pt x="3618" y="3619"/>
                </a:lnTo>
                <a:lnTo>
                  <a:pt x="0" y="3619"/>
                </a:lnTo>
                <a:lnTo>
                  <a:pt x="0" y="4627"/>
                </a:lnTo>
                <a:lnTo>
                  <a:pt x="4686" y="4627"/>
                </a:lnTo>
                <a:lnTo>
                  <a:pt x="46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8"/>
          <p:cNvSpPr/>
          <p:nvPr/>
        </p:nvSpPr>
        <p:spPr>
          <a:xfrm>
            <a:off x="4854509" y="4454916"/>
            <a:ext cx="75940" cy="75940"/>
          </a:xfrm>
          <a:custGeom>
            <a:avLst/>
            <a:gdLst/>
            <a:ahLst/>
            <a:cxnLst/>
            <a:rect l="l" t="t" r="r" b="b"/>
            <a:pathLst>
              <a:path w="4627" h="4627" extrusionOk="0">
                <a:moveTo>
                  <a:pt x="1" y="1"/>
                </a:moveTo>
                <a:lnTo>
                  <a:pt x="1" y="4627"/>
                </a:lnTo>
                <a:lnTo>
                  <a:pt x="4627" y="4627"/>
                </a:lnTo>
                <a:lnTo>
                  <a:pt x="4627" y="3619"/>
                </a:lnTo>
                <a:lnTo>
                  <a:pt x="1009" y="3619"/>
                </a:lnTo>
                <a:lnTo>
                  <a:pt x="10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8"/>
          <p:cNvSpPr/>
          <p:nvPr/>
        </p:nvSpPr>
        <p:spPr>
          <a:xfrm>
            <a:off x="2550462" y="4206710"/>
            <a:ext cx="95422" cy="80815"/>
          </a:xfrm>
          <a:custGeom>
            <a:avLst/>
            <a:gdLst/>
            <a:ahLst/>
            <a:cxnLst/>
            <a:rect l="l" t="t" r="r" b="b"/>
            <a:pathLst>
              <a:path w="5814" h="4924" extrusionOk="0">
                <a:moveTo>
                  <a:pt x="3322" y="0"/>
                </a:moveTo>
                <a:cubicBezTo>
                  <a:pt x="1128" y="0"/>
                  <a:pt x="1" y="2610"/>
                  <a:pt x="1602" y="4211"/>
                </a:cubicBezTo>
                <a:cubicBezTo>
                  <a:pt x="2095" y="4704"/>
                  <a:pt x="2703" y="4924"/>
                  <a:pt x="3302" y="4924"/>
                </a:cubicBezTo>
                <a:cubicBezTo>
                  <a:pt x="4577" y="4924"/>
                  <a:pt x="5813" y="3925"/>
                  <a:pt x="5813" y="2432"/>
                </a:cubicBezTo>
                <a:cubicBezTo>
                  <a:pt x="5813" y="1068"/>
                  <a:pt x="4686" y="0"/>
                  <a:pt x="332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8"/>
          <p:cNvSpPr txBox="1">
            <a:spLocks noGrp="1"/>
          </p:cNvSpPr>
          <p:nvPr>
            <p:ph type="title"/>
          </p:nvPr>
        </p:nvSpPr>
        <p:spPr>
          <a:xfrm flipH="1">
            <a:off x="5506075" y="1425700"/>
            <a:ext cx="28497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</a:t>
            </a:r>
            <a:endParaRPr/>
          </a:p>
        </p:txBody>
      </p:sp>
      <p:sp>
        <p:nvSpPr>
          <p:cNvPr id="964" name="Google Shape;964;p38"/>
          <p:cNvSpPr txBox="1">
            <a:spLocks noGrp="1"/>
          </p:cNvSpPr>
          <p:nvPr>
            <p:ph type="subTitle" idx="1"/>
          </p:nvPr>
        </p:nvSpPr>
        <p:spPr>
          <a:xfrm flipH="1">
            <a:off x="5506073" y="2510900"/>
            <a:ext cx="2849700" cy="12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place. It’s full of iron oxide dust, which gives the planet its reddish cast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03" y="1623348"/>
            <a:ext cx="4538999" cy="2545756"/>
          </a:xfrm>
          <a:prstGeom prst="rect">
            <a:avLst/>
          </a:prstGeom>
        </p:spPr>
      </p:pic>
      <p:sp>
        <p:nvSpPr>
          <p:cNvPr id="946" name="Google Shape;946;p38"/>
          <p:cNvSpPr/>
          <p:nvPr/>
        </p:nvSpPr>
        <p:spPr>
          <a:xfrm>
            <a:off x="2102697" y="2165463"/>
            <a:ext cx="1724990" cy="1660396"/>
          </a:xfrm>
          <a:custGeom>
            <a:avLst/>
            <a:gdLst/>
            <a:ahLst/>
            <a:cxnLst/>
            <a:rect l="l" t="t" r="r" b="b"/>
            <a:pathLst>
              <a:path w="130481" h="125595" extrusionOk="0">
                <a:moveTo>
                  <a:pt x="67700" y="13228"/>
                </a:moveTo>
                <a:cubicBezTo>
                  <a:pt x="74084" y="13228"/>
                  <a:pt x="80521" y="14467"/>
                  <a:pt x="86651" y="17022"/>
                </a:cubicBezTo>
                <a:cubicBezTo>
                  <a:pt x="105214" y="24672"/>
                  <a:pt x="117254" y="42762"/>
                  <a:pt x="117313" y="62808"/>
                </a:cubicBezTo>
                <a:cubicBezTo>
                  <a:pt x="117313" y="90209"/>
                  <a:pt x="95073" y="112390"/>
                  <a:pt x="67731" y="112390"/>
                </a:cubicBezTo>
                <a:cubicBezTo>
                  <a:pt x="47626" y="112390"/>
                  <a:pt x="29596" y="100291"/>
                  <a:pt x="21886" y="81787"/>
                </a:cubicBezTo>
                <a:cubicBezTo>
                  <a:pt x="14235" y="63282"/>
                  <a:pt x="18446" y="41931"/>
                  <a:pt x="32620" y="27757"/>
                </a:cubicBezTo>
                <a:cubicBezTo>
                  <a:pt x="42139" y="18278"/>
                  <a:pt x="54813" y="13228"/>
                  <a:pt x="67700" y="13228"/>
                </a:cubicBezTo>
                <a:close/>
                <a:moveTo>
                  <a:pt x="67731" y="0"/>
                </a:moveTo>
                <a:cubicBezTo>
                  <a:pt x="42288" y="0"/>
                  <a:pt x="19395" y="15302"/>
                  <a:pt x="9668" y="38788"/>
                </a:cubicBezTo>
                <a:cubicBezTo>
                  <a:pt x="1" y="62274"/>
                  <a:pt x="5338" y="89260"/>
                  <a:pt x="23309" y="107230"/>
                </a:cubicBezTo>
                <a:cubicBezTo>
                  <a:pt x="35331" y="119212"/>
                  <a:pt x="51387" y="125594"/>
                  <a:pt x="67732" y="125594"/>
                </a:cubicBezTo>
                <a:cubicBezTo>
                  <a:pt x="75819" y="125594"/>
                  <a:pt x="83977" y="124032"/>
                  <a:pt x="91751" y="120812"/>
                </a:cubicBezTo>
                <a:cubicBezTo>
                  <a:pt x="115178" y="111085"/>
                  <a:pt x="130480" y="88192"/>
                  <a:pt x="130480" y="62808"/>
                </a:cubicBezTo>
                <a:cubicBezTo>
                  <a:pt x="130480" y="28112"/>
                  <a:pt x="102368" y="0"/>
                  <a:pt x="677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38"/>
          <p:cNvSpPr/>
          <p:nvPr/>
        </p:nvSpPr>
        <p:spPr>
          <a:xfrm>
            <a:off x="2768339" y="2646076"/>
            <a:ext cx="643746" cy="802905"/>
          </a:xfrm>
          <a:custGeom>
            <a:avLst/>
            <a:gdLst/>
            <a:ahLst/>
            <a:cxnLst/>
            <a:rect l="l" t="t" r="r" b="b"/>
            <a:pathLst>
              <a:path w="48694" h="60733" extrusionOk="0">
                <a:moveTo>
                  <a:pt x="1" y="0"/>
                </a:moveTo>
                <a:lnTo>
                  <a:pt x="297" y="60732"/>
                </a:lnTo>
                <a:lnTo>
                  <a:pt x="48693" y="3048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39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PROCESS</a:t>
            </a:r>
            <a:endParaRPr/>
          </a:p>
        </p:txBody>
      </p:sp>
      <p:sp>
        <p:nvSpPr>
          <p:cNvPr id="970" name="Google Shape;970;p39"/>
          <p:cNvSpPr txBox="1"/>
          <p:nvPr/>
        </p:nvSpPr>
        <p:spPr>
          <a:xfrm>
            <a:off x="6410466" y="3986000"/>
            <a:ext cx="14253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Day 3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971" name="Google Shape;971;p39"/>
          <p:cNvSpPr txBox="1"/>
          <p:nvPr/>
        </p:nvSpPr>
        <p:spPr>
          <a:xfrm>
            <a:off x="3859348" y="3986000"/>
            <a:ext cx="14253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Day 2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972" name="Google Shape;972;p39"/>
          <p:cNvSpPr txBox="1"/>
          <p:nvPr/>
        </p:nvSpPr>
        <p:spPr>
          <a:xfrm>
            <a:off x="1308234" y="3986000"/>
            <a:ext cx="14253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Day 1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973" name="Google Shape;973;p39"/>
          <p:cNvSpPr txBox="1"/>
          <p:nvPr/>
        </p:nvSpPr>
        <p:spPr>
          <a:xfrm>
            <a:off x="3859348" y="2062350"/>
            <a:ext cx="1425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Mars is a cold place</a:t>
            </a:r>
            <a:endParaRPr sz="1600">
              <a:solidFill>
                <a:schemeClr val="dk1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974" name="Google Shape;974;p39"/>
          <p:cNvSpPr txBox="1"/>
          <p:nvPr/>
        </p:nvSpPr>
        <p:spPr>
          <a:xfrm>
            <a:off x="6410466" y="2062350"/>
            <a:ext cx="1425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Venus has a nice name</a:t>
            </a:r>
            <a:endParaRPr sz="1600">
              <a:solidFill>
                <a:schemeClr val="dk1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975" name="Google Shape;975;p39"/>
          <p:cNvSpPr txBox="1"/>
          <p:nvPr/>
        </p:nvSpPr>
        <p:spPr>
          <a:xfrm>
            <a:off x="1308234" y="2062350"/>
            <a:ext cx="1425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Saturn is the ringed one</a:t>
            </a:r>
            <a:endParaRPr sz="1600">
              <a:solidFill>
                <a:schemeClr val="dk1"/>
              </a:solidFill>
              <a:latin typeface="KoHo"/>
              <a:ea typeface="KoHo"/>
              <a:cs typeface="KoHo"/>
              <a:sym typeface="KoHo"/>
            </a:endParaRPr>
          </a:p>
        </p:txBody>
      </p:sp>
      <p:grpSp>
        <p:nvGrpSpPr>
          <p:cNvPr id="976" name="Google Shape;976;p39"/>
          <p:cNvGrpSpPr/>
          <p:nvPr/>
        </p:nvGrpSpPr>
        <p:grpSpPr>
          <a:xfrm rot="10800000">
            <a:off x="745313" y="3381100"/>
            <a:ext cx="2551142" cy="473057"/>
            <a:chOff x="4399950" y="2954075"/>
            <a:chExt cx="1287675" cy="238725"/>
          </a:xfrm>
        </p:grpSpPr>
        <p:sp>
          <p:nvSpPr>
            <p:cNvPr id="977" name="Google Shape;977;p39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9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9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9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9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9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9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9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9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9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9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9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9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9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9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9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9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9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9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9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9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9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9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9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9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9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9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" name="Google Shape;1012;p39"/>
          <p:cNvGrpSpPr/>
          <p:nvPr/>
        </p:nvGrpSpPr>
        <p:grpSpPr>
          <a:xfrm rot="10800000">
            <a:off x="3296427" y="3381100"/>
            <a:ext cx="2551142" cy="473057"/>
            <a:chOff x="4399950" y="2954075"/>
            <a:chExt cx="1287675" cy="238725"/>
          </a:xfrm>
        </p:grpSpPr>
        <p:sp>
          <p:nvSpPr>
            <p:cNvPr id="1013" name="Google Shape;1013;p39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9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9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9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9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9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9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9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9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" name="Google Shape;1048;p39"/>
          <p:cNvGrpSpPr/>
          <p:nvPr/>
        </p:nvGrpSpPr>
        <p:grpSpPr>
          <a:xfrm rot="10800000">
            <a:off x="5847545" y="3381100"/>
            <a:ext cx="2551142" cy="473057"/>
            <a:chOff x="4399950" y="2954075"/>
            <a:chExt cx="1287675" cy="238725"/>
          </a:xfrm>
        </p:grpSpPr>
        <p:sp>
          <p:nvSpPr>
            <p:cNvPr id="1049" name="Google Shape;1049;p39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9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9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9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9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9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9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9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9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9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9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9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9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9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9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9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9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9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9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9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9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9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9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9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84" name="Google Shape;1084;p39"/>
          <p:cNvCxnSpPr/>
          <p:nvPr/>
        </p:nvCxnSpPr>
        <p:spPr>
          <a:xfrm rot="10800000">
            <a:off x="2020884" y="2788950"/>
            <a:ext cx="0" cy="445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85" name="Google Shape;1085;p39"/>
          <p:cNvCxnSpPr/>
          <p:nvPr/>
        </p:nvCxnSpPr>
        <p:spPr>
          <a:xfrm rot="10800000">
            <a:off x="7123116" y="2788950"/>
            <a:ext cx="0" cy="445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86" name="Google Shape;1086;p39"/>
          <p:cNvCxnSpPr/>
          <p:nvPr/>
        </p:nvCxnSpPr>
        <p:spPr>
          <a:xfrm rot="10800000">
            <a:off x="4571998" y="2788950"/>
            <a:ext cx="0" cy="445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1" name="Google Shape;1091;p40"/>
          <p:cNvGrpSpPr/>
          <p:nvPr/>
        </p:nvGrpSpPr>
        <p:grpSpPr>
          <a:xfrm rot="-9709357">
            <a:off x="3732200" y="2145449"/>
            <a:ext cx="1679599" cy="1679540"/>
            <a:chOff x="419475" y="2272029"/>
            <a:chExt cx="623400" cy="623400"/>
          </a:xfrm>
        </p:grpSpPr>
        <p:sp>
          <p:nvSpPr>
            <p:cNvPr id="1092" name="Google Shape;1092;p40"/>
            <p:cNvSpPr/>
            <p:nvPr/>
          </p:nvSpPr>
          <p:spPr>
            <a:xfrm>
              <a:off x="419475" y="2272029"/>
              <a:ext cx="623400" cy="623400"/>
            </a:xfrm>
            <a:prstGeom prst="arc">
              <a:avLst>
                <a:gd name="adj1" fmla="val 16200000"/>
                <a:gd name="adj2" fmla="val 2087449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0"/>
            <p:cNvSpPr/>
            <p:nvPr/>
          </p:nvSpPr>
          <p:spPr>
            <a:xfrm>
              <a:off x="426030" y="2278584"/>
              <a:ext cx="610500" cy="610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4" name="Google Shape;1094;p40"/>
          <p:cNvSpPr txBox="1">
            <a:spLocks noGrp="1"/>
          </p:cNvSpPr>
          <p:nvPr>
            <p:ph type="subTitle" idx="1"/>
          </p:nvPr>
        </p:nvSpPr>
        <p:spPr>
          <a:xfrm>
            <a:off x="1170425" y="2339300"/>
            <a:ext cx="1956900" cy="5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</a:t>
            </a:r>
            <a:endParaRPr/>
          </a:p>
        </p:txBody>
      </p:sp>
      <p:sp>
        <p:nvSpPr>
          <p:cNvPr id="1095" name="Google Shape;1095;p40"/>
          <p:cNvSpPr txBox="1">
            <a:spLocks noGrp="1"/>
          </p:cNvSpPr>
          <p:nvPr>
            <p:ph type="subTitle" idx="2"/>
          </p:nvPr>
        </p:nvSpPr>
        <p:spPr>
          <a:xfrm>
            <a:off x="1170413" y="2909925"/>
            <a:ext cx="19569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actually a cold place</a:t>
            </a:r>
            <a:endParaRPr/>
          </a:p>
        </p:txBody>
      </p:sp>
      <p:sp>
        <p:nvSpPr>
          <p:cNvPr id="1096" name="Google Shape;1096;p40"/>
          <p:cNvSpPr txBox="1">
            <a:spLocks noGrp="1"/>
          </p:cNvSpPr>
          <p:nvPr>
            <p:ph type="subTitle" idx="3"/>
          </p:nvPr>
        </p:nvSpPr>
        <p:spPr>
          <a:xfrm>
            <a:off x="6016625" y="2339300"/>
            <a:ext cx="1956900" cy="5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</a:t>
            </a:r>
            <a:endParaRPr/>
          </a:p>
        </p:txBody>
      </p:sp>
      <p:sp>
        <p:nvSpPr>
          <p:cNvPr id="1097" name="Google Shape;1097;p40"/>
          <p:cNvSpPr txBox="1">
            <a:spLocks noGrp="1"/>
          </p:cNvSpPr>
          <p:nvPr>
            <p:ph type="subTitle" idx="4"/>
          </p:nvPr>
        </p:nvSpPr>
        <p:spPr>
          <a:xfrm>
            <a:off x="6016613" y="2909925"/>
            <a:ext cx="19569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</a:t>
            </a:r>
            <a:endParaRPr/>
          </a:p>
        </p:txBody>
      </p:sp>
      <p:sp>
        <p:nvSpPr>
          <p:cNvPr id="1098" name="Google Shape;1098;p40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VS. SOLUTION</a:t>
            </a:r>
            <a:endParaRPr/>
          </a:p>
        </p:txBody>
      </p:sp>
      <p:sp>
        <p:nvSpPr>
          <p:cNvPr id="1099" name="Google Shape;1099;p40"/>
          <p:cNvSpPr/>
          <p:nvPr/>
        </p:nvSpPr>
        <p:spPr>
          <a:xfrm rot="-5400000">
            <a:off x="3796617" y="2193650"/>
            <a:ext cx="1606500" cy="1590000"/>
          </a:xfrm>
          <a:prstGeom prst="chord">
            <a:avLst>
              <a:gd name="adj1" fmla="val 2700000"/>
              <a:gd name="adj2" fmla="val 81575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00" name="Google Shape;1100;p40"/>
          <p:cNvCxnSpPr/>
          <p:nvPr/>
        </p:nvCxnSpPr>
        <p:spPr>
          <a:xfrm flipH="1">
            <a:off x="5155464" y="2370353"/>
            <a:ext cx="4500" cy="1236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1" name="Google Shape;1101;p40"/>
          <p:cNvCxnSpPr/>
          <p:nvPr/>
        </p:nvCxnSpPr>
        <p:spPr>
          <a:xfrm rot="10800000">
            <a:off x="3245223" y="2766050"/>
            <a:ext cx="0" cy="445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2" name="Google Shape;1102;p40"/>
          <p:cNvCxnSpPr/>
          <p:nvPr/>
        </p:nvCxnSpPr>
        <p:spPr>
          <a:xfrm rot="10800000">
            <a:off x="5795348" y="2766050"/>
            <a:ext cx="0" cy="445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03" name="Google Shape;1103;p40"/>
          <p:cNvGrpSpPr/>
          <p:nvPr/>
        </p:nvGrpSpPr>
        <p:grpSpPr>
          <a:xfrm rot="-4071618" flipH="1">
            <a:off x="-1419097" y="2457557"/>
            <a:ext cx="2753938" cy="510612"/>
            <a:chOff x="4399950" y="2954075"/>
            <a:chExt cx="1287675" cy="238725"/>
          </a:xfrm>
        </p:grpSpPr>
        <p:sp>
          <p:nvSpPr>
            <p:cNvPr id="1104" name="Google Shape;1104;p40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0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0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0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0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0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0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0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0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0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0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0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0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0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0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0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0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0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0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0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0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0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0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" name="Google Shape;1139;p40"/>
          <p:cNvGrpSpPr/>
          <p:nvPr/>
        </p:nvGrpSpPr>
        <p:grpSpPr>
          <a:xfrm rot="4691530">
            <a:off x="7739638" y="2482149"/>
            <a:ext cx="2715725" cy="461406"/>
            <a:chOff x="4330300" y="3920250"/>
            <a:chExt cx="1682975" cy="210775"/>
          </a:xfrm>
        </p:grpSpPr>
        <p:sp>
          <p:nvSpPr>
            <p:cNvPr id="1140" name="Google Shape;1140;p40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" name="Google Shape;1145;p40"/>
          <p:cNvGrpSpPr/>
          <p:nvPr/>
        </p:nvGrpSpPr>
        <p:grpSpPr>
          <a:xfrm rot="-6079491">
            <a:off x="-2108974" y="1953357"/>
            <a:ext cx="2792493" cy="1765778"/>
            <a:chOff x="2600325" y="3927100"/>
            <a:chExt cx="1196000" cy="691475"/>
          </a:xfrm>
        </p:grpSpPr>
        <p:sp>
          <p:nvSpPr>
            <p:cNvPr id="1146" name="Google Shape;1146;p40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0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0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0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0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0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0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0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0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0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0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0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0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0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0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0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" name="Google Shape;1167;p40"/>
          <p:cNvGrpSpPr/>
          <p:nvPr/>
        </p:nvGrpSpPr>
        <p:grpSpPr>
          <a:xfrm rot="4616323">
            <a:off x="8042017" y="1997357"/>
            <a:ext cx="2564872" cy="1864080"/>
            <a:chOff x="7365331" y="3876744"/>
            <a:chExt cx="752588" cy="546995"/>
          </a:xfrm>
        </p:grpSpPr>
        <p:sp>
          <p:nvSpPr>
            <p:cNvPr id="1168" name="Google Shape;1168;p40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0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1"/>
          <p:cNvSpPr txBox="1">
            <a:spLocks noGrp="1"/>
          </p:cNvSpPr>
          <p:nvPr>
            <p:ph type="title"/>
          </p:nvPr>
        </p:nvSpPr>
        <p:spPr>
          <a:xfrm>
            <a:off x="1687050" y="1029138"/>
            <a:ext cx="5769900" cy="1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56,446,654</a:t>
            </a:r>
            <a:endParaRPr/>
          </a:p>
        </p:txBody>
      </p:sp>
      <p:sp>
        <p:nvSpPr>
          <p:cNvPr id="1177" name="Google Shape;1177;p41"/>
          <p:cNvSpPr txBox="1">
            <a:spLocks noGrp="1"/>
          </p:cNvSpPr>
          <p:nvPr>
            <p:ph type="subTitle" idx="1"/>
          </p:nvPr>
        </p:nvSpPr>
        <p:spPr>
          <a:xfrm>
            <a:off x="1687050" y="2393550"/>
            <a:ext cx="5769900" cy="4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sp>
        <p:nvSpPr>
          <p:cNvPr id="104" name="Rectángulo 103"/>
          <p:cNvSpPr/>
          <p:nvPr/>
        </p:nvSpPr>
        <p:spPr>
          <a:xfrm>
            <a:off x="0" y="4652682"/>
            <a:ext cx="9144000" cy="490818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499" y="2587350"/>
            <a:ext cx="6525001" cy="23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63167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rgbClr val="EEB245"/>
                </a:solidFill>
              </a:rPr>
              <a:t>Section Break</a:t>
            </a:r>
            <a:endParaRPr lang="ko-KR" altLang="en-US" sz="4400" b="1" dirty="0">
              <a:solidFill>
                <a:srgbClr val="EEB245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662" y="1796120"/>
            <a:ext cx="2158676" cy="228132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13" y="1306253"/>
            <a:ext cx="878479" cy="8858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484128" y="1134936"/>
            <a:ext cx="909052" cy="91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42"/>
          <p:cNvSpPr txBox="1">
            <a:spLocks noGrp="1"/>
          </p:cNvSpPr>
          <p:nvPr>
            <p:ph type="subTitle" idx="6"/>
          </p:nvPr>
        </p:nvSpPr>
        <p:spPr>
          <a:xfrm>
            <a:off x="6119512" y="2517175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Neptune is </a:t>
            </a:r>
            <a:r>
              <a:rPr lang="en"/>
              <a:t>far away</a:t>
            </a:r>
            <a:endParaRPr/>
          </a:p>
        </p:txBody>
      </p:sp>
      <p:sp>
        <p:nvSpPr>
          <p:cNvPr id="1282" name="Google Shape;1282;p42"/>
          <p:cNvSpPr txBox="1">
            <a:spLocks noGrp="1"/>
          </p:cNvSpPr>
          <p:nvPr>
            <p:ph type="subTitle" idx="7"/>
          </p:nvPr>
        </p:nvSpPr>
        <p:spPr>
          <a:xfrm>
            <a:off x="6119538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283" name="Google Shape;1283;p42"/>
          <p:cNvSpPr txBox="1">
            <a:spLocks noGrp="1"/>
          </p:cNvSpPr>
          <p:nvPr>
            <p:ph type="subTitle" idx="8"/>
          </p:nvPr>
        </p:nvSpPr>
        <p:spPr>
          <a:xfrm>
            <a:off x="6119510" y="4319551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It’s the ringed one</a:t>
            </a:r>
            <a:endParaRPr/>
          </a:p>
        </p:txBody>
      </p:sp>
      <p:sp>
        <p:nvSpPr>
          <p:cNvPr id="1284" name="Google Shape;1284;p42"/>
          <p:cNvSpPr txBox="1">
            <a:spLocks noGrp="1"/>
          </p:cNvSpPr>
          <p:nvPr>
            <p:ph type="subTitle" idx="9"/>
          </p:nvPr>
        </p:nvSpPr>
        <p:spPr>
          <a:xfrm>
            <a:off x="6119538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285" name="Google Shape;1285;p42"/>
          <p:cNvSpPr txBox="1">
            <a:spLocks noGrp="1"/>
          </p:cNvSpPr>
          <p:nvPr>
            <p:ph type="subTitle" idx="3"/>
          </p:nvPr>
        </p:nvSpPr>
        <p:spPr>
          <a:xfrm>
            <a:off x="3593535" y="2517961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It’s a small planet</a:t>
            </a:r>
            <a:endParaRPr/>
          </a:p>
        </p:txBody>
      </p:sp>
      <p:sp>
        <p:nvSpPr>
          <p:cNvPr id="1286" name="Google Shape;1286;p42"/>
          <p:cNvSpPr txBox="1">
            <a:spLocks noGrp="1"/>
          </p:cNvSpPr>
          <p:nvPr>
            <p:ph type="subTitle" idx="1"/>
          </p:nvPr>
        </p:nvSpPr>
        <p:spPr>
          <a:xfrm>
            <a:off x="3593563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287" name="Google Shape;1287;p42"/>
          <p:cNvSpPr txBox="1">
            <a:spLocks noGrp="1"/>
          </p:cNvSpPr>
          <p:nvPr>
            <p:ph type="subTitle" idx="4"/>
          </p:nvPr>
        </p:nvSpPr>
        <p:spPr>
          <a:xfrm>
            <a:off x="3593544" y="4319350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big</a:t>
            </a:r>
            <a:endParaRPr/>
          </a:p>
        </p:txBody>
      </p:sp>
      <p:sp>
        <p:nvSpPr>
          <p:cNvPr id="1288" name="Google Shape;1288;p42"/>
          <p:cNvSpPr txBox="1">
            <a:spLocks noGrp="1"/>
          </p:cNvSpPr>
          <p:nvPr>
            <p:ph type="subTitle" idx="5"/>
          </p:nvPr>
        </p:nvSpPr>
        <p:spPr>
          <a:xfrm>
            <a:off x="3593563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289" name="Google Shape;1289;p42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DID YOU KNOW THIS?</a:t>
            </a:r>
            <a:endParaRPr/>
          </a:p>
        </p:txBody>
      </p:sp>
      <p:sp>
        <p:nvSpPr>
          <p:cNvPr id="1290" name="Google Shape;1290;p42"/>
          <p:cNvSpPr txBox="1">
            <a:spLocks noGrp="1"/>
          </p:cNvSpPr>
          <p:nvPr>
            <p:ph type="subTitle" idx="13"/>
          </p:nvPr>
        </p:nvSpPr>
        <p:spPr>
          <a:xfrm>
            <a:off x="1067563" y="2517183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It’s very bright</a:t>
            </a:r>
            <a:endParaRPr/>
          </a:p>
        </p:txBody>
      </p:sp>
      <p:sp>
        <p:nvSpPr>
          <p:cNvPr id="1291" name="Google Shape;1291;p42"/>
          <p:cNvSpPr txBox="1">
            <a:spLocks noGrp="1"/>
          </p:cNvSpPr>
          <p:nvPr>
            <p:ph type="subTitle" idx="2"/>
          </p:nvPr>
        </p:nvSpPr>
        <p:spPr>
          <a:xfrm>
            <a:off x="1067588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292" name="Google Shape;1292;p42"/>
          <p:cNvSpPr txBox="1">
            <a:spLocks noGrp="1"/>
          </p:cNvSpPr>
          <p:nvPr>
            <p:ph type="subTitle" idx="14"/>
          </p:nvPr>
        </p:nvSpPr>
        <p:spPr>
          <a:xfrm>
            <a:off x="1067563" y="4319551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 cold place</a:t>
            </a:r>
            <a:endParaRPr/>
          </a:p>
        </p:txBody>
      </p:sp>
      <p:sp>
        <p:nvSpPr>
          <p:cNvPr id="1293" name="Google Shape;1293;p42"/>
          <p:cNvSpPr txBox="1">
            <a:spLocks noGrp="1"/>
          </p:cNvSpPr>
          <p:nvPr>
            <p:ph type="subTitle" idx="15"/>
          </p:nvPr>
        </p:nvSpPr>
        <p:spPr>
          <a:xfrm>
            <a:off x="1067588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grpSp>
        <p:nvGrpSpPr>
          <p:cNvPr id="1294" name="Google Shape;1294;p42"/>
          <p:cNvGrpSpPr/>
          <p:nvPr/>
        </p:nvGrpSpPr>
        <p:grpSpPr>
          <a:xfrm>
            <a:off x="1842669" y="1589480"/>
            <a:ext cx="406734" cy="406608"/>
            <a:chOff x="9951664" y="3417594"/>
            <a:chExt cx="801288" cy="801041"/>
          </a:xfrm>
        </p:grpSpPr>
        <p:sp>
          <p:nvSpPr>
            <p:cNvPr id="1295" name="Google Shape;1295;p42"/>
            <p:cNvSpPr/>
            <p:nvPr/>
          </p:nvSpPr>
          <p:spPr>
            <a:xfrm flipH="1">
              <a:off x="9960031" y="3426017"/>
              <a:ext cx="784497" cy="7844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2"/>
            <p:cNvSpPr/>
            <p:nvPr/>
          </p:nvSpPr>
          <p:spPr>
            <a:xfrm flipH="1">
              <a:off x="9951664" y="3417594"/>
              <a:ext cx="801288" cy="801041"/>
            </a:xfrm>
            <a:prstGeom prst="arc">
              <a:avLst>
                <a:gd name="adj1" fmla="val 16200000"/>
                <a:gd name="adj2" fmla="val 20874490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7" name="Google Shape;1297;p42"/>
          <p:cNvGrpSpPr/>
          <p:nvPr/>
        </p:nvGrpSpPr>
        <p:grpSpPr>
          <a:xfrm>
            <a:off x="4352121" y="1592679"/>
            <a:ext cx="439742" cy="405938"/>
            <a:chOff x="1687400" y="2453546"/>
            <a:chExt cx="595372" cy="549604"/>
          </a:xfrm>
        </p:grpSpPr>
        <p:sp>
          <p:nvSpPr>
            <p:cNvPr id="1298" name="Google Shape;1298;p42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9" name="Google Shape;1299;p42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300" name="Google Shape;1300;p42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01" name="Google Shape;1301;p42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02" name="Google Shape;1302;p42"/>
          <p:cNvGrpSpPr/>
          <p:nvPr/>
        </p:nvGrpSpPr>
        <p:grpSpPr>
          <a:xfrm>
            <a:off x="6894605" y="1589480"/>
            <a:ext cx="406740" cy="406588"/>
            <a:chOff x="9951652" y="3417594"/>
            <a:chExt cx="801300" cy="801000"/>
          </a:xfrm>
        </p:grpSpPr>
        <p:sp>
          <p:nvSpPr>
            <p:cNvPr id="1303" name="Google Shape;1303;p42"/>
            <p:cNvSpPr/>
            <p:nvPr/>
          </p:nvSpPr>
          <p:spPr>
            <a:xfrm flipH="1">
              <a:off x="9960027" y="3426017"/>
              <a:ext cx="784500" cy="784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2"/>
            <p:cNvSpPr/>
            <p:nvPr/>
          </p:nvSpPr>
          <p:spPr>
            <a:xfrm flipH="1">
              <a:off x="9951652" y="3417594"/>
              <a:ext cx="801300" cy="801000"/>
            </a:xfrm>
            <a:prstGeom prst="arc">
              <a:avLst>
                <a:gd name="adj1" fmla="val 16200000"/>
                <a:gd name="adj2" fmla="val 20874490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2"/>
          <p:cNvGrpSpPr/>
          <p:nvPr/>
        </p:nvGrpSpPr>
        <p:grpSpPr>
          <a:xfrm>
            <a:off x="1826171" y="3390114"/>
            <a:ext cx="439742" cy="405938"/>
            <a:chOff x="1687400" y="2453546"/>
            <a:chExt cx="595372" cy="549604"/>
          </a:xfrm>
        </p:grpSpPr>
        <p:sp>
          <p:nvSpPr>
            <p:cNvPr id="1306" name="Google Shape;1306;p42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7" name="Google Shape;1307;p42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308" name="Google Shape;1308;p42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09" name="Google Shape;1309;p42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10" name="Google Shape;1310;p42"/>
          <p:cNvGrpSpPr/>
          <p:nvPr/>
        </p:nvGrpSpPr>
        <p:grpSpPr>
          <a:xfrm>
            <a:off x="4368637" y="3389780"/>
            <a:ext cx="406740" cy="406588"/>
            <a:chOff x="9951652" y="3417594"/>
            <a:chExt cx="801300" cy="801000"/>
          </a:xfrm>
        </p:grpSpPr>
        <p:sp>
          <p:nvSpPr>
            <p:cNvPr id="1311" name="Google Shape;1311;p42"/>
            <p:cNvSpPr/>
            <p:nvPr/>
          </p:nvSpPr>
          <p:spPr>
            <a:xfrm flipH="1">
              <a:off x="9960027" y="3426017"/>
              <a:ext cx="784500" cy="784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2"/>
            <p:cNvSpPr/>
            <p:nvPr/>
          </p:nvSpPr>
          <p:spPr>
            <a:xfrm flipH="1">
              <a:off x="9951652" y="3417594"/>
              <a:ext cx="801300" cy="801000"/>
            </a:xfrm>
            <a:prstGeom prst="arc">
              <a:avLst>
                <a:gd name="adj1" fmla="val 16200000"/>
                <a:gd name="adj2" fmla="val 20874490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3" name="Google Shape;1313;p42"/>
          <p:cNvGrpSpPr/>
          <p:nvPr/>
        </p:nvGrpSpPr>
        <p:grpSpPr>
          <a:xfrm>
            <a:off x="6878121" y="3390114"/>
            <a:ext cx="439742" cy="405938"/>
            <a:chOff x="1687400" y="2453546"/>
            <a:chExt cx="595372" cy="549604"/>
          </a:xfrm>
        </p:grpSpPr>
        <p:sp>
          <p:nvSpPr>
            <p:cNvPr id="1314" name="Google Shape;1314;p42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5" name="Google Shape;1315;p42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316" name="Google Shape;1316;p42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17" name="Google Shape;1317;p42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2" name="Google Shape;1322;p43"/>
          <p:cNvGrpSpPr/>
          <p:nvPr/>
        </p:nvGrpSpPr>
        <p:grpSpPr>
          <a:xfrm rot="10800000">
            <a:off x="6498918" y="2362621"/>
            <a:ext cx="1802550" cy="579667"/>
            <a:chOff x="1128663" y="2453546"/>
            <a:chExt cx="1709064" cy="549604"/>
          </a:xfrm>
        </p:grpSpPr>
        <p:sp>
          <p:nvSpPr>
            <p:cNvPr id="1323" name="Google Shape;1323;p43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4" name="Google Shape;1324;p43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325" name="Google Shape;1325;p43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26" name="Google Shape;1326;p43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27" name="Google Shape;1327;p43"/>
          <p:cNvGrpSpPr/>
          <p:nvPr/>
        </p:nvGrpSpPr>
        <p:grpSpPr>
          <a:xfrm rot="10800000">
            <a:off x="6498832" y="3239504"/>
            <a:ext cx="1802720" cy="579722"/>
            <a:chOff x="1128663" y="2453546"/>
            <a:chExt cx="1709064" cy="549604"/>
          </a:xfrm>
        </p:grpSpPr>
        <p:sp>
          <p:nvSpPr>
            <p:cNvPr id="1328" name="Google Shape;1328;p43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9" name="Google Shape;1329;p43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330" name="Google Shape;1330;p43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31" name="Google Shape;1331;p43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32" name="Google Shape;1332;p43"/>
          <p:cNvGrpSpPr/>
          <p:nvPr/>
        </p:nvGrpSpPr>
        <p:grpSpPr>
          <a:xfrm rot="10800000">
            <a:off x="6498918" y="4116429"/>
            <a:ext cx="1802550" cy="579667"/>
            <a:chOff x="1128663" y="2453546"/>
            <a:chExt cx="1709064" cy="549604"/>
          </a:xfrm>
        </p:grpSpPr>
        <p:sp>
          <p:nvSpPr>
            <p:cNvPr id="1333" name="Google Shape;1333;p43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34" name="Google Shape;1334;p43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335" name="Google Shape;1335;p43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36" name="Google Shape;1336;p43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1370" name="Google Shape;1370;p43"/>
          <p:cNvSpPr txBox="1">
            <a:spLocks noGrp="1"/>
          </p:cNvSpPr>
          <p:nvPr>
            <p:ph type="title"/>
          </p:nvPr>
        </p:nvSpPr>
        <p:spPr>
          <a:xfrm>
            <a:off x="4820356" y="779053"/>
            <a:ext cx="3858600" cy="12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DESCRIBE YOURSELF</a:t>
            </a:r>
            <a:endParaRPr dirty="0"/>
          </a:p>
        </p:txBody>
      </p:sp>
      <p:sp>
        <p:nvSpPr>
          <p:cNvPr id="1371" name="Google Shape;1371;p43"/>
          <p:cNvSpPr txBox="1"/>
          <p:nvPr/>
        </p:nvSpPr>
        <p:spPr>
          <a:xfrm flipH="1">
            <a:off x="6648543" y="2424905"/>
            <a:ext cx="15033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My favorite animal is...</a:t>
            </a:r>
            <a:endParaRPr sz="1600">
              <a:solidFill>
                <a:srgbClr val="1E1E1E"/>
              </a:solidFill>
              <a:latin typeface="KoHo"/>
              <a:ea typeface="KoHo"/>
              <a:cs typeface="KoHo"/>
              <a:sym typeface="KoHo"/>
            </a:endParaRPr>
          </a:p>
        </p:txBody>
      </p:sp>
      <p:grpSp>
        <p:nvGrpSpPr>
          <p:cNvPr id="1372" name="Google Shape;1372;p43"/>
          <p:cNvGrpSpPr/>
          <p:nvPr/>
        </p:nvGrpSpPr>
        <p:grpSpPr>
          <a:xfrm flipH="1">
            <a:off x="5086862" y="2362607"/>
            <a:ext cx="579695" cy="579695"/>
            <a:chOff x="8804123" y="269466"/>
            <a:chExt cx="679755" cy="679755"/>
          </a:xfrm>
        </p:grpSpPr>
        <p:grpSp>
          <p:nvGrpSpPr>
            <p:cNvPr id="1373" name="Google Shape;1373;p43"/>
            <p:cNvGrpSpPr/>
            <p:nvPr/>
          </p:nvGrpSpPr>
          <p:grpSpPr>
            <a:xfrm flipH="1">
              <a:off x="8804123" y="269466"/>
              <a:ext cx="679755" cy="679755"/>
              <a:chOff x="419475" y="2272029"/>
              <a:chExt cx="623400" cy="623400"/>
            </a:xfrm>
          </p:grpSpPr>
          <p:sp>
            <p:nvSpPr>
              <p:cNvPr id="1374" name="Google Shape;1374;p43"/>
              <p:cNvSpPr/>
              <p:nvPr/>
            </p:nvSpPr>
            <p:spPr>
              <a:xfrm>
                <a:off x="419475" y="2272029"/>
                <a:ext cx="623400" cy="623400"/>
              </a:xfrm>
              <a:prstGeom prst="arc">
                <a:avLst>
                  <a:gd name="adj1" fmla="val 16200000"/>
                  <a:gd name="adj2" fmla="val 20874490"/>
                </a:avLst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3"/>
              <p:cNvSpPr/>
              <p:nvPr/>
            </p:nvSpPr>
            <p:spPr>
              <a:xfrm>
                <a:off x="426030" y="2278584"/>
                <a:ext cx="610500" cy="6105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6" name="Google Shape;1376;p43"/>
            <p:cNvGrpSpPr/>
            <p:nvPr/>
          </p:nvGrpSpPr>
          <p:grpSpPr>
            <a:xfrm>
              <a:off x="8984982" y="439726"/>
              <a:ext cx="318042" cy="339253"/>
              <a:chOff x="914900" y="3806450"/>
              <a:chExt cx="451700" cy="481825"/>
            </a:xfrm>
          </p:grpSpPr>
          <p:sp>
            <p:nvSpPr>
              <p:cNvPr id="1377" name="Google Shape;1377;p43"/>
              <p:cNvSpPr/>
              <p:nvPr/>
            </p:nvSpPr>
            <p:spPr>
              <a:xfrm>
                <a:off x="914900" y="4174425"/>
                <a:ext cx="423400" cy="113850"/>
              </a:xfrm>
              <a:custGeom>
                <a:avLst/>
                <a:gdLst/>
                <a:ahLst/>
                <a:cxnLst/>
                <a:rect l="l" t="t" r="r" b="b"/>
                <a:pathLst>
                  <a:path w="16936" h="4554" extrusionOk="0">
                    <a:moveTo>
                      <a:pt x="564" y="0"/>
                    </a:moveTo>
                    <a:cubicBezTo>
                      <a:pt x="250" y="0"/>
                      <a:pt x="0" y="250"/>
                      <a:pt x="0" y="563"/>
                    </a:cubicBezTo>
                    <a:cubicBezTo>
                      <a:pt x="0" y="877"/>
                      <a:pt x="250" y="1130"/>
                      <a:pt x="564" y="1130"/>
                    </a:cubicBezTo>
                    <a:lnTo>
                      <a:pt x="2259" y="1130"/>
                    </a:lnTo>
                    <a:lnTo>
                      <a:pt x="2259" y="2861"/>
                    </a:lnTo>
                    <a:cubicBezTo>
                      <a:pt x="2259" y="3795"/>
                      <a:pt x="3015" y="4553"/>
                      <a:pt x="3951" y="4553"/>
                    </a:cubicBezTo>
                    <a:cubicBezTo>
                      <a:pt x="4264" y="4553"/>
                      <a:pt x="4517" y="4300"/>
                      <a:pt x="4517" y="3990"/>
                    </a:cubicBezTo>
                    <a:lnTo>
                      <a:pt x="4517" y="1130"/>
                    </a:lnTo>
                    <a:lnTo>
                      <a:pt x="5646" y="1130"/>
                    </a:lnTo>
                    <a:lnTo>
                      <a:pt x="5646" y="1693"/>
                    </a:lnTo>
                    <a:cubicBezTo>
                      <a:pt x="5646" y="2629"/>
                      <a:pt x="6402" y="3424"/>
                      <a:pt x="7339" y="3424"/>
                    </a:cubicBezTo>
                    <a:cubicBezTo>
                      <a:pt x="7652" y="3424"/>
                      <a:pt x="7905" y="3171"/>
                      <a:pt x="7905" y="2861"/>
                    </a:cubicBezTo>
                    <a:lnTo>
                      <a:pt x="7905" y="1130"/>
                    </a:lnTo>
                    <a:lnTo>
                      <a:pt x="9034" y="1130"/>
                    </a:lnTo>
                    <a:lnTo>
                      <a:pt x="9034" y="3990"/>
                    </a:lnTo>
                    <a:cubicBezTo>
                      <a:pt x="9034" y="4300"/>
                      <a:pt x="9284" y="4553"/>
                      <a:pt x="9597" y="4553"/>
                    </a:cubicBezTo>
                    <a:cubicBezTo>
                      <a:pt x="9910" y="4553"/>
                      <a:pt x="10163" y="4300"/>
                      <a:pt x="10163" y="3990"/>
                    </a:cubicBezTo>
                    <a:lnTo>
                      <a:pt x="10163" y="1130"/>
                    </a:lnTo>
                    <a:lnTo>
                      <a:pt x="16373" y="1130"/>
                    </a:lnTo>
                    <a:cubicBezTo>
                      <a:pt x="16686" y="1130"/>
                      <a:pt x="16936" y="877"/>
                      <a:pt x="16936" y="563"/>
                    </a:cubicBezTo>
                    <a:cubicBezTo>
                      <a:pt x="16936" y="250"/>
                      <a:pt x="16686" y="0"/>
                      <a:pt x="16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78" name="Google Shape;1378;p43"/>
              <p:cNvSpPr/>
              <p:nvPr/>
            </p:nvSpPr>
            <p:spPr>
              <a:xfrm>
                <a:off x="971350" y="3806450"/>
                <a:ext cx="254100" cy="339775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13591" extrusionOk="0">
                    <a:moveTo>
                      <a:pt x="7563" y="2032"/>
                    </a:moveTo>
                    <a:cubicBezTo>
                      <a:pt x="7853" y="2032"/>
                      <a:pt x="8131" y="2256"/>
                      <a:pt x="8131" y="2596"/>
                    </a:cubicBezTo>
                    <a:cubicBezTo>
                      <a:pt x="8131" y="2937"/>
                      <a:pt x="7852" y="3163"/>
                      <a:pt x="7562" y="3163"/>
                    </a:cubicBezTo>
                    <a:cubicBezTo>
                      <a:pt x="7423" y="3163"/>
                      <a:pt x="7282" y="3111"/>
                      <a:pt x="7168" y="2997"/>
                    </a:cubicBezTo>
                    <a:cubicBezTo>
                      <a:pt x="6945" y="2777"/>
                      <a:pt x="6945" y="2418"/>
                      <a:pt x="7168" y="2199"/>
                    </a:cubicBezTo>
                    <a:cubicBezTo>
                      <a:pt x="7283" y="2083"/>
                      <a:pt x="7425" y="2032"/>
                      <a:pt x="7563" y="2032"/>
                    </a:cubicBezTo>
                    <a:close/>
                    <a:moveTo>
                      <a:pt x="7339" y="0"/>
                    </a:moveTo>
                    <a:cubicBezTo>
                      <a:pt x="5412" y="0"/>
                      <a:pt x="3759" y="1087"/>
                      <a:pt x="2901" y="2668"/>
                    </a:cubicBezTo>
                    <a:cubicBezTo>
                      <a:pt x="2852" y="2674"/>
                      <a:pt x="2804" y="2686"/>
                      <a:pt x="2762" y="2704"/>
                    </a:cubicBezTo>
                    <a:cubicBezTo>
                      <a:pt x="2602" y="2782"/>
                      <a:pt x="2431" y="2819"/>
                      <a:pt x="2260" y="2819"/>
                    </a:cubicBezTo>
                    <a:cubicBezTo>
                      <a:pt x="1967" y="2819"/>
                      <a:pt x="1678" y="2707"/>
                      <a:pt x="1458" y="2494"/>
                    </a:cubicBezTo>
                    <a:cubicBezTo>
                      <a:pt x="1247" y="2280"/>
                      <a:pt x="1127" y="1994"/>
                      <a:pt x="1130" y="1696"/>
                    </a:cubicBezTo>
                    <a:cubicBezTo>
                      <a:pt x="1130" y="1395"/>
                      <a:pt x="1247" y="1178"/>
                      <a:pt x="1458" y="964"/>
                    </a:cubicBezTo>
                    <a:cubicBezTo>
                      <a:pt x="1681" y="744"/>
                      <a:pt x="1681" y="386"/>
                      <a:pt x="1458" y="166"/>
                    </a:cubicBezTo>
                    <a:cubicBezTo>
                      <a:pt x="1348" y="56"/>
                      <a:pt x="1204" y="1"/>
                      <a:pt x="1059" y="1"/>
                    </a:cubicBezTo>
                    <a:cubicBezTo>
                      <a:pt x="915" y="1"/>
                      <a:pt x="770" y="56"/>
                      <a:pt x="660" y="166"/>
                    </a:cubicBezTo>
                    <a:cubicBezTo>
                      <a:pt x="236" y="594"/>
                      <a:pt x="1" y="1093"/>
                      <a:pt x="1" y="1696"/>
                    </a:cubicBezTo>
                    <a:cubicBezTo>
                      <a:pt x="1" y="2942"/>
                      <a:pt x="1010" y="3954"/>
                      <a:pt x="2259" y="3954"/>
                    </a:cubicBezTo>
                    <a:cubicBezTo>
                      <a:pt x="2307" y="3954"/>
                      <a:pt x="2353" y="3939"/>
                      <a:pt x="2401" y="3936"/>
                    </a:cubicBezTo>
                    <a:lnTo>
                      <a:pt x="2401" y="3936"/>
                    </a:lnTo>
                    <a:cubicBezTo>
                      <a:pt x="2319" y="4282"/>
                      <a:pt x="2274" y="4635"/>
                      <a:pt x="2265" y="4990"/>
                    </a:cubicBezTo>
                    <a:cubicBezTo>
                      <a:pt x="2976" y="4680"/>
                      <a:pt x="3741" y="4517"/>
                      <a:pt x="4518" y="4517"/>
                    </a:cubicBezTo>
                    <a:lnTo>
                      <a:pt x="5081" y="4517"/>
                    </a:lnTo>
                    <a:cubicBezTo>
                      <a:pt x="6017" y="4517"/>
                      <a:pt x="6773" y="5276"/>
                      <a:pt x="6776" y="6213"/>
                    </a:cubicBezTo>
                    <a:lnTo>
                      <a:pt x="6776" y="9073"/>
                    </a:lnTo>
                    <a:cubicBezTo>
                      <a:pt x="6776" y="10925"/>
                      <a:pt x="5864" y="12557"/>
                      <a:pt x="4482" y="13590"/>
                    </a:cubicBezTo>
                    <a:lnTo>
                      <a:pt x="6210" y="13590"/>
                    </a:lnTo>
                    <a:cubicBezTo>
                      <a:pt x="8393" y="13590"/>
                      <a:pt x="10164" y="11820"/>
                      <a:pt x="10164" y="9636"/>
                    </a:cubicBezTo>
                    <a:lnTo>
                      <a:pt x="101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79" name="Google Shape;1379;p43"/>
              <p:cNvSpPr/>
              <p:nvPr/>
            </p:nvSpPr>
            <p:spPr>
              <a:xfrm>
                <a:off x="971350" y="3947600"/>
                <a:ext cx="141175" cy="1986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7945" extrusionOk="0">
                    <a:moveTo>
                      <a:pt x="4518" y="0"/>
                    </a:moveTo>
                    <a:cubicBezTo>
                      <a:pt x="2021" y="0"/>
                      <a:pt x="1" y="2060"/>
                      <a:pt x="1" y="4556"/>
                    </a:cubicBezTo>
                    <a:lnTo>
                      <a:pt x="1" y="6815"/>
                    </a:lnTo>
                    <a:cubicBezTo>
                      <a:pt x="934" y="6812"/>
                      <a:pt x="1693" y="6056"/>
                      <a:pt x="1693" y="5120"/>
                    </a:cubicBezTo>
                    <a:cubicBezTo>
                      <a:pt x="1693" y="4806"/>
                      <a:pt x="1946" y="4556"/>
                      <a:pt x="2259" y="4556"/>
                    </a:cubicBezTo>
                    <a:cubicBezTo>
                      <a:pt x="2569" y="4556"/>
                      <a:pt x="2822" y="4806"/>
                      <a:pt x="2822" y="5120"/>
                    </a:cubicBezTo>
                    <a:cubicBezTo>
                      <a:pt x="2822" y="6547"/>
                      <a:pt x="1753" y="7718"/>
                      <a:pt x="377" y="7905"/>
                    </a:cubicBezTo>
                    <a:cubicBezTo>
                      <a:pt x="434" y="7929"/>
                      <a:pt x="501" y="7941"/>
                      <a:pt x="564" y="7944"/>
                    </a:cubicBezTo>
                    <a:lnTo>
                      <a:pt x="1130" y="7944"/>
                    </a:lnTo>
                    <a:cubicBezTo>
                      <a:pt x="3623" y="7944"/>
                      <a:pt x="5647" y="5921"/>
                      <a:pt x="5647" y="3427"/>
                    </a:cubicBezTo>
                    <a:lnTo>
                      <a:pt x="5647" y="567"/>
                    </a:lnTo>
                    <a:cubicBezTo>
                      <a:pt x="5647" y="253"/>
                      <a:pt x="5394" y="0"/>
                      <a:pt x="50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80" name="Google Shape;1380;p43"/>
              <p:cNvSpPr/>
              <p:nvPr/>
            </p:nvSpPr>
            <p:spPr>
              <a:xfrm>
                <a:off x="1253675" y="3806450"/>
                <a:ext cx="112925" cy="90350"/>
              </a:xfrm>
              <a:custGeom>
                <a:avLst/>
                <a:gdLst/>
                <a:ahLst/>
                <a:cxnLst/>
                <a:rect l="l" t="t" r="r" b="b"/>
                <a:pathLst>
                  <a:path w="4517" h="3614" extrusionOk="0">
                    <a:moveTo>
                      <a:pt x="0" y="0"/>
                    </a:moveTo>
                    <a:lnTo>
                      <a:pt x="0" y="1696"/>
                    </a:lnTo>
                    <a:cubicBezTo>
                      <a:pt x="142" y="1685"/>
                      <a:pt x="428" y="1669"/>
                      <a:pt x="771" y="1669"/>
                    </a:cubicBezTo>
                    <a:cubicBezTo>
                      <a:pt x="1415" y="1669"/>
                      <a:pt x="2264" y="1726"/>
                      <a:pt x="2749" y="1988"/>
                    </a:cubicBezTo>
                    <a:cubicBezTo>
                      <a:pt x="3355" y="2313"/>
                      <a:pt x="4062" y="3078"/>
                      <a:pt x="4517" y="3614"/>
                    </a:cubicBezTo>
                    <a:lnTo>
                      <a:pt x="4517" y="2259"/>
                    </a:lnTo>
                    <a:cubicBezTo>
                      <a:pt x="4517" y="1012"/>
                      <a:pt x="3505" y="0"/>
                      <a:pt x="22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81" name="Google Shape;1381;p43"/>
              <p:cNvSpPr/>
              <p:nvPr/>
            </p:nvSpPr>
            <p:spPr>
              <a:xfrm>
                <a:off x="1253600" y="3876425"/>
                <a:ext cx="95025" cy="42975"/>
              </a:xfrm>
              <a:custGeom>
                <a:avLst/>
                <a:gdLst/>
                <a:ahLst/>
                <a:cxnLst/>
                <a:rect l="l" t="t" r="r" b="b"/>
                <a:pathLst>
                  <a:path w="3801" h="1719" extrusionOk="0">
                    <a:moveTo>
                      <a:pt x="726" y="0"/>
                    </a:moveTo>
                    <a:cubicBezTo>
                      <a:pt x="478" y="0"/>
                      <a:pt x="239" y="9"/>
                      <a:pt x="42" y="23"/>
                    </a:cubicBezTo>
                    <a:lnTo>
                      <a:pt x="0" y="23"/>
                    </a:lnTo>
                    <a:lnTo>
                      <a:pt x="3" y="1718"/>
                    </a:lnTo>
                    <a:lnTo>
                      <a:pt x="3800" y="1718"/>
                    </a:lnTo>
                    <a:cubicBezTo>
                      <a:pt x="3379" y="1203"/>
                      <a:pt x="2692" y="438"/>
                      <a:pt x="2219" y="182"/>
                    </a:cubicBezTo>
                    <a:cubicBezTo>
                      <a:pt x="1969" y="49"/>
                      <a:pt x="1321" y="0"/>
                      <a:pt x="7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grpSp>
        <p:nvGrpSpPr>
          <p:cNvPr id="1382" name="Google Shape;1382;p43"/>
          <p:cNvGrpSpPr/>
          <p:nvPr/>
        </p:nvGrpSpPr>
        <p:grpSpPr>
          <a:xfrm flipH="1">
            <a:off x="5086859" y="4116415"/>
            <a:ext cx="579695" cy="579695"/>
            <a:chOff x="8866298" y="3596316"/>
            <a:chExt cx="679755" cy="679755"/>
          </a:xfrm>
        </p:grpSpPr>
        <p:grpSp>
          <p:nvGrpSpPr>
            <p:cNvPr id="1383" name="Google Shape;1383;p43"/>
            <p:cNvGrpSpPr/>
            <p:nvPr/>
          </p:nvGrpSpPr>
          <p:grpSpPr>
            <a:xfrm flipH="1">
              <a:off x="8866298" y="3596316"/>
              <a:ext cx="679755" cy="679755"/>
              <a:chOff x="419475" y="2272029"/>
              <a:chExt cx="623400" cy="623400"/>
            </a:xfrm>
          </p:grpSpPr>
          <p:sp>
            <p:nvSpPr>
              <p:cNvPr id="1384" name="Google Shape;1384;p43"/>
              <p:cNvSpPr/>
              <p:nvPr/>
            </p:nvSpPr>
            <p:spPr>
              <a:xfrm>
                <a:off x="419475" y="2272029"/>
                <a:ext cx="623400" cy="623400"/>
              </a:xfrm>
              <a:prstGeom prst="arc">
                <a:avLst>
                  <a:gd name="adj1" fmla="val 16200000"/>
                  <a:gd name="adj2" fmla="val 20874490"/>
                </a:avLst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43"/>
              <p:cNvSpPr/>
              <p:nvPr/>
            </p:nvSpPr>
            <p:spPr>
              <a:xfrm>
                <a:off x="426030" y="2278584"/>
                <a:ext cx="610500" cy="610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6" name="Google Shape;1386;p43"/>
            <p:cNvGrpSpPr/>
            <p:nvPr/>
          </p:nvGrpSpPr>
          <p:grpSpPr>
            <a:xfrm>
              <a:off x="9026885" y="3757385"/>
              <a:ext cx="358588" cy="357642"/>
              <a:chOff x="-11729050" y="3646475"/>
              <a:chExt cx="356025" cy="355050"/>
            </a:xfrm>
          </p:grpSpPr>
          <p:sp>
            <p:nvSpPr>
              <p:cNvPr id="1387" name="Google Shape;1387;p43"/>
              <p:cNvSpPr/>
              <p:nvPr/>
            </p:nvSpPr>
            <p:spPr>
              <a:xfrm>
                <a:off x="-11460475" y="3648050"/>
                <a:ext cx="86675" cy="801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207" extrusionOk="0">
                    <a:moveTo>
                      <a:pt x="3025" y="1"/>
                    </a:moveTo>
                    <a:cubicBezTo>
                      <a:pt x="2923" y="1"/>
                      <a:pt x="2821" y="40"/>
                      <a:pt x="2742" y="119"/>
                    </a:cubicBezTo>
                    <a:lnTo>
                      <a:pt x="1" y="2955"/>
                    </a:lnTo>
                    <a:cubicBezTo>
                      <a:pt x="316" y="3018"/>
                      <a:pt x="631" y="3112"/>
                      <a:pt x="914" y="3207"/>
                    </a:cubicBezTo>
                    <a:lnTo>
                      <a:pt x="3309" y="749"/>
                    </a:lnTo>
                    <a:cubicBezTo>
                      <a:pt x="3466" y="529"/>
                      <a:pt x="3466" y="277"/>
                      <a:pt x="3309" y="119"/>
                    </a:cubicBezTo>
                    <a:cubicBezTo>
                      <a:pt x="3230" y="40"/>
                      <a:pt x="3128" y="1"/>
                      <a:pt x="30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3"/>
              <p:cNvSpPr/>
              <p:nvPr/>
            </p:nvSpPr>
            <p:spPr>
              <a:xfrm>
                <a:off x="-11601450" y="3773875"/>
                <a:ext cx="19725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99"/>
                      <a:pt x="158" y="788"/>
                      <a:pt x="378" y="788"/>
                    </a:cubicBezTo>
                    <a:cubicBezTo>
                      <a:pt x="599" y="788"/>
                      <a:pt x="788" y="599"/>
                      <a:pt x="788" y="379"/>
                    </a:cubicBezTo>
                    <a:cubicBezTo>
                      <a:pt x="788" y="158"/>
                      <a:pt x="599" y="1"/>
                      <a:pt x="3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3"/>
              <p:cNvSpPr/>
              <p:nvPr/>
            </p:nvSpPr>
            <p:spPr>
              <a:xfrm>
                <a:off x="-11729050" y="3646475"/>
                <a:ext cx="353675" cy="209350"/>
              </a:xfrm>
              <a:custGeom>
                <a:avLst/>
                <a:gdLst/>
                <a:ahLst/>
                <a:cxnLst/>
                <a:rect l="l" t="t" r="r" b="b"/>
                <a:pathLst>
                  <a:path w="14147" h="8374" extrusionOk="0">
                    <a:moveTo>
                      <a:pt x="457" y="1"/>
                    </a:moveTo>
                    <a:cubicBezTo>
                      <a:pt x="347" y="1"/>
                      <a:pt x="237" y="40"/>
                      <a:pt x="158" y="119"/>
                    </a:cubicBezTo>
                    <a:cubicBezTo>
                      <a:pt x="1" y="277"/>
                      <a:pt x="1" y="560"/>
                      <a:pt x="158" y="718"/>
                    </a:cubicBezTo>
                    <a:lnTo>
                      <a:pt x="2553" y="3207"/>
                    </a:lnTo>
                    <a:cubicBezTo>
                      <a:pt x="1103" y="3679"/>
                      <a:pt x="32" y="4435"/>
                      <a:pt x="32" y="5443"/>
                    </a:cubicBezTo>
                    <a:cubicBezTo>
                      <a:pt x="32" y="7334"/>
                      <a:pt x="3718" y="8373"/>
                      <a:pt x="7089" y="8373"/>
                    </a:cubicBezTo>
                    <a:cubicBezTo>
                      <a:pt x="10523" y="8373"/>
                      <a:pt x="14146" y="7334"/>
                      <a:pt x="14146" y="5443"/>
                    </a:cubicBezTo>
                    <a:cubicBezTo>
                      <a:pt x="14146" y="4467"/>
                      <a:pt x="13075" y="3679"/>
                      <a:pt x="11626" y="3207"/>
                    </a:cubicBezTo>
                    <a:lnTo>
                      <a:pt x="9893" y="4971"/>
                    </a:lnTo>
                    <a:cubicBezTo>
                      <a:pt x="10019" y="5160"/>
                      <a:pt x="10051" y="5317"/>
                      <a:pt x="10051" y="5475"/>
                    </a:cubicBezTo>
                    <a:cubicBezTo>
                      <a:pt x="10051" y="6168"/>
                      <a:pt x="9484" y="6704"/>
                      <a:pt x="8791" y="6704"/>
                    </a:cubicBezTo>
                    <a:cubicBezTo>
                      <a:pt x="8129" y="6704"/>
                      <a:pt x="7530" y="6168"/>
                      <a:pt x="7530" y="5475"/>
                    </a:cubicBezTo>
                    <a:cubicBezTo>
                      <a:pt x="7530" y="4813"/>
                      <a:pt x="8066" y="4278"/>
                      <a:pt x="8791" y="4278"/>
                    </a:cubicBezTo>
                    <a:cubicBezTo>
                      <a:pt x="8980" y="4278"/>
                      <a:pt x="9232" y="4341"/>
                      <a:pt x="9389" y="4404"/>
                    </a:cubicBezTo>
                    <a:lnTo>
                      <a:pt x="10744" y="2986"/>
                    </a:lnTo>
                    <a:cubicBezTo>
                      <a:pt x="9641" y="2734"/>
                      <a:pt x="8349" y="2608"/>
                      <a:pt x="7121" y="2608"/>
                    </a:cubicBezTo>
                    <a:cubicBezTo>
                      <a:pt x="5861" y="2608"/>
                      <a:pt x="4600" y="2765"/>
                      <a:pt x="3498" y="2986"/>
                    </a:cubicBezTo>
                    <a:lnTo>
                      <a:pt x="4884" y="4404"/>
                    </a:lnTo>
                    <a:cubicBezTo>
                      <a:pt x="5073" y="4341"/>
                      <a:pt x="5293" y="4278"/>
                      <a:pt x="5482" y="4278"/>
                    </a:cubicBezTo>
                    <a:cubicBezTo>
                      <a:pt x="6144" y="4278"/>
                      <a:pt x="6743" y="4813"/>
                      <a:pt x="6743" y="5475"/>
                    </a:cubicBezTo>
                    <a:cubicBezTo>
                      <a:pt x="6743" y="6168"/>
                      <a:pt x="6176" y="6704"/>
                      <a:pt x="5482" y="6704"/>
                    </a:cubicBezTo>
                    <a:cubicBezTo>
                      <a:pt x="4821" y="6704"/>
                      <a:pt x="4222" y="6168"/>
                      <a:pt x="4222" y="5475"/>
                    </a:cubicBezTo>
                    <a:cubicBezTo>
                      <a:pt x="4222" y="5317"/>
                      <a:pt x="4254" y="5160"/>
                      <a:pt x="4285" y="5002"/>
                    </a:cubicBezTo>
                    <a:lnTo>
                      <a:pt x="2553" y="3238"/>
                    </a:lnTo>
                    <a:cubicBezTo>
                      <a:pt x="2836" y="3112"/>
                      <a:pt x="3151" y="3049"/>
                      <a:pt x="3466" y="2955"/>
                    </a:cubicBezTo>
                    <a:lnTo>
                      <a:pt x="757" y="119"/>
                    </a:lnTo>
                    <a:cubicBezTo>
                      <a:pt x="678" y="40"/>
                      <a:pt x="568" y="1"/>
                      <a:pt x="4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43"/>
              <p:cNvSpPr/>
              <p:nvPr/>
            </p:nvSpPr>
            <p:spPr>
              <a:xfrm>
                <a:off x="-11518750" y="3773875"/>
                <a:ext cx="19725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79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99"/>
                      <a:pt x="158" y="788"/>
                      <a:pt x="379" y="788"/>
                    </a:cubicBezTo>
                    <a:cubicBezTo>
                      <a:pt x="599" y="788"/>
                      <a:pt x="788" y="599"/>
                      <a:pt x="788" y="379"/>
                    </a:cubicBezTo>
                    <a:cubicBezTo>
                      <a:pt x="788" y="158"/>
                      <a:pt x="599" y="1"/>
                      <a:pt x="3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3"/>
              <p:cNvSpPr/>
              <p:nvPr/>
            </p:nvSpPr>
            <p:spPr>
              <a:xfrm>
                <a:off x="-11698325" y="3858150"/>
                <a:ext cx="67750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2774" extrusionOk="0">
                    <a:moveTo>
                      <a:pt x="1261" y="1"/>
                    </a:moveTo>
                    <a:lnTo>
                      <a:pt x="0" y="1639"/>
                    </a:lnTo>
                    <a:cubicBezTo>
                      <a:pt x="756" y="2112"/>
                      <a:pt x="1702" y="2490"/>
                      <a:pt x="2710" y="2773"/>
                    </a:cubicBezTo>
                    <a:lnTo>
                      <a:pt x="1859" y="221"/>
                    </a:lnTo>
                    <a:cubicBezTo>
                      <a:pt x="1639" y="158"/>
                      <a:pt x="1450" y="95"/>
                      <a:pt x="1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3"/>
              <p:cNvSpPr/>
              <p:nvPr/>
            </p:nvSpPr>
            <p:spPr>
              <a:xfrm>
                <a:off x="-11627450" y="3869175"/>
                <a:ext cx="4730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2207" extrusionOk="0">
                    <a:moveTo>
                      <a:pt x="1" y="1"/>
                    </a:moveTo>
                    <a:lnTo>
                      <a:pt x="694" y="2206"/>
                    </a:lnTo>
                    <a:lnTo>
                      <a:pt x="1891" y="221"/>
                    </a:lnTo>
                    <a:cubicBezTo>
                      <a:pt x="1229" y="190"/>
                      <a:pt x="599" y="127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3"/>
              <p:cNvSpPr/>
              <p:nvPr/>
            </p:nvSpPr>
            <p:spPr>
              <a:xfrm>
                <a:off x="-11414775" y="3803025"/>
                <a:ext cx="41750" cy="83525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3341" extrusionOk="0">
                    <a:moveTo>
                      <a:pt x="1670" y="1"/>
                    </a:moveTo>
                    <a:cubicBezTo>
                      <a:pt x="1607" y="851"/>
                      <a:pt x="977" y="1481"/>
                      <a:pt x="0" y="1891"/>
                    </a:cubicBezTo>
                    <a:lnTo>
                      <a:pt x="1134" y="3340"/>
                    </a:lnTo>
                    <a:cubicBezTo>
                      <a:pt x="1355" y="3214"/>
                      <a:pt x="1512" y="3025"/>
                      <a:pt x="1670" y="2836"/>
                    </a:cubicBezTo>
                    <a:lnTo>
                      <a:pt x="16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3"/>
              <p:cNvSpPr/>
              <p:nvPr/>
            </p:nvSpPr>
            <p:spPr>
              <a:xfrm>
                <a:off x="-11592800" y="3876275"/>
                <a:ext cx="843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2490" extrusionOk="0">
                    <a:moveTo>
                      <a:pt x="1419" y="0"/>
                    </a:moveTo>
                    <a:lnTo>
                      <a:pt x="1" y="2363"/>
                    </a:lnTo>
                    <a:cubicBezTo>
                      <a:pt x="537" y="2426"/>
                      <a:pt x="1104" y="2489"/>
                      <a:pt x="1671" y="2489"/>
                    </a:cubicBezTo>
                    <a:cubicBezTo>
                      <a:pt x="2269" y="2489"/>
                      <a:pt x="2836" y="2426"/>
                      <a:pt x="3372" y="2363"/>
                    </a:cubicBezTo>
                    <a:lnTo>
                      <a:pt x="19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3"/>
              <p:cNvSpPr/>
              <p:nvPr/>
            </p:nvSpPr>
            <p:spPr>
              <a:xfrm>
                <a:off x="-11520325" y="3869175"/>
                <a:ext cx="47275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1891" h="2207" extrusionOk="0">
                    <a:moveTo>
                      <a:pt x="1891" y="1"/>
                    </a:moveTo>
                    <a:cubicBezTo>
                      <a:pt x="1292" y="127"/>
                      <a:pt x="631" y="190"/>
                      <a:pt x="0" y="253"/>
                    </a:cubicBezTo>
                    <a:lnTo>
                      <a:pt x="1198" y="2206"/>
                    </a:lnTo>
                    <a:lnTo>
                      <a:pt x="18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43"/>
              <p:cNvSpPr/>
              <p:nvPr/>
            </p:nvSpPr>
            <p:spPr>
              <a:xfrm>
                <a:off x="-11726675" y="3903850"/>
                <a:ext cx="352075" cy="97675"/>
              </a:xfrm>
              <a:custGeom>
                <a:avLst/>
                <a:gdLst/>
                <a:ahLst/>
                <a:cxnLst/>
                <a:rect l="l" t="t" r="r" b="b"/>
                <a:pathLst>
                  <a:path w="14083" h="3907" extrusionOk="0">
                    <a:moveTo>
                      <a:pt x="0" y="0"/>
                    </a:moveTo>
                    <a:lnTo>
                      <a:pt x="0" y="977"/>
                    </a:lnTo>
                    <a:cubicBezTo>
                      <a:pt x="0" y="2867"/>
                      <a:pt x="3655" y="3907"/>
                      <a:pt x="7057" y="3907"/>
                    </a:cubicBezTo>
                    <a:cubicBezTo>
                      <a:pt x="10460" y="3907"/>
                      <a:pt x="14083" y="2867"/>
                      <a:pt x="14083" y="977"/>
                    </a:cubicBezTo>
                    <a:lnTo>
                      <a:pt x="14083" y="32"/>
                    </a:lnTo>
                    <a:cubicBezTo>
                      <a:pt x="12508" y="1386"/>
                      <a:pt x="9956" y="2237"/>
                      <a:pt x="7057" y="2237"/>
                    </a:cubicBezTo>
                    <a:cubicBezTo>
                      <a:pt x="4568" y="2205"/>
                      <a:pt x="1796" y="1575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3"/>
              <p:cNvSpPr/>
              <p:nvPr/>
            </p:nvSpPr>
            <p:spPr>
              <a:xfrm>
                <a:off x="-11470700" y="3859725"/>
                <a:ext cx="66975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742" extrusionOk="0">
                    <a:moveTo>
                      <a:pt x="1449" y="1"/>
                    </a:moveTo>
                    <a:cubicBezTo>
                      <a:pt x="1260" y="32"/>
                      <a:pt x="1071" y="95"/>
                      <a:pt x="851" y="158"/>
                    </a:cubicBezTo>
                    <a:lnTo>
                      <a:pt x="0" y="2742"/>
                    </a:lnTo>
                    <a:cubicBezTo>
                      <a:pt x="1008" y="2458"/>
                      <a:pt x="1922" y="2080"/>
                      <a:pt x="2678" y="1608"/>
                    </a:cubicBezTo>
                    <a:lnTo>
                      <a:pt x="14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98" name="Google Shape;1398;p43"/>
          <p:cNvGrpSpPr/>
          <p:nvPr/>
        </p:nvGrpSpPr>
        <p:grpSpPr>
          <a:xfrm flipH="1">
            <a:off x="5086862" y="3239511"/>
            <a:ext cx="579695" cy="579695"/>
            <a:chOff x="8804123" y="2654666"/>
            <a:chExt cx="679755" cy="679755"/>
          </a:xfrm>
        </p:grpSpPr>
        <p:grpSp>
          <p:nvGrpSpPr>
            <p:cNvPr id="1399" name="Google Shape;1399;p43"/>
            <p:cNvGrpSpPr/>
            <p:nvPr/>
          </p:nvGrpSpPr>
          <p:grpSpPr>
            <a:xfrm flipH="1">
              <a:off x="8804123" y="2654666"/>
              <a:ext cx="679755" cy="679755"/>
              <a:chOff x="419475" y="2272029"/>
              <a:chExt cx="623400" cy="623400"/>
            </a:xfrm>
          </p:grpSpPr>
          <p:sp>
            <p:nvSpPr>
              <p:cNvPr id="1400" name="Google Shape;1400;p43"/>
              <p:cNvSpPr/>
              <p:nvPr/>
            </p:nvSpPr>
            <p:spPr>
              <a:xfrm>
                <a:off x="419475" y="2272029"/>
                <a:ext cx="623400" cy="623400"/>
              </a:xfrm>
              <a:prstGeom prst="arc">
                <a:avLst>
                  <a:gd name="adj1" fmla="val 16200000"/>
                  <a:gd name="adj2" fmla="val 20874490"/>
                </a:avLst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3"/>
              <p:cNvSpPr/>
              <p:nvPr/>
            </p:nvSpPr>
            <p:spPr>
              <a:xfrm>
                <a:off x="426030" y="2278584"/>
                <a:ext cx="610500" cy="6105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2" name="Google Shape;1402;p43"/>
            <p:cNvGrpSpPr/>
            <p:nvPr/>
          </p:nvGrpSpPr>
          <p:grpSpPr>
            <a:xfrm>
              <a:off x="8996239" y="2788283"/>
              <a:ext cx="295528" cy="338795"/>
              <a:chOff x="8480152" y="3000030"/>
              <a:chExt cx="295528" cy="338795"/>
            </a:xfrm>
          </p:grpSpPr>
          <p:sp>
            <p:nvSpPr>
              <p:cNvPr id="1403" name="Google Shape;1403;p43"/>
              <p:cNvSpPr/>
              <p:nvPr/>
            </p:nvSpPr>
            <p:spPr>
              <a:xfrm>
                <a:off x="8480152" y="3095700"/>
                <a:ext cx="295528" cy="243126"/>
              </a:xfrm>
              <a:custGeom>
                <a:avLst/>
                <a:gdLst/>
                <a:ahLst/>
                <a:cxnLst/>
                <a:rect l="l" t="t" r="r" b="b"/>
                <a:pathLst>
                  <a:path w="16789" h="13812" extrusionOk="0">
                    <a:moveTo>
                      <a:pt x="4448" y="1"/>
                    </a:moveTo>
                    <a:cubicBezTo>
                      <a:pt x="4233" y="1"/>
                      <a:pt x="4016" y="18"/>
                      <a:pt x="3801" y="54"/>
                    </a:cubicBezTo>
                    <a:cubicBezTo>
                      <a:pt x="1545" y="418"/>
                      <a:pt x="1" y="2604"/>
                      <a:pt x="356" y="4929"/>
                    </a:cubicBezTo>
                    <a:cubicBezTo>
                      <a:pt x="994" y="9100"/>
                      <a:pt x="2205" y="11942"/>
                      <a:pt x="3858" y="13147"/>
                    </a:cubicBezTo>
                    <a:cubicBezTo>
                      <a:pt x="4470" y="13592"/>
                      <a:pt x="5129" y="13811"/>
                      <a:pt x="5863" y="13811"/>
                    </a:cubicBezTo>
                    <a:cubicBezTo>
                      <a:pt x="6071" y="13811"/>
                      <a:pt x="6286" y="13793"/>
                      <a:pt x="6508" y="13758"/>
                    </a:cubicBezTo>
                    <a:cubicBezTo>
                      <a:pt x="7125" y="13659"/>
                      <a:pt x="7610" y="13406"/>
                      <a:pt x="7999" y="12987"/>
                    </a:cubicBezTo>
                    <a:lnTo>
                      <a:pt x="8396" y="12557"/>
                    </a:lnTo>
                    <a:lnTo>
                      <a:pt x="8791" y="12987"/>
                    </a:lnTo>
                    <a:cubicBezTo>
                      <a:pt x="9179" y="13406"/>
                      <a:pt x="9667" y="13659"/>
                      <a:pt x="10281" y="13758"/>
                    </a:cubicBezTo>
                    <a:cubicBezTo>
                      <a:pt x="10503" y="13793"/>
                      <a:pt x="10718" y="13811"/>
                      <a:pt x="10927" y="13811"/>
                    </a:cubicBezTo>
                    <a:cubicBezTo>
                      <a:pt x="11660" y="13811"/>
                      <a:pt x="12319" y="13592"/>
                      <a:pt x="12931" y="13147"/>
                    </a:cubicBezTo>
                    <a:cubicBezTo>
                      <a:pt x="14587" y="11942"/>
                      <a:pt x="15795" y="9100"/>
                      <a:pt x="16433" y="4929"/>
                    </a:cubicBezTo>
                    <a:cubicBezTo>
                      <a:pt x="16788" y="2604"/>
                      <a:pt x="15244" y="418"/>
                      <a:pt x="12988" y="54"/>
                    </a:cubicBezTo>
                    <a:cubicBezTo>
                      <a:pt x="12773" y="18"/>
                      <a:pt x="12556" y="1"/>
                      <a:pt x="12341" y="1"/>
                    </a:cubicBezTo>
                    <a:cubicBezTo>
                      <a:pt x="11461" y="1"/>
                      <a:pt x="10599" y="293"/>
                      <a:pt x="9893" y="840"/>
                    </a:cubicBezTo>
                    <a:cubicBezTo>
                      <a:pt x="9601" y="1063"/>
                      <a:pt x="9263" y="1216"/>
                      <a:pt x="8905" y="1292"/>
                    </a:cubicBezTo>
                    <a:cubicBezTo>
                      <a:pt x="8736" y="1326"/>
                      <a:pt x="8567" y="1343"/>
                      <a:pt x="8397" y="1343"/>
                    </a:cubicBezTo>
                    <a:cubicBezTo>
                      <a:pt x="8296" y="1343"/>
                      <a:pt x="8196" y="1337"/>
                      <a:pt x="8095" y="1325"/>
                    </a:cubicBezTo>
                    <a:cubicBezTo>
                      <a:pt x="7658" y="1273"/>
                      <a:pt x="7246" y="1105"/>
                      <a:pt x="6896" y="840"/>
                    </a:cubicBezTo>
                    <a:cubicBezTo>
                      <a:pt x="6190" y="293"/>
                      <a:pt x="5328" y="1"/>
                      <a:pt x="44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404" name="Google Shape;1404;p43"/>
              <p:cNvSpPr/>
              <p:nvPr/>
            </p:nvSpPr>
            <p:spPr>
              <a:xfrm>
                <a:off x="8565541" y="3000030"/>
                <a:ext cx="140274" cy="100317"/>
              </a:xfrm>
              <a:custGeom>
                <a:avLst/>
                <a:gdLst/>
                <a:ahLst/>
                <a:cxnLst/>
                <a:rect l="l" t="t" r="r" b="b"/>
                <a:pathLst>
                  <a:path w="7969" h="5699" extrusionOk="0">
                    <a:moveTo>
                      <a:pt x="1350" y="0"/>
                    </a:moveTo>
                    <a:cubicBezTo>
                      <a:pt x="1132" y="0"/>
                      <a:pt x="925" y="129"/>
                      <a:pt x="832" y="343"/>
                    </a:cubicBezTo>
                    <a:cubicBezTo>
                      <a:pt x="799" y="424"/>
                      <a:pt x="1" y="2330"/>
                      <a:pt x="678" y="4101"/>
                    </a:cubicBezTo>
                    <a:cubicBezTo>
                      <a:pt x="736" y="4242"/>
                      <a:pt x="796" y="4381"/>
                      <a:pt x="868" y="4516"/>
                    </a:cubicBezTo>
                    <a:cubicBezTo>
                      <a:pt x="1534" y="4691"/>
                      <a:pt x="2157" y="4995"/>
                      <a:pt x="2702" y="5414"/>
                    </a:cubicBezTo>
                    <a:cubicBezTo>
                      <a:pt x="2950" y="5603"/>
                      <a:pt x="3247" y="5698"/>
                      <a:pt x="3544" y="5698"/>
                    </a:cubicBezTo>
                    <a:cubicBezTo>
                      <a:pt x="3840" y="5698"/>
                      <a:pt x="4137" y="5603"/>
                      <a:pt x="4385" y="5414"/>
                    </a:cubicBezTo>
                    <a:cubicBezTo>
                      <a:pt x="4442" y="5368"/>
                      <a:pt x="4503" y="5326"/>
                      <a:pt x="4563" y="5284"/>
                    </a:cubicBezTo>
                    <a:cubicBezTo>
                      <a:pt x="4870" y="4592"/>
                      <a:pt x="5355" y="3968"/>
                      <a:pt x="6020" y="3417"/>
                    </a:cubicBezTo>
                    <a:cubicBezTo>
                      <a:pt x="6478" y="3035"/>
                      <a:pt x="6987" y="2722"/>
                      <a:pt x="7532" y="2484"/>
                    </a:cubicBezTo>
                    <a:cubicBezTo>
                      <a:pt x="7824" y="2372"/>
                      <a:pt x="7969" y="2044"/>
                      <a:pt x="7854" y="1752"/>
                    </a:cubicBezTo>
                    <a:cubicBezTo>
                      <a:pt x="7768" y="1529"/>
                      <a:pt x="7554" y="1392"/>
                      <a:pt x="7327" y="1392"/>
                    </a:cubicBezTo>
                    <a:cubicBezTo>
                      <a:pt x="7260" y="1392"/>
                      <a:pt x="7192" y="1404"/>
                      <a:pt x="7125" y="1430"/>
                    </a:cubicBezTo>
                    <a:lnTo>
                      <a:pt x="7125" y="1433"/>
                    </a:lnTo>
                    <a:cubicBezTo>
                      <a:pt x="7089" y="1445"/>
                      <a:pt x="6243" y="1776"/>
                      <a:pt x="5334" y="2520"/>
                    </a:cubicBezTo>
                    <a:cubicBezTo>
                      <a:pt x="4997" y="2794"/>
                      <a:pt x="4689" y="3098"/>
                      <a:pt x="4412" y="3429"/>
                    </a:cubicBezTo>
                    <a:cubicBezTo>
                      <a:pt x="4367" y="3194"/>
                      <a:pt x="4301" y="2965"/>
                      <a:pt x="4217" y="2743"/>
                    </a:cubicBezTo>
                    <a:cubicBezTo>
                      <a:pt x="3536" y="972"/>
                      <a:pt x="1669" y="90"/>
                      <a:pt x="1588" y="54"/>
                    </a:cubicBezTo>
                    <a:cubicBezTo>
                      <a:pt x="1511" y="17"/>
                      <a:pt x="1430" y="0"/>
                      <a:pt x="13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sp>
        <p:nvSpPr>
          <p:cNvPr id="1405" name="Google Shape;1405;p43"/>
          <p:cNvSpPr txBox="1"/>
          <p:nvPr/>
        </p:nvSpPr>
        <p:spPr>
          <a:xfrm flipH="1">
            <a:off x="6648543" y="3301815"/>
            <a:ext cx="15033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My favorite food is...</a:t>
            </a:r>
            <a:endParaRPr sz="1600">
              <a:solidFill>
                <a:srgbClr val="1E1E1E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1406" name="Google Shape;1406;p43"/>
          <p:cNvSpPr txBox="1"/>
          <p:nvPr/>
        </p:nvSpPr>
        <p:spPr>
          <a:xfrm flipH="1">
            <a:off x="6648543" y="4178713"/>
            <a:ext cx="15033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"/>
                <a:ea typeface="KoHo"/>
                <a:cs typeface="KoHo"/>
                <a:sym typeface="KoHo"/>
              </a:rPr>
              <a:t>My favorite song is...</a:t>
            </a:r>
            <a:endParaRPr sz="1600">
              <a:solidFill>
                <a:srgbClr val="1E1E1E"/>
              </a:solidFill>
              <a:latin typeface="KoHo"/>
              <a:ea typeface="KoHo"/>
              <a:cs typeface="KoHo"/>
              <a:sym typeface="KoH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75" y="1158901"/>
            <a:ext cx="3948750" cy="3555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1" name="Google Shape;1411;p44"/>
          <p:cNvGrpSpPr/>
          <p:nvPr/>
        </p:nvGrpSpPr>
        <p:grpSpPr>
          <a:xfrm rot="2700000" flipH="1">
            <a:off x="4303232" y="1908650"/>
            <a:ext cx="536819" cy="536819"/>
            <a:chOff x="419475" y="2272029"/>
            <a:chExt cx="623400" cy="623400"/>
          </a:xfrm>
        </p:grpSpPr>
        <p:sp>
          <p:nvSpPr>
            <p:cNvPr id="1412" name="Google Shape;1412;p44"/>
            <p:cNvSpPr/>
            <p:nvPr/>
          </p:nvSpPr>
          <p:spPr>
            <a:xfrm>
              <a:off x="419475" y="2272029"/>
              <a:ext cx="623400" cy="623400"/>
            </a:xfrm>
            <a:prstGeom prst="arc">
              <a:avLst>
                <a:gd name="adj1" fmla="val 16200000"/>
                <a:gd name="adj2" fmla="val 2087449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4"/>
            <p:cNvSpPr/>
            <p:nvPr/>
          </p:nvSpPr>
          <p:spPr>
            <a:xfrm>
              <a:off x="426030" y="2278584"/>
              <a:ext cx="610500" cy="610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4" name="Google Shape;1414;p44"/>
          <p:cNvGrpSpPr/>
          <p:nvPr/>
        </p:nvGrpSpPr>
        <p:grpSpPr>
          <a:xfrm rot="7200242" flipH="1">
            <a:off x="5116611" y="2717825"/>
            <a:ext cx="536807" cy="536807"/>
            <a:chOff x="419475" y="2272029"/>
            <a:chExt cx="623400" cy="623400"/>
          </a:xfrm>
        </p:grpSpPr>
        <p:sp>
          <p:nvSpPr>
            <p:cNvPr id="1415" name="Google Shape;1415;p44"/>
            <p:cNvSpPr/>
            <p:nvPr/>
          </p:nvSpPr>
          <p:spPr>
            <a:xfrm>
              <a:off x="419475" y="2272029"/>
              <a:ext cx="623400" cy="623400"/>
            </a:xfrm>
            <a:prstGeom prst="arc">
              <a:avLst>
                <a:gd name="adj1" fmla="val 16200000"/>
                <a:gd name="adj2" fmla="val 2087449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4"/>
            <p:cNvSpPr/>
            <p:nvPr/>
          </p:nvSpPr>
          <p:spPr>
            <a:xfrm>
              <a:off x="426030" y="2278584"/>
              <a:ext cx="610500" cy="610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7" name="Google Shape;1417;p44"/>
          <p:cNvGrpSpPr/>
          <p:nvPr/>
        </p:nvGrpSpPr>
        <p:grpSpPr>
          <a:xfrm rot="8100000">
            <a:off x="4303253" y="3503900"/>
            <a:ext cx="536819" cy="536819"/>
            <a:chOff x="419475" y="2272029"/>
            <a:chExt cx="623400" cy="623400"/>
          </a:xfrm>
        </p:grpSpPr>
        <p:sp>
          <p:nvSpPr>
            <p:cNvPr id="1418" name="Google Shape;1418;p44"/>
            <p:cNvSpPr/>
            <p:nvPr/>
          </p:nvSpPr>
          <p:spPr>
            <a:xfrm>
              <a:off x="419475" y="2272029"/>
              <a:ext cx="623400" cy="623400"/>
            </a:xfrm>
            <a:prstGeom prst="arc">
              <a:avLst>
                <a:gd name="adj1" fmla="val 16200000"/>
                <a:gd name="adj2" fmla="val 2087449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4"/>
            <p:cNvSpPr/>
            <p:nvPr/>
          </p:nvSpPr>
          <p:spPr>
            <a:xfrm>
              <a:off x="426030" y="2278584"/>
              <a:ext cx="610500" cy="6105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0" name="Google Shape;1420;p44"/>
          <p:cNvSpPr txBox="1">
            <a:spLocks noGrp="1"/>
          </p:cNvSpPr>
          <p:nvPr>
            <p:ph type="title"/>
          </p:nvPr>
        </p:nvSpPr>
        <p:spPr>
          <a:xfrm>
            <a:off x="-1179450" y="374604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OVERVIEW DIAGRAM</a:t>
            </a:r>
            <a:endParaRPr dirty="0"/>
          </a:p>
        </p:txBody>
      </p:sp>
      <p:sp>
        <p:nvSpPr>
          <p:cNvPr id="1421" name="Google Shape;1421;p44"/>
          <p:cNvSpPr txBox="1"/>
          <p:nvPr/>
        </p:nvSpPr>
        <p:spPr>
          <a:xfrm>
            <a:off x="5718125" y="1853745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Saturn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22" name="Google Shape;1422;p44"/>
          <p:cNvSpPr txBox="1"/>
          <p:nvPr/>
        </p:nvSpPr>
        <p:spPr>
          <a:xfrm>
            <a:off x="5718125" y="2271495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It has rings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sp>
        <p:nvSpPr>
          <p:cNvPr id="1423" name="Google Shape;1423;p44"/>
          <p:cNvSpPr txBox="1"/>
          <p:nvPr/>
        </p:nvSpPr>
        <p:spPr>
          <a:xfrm>
            <a:off x="1873050" y="1853740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Mars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24" name="Google Shape;1424;p44"/>
          <p:cNvSpPr txBox="1"/>
          <p:nvPr/>
        </p:nvSpPr>
        <p:spPr>
          <a:xfrm>
            <a:off x="1873050" y="2271488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It’s very cold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sp>
        <p:nvSpPr>
          <p:cNvPr id="1425" name="Google Shape;1425;p44"/>
          <p:cNvSpPr txBox="1"/>
          <p:nvPr/>
        </p:nvSpPr>
        <p:spPr>
          <a:xfrm>
            <a:off x="1873050" y="3270113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Neptune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26" name="Google Shape;1426;p44"/>
          <p:cNvSpPr txBox="1"/>
          <p:nvPr/>
        </p:nvSpPr>
        <p:spPr>
          <a:xfrm>
            <a:off x="1873051" y="3687863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It’s far away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grpSp>
        <p:nvGrpSpPr>
          <p:cNvPr id="1427" name="Google Shape;1427;p44"/>
          <p:cNvGrpSpPr/>
          <p:nvPr/>
        </p:nvGrpSpPr>
        <p:grpSpPr>
          <a:xfrm rot="-3600104" flipH="1">
            <a:off x="3470350" y="2718056"/>
            <a:ext cx="536776" cy="536776"/>
            <a:chOff x="419475" y="2272029"/>
            <a:chExt cx="623400" cy="623400"/>
          </a:xfrm>
        </p:grpSpPr>
        <p:sp>
          <p:nvSpPr>
            <p:cNvPr id="1428" name="Google Shape;1428;p44"/>
            <p:cNvSpPr/>
            <p:nvPr/>
          </p:nvSpPr>
          <p:spPr>
            <a:xfrm>
              <a:off x="419475" y="2272029"/>
              <a:ext cx="623400" cy="623400"/>
            </a:xfrm>
            <a:prstGeom prst="arc">
              <a:avLst>
                <a:gd name="adj1" fmla="val 16200000"/>
                <a:gd name="adj2" fmla="val 2087449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4"/>
            <p:cNvSpPr/>
            <p:nvPr/>
          </p:nvSpPr>
          <p:spPr>
            <a:xfrm>
              <a:off x="426030" y="2278584"/>
              <a:ext cx="610500" cy="610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0" name="Google Shape;1430;p44"/>
          <p:cNvSpPr txBox="1"/>
          <p:nvPr/>
        </p:nvSpPr>
        <p:spPr>
          <a:xfrm>
            <a:off x="5718125" y="3270113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Jupiter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31" name="Google Shape;1431;p44"/>
          <p:cNvSpPr txBox="1"/>
          <p:nvPr/>
        </p:nvSpPr>
        <p:spPr>
          <a:xfrm>
            <a:off x="5718126" y="3687863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It’s a gas giant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sp>
        <p:nvSpPr>
          <p:cNvPr id="1432" name="Google Shape;1432;p44"/>
          <p:cNvSpPr/>
          <p:nvPr/>
        </p:nvSpPr>
        <p:spPr>
          <a:xfrm>
            <a:off x="3728375" y="2143200"/>
            <a:ext cx="1686600" cy="1686600"/>
          </a:xfrm>
          <a:prstGeom prst="diamond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7" name="Google Shape;1437;p45"/>
          <p:cNvGrpSpPr/>
          <p:nvPr/>
        </p:nvGrpSpPr>
        <p:grpSpPr>
          <a:xfrm>
            <a:off x="1496164" y="3394956"/>
            <a:ext cx="2187800" cy="1213617"/>
            <a:chOff x="1496164" y="3394956"/>
            <a:chExt cx="2187800" cy="1213617"/>
          </a:xfrm>
        </p:grpSpPr>
        <p:sp>
          <p:nvSpPr>
            <p:cNvPr id="1438" name="Google Shape;1438;p45"/>
            <p:cNvSpPr/>
            <p:nvPr/>
          </p:nvSpPr>
          <p:spPr>
            <a:xfrm rot="5400000" flipH="1">
              <a:off x="2411839" y="3336447"/>
              <a:ext cx="714636" cy="1829615"/>
            </a:xfrm>
            <a:custGeom>
              <a:avLst/>
              <a:gdLst/>
              <a:ahLst/>
              <a:cxnLst/>
              <a:rect l="l" t="t" r="r" b="b"/>
              <a:pathLst>
                <a:path w="5776" h="14788" extrusionOk="0">
                  <a:moveTo>
                    <a:pt x="2882" y="0"/>
                  </a:moveTo>
                  <a:lnTo>
                    <a:pt x="1" y="1274"/>
                  </a:lnTo>
                  <a:lnTo>
                    <a:pt x="1" y="14788"/>
                  </a:lnTo>
                  <a:lnTo>
                    <a:pt x="5775" y="14788"/>
                  </a:lnTo>
                  <a:lnTo>
                    <a:pt x="5775" y="1274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9" name="Google Shape;1439;p45"/>
            <p:cNvGrpSpPr/>
            <p:nvPr/>
          </p:nvGrpSpPr>
          <p:grpSpPr>
            <a:xfrm flipH="1">
              <a:off x="1496164" y="3394956"/>
              <a:ext cx="750840" cy="1213559"/>
              <a:chOff x="4703850" y="2927925"/>
              <a:chExt cx="521525" cy="842925"/>
            </a:xfrm>
          </p:grpSpPr>
          <p:sp>
            <p:nvSpPr>
              <p:cNvPr id="1440" name="Google Shape;1440;p45"/>
              <p:cNvSpPr/>
              <p:nvPr/>
            </p:nvSpPr>
            <p:spPr>
              <a:xfrm>
                <a:off x="4748800" y="3160000"/>
                <a:ext cx="428650" cy="445350"/>
              </a:xfrm>
              <a:custGeom>
                <a:avLst/>
                <a:gdLst/>
                <a:ahLst/>
                <a:cxnLst/>
                <a:rect l="l" t="t" r="r" b="b"/>
                <a:pathLst>
                  <a:path w="17146" h="17814" extrusionOk="0">
                    <a:moveTo>
                      <a:pt x="13016" y="1"/>
                    </a:moveTo>
                    <a:cubicBezTo>
                      <a:pt x="8043" y="1"/>
                      <a:pt x="0" y="1193"/>
                      <a:pt x="0" y="1193"/>
                    </a:cubicBezTo>
                    <a:cubicBezTo>
                      <a:pt x="0" y="1193"/>
                      <a:pt x="965" y="15492"/>
                      <a:pt x="2132" y="17814"/>
                    </a:cubicBezTo>
                    <a:lnTo>
                      <a:pt x="16764" y="17731"/>
                    </a:lnTo>
                    <a:cubicBezTo>
                      <a:pt x="16764" y="17731"/>
                      <a:pt x="17145" y="3003"/>
                      <a:pt x="16848" y="871"/>
                    </a:cubicBezTo>
                    <a:cubicBezTo>
                      <a:pt x="16758" y="226"/>
                      <a:pt x="15176" y="1"/>
                      <a:pt x="130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45"/>
              <p:cNvSpPr/>
              <p:nvPr/>
            </p:nvSpPr>
            <p:spPr>
              <a:xfrm>
                <a:off x="4762200" y="3498425"/>
                <a:ext cx="435775" cy="272425"/>
              </a:xfrm>
              <a:custGeom>
                <a:avLst/>
                <a:gdLst/>
                <a:ahLst/>
                <a:cxnLst/>
                <a:rect l="l" t="t" r="r" b="b"/>
                <a:pathLst>
                  <a:path w="17431" h="10897" extrusionOk="0">
                    <a:moveTo>
                      <a:pt x="8890" y="1"/>
                    </a:moveTo>
                    <a:cubicBezTo>
                      <a:pt x="8801" y="1"/>
                      <a:pt x="8711" y="1"/>
                      <a:pt x="8620" y="3"/>
                    </a:cubicBezTo>
                    <a:cubicBezTo>
                      <a:pt x="6644" y="14"/>
                      <a:pt x="4894" y="169"/>
                      <a:pt x="3620" y="907"/>
                    </a:cubicBezTo>
                    <a:cubicBezTo>
                      <a:pt x="631" y="2646"/>
                      <a:pt x="0" y="10897"/>
                      <a:pt x="0" y="10897"/>
                    </a:cubicBezTo>
                    <a:lnTo>
                      <a:pt x="17431" y="10849"/>
                    </a:lnTo>
                    <a:cubicBezTo>
                      <a:pt x="17431" y="10849"/>
                      <a:pt x="16288" y="2110"/>
                      <a:pt x="13538" y="729"/>
                    </a:cubicBezTo>
                    <a:cubicBezTo>
                      <a:pt x="12549" y="240"/>
                      <a:pt x="10779" y="1"/>
                      <a:pt x="88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45"/>
              <p:cNvSpPr/>
              <p:nvPr/>
            </p:nvSpPr>
            <p:spPr>
              <a:xfrm>
                <a:off x="4820225" y="3679800"/>
                <a:ext cx="18800" cy="9045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3618" extrusionOk="0">
                    <a:moveTo>
                      <a:pt x="570" y="0"/>
                    </a:moveTo>
                    <a:cubicBezTo>
                      <a:pt x="493" y="0"/>
                      <a:pt x="417" y="49"/>
                      <a:pt x="406" y="153"/>
                    </a:cubicBezTo>
                    <a:lnTo>
                      <a:pt x="1" y="3427"/>
                    </a:lnTo>
                    <a:cubicBezTo>
                      <a:pt x="1" y="3511"/>
                      <a:pt x="60" y="3606"/>
                      <a:pt x="156" y="3618"/>
                    </a:cubicBezTo>
                    <a:lnTo>
                      <a:pt x="179" y="3618"/>
                    </a:lnTo>
                    <a:cubicBezTo>
                      <a:pt x="263" y="3618"/>
                      <a:pt x="334" y="3547"/>
                      <a:pt x="346" y="3463"/>
                    </a:cubicBezTo>
                    <a:lnTo>
                      <a:pt x="739" y="189"/>
                    </a:lnTo>
                    <a:cubicBezTo>
                      <a:pt x="752" y="67"/>
                      <a:pt x="661" y="0"/>
                      <a:pt x="5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45"/>
              <p:cNvSpPr/>
              <p:nvPr/>
            </p:nvSpPr>
            <p:spPr>
              <a:xfrm>
                <a:off x="5120550" y="3679800"/>
                <a:ext cx="19100" cy="90450"/>
              </a:xfrm>
              <a:custGeom>
                <a:avLst/>
                <a:gdLst/>
                <a:ahLst/>
                <a:cxnLst/>
                <a:rect l="l" t="t" r="r" b="b"/>
                <a:pathLst>
                  <a:path w="764" h="3618" extrusionOk="0">
                    <a:moveTo>
                      <a:pt x="184" y="0"/>
                    </a:moveTo>
                    <a:cubicBezTo>
                      <a:pt x="91" y="0"/>
                      <a:pt x="0" y="67"/>
                      <a:pt x="13" y="189"/>
                    </a:cubicBezTo>
                    <a:lnTo>
                      <a:pt x="406" y="3463"/>
                    </a:lnTo>
                    <a:cubicBezTo>
                      <a:pt x="418" y="3547"/>
                      <a:pt x="489" y="3618"/>
                      <a:pt x="585" y="3618"/>
                    </a:cubicBezTo>
                    <a:lnTo>
                      <a:pt x="597" y="3618"/>
                    </a:lnTo>
                    <a:cubicBezTo>
                      <a:pt x="692" y="3606"/>
                      <a:pt x="763" y="3511"/>
                      <a:pt x="751" y="3427"/>
                    </a:cubicBezTo>
                    <a:lnTo>
                      <a:pt x="358" y="153"/>
                    </a:lnTo>
                    <a:cubicBezTo>
                      <a:pt x="342" y="49"/>
                      <a:pt x="262" y="0"/>
                      <a:pt x="1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45"/>
              <p:cNvSpPr/>
              <p:nvPr/>
            </p:nvSpPr>
            <p:spPr>
              <a:xfrm>
                <a:off x="4747650" y="3096800"/>
                <a:ext cx="417600" cy="383725"/>
              </a:xfrm>
              <a:custGeom>
                <a:avLst/>
                <a:gdLst/>
                <a:ahLst/>
                <a:cxnLst/>
                <a:rect l="l" t="t" r="r" b="b"/>
                <a:pathLst>
                  <a:path w="16704" h="15349" extrusionOk="0">
                    <a:moveTo>
                      <a:pt x="12598" y="0"/>
                    </a:moveTo>
                    <a:cubicBezTo>
                      <a:pt x="12530" y="0"/>
                      <a:pt x="12462" y="2"/>
                      <a:pt x="12393" y="6"/>
                    </a:cubicBezTo>
                    <a:lnTo>
                      <a:pt x="4368" y="423"/>
                    </a:lnTo>
                    <a:cubicBezTo>
                      <a:pt x="2535" y="518"/>
                      <a:pt x="1070" y="1982"/>
                      <a:pt x="987" y="3816"/>
                    </a:cubicBezTo>
                    <a:lnTo>
                      <a:pt x="975" y="3959"/>
                    </a:lnTo>
                    <a:cubicBezTo>
                      <a:pt x="975" y="4030"/>
                      <a:pt x="975" y="4114"/>
                      <a:pt x="963" y="4185"/>
                    </a:cubicBezTo>
                    <a:cubicBezTo>
                      <a:pt x="834" y="5322"/>
                      <a:pt x="1" y="15349"/>
                      <a:pt x="9183" y="15349"/>
                    </a:cubicBezTo>
                    <a:cubicBezTo>
                      <a:pt x="9326" y="15349"/>
                      <a:pt x="9471" y="15346"/>
                      <a:pt x="9619" y="15341"/>
                    </a:cubicBezTo>
                    <a:cubicBezTo>
                      <a:pt x="16632" y="15103"/>
                      <a:pt x="16703" y="7578"/>
                      <a:pt x="16120" y="3102"/>
                    </a:cubicBezTo>
                    <a:cubicBezTo>
                      <a:pt x="15879" y="1325"/>
                      <a:pt x="14369" y="0"/>
                      <a:pt x="12598" y="0"/>
                    </a:cubicBezTo>
                    <a:close/>
                  </a:path>
                </a:pathLst>
              </a:custGeom>
              <a:solidFill>
                <a:srgbClr val="F9B2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45"/>
              <p:cNvSpPr/>
              <p:nvPr/>
            </p:nvSpPr>
            <p:spPr>
              <a:xfrm>
                <a:off x="4996750" y="3267650"/>
                <a:ext cx="35450" cy="3335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34" extrusionOk="0">
                    <a:moveTo>
                      <a:pt x="706" y="1"/>
                    </a:moveTo>
                    <a:cubicBezTo>
                      <a:pt x="678" y="1"/>
                      <a:pt x="649" y="2"/>
                      <a:pt x="619" y="6"/>
                    </a:cubicBezTo>
                    <a:cubicBezTo>
                      <a:pt x="262" y="54"/>
                      <a:pt x="0" y="387"/>
                      <a:pt x="48" y="756"/>
                    </a:cubicBezTo>
                    <a:cubicBezTo>
                      <a:pt x="92" y="1085"/>
                      <a:pt x="388" y="1333"/>
                      <a:pt x="714" y="1333"/>
                    </a:cubicBezTo>
                    <a:cubicBezTo>
                      <a:pt x="742" y="1333"/>
                      <a:pt x="770" y="1332"/>
                      <a:pt x="798" y="1328"/>
                    </a:cubicBezTo>
                    <a:cubicBezTo>
                      <a:pt x="1167" y="1280"/>
                      <a:pt x="1417" y="947"/>
                      <a:pt x="1369" y="578"/>
                    </a:cubicBezTo>
                    <a:cubicBezTo>
                      <a:pt x="1326" y="249"/>
                      <a:pt x="1039" y="1"/>
                      <a:pt x="7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45"/>
              <p:cNvSpPr/>
              <p:nvPr/>
            </p:nvSpPr>
            <p:spPr>
              <a:xfrm>
                <a:off x="4910425" y="3270775"/>
                <a:ext cx="39475" cy="3320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328" extrusionOk="0">
                    <a:moveTo>
                      <a:pt x="725" y="0"/>
                    </a:moveTo>
                    <a:cubicBezTo>
                      <a:pt x="435" y="0"/>
                      <a:pt x="148" y="187"/>
                      <a:pt x="72" y="524"/>
                    </a:cubicBezTo>
                    <a:cubicBezTo>
                      <a:pt x="0" y="881"/>
                      <a:pt x="227" y="1239"/>
                      <a:pt x="584" y="1310"/>
                    </a:cubicBezTo>
                    <a:cubicBezTo>
                      <a:pt x="636" y="1322"/>
                      <a:pt x="687" y="1327"/>
                      <a:pt x="736" y="1327"/>
                    </a:cubicBezTo>
                    <a:cubicBezTo>
                      <a:pt x="1231" y="1327"/>
                      <a:pt x="1579" y="765"/>
                      <a:pt x="1286" y="310"/>
                    </a:cubicBezTo>
                    <a:cubicBezTo>
                      <a:pt x="1151" y="99"/>
                      <a:pt x="937" y="0"/>
                      <a:pt x="7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45"/>
              <p:cNvSpPr/>
              <p:nvPr/>
            </p:nvSpPr>
            <p:spPr>
              <a:xfrm>
                <a:off x="4942600" y="3341725"/>
                <a:ext cx="60550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2422" h="651" extrusionOk="0">
                    <a:moveTo>
                      <a:pt x="2198" y="0"/>
                    </a:moveTo>
                    <a:cubicBezTo>
                      <a:pt x="2169" y="0"/>
                      <a:pt x="2137" y="10"/>
                      <a:pt x="2107" y="32"/>
                    </a:cubicBezTo>
                    <a:cubicBezTo>
                      <a:pt x="1808" y="244"/>
                      <a:pt x="1458" y="349"/>
                      <a:pt x="1108" y="349"/>
                    </a:cubicBezTo>
                    <a:cubicBezTo>
                      <a:pt x="829" y="349"/>
                      <a:pt x="550" y="283"/>
                      <a:pt x="297" y="151"/>
                    </a:cubicBezTo>
                    <a:cubicBezTo>
                      <a:pt x="270" y="136"/>
                      <a:pt x="244" y="130"/>
                      <a:pt x="220" y="130"/>
                    </a:cubicBezTo>
                    <a:cubicBezTo>
                      <a:pt x="82" y="130"/>
                      <a:pt x="0" y="332"/>
                      <a:pt x="142" y="413"/>
                    </a:cubicBezTo>
                    <a:cubicBezTo>
                      <a:pt x="440" y="579"/>
                      <a:pt x="761" y="651"/>
                      <a:pt x="1095" y="651"/>
                    </a:cubicBezTo>
                    <a:cubicBezTo>
                      <a:pt x="1154" y="651"/>
                      <a:pt x="1214" y="651"/>
                      <a:pt x="1285" y="639"/>
                    </a:cubicBezTo>
                    <a:cubicBezTo>
                      <a:pt x="1642" y="615"/>
                      <a:pt x="1988" y="496"/>
                      <a:pt x="2285" y="282"/>
                    </a:cubicBezTo>
                    <a:cubicBezTo>
                      <a:pt x="2421" y="185"/>
                      <a:pt x="2327" y="0"/>
                      <a:pt x="2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45"/>
              <p:cNvSpPr/>
              <p:nvPr/>
            </p:nvSpPr>
            <p:spPr>
              <a:xfrm>
                <a:off x="5131275" y="3267875"/>
                <a:ext cx="94100" cy="77625"/>
              </a:xfrm>
              <a:custGeom>
                <a:avLst/>
                <a:gdLst/>
                <a:ahLst/>
                <a:cxnLst/>
                <a:rect l="l" t="t" r="r" b="b"/>
                <a:pathLst>
                  <a:path w="3764" h="3105" extrusionOk="0">
                    <a:moveTo>
                      <a:pt x="2090" y="0"/>
                    </a:moveTo>
                    <a:cubicBezTo>
                      <a:pt x="1539" y="0"/>
                      <a:pt x="948" y="123"/>
                      <a:pt x="549" y="212"/>
                    </a:cubicBezTo>
                    <a:lnTo>
                      <a:pt x="1" y="3105"/>
                    </a:lnTo>
                    <a:cubicBezTo>
                      <a:pt x="477" y="3045"/>
                      <a:pt x="2084" y="2962"/>
                      <a:pt x="3037" y="2224"/>
                    </a:cubicBezTo>
                    <a:cubicBezTo>
                      <a:pt x="3620" y="1783"/>
                      <a:pt x="3763" y="938"/>
                      <a:pt x="3287" y="390"/>
                    </a:cubicBezTo>
                    <a:cubicBezTo>
                      <a:pt x="3025" y="95"/>
                      <a:pt x="2573" y="0"/>
                      <a:pt x="2090" y="0"/>
                    </a:cubicBezTo>
                    <a:close/>
                  </a:path>
                </a:pathLst>
              </a:custGeom>
              <a:solidFill>
                <a:srgbClr val="F9B2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45"/>
              <p:cNvSpPr/>
              <p:nvPr/>
            </p:nvSpPr>
            <p:spPr>
              <a:xfrm>
                <a:off x="5166900" y="3284425"/>
                <a:ext cx="37625" cy="1285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514" extrusionOk="0">
                    <a:moveTo>
                      <a:pt x="550" y="1"/>
                    </a:moveTo>
                    <a:cubicBezTo>
                      <a:pt x="423" y="1"/>
                      <a:pt x="295" y="17"/>
                      <a:pt x="171" y="50"/>
                    </a:cubicBezTo>
                    <a:cubicBezTo>
                      <a:pt x="1" y="103"/>
                      <a:pt x="59" y="346"/>
                      <a:pt x="218" y="346"/>
                    </a:cubicBezTo>
                    <a:cubicBezTo>
                      <a:pt x="237" y="346"/>
                      <a:pt x="257" y="343"/>
                      <a:pt x="278" y="335"/>
                    </a:cubicBezTo>
                    <a:cubicBezTo>
                      <a:pt x="367" y="316"/>
                      <a:pt x="457" y="306"/>
                      <a:pt x="546" y="306"/>
                    </a:cubicBezTo>
                    <a:cubicBezTo>
                      <a:pt x="780" y="306"/>
                      <a:pt x="1012" y="373"/>
                      <a:pt x="1219" y="502"/>
                    </a:cubicBezTo>
                    <a:cubicBezTo>
                      <a:pt x="1243" y="514"/>
                      <a:pt x="1267" y="514"/>
                      <a:pt x="1290" y="514"/>
                    </a:cubicBezTo>
                    <a:cubicBezTo>
                      <a:pt x="1445" y="514"/>
                      <a:pt x="1505" y="312"/>
                      <a:pt x="1362" y="240"/>
                    </a:cubicBezTo>
                    <a:cubicBezTo>
                      <a:pt x="1122" y="83"/>
                      <a:pt x="837" y="1"/>
                      <a:pt x="5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45"/>
              <p:cNvSpPr/>
              <p:nvPr/>
            </p:nvSpPr>
            <p:spPr>
              <a:xfrm>
                <a:off x="5172650" y="3289125"/>
                <a:ext cx="2127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851" h="981" extrusionOk="0">
                    <a:moveTo>
                      <a:pt x="643" y="0"/>
                    </a:moveTo>
                    <a:cubicBezTo>
                      <a:pt x="594" y="0"/>
                      <a:pt x="544" y="26"/>
                      <a:pt x="513" y="88"/>
                    </a:cubicBezTo>
                    <a:cubicBezTo>
                      <a:pt x="406" y="314"/>
                      <a:pt x="251" y="528"/>
                      <a:pt x="96" y="731"/>
                    </a:cubicBezTo>
                    <a:cubicBezTo>
                      <a:pt x="1" y="826"/>
                      <a:pt x="72" y="981"/>
                      <a:pt x="203" y="981"/>
                    </a:cubicBezTo>
                    <a:cubicBezTo>
                      <a:pt x="239" y="981"/>
                      <a:pt x="287" y="969"/>
                      <a:pt x="310" y="933"/>
                    </a:cubicBezTo>
                    <a:cubicBezTo>
                      <a:pt x="501" y="719"/>
                      <a:pt x="656" y="481"/>
                      <a:pt x="787" y="231"/>
                    </a:cubicBezTo>
                    <a:cubicBezTo>
                      <a:pt x="851" y="110"/>
                      <a:pt x="747" y="0"/>
                      <a:pt x="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45"/>
              <p:cNvSpPr/>
              <p:nvPr/>
            </p:nvSpPr>
            <p:spPr>
              <a:xfrm>
                <a:off x="4703850" y="3276075"/>
                <a:ext cx="95875" cy="75675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027" extrusionOk="0">
                    <a:moveTo>
                      <a:pt x="1791" y="1"/>
                    </a:moveTo>
                    <a:cubicBezTo>
                      <a:pt x="1250" y="1"/>
                      <a:pt x="731" y="103"/>
                      <a:pt x="453" y="443"/>
                    </a:cubicBezTo>
                    <a:cubicBezTo>
                      <a:pt x="0" y="991"/>
                      <a:pt x="167" y="1836"/>
                      <a:pt x="762" y="2265"/>
                    </a:cubicBezTo>
                    <a:cubicBezTo>
                      <a:pt x="1751" y="2955"/>
                      <a:pt x="3358" y="2991"/>
                      <a:pt x="3834" y="3027"/>
                    </a:cubicBezTo>
                    <a:lnTo>
                      <a:pt x="3179" y="157"/>
                    </a:lnTo>
                    <a:cubicBezTo>
                      <a:pt x="2813" y="89"/>
                      <a:pt x="2292" y="1"/>
                      <a:pt x="1791" y="1"/>
                    </a:cubicBezTo>
                    <a:close/>
                  </a:path>
                </a:pathLst>
              </a:custGeom>
              <a:solidFill>
                <a:srgbClr val="F9B2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45"/>
              <p:cNvSpPr/>
              <p:nvPr/>
            </p:nvSpPr>
            <p:spPr>
              <a:xfrm>
                <a:off x="4724675" y="3292600"/>
                <a:ext cx="37175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545" extrusionOk="0">
                    <a:moveTo>
                      <a:pt x="999" y="1"/>
                    </a:moveTo>
                    <a:cubicBezTo>
                      <a:pt x="693" y="1"/>
                      <a:pt x="389" y="90"/>
                      <a:pt x="132" y="258"/>
                    </a:cubicBezTo>
                    <a:cubicBezTo>
                      <a:pt x="1" y="342"/>
                      <a:pt x="60" y="544"/>
                      <a:pt x="215" y="544"/>
                    </a:cubicBezTo>
                    <a:cubicBezTo>
                      <a:pt x="239" y="544"/>
                      <a:pt x="263" y="532"/>
                      <a:pt x="287" y="520"/>
                    </a:cubicBezTo>
                    <a:cubicBezTo>
                      <a:pt x="491" y="378"/>
                      <a:pt x="734" y="303"/>
                      <a:pt x="978" y="303"/>
                    </a:cubicBezTo>
                    <a:cubicBezTo>
                      <a:pt x="1061" y="303"/>
                      <a:pt x="1145" y="312"/>
                      <a:pt x="1227" y="330"/>
                    </a:cubicBezTo>
                    <a:cubicBezTo>
                      <a:pt x="1242" y="333"/>
                      <a:pt x="1256" y="335"/>
                      <a:pt x="1269" y="335"/>
                    </a:cubicBezTo>
                    <a:cubicBezTo>
                      <a:pt x="1429" y="335"/>
                      <a:pt x="1487" y="87"/>
                      <a:pt x="1311" y="32"/>
                    </a:cubicBezTo>
                    <a:cubicBezTo>
                      <a:pt x="1208" y="11"/>
                      <a:pt x="1103" y="1"/>
                      <a:pt x="9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45"/>
              <p:cNvSpPr/>
              <p:nvPr/>
            </p:nvSpPr>
            <p:spPr>
              <a:xfrm>
                <a:off x="4735050" y="3297525"/>
                <a:ext cx="22100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67" extrusionOk="0">
                    <a:moveTo>
                      <a:pt x="205" y="1"/>
                    </a:moveTo>
                    <a:cubicBezTo>
                      <a:pt x="101" y="1"/>
                      <a:pt x="1" y="118"/>
                      <a:pt x="74" y="240"/>
                    </a:cubicBezTo>
                    <a:cubicBezTo>
                      <a:pt x="217" y="478"/>
                      <a:pt x="384" y="716"/>
                      <a:pt x="574" y="919"/>
                    </a:cubicBezTo>
                    <a:cubicBezTo>
                      <a:pt x="598" y="954"/>
                      <a:pt x="634" y="966"/>
                      <a:pt x="681" y="966"/>
                    </a:cubicBezTo>
                    <a:cubicBezTo>
                      <a:pt x="812" y="966"/>
                      <a:pt x="884" y="800"/>
                      <a:pt x="788" y="704"/>
                    </a:cubicBezTo>
                    <a:cubicBezTo>
                      <a:pt x="610" y="514"/>
                      <a:pt x="467" y="300"/>
                      <a:pt x="336" y="85"/>
                    </a:cubicBezTo>
                    <a:cubicBezTo>
                      <a:pt x="302" y="25"/>
                      <a:pt x="253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45"/>
              <p:cNvSpPr/>
              <p:nvPr/>
            </p:nvSpPr>
            <p:spPr>
              <a:xfrm>
                <a:off x="4918750" y="3448775"/>
                <a:ext cx="120875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2894" extrusionOk="0">
                    <a:moveTo>
                      <a:pt x="4501" y="0"/>
                    </a:moveTo>
                    <a:lnTo>
                      <a:pt x="179" y="298"/>
                    </a:lnTo>
                    <a:lnTo>
                      <a:pt x="1" y="2893"/>
                    </a:lnTo>
                    <a:lnTo>
                      <a:pt x="4835" y="2810"/>
                    </a:lnTo>
                    <a:lnTo>
                      <a:pt x="4501" y="0"/>
                    </a:lnTo>
                    <a:close/>
                  </a:path>
                </a:pathLst>
              </a:custGeom>
              <a:solidFill>
                <a:srgbClr val="F9B2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45"/>
              <p:cNvSpPr/>
              <p:nvPr/>
            </p:nvSpPr>
            <p:spPr>
              <a:xfrm>
                <a:off x="4997625" y="3233700"/>
                <a:ext cx="45275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789" extrusionOk="0">
                    <a:moveTo>
                      <a:pt x="635" y="1"/>
                    </a:moveTo>
                    <a:cubicBezTo>
                      <a:pt x="428" y="1"/>
                      <a:pt x="209" y="28"/>
                      <a:pt x="84" y="162"/>
                    </a:cubicBezTo>
                    <a:cubicBezTo>
                      <a:pt x="37" y="221"/>
                      <a:pt x="13" y="281"/>
                      <a:pt x="13" y="352"/>
                    </a:cubicBezTo>
                    <a:cubicBezTo>
                      <a:pt x="1" y="447"/>
                      <a:pt x="49" y="674"/>
                      <a:pt x="168" y="721"/>
                    </a:cubicBezTo>
                    <a:cubicBezTo>
                      <a:pt x="215" y="745"/>
                      <a:pt x="275" y="757"/>
                      <a:pt x="322" y="757"/>
                    </a:cubicBezTo>
                    <a:cubicBezTo>
                      <a:pt x="525" y="769"/>
                      <a:pt x="727" y="781"/>
                      <a:pt x="942" y="781"/>
                    </a:cubicBezTo>
                    <a:cubicBezTo>
                      <a:pt x="1001" y="786"/>
                      <a:pt x="1062" y="789"/>
                      <a:pt x="1124" y="789"/>
                    </a:cubicBezTo>
                    <a:cubicBezTo>
                      <a:pt x="1213" y="789"/>
                      <a:pt x="1303" y="783"/>
                      <a:pt x="1394" y="769"/>
                    </a:cubicBezTo>
                    <a:cubicBezTo>
                      <a:pt x="1549" y="745"/>
                      <a:pt x="1692" y="650"/>
                      <a:pt x="1763" y="507"/>
                    </a:cubicBezTo>
                    <a:cubicBezTo>
                      <a:pt x="1811" y="388"/>
                      <a:pt x="1775" y="269"/>
                      <a:pt x="1680" y="186"/>
                    </a:cubicBezTo>
                    <a:cubicBezTo>
                      <a:pt x="1489" y="31"/>
                      <a:pt x="1073" y="31"/>
                      <a:pt x="834" y="7"/>
                    </a:cubicBezTo>
                    <a:cubicBezTo>
                      <a:pt x="772" y="4"/>
                      <a:pt x="704" y="1"/>
                      <a:pt x="6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45"/>
              <p:cNvSpPr/>
              <p:nvPr/>
            </p:nvSpPr>
            <p:spPr>
              <a:xfrm>
                <a:off x="4897025" y="3236250"/>
                <a:ext cx="45275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794" extrusionOk="0">
                    <a:moveTo>
                      <a:pt x="1196" y="1"/>
                    </a:moveTo>
                    <a:cubicBezTo>
                      <a:pt x="1120" y="1"/>
                      <a:pt x="1046" y="6"/>
                      <a:pt x="977" y="12"/>
                    </a:cubicBezTo>
                    <a:cubicBezTo>
                      <a:pt x="739" y="24"/>
                      <a:pt x="322" y="36"/>
                      <a:pt x="132" y="191"/>
                    </a:cubicBezTo>
                    <a:cubicBezTo>
                      <a:pt x="36" y="274"/>
                      <a:pt x="1" y="393"/>
                      <a:pt x="48" y="512"/>
                    </a:cubicBezTo>
                    <a:cubicBezTo>
                      <a:pt x="120" y="655"/>
                      <a:pt x="263" y="750"/>
                      <a:pt x="429" y="774"/>
                    </a:cubicBezTo>
                    <a:cubicBezTo>
                      <a:pt x="513" y="788"/>
                      <a:pt x="601" y="794"/>
                      <a:pt x="690" y="794"/>
                    </a:cubicBezTo>
                    <a:cubicBezTo>
                      <a:pt x="753" y="794"/>
                      <a:pt x="818" y="791"/>
                      <a:pt x="882" y="786"/>
                    </a:cubicBezTo>
                    <a:cubicBezTo>
                      <a:pt x="1084" y="774"/>
                      <a:pt x="1287" y="762"/>
                      <a:pt x="1501" y="750"/>
                    </a:cubicBezTo>
                    <a:cubicBezTo>
                      <a:pt x="1548" y="750"/>
                      <a:pt x="1596" y="738"/>
                      <a:pt x="1644" y="715"/>
                    </a:cubicBezTo>
                    <a:cubicBezTo>
                      <a:pt x="1763" y="667"/>
                      <a:pt x="1810" y="441"/>
                      <a:pt x="1810" y="345"/>
                    </a:cubicBezTo>
                    <a:cubicBezTo>
                      <a:pt x="1798" y="274"/>
                      <a:pt x="1775" y="214"/>
                      <a:pt x="1727" y="155"/>
                    </a:cubicBezTo>
                    <a:cubicBezTo>
                      <a:pt x="1606" y="34"/>
                      <a:pt x="1397" y="1"/>
                      <a:pt x="11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45"/>
              <p:cNvSpPr/>
              <p:nvPr/>
            </p:nvSpPr>
            <p:spPr>
              <a:xfrm>
                <a:off x="4743725" y="3020850"/>
                <a:ext cx="433725" cy="200525"/>
              </a:xfrm>
              <a:custGeom>
                <a:avLst/>
                <a:gdLst/>
                <a:ahLst/>
                <a:cxnLst/>
                <a:rect l="l" t="t" r="r" b="b"/>
                <a:pathLst>
                  <a:path w="17349" h="8021" extrusionOk="0">
                    <a:moveTo>
                      <a:pt x="8510" y="0"/>
                    </a:moveTo>
                    <a:cubicBezTo>
                      <a:pt x="8373" y="0"/>
                      <a:pt x="8235" y="3"/>
                      <a:pt x="8097" y="8"/>
                    </a:cubicBezTo>
                    <a:cubicBezTo>
                      <a:pt x="3763" y="163"/>
                      <a:pt x="846" y="2937"/>
                      <a:pt x="37" y="7426"/>
                    </a:cubicBezTo>
                    <a:cubicBezTo>
                      <a:pt x="1" y="7628"/>
                      <a:pt x="120" y="7818"/>
                      <a:pt x="322" y="7866"/>
                    </a:cubicBezTo>
                    <a:cubicBezTo>
                      <a:pt x="787" y="7961"/>
                      <a:pt x="1275" y="8021"/>
                      <a:pt x="3799" y="8021"/>
                    </a:cubicBezTo>
                    <a:lnTo>
                      <a:pt x="4740" y="8009"/>
                    </a:lnTo>
                    <a:lnTo>
                      <a:pt x="5549" y="6687"/>
                    </a:lnTo>
                    <a:cubicBezTo>
                      <a:pt x="5549" y="6687"/>
                      <a:pt x="6014" y="7997"/>
                      <a:pt x="6204" y="7997"/>
                    </a:cubicBezTo>
                    <a:cubicBezTo>
                      <a:pt x="6895" y="7985"/>
                      <a:pt x="7657" y="7961"/>
                      <a:pt x="8478" y="7926"/>
                    </a:cubicBezTo>
                    <a:cubicBezTo>
                      <a:pt x="9574" y="7890"/>
                      <a:pt x="10562" y="7830"/>
                      <a:pt x="11443" y="7771"/>
                    </a:cubicBezTo>
                    <a:cubicBezTo>
                      <a:pt x="11669" y="7759"/>
                      <a:pt x="11931" y="6092"/>
                      <a:pt x="11931" y="6092"/>
                    </a:cubicBezTo>
                    <a:cubicBezTo>
                      <a:pt x="11931" y="6092"/>
                      <a:pt x="12475" y="7676"/>
                      <a:pt x="12655" y="7676"/>
                    </a:cubicBezTo>
                    <a:cubicBezTo>
                      <a:pt x="12656" y="7676"/>
                      <a:pt x="12657" y="7676"/>
                      <a:pt x="12657" y="7676"/>
                    </a:cubicBezTo>
                    <a:cubicBezTo>
                      <a:pt x="13003" y="7640"/>
                      <a:pt x="13336" y="7616"/>
                      <a:pt x="13645" y="7580"/>
                    </a:cubicBezTo>
                    <a:cubicBezTo>
                      <a:pt x="13824" y="7568"/>
                      <a:pt x="14050" y="6402"/>
                      <a:pt x="14050" y="6402"/>
                    </a:cubicBezTo>
                    <a:cubicBezTo>
                      <a:pt x="14050" y="6402"/>
                      <a:pt x="14516" y="7462"/>
                      <a:pt x="14699" y="7462"/>
                    </a:cubicBezTo>
                    <a:cubicBezTo>
                      <a:pt x="14701" y="7462"/>
                      <a:pt x="14703" y="7462"/>
                      <a:pt x="14705" y="7461"/>
                    </a:cubicBezTo>
                    <a:cubicBezTo>
                      <a:pt x="15920" y="7318"/>
                      <a:pt x="16717" y="7176"/>
                      <a:pt x="17098" y="7104"/>
                    </a:cubicBezTo>
                    <a:cubicBezTo>
                      <a:pt x="17253" y="7056"/>
                      <a:pt x="17348" y="6902"/>
                      <a:pt x="17301" y="6747"/>
                    </a:cubicBezTo>
                    <a:cubicBezTo>
                      <a:pt x="16217" y="2447"/>
                      <a:pt x="12678" y="0"/>
                      <a:pt x="85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45"/>
              <p:cNvSpPr/>
              <p:nvPr/>
            </p:nvSpPr>
            <p:spPr>
              <a:xfrm>
                <a:off x="4852975" y="2927925"/>
                <a:ext cx="202725" cy="189225"/>
              </a:xfrm>
              <a:custGeom>
                <a:avLst/>
                <a:gdLst/>
                <a:ahLst/>
                <a:cxnLst/>
                <a:rect l="l" t="t" r="r" b="b"/>
                <a:pathLst>
                  <a:path w="8109" h="7569" extrusionOk="0">
                    <a:moveTo>
                      <a:pt x="4064" y="0"/>
                    </a:moveTo>
                    <a:cubicBezTo>
                      <a:pt x="3871" y="0"/>
                      <a:pt x="3675" y="15"/>
                      <a:pt x="3477" y="46"/>
                    </a:cubicBezTo>
                    <a:cubicBezTo>
                      <a:pt x="1417" y="356"/>
                      <a:pt x="1" y="2296"/>
                      <a:pt x="310" y="4356"/>
                    </a:cubicBezTo>
                    <a:cubicBezTo>
                      <a:pt x="601" y="6230"/>
                      <a:pt x="2207" y="7569"/>
                      <a:pt x="4045" y="7569"/>
                    </a:cubicBezTo>
                    <a:cubicBezTo>
                      <a:pt x="4238" y="7569"/>
                      <a:pt x="4435" y="7554"/>
                      <a:pt x="4632" y="7523"/>
                    </a:cubicBezTo>
                    <a:cubicBezTo>
                      <a:pt x="6692" y="7202"/>
                      <a:pt x="8109" y="5273"/>
                      <a:pt x="7799" y="3213"/>
                    </a:cubicBezTo>
                    <a:cubicBezTo>
                      <a:pt x="7508" y="1339"/>
                      <a:pt x="5902" y="0"/>
                      <a:pt x="40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45"/>
              <p:cNvSpPr/>
              <p:nvPr/>
            </p:nvSpPr>
            <p:spPr>
              <a:xfrm>
                <a:off x="4849100" y="3021625"/>
                <a:ext cx="211075" cy="33975"/>
              </a:xfrm>
              <a:custGeom>
                <a:avLst/>
                <a:gdLst/>
                <a:ahLst/>
                <a:cxnLst/>
                <a:rect l="l" t="t" r="r" b="b"/>
                <a:pathLst>
                  <a:path w="8443" h="1359" extrusionOk="0">
                    <a:moveTo>
                      <a:pt x="7856" y="0"/>
                    </a:moveTo>
                    <a:cubicBezTo>
                      <a:pt x="7849" y="0"/>
                      <a:pt x="7842" y="1"/>
                      <a:pt x="7835" y="1"/>
                    </a:cubicBezTo>
                    <a:lnTo>
                      <a:pt x="560" y="227"/>
                    </a:lnTo>
                    <a:cubicBezTo>
                      <a:pt x="275" y="239"/>
                      <a:pt x="36" y="465"/>
                      <a:pt x="13" y="763"/>
                    </a:cubicBezTo>
                    <a:cubicBezTo>
                      <a:pt x="1" y="1084"/>
                      <a:pt x="263" y="1358"/>
                      <a:pt x="584" y="1358"/>
                    </a:cubicBezTo>
                    <a:lnTo>
                      <a:pt x="7859" y="1358"/>
                    </a:lnTo>
                    <a:cubicBezTo>
                      <a:pt x="8180" y="1358"/>
                      <a:pt x="8442" y="1084"/>
                      <a:pt x="8418" y="763"/>
                    </a:cubicBezTo>
                    <a:lnTo>
                      <a:pt x="8407" y="537"/>
                    </a:lnTo>
                    <a:cubicBezTo>
                      <a:pt x="8395" y="234"/>
                      <a:pt x="8145" y="0"/>
                      <a:pt x="7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45"/>
              <p:cNvSpPr/>
              <p:nvPr/>
            </p:nvSpPr>
            <p:spPr>
              <a:xfrm>
                <a:off x="4909550" y="3510325"/>
                <a:ext cx="141550" cy="16475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659" extrusionOk="0">
                    <a:moveTo>
                      <a:pt x="240" y="0"/>
                    </a:moveTo>
                    <a:cubicBezTo>
                      <a:pt x="80" y="0"/>
                      <a:pt x="0" y="241"/>
                      <a:pt x="178" y="324"/>
                    </a:cubicBezTo>
                    <a:cubicBezTo>
                      <a:pt x="202" y="336"/>
                      <a:pt x="952" y="658"/>
                      <a:pt x="2893" y="658"/>
                    </a:cubicBezTo>
                    <a:lnTo>
                      <a:pt x="2929" y="658"/>
                    </a:lnTo>
                    <a:cubicBezTo>
                      <a:pt x="2981" y="658"/>
                      <a:pt x="3034" y="659"/>
                      <a:pt x="3087" y="659"/>
                    </a:cubicBezTo>
                    <a:cubicBezTo>
                      <a:pt x="3881" y="659"/>
                      <a:pt x="4683" y="575"/>
                      <a:pt x="5453" y="408"/>
                    </a:cubicBezTo>
                    <a:cubicBezTo>
                      <a:pt x="5662" y="375"/>
                      <a:pt x="5627" y="68"/>
                      <a:pt x="5442" y="68"/>
                    </a:cubicBezTo>
                    <a:cubicBezTo>
                      <a:pt x="5427" y="68"/>
                      <a:pt x="5411" y="70"/>
                      <a:pt x="5393" y="74"/>
                    </a:cubicBezTo>
                    <a:cubicBezTo>
                      <a:pt x="4630" y="240"/>
                      <a:pt x="3846" y="314"/>
                      <a:pt x="3070" y="314"/>
                    </a:cubicBezTo>
                    <a:cubicBezTo>
                      <a:pt x="3011" y="314"/>
                      <a:pt x="2952" y="313"/>
                      <a:pt x="2893" y="312"/>
                    </a:cubicBezTo>
                    <a:cubicBezTo>
                      <a:pt x="1047" y="312"/>
                      <a:pt x="321" y="15"/>
                      <a:pt x="309" y="15"/>
                    </a:cubicBezTo>
                    <a:cubicBezTo>
                      <a:pt x="285" y="5"/>
                      <a:pt x="262" y="0"/>
                      <a:pt x="2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61" name="Google Shape;1461;p45"/>
          <p:cNvGrpSpPr/>
          <p:nvPr/>
        </p:nvGrpSpPr>
        <p:grpSpPr>
          <a:xfrm>
            <a:off x="1496145" y="2111966"/>
            <a:ext cx="2187838" cy="1150036"/>
            <a:chOff x="1496145" y="2111966"/>
            <a:chExt cx="2187838" cy="1150036"/>
          </a:xfrm>
        </p:grpSpPr>
        <p:sp>
          <p:nvSpPr>
            <p:cNvPr id="1462" name="Google Shape;1462;p45"/>
            <p:cNvSpPr/>
            <p:nvPr/>
          </p:nvSpPr>
          <p:spPr>
            <a:xfrm rot="5400000" flipH="1">
              <a:off x="2411858" y="1989877"/>
              <a:ext cx="714636" cy="1829615"/>
            </a:xfrm>
            <a:custGeom>
              <a:avLst/>
              <a:gdLst/>
              <a:ahLst/>
              <a:cxnLst/>
              <a:rect l="l" t="t" r="r" b="b"/>
              <a:pathLst>
                <a:path w="5776" h="14788" extrusionOk="0">
                  <a:moveTo>
                    <a:pt x="2882" y="0"/>
                  </a:moveTo>
                  <a:lnTo>
                    <a:pt x="1" y="1274"/>
                  </a:lnTo>
                  <a:lnTo>
                    <a:pt x="1" y="14788"/>
                  </a:lnTo>
                  <a:lnTo>
                    <a:pt x="5775" y="14788"/>
                  </a:lnTo>
                  <a:lnTo>
                    <a:pt x="5775" y="1274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3" name="Google Shape;1463;p45"/>
            <p:cNvGrpSpPr/>
            <p:nvPr/>
          </p:nvGrpSpPr>
          <p:grpSpPr>
            <a:xfrm flipH="1">
              <a:off x="1496145" y="2111966"/>
              <a:ext cx="750840" cy="1150032"/>
              <a:chOff x="4034125" y="1993650"/>
              <a:chExt cx="521525" cy="798800"/>
            </a:xfrm>
          </p:grpSpPr>
          <p:sp>
            <p:nvSpPr>
              <p:cNvPr id="1464" name="Google Shape;1464;p45"/>
              <p:cNvSpPr/>
              <p:nvPr/>
            </p:nvSpPr>
            <p:spPr>
              <a:xfrm>
                <a:off x="4064175" y="2489100"/>
                <a:ext cx="485225" cy="303350"/>
              </a:xfrm>
              <a:custGeom>
                <a:avLst/>
                <a:gdLst/>
                <a:ahLst/>
                <a:cxnLst/>
                <a:rect l="l" t="t" r="r" b="b"/>
                <a:pathLst>
                  <a:path w="19409" h="12134" extrusionOk="0">
                    <a:moveTo>
                      <a:pt x="9873" y="0"/>
                    </a:moveTo>
                    <a:cubicBezTo>
                      <a:pt x="9781" y="0"/>
                      <a:pt x="9689" y="1"/>
                      <a:pt x="9597" y="2"/>
                    </a:cubicBezTo>
                    <a:cubicBezTo>
                      <a:pt x="7395" y="13"/>
                      <a:pt x="5442" y="192"/>
                      <a:pt x="4025" y="1014"/>
                    </a:cubicBezTo>
                    <a:cubicBezTo>
                      <a:pt x="692" y="2942"/>
                      <a:pt x="1" y="12134"/>
                      <a:pt x="1" y="12134"/>
                    </a:cubicBezTo>
                    <a:lnTo>
                      <a:pt x="19408" y="12063"/>
                    </a:lnTo>
                    <a:cubicBezTo>
                      <a:pt x="19408" y="12063"/>
                      <a:pt x="18134" y="2347"/>
                      <a:pt x="15062" y="811"/>
                    </a:cubicBezTo>
                    <a:cubicBezTo>
                      <a:pt x="13955" y="263"/>
                      <a:pt x="11985" y="0"/>
                      <a:pt x="98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45"/>
              <p:cNvSpPr/>
              <p:nvPr/>
            </p:nvSpPr>
            <p:spPr>
              <a:xfrm>
                <a:off x="4146625" y="2700650"/>
                <a:ext cx="19125" cy="90625"/>
              </a:xfrm>
              <a:custGeom>
                <a:avLst/>
                <a:gdLst/>
                <a:ahLst/>
                <a:cxnLst/>
                <a:rect l="l" t="t" r="r" b="b"/>
                <a:pathLst>
                  <a:path w="765" h="3625" extrusionOk="0">
                    <a:moveTo>
                      <a:pt x="569" y="0"/>
                    </a:moveTo>
                    <a:cubicBezTo>
                      <a:pt x="492" y="0"/>
                      <a:pt x="416" y="46"/>
                      <a:pt x="406" y="148"/>
                    </a:cubicBezTo>
                    <a:lnTo>
                      <a:pt x="13" y="3422"/>
                    </a:lnTo>
                    <a:cubicBezTo>
                      <a:pt x="1" y="3517"/>
                      <a:pt x="72" y="3601"/>
                      <a:pt x="168" y="3612"/>
                    </a:cubicBezTo>
                    <a:cubicBezTo>
                      <a:pt x="168" y="3612"/>
                      <a:pt x="180" y="3624"/>
                      <a:pt x="180" y="3624"/>
                    </a:cubicBezTo>
                    <a:cubicBezTo>
                      <a:pt x="275" y="3612"/>
                      <a:pt x="346" y="3553"/>
                      <a:pt x="358" y="3470"/>
                    </a:cubicBezTo>
                    <a:lnTo>
                      <a:pt x="751" y="195"/>
                    </a:lnTo>
                    <a:cubicBezTo>
                      <a:pt x="764" y="70"/>
                      <a:pt x="665" y="0"/>
                      <a:pt x="5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45"/>
              <p:cNvSpPr/>
              <p:nvPr/>
            </p:nvSpPr>
            <p:spPr>
              <a:xfrm>
                <a:off x="4447250" y="2700750"/>
                <a:ext cx="19100" cy="90525"/>
              </a:xfrm>
              <a:custGeom>
                <a:avLst/>
                <a:gdLst/>
                <a:ahLst/>
                <a:cxnLst/>
                <a:rect l="l" t="t" r="r" b="b"/>
                <a:pathLst>
                  <a:path w="764" h="3621" extrusionOk="0">
                    <a:moveTo>
                      <a:pt x="186" y="1"/>
                    </a:moveTo>
                    <a:cubicBezTo>
                      <a:pt x="94" y="1"/>
                      <a:pt x="0" y="68"/>
                      <a:pt x="13" y="191"/>
                    </a:cubicBezTo>
                    <a:lnTo>
                      <a:pt x="406" y="3466"/>
                    </a:lnTo>
                    <a:cubicBezTo>
                      <a:pt x="418" y="3549"/>
                      <a:pt x="489" y="3608"/>
                      <a:pt x="573" y="3620"/>
                    </a:cubicBezTo>
                    <a:cubicBezTo>
                      <a:pt x="585" y="3620"/>
                      <a:pt x="585" y="3608"/>
                      <a:pt x="597" y="3608"/>
                    </a:cubicBezTo>
                    <a:cubicBezTo>
                      <a:pt x="692" y="3597"/>
                      <a:pt x="763" y="3513"/>
                      <a:pt x="751" y="3418"/>
                    </a:cubicBezTo>
                    <a:lnTo>
                      <a:pt x="347" y="144"/>
                    </a:lnTo>
                    <a:cubicBezTo>
                      <a:pt x="336" y="47"/>
                      <a:pt x="261" y="1"/>
                      <a:pt x="1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45"/>
              <p:cNvSpPr/>
              <p:nvPr/>
            </p:nvSpPr>
            <p:spPr>
              <a:xfrm>
                <a:off x="4075350" y="2087200"/>
                <a:ext cx="420450" cy="382375"/>
              </a:xfrm>
              <a:custGeom>
                <a:avLst/>
                <a:gdLst/>
                <a:ahLst/>
                <a:cxnLst/>
                <a:rect l="l" t="t" r="r" b="b"/>
                <a:pathLst>
                  <a:path w="16818" h="15295" extrusionOk="0">
                    <a:moveTo>
                      <a:pt x="12776" y="1"/>
                    </a:moveTo>
                    <a:cubicBezTo>
                      <a:pt x="12722" y="1"/>
                      <a:pt x="12669" y="2"/>
                      <a:pt x="12615" y="4"/>
                    </a:cubicBezTo>
                    <a:lnTo>
                      <a:pt x="4578" y="302"/>
                    </a:lnTo>
                    <a:cubicBezTo>
                      <a:pt x="2745" y="373"/>
                      <a:pt x="1268" y="1826"/>
                      <a:pt x="1149" y="3647"/>
                    </a:cubicBezTo>
                    <a:lnTo>
                      <a:pt x="1149" y="3790"/>
                    </a:lnTo>
                    <a:cubicBezTo>
                      <a:pt x="1137" y="3874"/>
                      <a:pt x="1137" y="3945"/>
                      <a:pt x="1126" y="4017"/>
                    </a:cubicBezTo>
                    <a:cubicBezTo>
                      <a:pt x="984" y="5161"/>
                      <a:pt x="1" y="15294"/>
                      <a:pt x="9365" y="15294"/>
                    </a:cubicBezTo>
                    <a:cubicBezTo>
                      <a:pt x="9451" y="15294"/>
                      <a:pt x="9538" y="15293"/>
                      <a:pt x="9627" y="15292"/>
                    </a:cubicBezTo>
                    <a:cubicBezTo>
                      <a:pt x="16651" y="15161"/>
                      <a:pt x="16818" y="7624"/>
                      <a:pt x="16294" y="3147"/>
                    </a:cubicBezTo>
                    <a:cubicBezTo>
                      <a:pt x="16086" y="1344"/>
                      <a:pt x="14564" y="1"/>
                      <a:pt x="12776" y="1"/>
                    </a:cubicBezTo>
                    <a:close/>
                  </a:path>
                </a:pathLst>
              </a:custGeom>
              <a:solidFill>
                <a:srgbClr val="BF86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45"/>
              <p:cNvSpPr/>
              <p:nvPr/>
            </p:nvSpPr>
            <p:spPr>
              <a:xfrm>
                <a:off x="4323300" y="2257425"/>
                <a:ext cx="394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330" extrusionOk="0">
                    <a:moveTo>
                      <a:pt x="862" y="0"/>
                    </a:moveTo>
                    <a:cubicBezTo>
                      <a:pt x="328" y="0"/>
                      <a:pt x="1" y="636"/>
                      <a:pt x="352" y="1077"/>
                    </a:cubicBezTo>
                    <a:cubicBezTo>
                      <a:pt x="490" y="1251"/>
                      <a:pt x="681" y="1329"/>
                      <a:pt x="870" y="1329"/>
                    </a:cubicBezTo>
                    <a:cubicBezTo>
                      <a:pt x="1185" y="1329"/>
                      <a:pt x="1493" y="1109"/>
                      <a:pt x="1530" y="744"/>
                    </a:cubicBezTo>
                    <a:cubicBezTo>
                      <a:pt x="1578" y="375"/>
                      <a:pt x="1316" y="41"/>
                      <a:pt x="947" y="6"/>
                    </a:cubicBezTo>
                    <a:cubicBezTo>
                      <a:pt x="918" y="2"/>
                      <a:pt x="890" y="0"/>
                      <a:pt x="8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45"/>
              <p:cNvSpPr/>
              <p:nvPr/>
            </p:nvSpPr>
            <p:spPr>
              <a:xfrm>
                <a:off x="4240700" y="2259225"/>
                <a:ext cx="39500" cy="33325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333" extrusionOk="0">
                    <a:moveTo>
                      <a:pt x="739" y="1"/>
                    </a:moveTo>
                    <a:cubicBezTo>
                      <a:pt x="453" y="1"/>
                      <a:pt x="171" y="182"/>
                      <a:pt x="96" y="517"/>
                    </a:cubicBezTo>
                    <a:cubicBezTo>
                      <a:pt x="0" y="862"/>
                      <a:pt x="227" y="1231"/>
                      <a:pt x="584" y="1315"/>
                    </a:cubicBezTo>
                    <a:cubicBezTo>
                      <a:pt x="636" y="1327"/>
                      <a:pt x="687" y="1332"/>
                      <a:pt x="736" y="1332"/>
                    </a:cubicBezTo>
                    <a:cubicBezTo>
                      <a:pt x="1231" y="1332"/>
                      <a:pt x="1580" y="769"/>
                      <a:pt x="1298" y="315"/>
                    </a:cubicBezTo>
                    <a:cubicBezTo>
                      <a:pt x="1166" y="101"/>
                      <a:pt x="952" y="1"/>
                      <a:pt x="7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45"/>
              <p:cNvSpPr/>
              <p:nvPr/>
            </p:nvSpPr>
            <p:spPr>
              <a:xfrm>
                <a:off x="4271500" y="2330800"/>
                <a:ext cx="61850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2474" h="668" extrusionOk="0">
                    <a:moveTo>
                      <a:pt x="2236" y="1"/>
                    </a:moveTo>
                    <a:cubicBezTo>
                      <a:pt x="2204" y="1"/>
                      <a:pt x="2171" y="11"/>
                      <a:pt x="2138" y="35"/>
                    </a:cubicBezTo>
                    <a:cubicBezTo>
                      <a:pt x="1846" y="230"/>
                      <a:pt x="1508" y="329"/>
                      <a:pt x="1169" y="329"/>
                    </a:cubicBezTo>
                    <a:cubicBezTo>
                      <a:pt x="885" y="329"/>
                      <a:pt x="600" y="259"/>
                      <a:pt x="340" y="119"/>
                    </a:cubicBezTo>
                    <a:cubicBezTo>
                      <a:pt x="309" y="102"/>
                      <a:pt x="279" y="95"/>
                      <a:pt x="251" y="95"/>
                    </a:cubicBezTo>
                    <a:cubicBezTo>
                      <a:pt x="95" y="95"/>
                      <a:pt x="0" y="315"/>
                      <a:pt x="161" y="416"/>
                    </a:cubicBezTo>
                    <a:cubicBezTo>
                      <a:pt x="454" y="573"/>
                      <a:pt x="767" y="667"/>
                      <a:pt x="1092" y="667"/>
                    </a:cubicBezTo>
                    <a:cubicBezTo>
                      <a:pt x="1111" y="667"/>
                      <a:pt x="1130" y="667"/>
                      <a:pt x="1150" y="666"/>
                    </a:cubicBezTo>
                    <a:lnTo>
                      <a:pt x="1304" y="666"/>
                    </a:lnTo>
                    <a:cubicBezTo>
                      <a:pt x="1673" y="642"/>
                      <a:pt x="2031" y="523"/>
                      <a:pt x="2328" y="309"/>
                    </a:cubicBezTo>
                    <a:cubicBezTo>
                      <a:pt x="2474" y="202"/>
                      <a:pt x="2374" y="1"/>
                      <a:pt x="2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45"/>
              <p:cNvSpPr/>
              <p:nvPr/>
            </p:nvSpPr>
            <p:spPr>
              <a:xfrm>
                <a:off x="4460950" y="2260000"/>
                <a:ext cx="94700" cy="77050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3082" extrusionOk="0">
                    <a:moveTo>
                      <a:pt x="2082" y="0"/>
                    </a:moveTo>
                    <a:cubicBezTo>
                      <a:pt x="1549" y="0"/>
                      <a:pt x="982" y="109"/>
                      <a:pt x="596" y="188"/>
                    </a:cubicBezTo>
                    <a:lnTo>
                      <a:pt x="1" y="3081"/>
                    </a:lnTo>
                    <a:cubicBezTo>
                      <a:pt x="489" y="3022"/>
                      <a:pt x="2085" y="2951"/>
                      <a:pt x="3061" y="2236"/>
                    </a:cubicBezTo>
                    <a:cubicBezTo>
                      <a:pt x="3644" y="1796"/>
                      <a:pt x="3787" y="950"/>
                      <a:pt x="3323" y="403"/>
                    </a:cubicBezTo>
                    <a:cubicBezTo>
                      <a:pt x="3057" y="96"/>
                      <a:pt x="2584" y="0"/>
                      <a:pt x="2082" y="0"/>
                    </a:cubicBezTo>
                    <a:close/>
                  </a:path>
                </a:pathLst>
              </a:custGeom>
              <a:solidFill>
                <a:srgbClr val="BF86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45"/>
              <p:cNvSpPr/>
              <p:nvPr/>
            </p:nvSpPr>
            <p:spPr>
              <a:xfrm>
                <a:off x="4496900" y="2275975"/>
                <a:ext cx="38800" cy="1405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562" extrusionOk="0">
                    <a:moveTo>
                      <a:pt x="574" y="1"/>
                    </a:moveTo>
                    <a:cubicBezTo>
                      <a:pt x="448" y="1"/>
                      <a:pt x="320" y="17"/>
                      <a:pt x="194" y="49"/>
                    </a:cubicBezTo>
                    <a:cubicBezTo>
                      <a:pt x="0" y="103"/>
                      <a:pt x="69" y="381"/>
                      <a:pt x="243" y="381"/>
                    </a:cubicBezTo>
                    <a:cubicBezTo>
                      <a:pt x="261" y="381"/>
                      <a:pt x="281" y="378"/>
                      <a:pt x="301" y="371"/>
                    </a:cubicBezTo>
                    <a:cubicBezTo>
                      <a:pt x="390" y="351"/>
                      <a:pt x="480" y="341"/>
                      <a:pt x="569" y="341"/>
                    </a:cubicBezTo>
                    <a:cubicBezTo>
                      <a:pt x="801" y="341"/>
                      <a:pt x="1028" y="408"/>
                      <a:pt x="1218" y="537"/>
                    </a:cubicBezTo>
                    <a:cubicBezTo>
                      <a:pt x="1254" y="561"/>
                      <a:pt x="1278" y="561"/>
                      <a:pt x="1313" y="561"/>
                    </a:cubicBezTo>
                    <a:cubicBezTo>
                      <a:pt x="1480" y="561"/>
                      <a:pt x="1551" y="335"/>
                      <a:pt x="1397" y="252"/>
                    </a:cubicBezTo>
                    <a:cubicBezTo>
                      <a:pt x="1148" y="86"/>
                      <a:pt x="864" y="1"/>
                      <a:pt x="5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45"/>
              <p:cNvSpPr/>
              <p:nvPr/>
            </p:nvSpPr>
            <p:spPr>
              <a:xfrm>
                <a:off x="4502325" y="2280850"/>
                <a:ext cx="227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010" extrusionOk="0">
                    <a:moveTo>
                      <a:pt x="679" y="1"/>
                    </a:moveTo>
                    <a:cubicBezTo>
                      <a:pt x="625" y="1"/>
                      <a:pt x="571" y="28"/>
                      <a:pt x="537" y="92"/>
                    </a:cubicBezTo>
                    <a:cubicBezTo>
                      <a:pt x="418" y="319"/>
                      <a:pt x="263" y="533"/>
                      <a:pt x="96" y="723"/>
                    </a:cubicBezTo>
                    <a:cubicBezTo>
                      <a:pt x="1" y="831"/>
                      <a:pt x="72" y="1009"/>
                      <a:pt x="227" y="1009"/>
                    </a:cubicBezTo>
                    <a:cubicBezTo>
                      <a:pt x="275" y="1009"/>
                      <a:pt x="322" y="997"/>
                      <a:pt x="346" y="962"/>
                    </a:cubicBezTo>
                    <a:cubicBezTo>
                      <a:pt x="537" y="747"/>
                      <a:pt x="703" y="509"/>
                      <a:pt x="834" y="259"/>
                    </a:cubicBezTo>
                    <a:cubicBezTo>
                      <a:pt x="907" y="122"/>
                      <a:pt x="793" y="1"/>
                      <a:pt x="6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45"/>
              <p:cNvSpPr/>
              <p:nvPr/>
            </p:nvSpPr>
            <p:spPr>
              <a:xfrm>
                <a:off x="4034125" y="2261975"/>
                <a:ext cx="95275" cy="76550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3062" extrusionOk="0">
                    <a:moveTo>
                      <a:pt x="1741" y="1"/>
                    </a:moveTo>
                    <a:cubicBezTo>
                      <a:pt x="1225" y="1"/>
                      <a:pt x="737" y="100"/>
                      <a:pt x="465" y="419"/>
                    </a:cubicBezTo>
                    <a:cubicBezTo>
                      <a:pt x="0" y="967"/>
                      <a:pt x="155" y="1812"/>
                      <a:pt x="751" y="2252"/>
                    </a:cubicBezTo>
                    <a:cubicBezTo>
                      <a:pt x="1727" y="2955"/>
                      <a:pt x="3334" y="3014"/>
                      <a:pt x="3810" y="3062"/>
                    </a:cubicBezTo>
                    <a:lnTo>
                      <a:pt x="3191" y="181"/>
                    </a:lnTo>
                    <a:cubicBezTo>
                      <a:pt x="2813" y="103"/>
                      <a:pt x="2263" y="1"/>
                      <a:pt x="1741" y="1"/>
                    </a:cubicBezTo>
                    <a:close/>
                  </a:path>
                </a:pathLst>
              </a:custGeom>
              <a:solidFill>
                <a:srgbClr val="BF86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5"/>
              <p:cNvSpPr/>
              <p:nvPr/>
            </p:nvSpPr>
            <p:spPr>
              <a:xfrm>
                <a:off x="4054375" y="2278000"/>
                <a:ext cx="388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576" extrusionOk="0">
                    <a:moveTo>
                      <a:pt x="1007" y="1"/>
                    </a:moveTo>
                    <a:cubicBezTo>
                      <a:pt x="706" y="1"/>
                      <a:pt x="405" y="90"/>
                      <a:pt x="155" y="254"/>
                    </a:cubicBezTo>
                    <a:cubicBezTo>
                      <a:pt x="0" y="349"/>
                      <a:pt x="60" y="576"/>
                      <a:pt x="238" y="576"/>
                    </a:cubicBezTo>
                    <a:cubicBezTo>
                      <a:pt x="274" y="576"/>
                      <a:pt x="298" y="564"/>
                      <a:pt x="322" y="552"/>
                    </a:cubicBezTo>
                    <a:cubicBezTo>
                      <a:pt x="525" y="419"/>
                      <a:pt x="760" y="346"/>
                      <a:pt x="1000" y="346"/>
                    </a:cubicBezTo>
                    <a:cubicBezTo>
                      <a:pt x="1083" y="346"/>
                      <a:pt x="1167" y="355"/>
                      <a:pt x="1250" y="373"/>
                    </a:cubicBezTo>
                    <a:cubicBezTo>
                      <a:pt x="1268" y="378"/>
                      <a:pt x="1285" y="380"/>
                      <a:pt x="1302" y="380"/>
                    </a:cubicBezTo>
                    <a:cubicBezTo>
                      <a:pt x="1480" y="380"/>
                      <a:pt x="1553" y="105"/>
                      <a:pt x="1345" y="40"/>
                    </a:cubicBezTo>
                    <a:cubicBezTo>
                      <a:pt x="1234" y="14"/>
                      <a:pt x="1121" y="1"/>
                      <a:pt x="10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5"/>
              <p:cNvSpPr/>
              <p:nvPr/>
            </p:nvSpPr>
            <p:spPr>
              <a:xfrm>
                <a:off x="4064850" y="2282925"/>
                <a:ext cx="23175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010" extrusionOk="0">
                    <a:moveTo>
                      <a:pt x="229" y="1"/>
                    </a:moveTo>
                    <a:cubicBezTo>
                      <a:pt x="112" y="1"/>
                      <a:pt x="0" y="122"/>
                      <a:pt x="81" y="259"/>
                    </a:cubicBezTo>
                    <a:cubicBezTo>
                      <a:pt x="212" y="510"/>
                      <a:pt x="379" y="748"/>
                      <a:pt x="569" y="962"/>
                    </a:cubicBezTo>
                    <a:cubicBezTo>
                      <a:pt x="605" y="986"/>
                      <a:pt x="653" y="1010"/>
                      <a:pt x="688" y="1010"/>
                    </a:cubicBezTo>
                    <a:lnTo>
                      <a:pt x="700" y="1010"/>
                    </a:lnTo>
                    <a:cubicBezTo>
                      <a:pt x="843" y="1010"/>
                      <a:pt x="926" y="831"/>
                      <a:pt x="819" y="724"/>
                    </a:cubicBezTo>
                    <a:cubicBezTo>
                      <a:pt x="653" y="521"/>
                      <a:pt x="498" y="319"/>
                      <a:pt x="379" y="93"/>
                    </a:cubicBezTo>
                    <a:cubicBezTo>
                      <a:pt x="341" y="28"/>
                      <a:pt x="284" y="1"/>
                      <a:pt x="2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45"/>
              <p:cNvSpPr/>
              <p:nvPr/>
            </p:nvSpPr>
            <p:spPr>
              <a:xfrm>
                <a:off x="4246050" y="2438825"/>
                <a:ext cx="120875" cy="81275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3251" extrusionOk="0">
                    <a:moveTo>
                      <a:pt x="4668" y="0"/>
                    </a:moveTo>
                    <a:lnTo>
                      <a:pt x="24" y="227"/>
                    </a:lnTo>
                    <a:lnTo>
                      <a:pt x="1" y="2822"/>
                    </a:lnTo>
                    <a:lnTo>
                      <a:pt x="2632" y="3251"/>
                    </a:lnTo>
                    <a:lnTo>
                      <a:pt x="4835" y="2798"/>
                    </a:lnTo>
                    <a:lnTo>
                      <a:pt x="4668" y="0"/>
                    </a:lnTo>
                    <a:close/>
                  </a:path>
                </a:pathLst>
              </a:custGeom>
              <a:solidFill>
                <a:srgbClr val="BF86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45"/>
              <p:cNvSpPr/>
              <p:nvPr/>
            </p:nvSpPr>
            <p:spPr>
              <a:xfrm>
                <a:off x="4327600" y="2218275"/>
                <a:ext cx="49750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865" extrusionOk="0">
                    <a:moveTo>
                      <a:pt x="689" y="1"/>
                    </a:moveTo>
                    <a:cubicBezTo>
                      <a:pt x="464" y="1"/>
                      <a:pt x="228" y="38"/>
                      <a:pt x="96" y="178"/>
                    </a:cubicBezTo>
                    <a:cubicBezTo>
                      <a:pt x="49" y="238"/>
                      <a:pt x="13" y="309"/>
                      <a:pt x="13" y="393"/>
                    </a:cubicBezTo>
                    <a:cubicBezTo>
                      <a:pt x="1" y="500"/>
                      <a:pt x="61" y="738"/>
                      <a:pt x="191" y="798"/>
                    </a:cubicBezTo>
                    <a:cubicBezTo>
                      <a:pt x="239" y="810"/>
                      <a:pt x="299" y="821"/>
                      <a:pt x="358" y="821"/>
                    </a:cubicBezTo>
                    <a:cubicBezTo>
                      <a:pt x="584" y="845"/>
                      <a:pt x="811" y="857"/>
                      <a:pt x="1025" y="857"/>
                    </a:cubicBezTo>
                    <a:cubicBezTo>
                      <a:pt x="1094" y="862"/>
                      <a:pt x="1163" y="865"/>
                      <a:pt x="1232" y="865"/>
                    </a:cubicBezTo>
                    <a:cubicBezTo>
                      <a:pt x="1330" y="865"/>
                      <a:pt x="1427" y="859"/>
                      <a:pt x="1525" y="845"/>
                    </a:cubicBezTo>
                    <a:cubicBezTo>
                      <a:pt x="1704" y="821"/>
                      <a:pt x="1858" y="714"/>
                      <a:pt x="1942" y="548"/>
                    </a:cubicBezTo>
                    <a:cubicBezTo>
                      <a:pt x="1989" y="429"/>
                      <a:pt x="1942" y="286"/>
                      <a:pt x="1846" y="202"/>
                    </a:cubicBezTo>
                    <a:cubicBezTo>
                      <a:pt x="1644" y="36"/>
                      <a:pt x="1180" y="24"/>
                      <a:pt x="918" y="12"/>
                    </a:cubicBezTo>
                    <a:cubicBezTo>
                      <a:pt x="846" y="6"/>
                      <a:pt x="768" y="1"/>
                      <a:pt x="6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45"/>
              <p:cNvSpPr/>
              <p:nvPr/>
            </p:nvSpPr>
            <p:spPr>
              <a:xfrm>
                <a:off x="4226400" y="2220200"/>
                <a:ext cx="49750" cy="21775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871" extrusionOk="0">
                    <a:moveTo>
                      <a:pt x="1273" y="0"/>
                    </a:moveTo>
                    <a:cubicBezTo>
                      <a:pt x="1199" y="0"/>
                      <a:pt x="1127" y="3"/>
                      <a:pt x="1061" y="6"/>
                    </a:cubicBezTo>
                    <a:cubicBezTo>
                      <a:pt x="810" y="30"/>
                      <a:pt x="346" y="42"/>
                      <a:pt x="144" y="209"/>
                    </a:cubicBezTo>
                    <a:cubicBezTo>
                      <a:pt x="48" y="292"/>
                      <a:pt x="1" y="435"/>
                      <a:pt x="48" y="554"/>
                    </a:cubicBezTo>
                    <a:cubicBezTo>
                      <a:pt x="132" y="721"/>
                      <a:pt x="287" y="828"/>
                      <a:pt x="465" y="840"/>
                    </a:cubicBezTo>
                    <a:cubicBezTo>
                      <a:pt x="571" y="862"/>
                      <a:pt x="677" y="871"/>
                      <a:pt x="782" y="871"/>
                    </a:cubicBezTo>
                    <a:cubicBezTo>
                      <a:pt x="843" y="871"/>
                      <a:pt x="904" y="868"/>
                      <a:pt x="965" y="863"/>
                    </a:cubicBezTo>
                    <a:cubicBezTo>
                      <a:pt x="1191" y="852"/>
                      <a:pt x="1418" y="840"/>
                      <a:pt x="1644" y="816"/>
                    </a:cubicBezTo>
                    <a:cubicBezTo>
                      <a:pt x="1692" y="816"/>
                      <a:pt x="1751" y="804"/>
                      <a:pt x="1799" y="792"/>
                    </a:cubicBezTo>
                    <a:cubicBezTo>
                      <a:pt x="1942" y="721"/>
                      <a:pt x="1989" y="482"/>
                      <a:pt x="1977" y="375"/>
                    </a:cubicBezTo>
                    <a:cubicBezTo>
                      <a:pt x="1977" y="304"/>
                      <a:pt x="1942" y="232"/>
                      <a:pt x="1894" y="173"/>
                    </a:cubicBezTo>
                    <a:cubicBezTo>
                      <a:pt x="1750" y="29"/>
                      <a:pt x="1503" y="0"/>
                      <a:pt x="12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45"/>
              <p:cNvSpPr/>
              <p:nvPr/>
            </p:nvSpPr>
            <p:spPr>
              <a:xfrm>
                <a:off x="4079950" y="1993650"/>
                <a:ext cx="424200" cy="292200"/>
              </a:xfrm>
              <a:custGeom>
                <a:avLst/>
                <a:gdLst/>
                <a:ahLst/>
                <a:cxnLst/>
                <a:rect l="l" t="t" r="r" b="b"/>
                <a:pathLst>
                  <a:path w="16968" h="11688" extrusionOk="0">
                    <a:moveTo>
                      <a:pt x="10481" y="0"/>
                    </a:moveTo>
                    <a:cubicBezTo>
                      <a:pt x="8120" y="0"/>
                      <a:pt x="5756" y="31"/>
                      <a:pt x="3406" y="198"/>
                    </a:cubicBezTo>
                    <a:cubicBezTo>
                      <a:pt x="2061" y="293"/>
                      <a:pt x="1132" y="353"/>
                      <a:pt x="549" y="1698"/>
                    </a:cubicBezTo>
                    <a:cubicBezTo>
                      <a:pt x="132" y="2663"/>
                      <a:pt x="72" y="3770"/>
                      <a:pt x="49" y="4806"/>
                    </a:cubicBezTo>
                    <a:cubicBezTo>
                      <a:pt x="1" y="6842"/>
                      <a:pt x="370" y="8878"/>
                      <a:pt x="882" y="10842"/>
                    </a:cubicBezTo>
                    <a:cubicBezTo>
                      <a:pt x="953" y="11140"/>
                      <a:pt x="1823" y="11688"/>
                      <a:pt x="1823" y="11688"/>
                    </a:cubicBezTo>
                    <a:lnTo>
                      <a:pt x="1739" y="6616"/>
                    </a:lnTo>
                    <a:lnTo>
                      <a:pt x="1739" y="6616"/>
                    </a:lnTo>
                    <a:cubicBezTo>
                      <a:pt x="2835" y="6627"/>
                      <a:pt x="5715" y="7262"/>
                      <a:pt x="8028" y="7262"/>
                    </a:cubicBezTo>
                    <a:cubicBezTo>
                      <a:pt x="8127" y="7262"/>
                      <a:pt x="8226" y="7261"/>
                      <a:pt x="8323" y="7258"/>
                    </a:cubicBezTo>
                    <a:cubicBezTo>
                      <a:pt x="11395" y="7187"/>
                      <a:pt x="15360" y="6223"/>
                      <a:pt x="15360" y="6223"/>
                    </a:cubicBezTo>
                    <a:lnTo>
                      <a:pt x="15622" y="11509"/>
                    </a:lnTo>
                    <a:cubicBezTo>
                      <a:pt x="15622" y="11509"/>
                      <a:pt x="16265" y="10949"/>
                      <a:pt x="16324" y="10676"/>
                    </a:cubicBezTo>
                    <a:cubicBezTo>
                      <a:pt x="16717" y="8711"/>
                      <a:pt x="16967" y="6675"/>
                      <a:pt x="16813" y="4675"/>
                    </a:cubicBezTo>
                    <a:cubicBezTo>
                      <a:pt x="16694" y="3139"/>
                      <a:pt x="16467" y="829"/>
                      <a:pt x="14789" y="222"/>
                    </a:cubicBezTo>
                    <a:cubicBezTo>
                      <a:pt x="14753" y="198"/>
                      <a:pt x="14705" y="186"/>
                      <a:pt x="14658" y="174"/>
                    </a:cubicBezTo>
                    <a:cubicBezTo>
                      <a:pt x="14134" y="8"/>
                      <a:pt x="13562" y="8"/>
                      <a:pt x="13015" y="8"/>
                    </a:cubicBezTo>
                    <a:cubicBezTo>
                      <a:pt x="12171" y="4"/>
                      <a:pt x="11326" y="0"/>
                      <a:pt x="104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5"/>
              <p:cNvSpPr/>
              <p:nvPr/>
            </p:nvSpPr>
            <p:spPr>
              <a:xfrm>
                <a:off x="4234500" y="2506550"/>
                <a:ext cx="141875" cy="16850"/>
              </a:xfrm>
              <a:custGeom>
                <a:avLst/>
                <a:gdLst/>
                <a:ahLst/>
                <a:cxnLst/>
                <a:rect l="l" t="t" r="r" b="b"/>
                <a:pathLst>
                  <a:path w="5675" h="674" extrusionOk="0">
                    <a:moveTo>
                      <a:pt x="243" y="0"/>
                    </a:moveTo>
                    <a:cubicBezTo>
                      <a:pt x="78" y="0"/>
                      <a:pt x="0" y="255"/>
                      <a:pt x="177" y="327"/>
                    </a:cubicBezTo>
                    <a:cubicBezTo>
                      <a:pt x="213" y="351"/>
                      <a:pt x="963" y="661"/>
                      <a:pt x="2892" y="673"/>
                    </a:cubicBezTo>
                    <a:lnTo>
                      <a:pt x="2939" y="673"/>
                    </a:lnTo>
                    <a:cubicBezTo>
                      <a:pt x="2986" y="673"/>
                      <a:pt x="3034" y="674"/>
                      <a:pt x="3081" y="674"/>
                    </a:cubicBezTo>
                    <a:cubicBezTo>
                      <a:pt x="3879" y="674"/>
                      <a:pt x="4676" y="579"/>
                      <a:pt x="5463" y="411"/>
                    </a:cubicBezTo>
                    <a:cubicBezTo>
                      <a:pt x="5675" y="377"/>
                      <a:pt x="5626" y="73"/>
                      <a:pt x="5434" y="73"/>
                    </a:cubicBezTo>
                    <a:cubicBezTo>
                      <a:pt x="5420" y="73"/>
                      <a:pt x="5406" y="74"/>
                      <a:pt x="5392" y="77"/>
                    </a:cubicBezTo>
                    <a:cubicBezTo>
                      <a:pt x="4622" y="245"/>
                      <a:pt x="3841" y="329"/>
                      <a:pt x="3050" y="329"/>
                    </a:cubicBezTo>
                    <a:cubicBezTo>
                      <a:pt x="2997" y="329"/>
                      <a:pt x="2944" y="328"/>
                      <a:pt x="2892" y="327"/>
                    </a:cubicBezTo>
                    <a:cubicBezTo>
                      <a:pt x="1058" y="316"/>
                      <a:pt x="332" y="30"/>
                      <a:pt x="320" y="18"/>
                    </a:cubicBezTo>
                    <a:cubicBezTo>
                      <a:pt x="293" y="6"/>
                      <a:pt x="267" y="0"/>
                      <a:pt x="2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82" name="Google Shape;1482;p45"/>
          <p:cNvGrpSpPr/>
          <p:nvPr/>
        </p:nvGrpSpPr>
        <p:grpSpPr>
          <a:xfrm>
            <a:off x="6413874" y="4032425"/>
            <a:ext cx="809504" cy="777656"/>
            <a:chOff x="5751039" y="4096046"/>
            <a:chExt cx="693900" cy="666600"/>
          </a:xfrm>
        </p:grpSpPr>
        <p:sp>
          <p:nvSpPr>
            <p:cNvPr id="1483" name="Google Shape;1483;p45"/>
            <p:cNvSpPr/>
            <p:nvPr/>
          </p:nvSpPr>
          <p:spPr>
            <a:xfrm>
              <a:off x="5771850" y="4177150"/>
              <a:ext cx="574500" cy="536100"/>
            </a:xfrm>
            <a:prstGeom prst="arc">
              <a:avLst>
                <a:gd name="adj1" fmla="val 16200000"/>
                <a:gd name="adj2" fmla="val 3116415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5"/>
            <p:cNvSpPr/>
            <p:nvPr/>
          </p:nvSpPr>
          <p:spPr>
            <a:xfrm rot="9899490">
              <a:off x="5810688" y="4161292"/>
              <a:ext cx="574601" cy="536106"/>
            </a:xfrm>
            <a:prstGeom prst="arc">
              <a:avLst>
                <a:gd name="adj1" fmla="val 19506732"/>
                <a:gd name="adj2" fmla="val 3116415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5" name="Google Shape;1485;p45"/>
          <p:cNvSpPr txBox="1"/>
          <p:nvPr/>
        </p:nvSpPr>
        <p:spPr>
          <a:xfrm>
            <a:off x="5946974" y="4118339"/>
            <a:ext cx="5505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rPr>
              <a:t>3</a:t>
            </a:r>
            <a:endParaRPr sz="3600">
              <a:solidFill>
                <a:schemeClr val="accent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86" name="Google Shape;1486;p45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</a:t>
            </a:r>
            <a:endParaRPr/>
          </a:p>
        </p:txBody>
      </p:sp>
      <p:sp>
        <p:nvSpPr>
          <p:cNvPr id="1487" name="Google Shape;1487;p45"/>
          <p:cNvSpPr txBox="1"/>
          <p:nvPr/>
        </p:nvSpPr>
        <p:spPr>
          <a:xfrm>
            <a:off x="1300064" y="1333950"/>
            <a:ext cx="25800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My name is…</a:t>
            </a:r>
            <a:endParaRPr sz="30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88" name="Google Shape;1488;p45"/>
          <p:cNvSpPr/>
          <p:nvPr/>
        </p:nvSpPr>
        <p:spPr>
          <a:xfrm rot="393220">
            <a:off x="7106180" y="3008033"/>
            <a:ext cx="22049" cy="16389"/>
          </a:xfrm>
          <a:custGeom>
            <a:avLst/>
            <a:gdLst/>
            <a:ahLst/>
            <a:cxnLst/>
            <a:rect l="l" t="t" r="r" b="b"/>
            <a:pathLst>
              <a:path w="487" h="362" extrusionOk="0">
                <a:moveTo>
                  <a:pt x="262" y="0"/>
                </a:moveTo>
                <a:cubicBezTo>
                  <a:pt x="258" y="0"/>
                  <a:pt x="254" y="0"/>
                  <a:pt x="250" y="1"/>
                </a:cubicBezTo>
                <a:cubicBezTo>
                  <a:pt x="1" y="1"/>
                  <a:pt x="1" y="362"/>
                  <a:pt x="250" y="362"/>
                </a:cubicBezTo>
                <a:cubicBezTo>
                  <a:pt x="482" y="349"/>
                  <a:pt x="486" y="0"/>
                  <a:pt x="2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45"/>
          <p:cNvSpPr/>
          <p:nvPr/>
        </p:nvSpPr>
        <p:spPr>
          <a:xfrm rot="5400000" flipH="1">
            <a:off x="3027697" y="2606524"/>
            <a:ext cx="23510" cy="844159"/>
          </a:xfrm>
          <a:custGeom>
            <a:avLst/>
            <a:gdLst/>
            <a:ahLst/>
            <a:cxnLst/>
            <a:rect l="l" t="t" r="r" b="b"/>
            <a:pathLst>
              <a:path w="287" h="6823" extrusionOk="0">
                <a:moveTo>
                  <a:pt x="1" y="0"/>
                </a:moveTo>
                <a:lnTo>
                  <a:pt x="1" y="6822"/>
                </a:lnTo>
                <a:lnTo>
                  <a:pt x="287" y="6822"/>
                </a:lnTo>
                <a:lnTo>
                  <a:pt x="2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45"/>
          <p:cNvSpPr/>
          <p:nvPr/>
        </p:nvSpPr>
        <p:spPr>
          <a:xfrm rot="5400000" flipH="1">
            <a:off x="3027678" y="3953095"/>
            <a:ext cx="23510" cy="844159"/>
          </a:xfrm>
          <a:custGeom>
            <a:avLst/>
            <a:gdLst/>
            <a:ahLst/>
            <a:cxnLst/>
            <a:rect l="l" t="t" r="r" b="b"/>
            <a:pathLst>
              <a:path w="287" h="6823" extrusionOk="0">
                <a:moveTo>
                  <a:pt x="1" y="0"/>
                </a:moveTo>
                <a:lnTo>
                  <a:pt x="1" y="6822"/>
                </a:lnTo>
                <a:lnTo>
                  <a:pt x="287" y="6822"/>
                </a:lnTo>
                <a:lnTo>
                  <a:pt x="2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45"/>
          <p:cNvSpPr txBox="1"/>
          <p:nvPr/>
        </p:nvSpPr>
        <p:spPr>
          <a:xfrm>
            <a:off x="4931241" y="1535217"/>
            <a:ext cx="30915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It has…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cxnSp>
        <p:nvCxnSpPr>
          <p:cNvPr id="1492" name="Google Shape;1492;p45"/>
          <p:cNvCxnSpPr/>
          <p:nvPr/>
        </p:nvCxnSpPr>
        <p:spPr>
          <a:xfrm rot="-5400000">
            <a:off x="4691237" y="1712630"/>
            <a:ext cx="2400900" cy="1920900"/>
          </a:xfrm>
          <a:prstGeom prst="bentConnector3">
            <a:avLst>
              <a:gd name="adj1" fmla="val 99997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93" name="Google Shape;1493;p45"/>
          <p:cNvCxnSpPr/>
          <p:nvPr/>
        </p:nvCxnSpPr>
        <p:spPr>
          <a:xfrm rot="10800000" flipH="1">
            <a:off x="5161978" y="2726409"/>
            <a:ext cx="2860800" cy="1242300"/>
          </a:xfrm>
          <a:prstGeom prst="bentConnector3">
            <a:avLst>
              <a:gd name="adj1" fmla="val 99453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94" name="Google Shape;1494;p45"/>
          <p:cNvSpPr txBox="1"/>
          <p:nvPr/>
        </p:nvSpPr>
        <p:spPr>
          <a:xfrm rot="-477471">
            <a:off x="4846064" y="4118458"/>
            <a:ext cx="550400" cy="627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rPr>
              <a:t>1</a:t>
            </a:r>
            <a:endParaRPr sz="36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95" name="Google Shape;1495;p45"/>
          <p:cNvSpPr txBox="1"/>
          <p:nvPr/>
        </p:nvSpPr>
        <p:spPr>
          <a:xfrm rot="424480">
            <a:off x="5396633" y="4118261"/>
            <a:ext cx="550491" cy="627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rPr>
              <a:t>2</a:t>
            </a:r>
            <a:endParaRPr sz="3600">
              <a:solidFill>
                <a:schemeClr val="accent3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96" name="Google Shape;1496;p45"/>
          <p:cNvSpPr txBox="1"/>
          <p:nvPr/>
        </p:nvSpPr>
        <p:spPr>
          <a:xfrm rot="-318960">
            <a:off x="6497345" y="4118402"/>
            <a:ext cx="550468" cy="627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4</a:t>
            </a:r>
            <a:endParaRPr sz="36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97" name="Google Shape;1497;p45"/>
          <p:cNvSpPr txBox="1"/>
          <p:nvPr/>
        </p:nvSpPr>
        <p:spPr>
          <a:xfrm rot="633036">
            <a:off x="7047903" y="4118319"/>
            <a:ext cx="550507" cy="62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rPr>
              <a:t>5</a:t>
            </a:r>
            <a:endParaRPr sz="3600">
              <a:solidFill>
                <a:schemeClr val="accent6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98" name="Google Shape;1498;p45"/>
          <p:cNvSpPr txBox="1"/>
          <p:nvPr/>
        </p:nvSpPr>
        <p:spPr>
          <a:xfrm>
            <a:off x="7598236" y="4118339"/>
            <a:ext cx="5505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rPr>
              <a:t>6</a:t>
            </a:r>
            <a:endParaRPr sz="3600">
              <a:solidFill>
                <a:schemeClr val="accen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499" name="Google Shape;1499;p45"/>
          <p:cNvSpPr txBox="1"/>
          <p:nvPr/>
        </p:nvSpPr>
        <p:spPr>
          <a:xfrm>
            <a:off x="4931241" y="3473580"/>
            <a:ext cx="30915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…letters in it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sp>
        <p:nvSpPr>
          <p:cNvPr id="1500" name="Google Shape;1500;p45"/>
          <p:cNvSpPr txBox="1"/>
          <p:nvPr/>
        </p:nvSpPr>
        <p:spPr>
          <a:xfrm>
            <a:off x="5897377" y="2089182"/>
            <a:ext cx="1159200" cy="13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4</a:t>
            </a:r>
            <a:endParaRPr sz="100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01" name="Google Shape;1501;p45"/>
          <p:cNvSpPr/>
          <p:nvPr/>
        </p:nvSpPr>
        <p:spPr>
          <a:xfrm rot="-3599913">
            <a:off x="4781347" y="1549844"/>
            <a:ext cx="581981" cy="175304"/>
          </a:xfrm>
          <a:custGeom>
            <a:avLst/>
            <a:gdLst/>
            <a:ahLst/>
            <a:cxnLst/>
            <a:rect l="l" t="t" r="r" b="b"/>
            <a:pathLst>
              <a:path w="5906" h="1779" extrusionOk="0">
                <a:moveTo>
                  <a:pt x="0" y="0"/>
                </a:moveTo>
                <a:cubicBezTo>
                  <a:pt x="745" y="1859"/>
                  <a:pt x="4327" y="2326"/>
                  <a:pt x="5906" y="1095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2" name="Google Shape;1502;p45"/>
          <p:cNvSpPr/>
          <p:nvPr/>
        </p:nvSpPr>
        <p:spPr>
          <a:xfrm rot="7200087">
            <a:off x="7558809" y="3698326"/>
            <a:ext cx="581981" cy="175304"/>
          </a:xfrm>
          <a:custGeom>
            <a:avLst/>
            <a:gdLst/>
            <a:ahLst/>
            <a:cxnLst/>
            <a:rect l="l" t="t" r="r" b="b"/>
            <a:pathLst>
              <a:path w="5906" h="1779" extrusionOk="0">
                <a:moveTo>
                  <a:pt x="0" y="0"/>
                </a:moveTo>
                <a:cubicBezTo>
                  <a:pt x="745" y="1859"/>
                  <a:pt x="4327" y="2326"/>
                  <a:pt x="5906" y="1095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3" name="Google Shape;1503;p45"/>
          <p:cNvSpPr txBox="1"/>
          <p:nvPr/>
        </p:nvSpPr>
        <p:spPr>
          <a:xfrm>
            <a:off x="2624069" y="2657700"/>
            <a:ext cx="8472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Mark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sp>
        <p:nvSpPr>
          <p:cNvPr id="1504" name="Google Shape;1504;p45"/>
          <p:cNvSpPr txBox="1"/>
          <p:nvPr/>
        </p:nvSpPr>
        <p:spPr>
          <a:xfrm>
            <a:off x="2624069" y="3998474"/>
            <a:ext cx="8472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Jane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9" name="Google Shape;1509;p46"/>
          <p:cNvGrpSpPr/>
          <p:nvPr/>
        </p:nvGrpSpPr>
        <p:grpSpPr>
          <a:xfrm rot="-900082">
            <a:off x="1644676" y="3435363"/>
            <a:ext cx="870141" cy="803251"/>
            <a:chOff x="1687400" y="2453546"/>
            <a:chExt cx="595372" cy="549604"/>
          </a:xfrm>
        </p:grpSpPr>
        <p:sp>
          <p:nvSpPr>
            <p:cNvPr id="1510" name="Google Shape;1510;p46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11" name="Google Shape;1511;p46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512" name="Google Shape;1512;p46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13" name="Google Shape;1513;p46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14" name="Google Shape;1514;p46"/>
          <p:cNvGrpSpPr/>
          <p:nvPr/>
        </p:nvGrpSpPr>
        <p:grpSpPr>
          <a:xfrm rot="281873">
            <a:off x="2693136" y="3386070"/>
            <a:ext cx="870142" cy="803252"/>
            <a:chOff x="1687400" y="2453546"/>
            <a:chExt cx="595372" cy="549604"/>
          </a:xfrm>
        </p:grpSpPr>
        <p:sp>
          <p:nvSpPr>
            <p:cNvPr id="1515" name="Google Shape;1515;p46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16" name="Google Shape;1516;p46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517" name="Google Shape;1517;p46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18" name="Google Shape;1518;p46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19" name="Google Shape;1519;p46"/>
          <p:cNvGrpSpPr/>
          <p:nvPr/>
        </p:nvGrpSpPr>
        <p:grpSpPr>
          <a:xfrm>
            <a:off x="3748845" y="3336475"/>
            <a:ext cx="870136" cy="803246"/>
            <a:chOff x="1687400" y="2453546"/>
            <a:chExt cx="595372" cy="549604"/>
          </a:xfrm>
        </p:grpSpPr>
        <p:sp>
          <p:nvSpPr>
            <p:cNvPr id="1520" name="Google Shape;1520;p46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1" name="Google Shape;1521;p46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522" name="Google Shape;1522;p46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23" name="Google Shape;1523;p46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24" name="Google Shape;1524;p46"/>
          <p:cNvGrpSpPr/>
          <p:nvPr/>
        </p:nvGrpSpPr>
        <p:grpSpPr>
          <a:xfrm rot="-426363">
            <a:off x="4732290" y="3435355"/>
            <a:ext cx="870151" cy="803261"/>
            <a:chOff x="1687400" y="2453546"/>
            <a:chExt cx="595372" cy="549604"/>
          </a:xfrm>
        </p:grpSpPr>
        <p:sp>
          <p:nvSpPr>
            <p:cNvPr id="1525" name="Google Shape;1525;p46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6" name="Google Shape;1526;p46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527" name="Google Shape;1527;p46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28" name="Google Shape;1528;p46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29" name="Google Shape;1529;p46"/>
          <p:cNvGrpSpPr/>
          <p:nvPr/>
        </p:nvGrpSpPr>
        <p:grpSpPr>
          <a:xfrm rot="326977">
            <a:off x="5762112" y="3385972"/>
            <a:ext cx="870139" cy="803250"/>
            <a:chOff x="1687400" y="2453546"/>
            <a:chExt cx="595372" cy="549604"/>
          </a:xfrm>
        </p:grpSpPr>
        <p:sp>
          <p:nvSpPr>
            <p:cNvPr id="1530" name="Google Shape;1530;p46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31" name="Google Shape;1531;p46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532" name="Google Shape;1532;p46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33" name="Google Shape;1533;p46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34" name="Google Shape;1534;p46"/>
          <p:cNvGrpSpPr/>
          <p:nvPr/>
        </p:nvGrpSpPr>
        <p:grpSpPr>
          <a:xfrm>
            <a:off x="6781752" y="3428158"/>
            <a:ext cx="870136" cy="803246"/>
            <a:chOff x="1687400" y="2453546"/>
            <a:chExt cx="595372" cy="549604"/>
          </a:xfrm>
        </p:grpSpPr>
        <p:sp>
          <p:nvSpPr>
            <p:cNvPr id="1535" name="Google Shape;1535;p46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36" name="Google Shape;1536;p46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537" name="Google Shape;1537;p46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38" name="Google Shape;1538;p46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1539" name="Google Shape;1539;p46"/>
          <p:cNvSpPr txBox="1"/>
          <p:nvPr/>
        </p:nvSpPr>
        <p:spPr>
          <a:xfrm rot="-1092301">
            <a:off x="1778987" y="3597729"/>
            <a:ext cx="496450" cy="4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M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40" name="Google Shape;1540;p46"/>
          <p:cNvSpPr txBox="1"/>
          <p:nvPr/>
        </p:nvSpPr>
        <p:spPr>
          <a:xfrm>
            <a:off x="4887818" y="3554975"/>
            <a:ext cx="4818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41" name="Google Shape;1541;p46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SPELL YOUR NAME</a:t>
            </a:r>
            <a:endParaRPr/>
          </a:p>
        </p:txBody>
      </p:sp>
      <p:sp>
        <p:nvSpPr>
          <p:cNvPr id="1542" name="Google Shape;1542;p46"/>
          <p:cNvSpPr txBox="1"/>
          <p:nvPr/>
        </p:nvSpPr>
        <p:spPr>
          <a:xfrm rot="424846">
            <a:off x="2887285" y="3512805"/>
            <a:ext cx="481875" cy="54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Y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43" name="Google Shape;1543;p46"/>
          <p:cNvSpPr txBox="1"/>
          <p:nvPr/>
        </p:nvSpPr>
        <p:spPr>
          <a:xfrm rot="-319418">
            <a:off x="3943024" y="3463313"/>
            <a:ext cx="481778" cy="549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N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44" name="Google Shape;1544;p46"/>
          <p:cNvSpPr txBox="1"/>
          <p:nvPr/>
        </p:nvSpPr>
        <p:spPr>
          <a:xfrm rot="632840">
            <a:off x="5931848" y="3512796"/>
            <a:ext cx="481841" cy="54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M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45" name="Google Shape;1545;p46"/>
          <p:cNvSpPr txBox="1"/>
          <p:nvPr/>
        </p:nvSpPr>
        <p:spPr>
          <a:xfrm>
            <a:off x="6975931" y="3554975"/>
            <a:ext cx="4818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E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grpSp>
        <p:nvGrpSpPr>
          <p:cNvPr id="1546" name="Google Shape;1546;p46"/>
          <p:cNvGrpSpPr/>
          <p:nvPr/>
        </p:nvGrpSpPr>
        <p:grpSpPr>
          <a:xfrm>
            <a:off x="1669538" y="1453083"/>
            <a:ext cx="835624" cy="1092567"/>
            <a:chOff x="3316475" y="1127575"/>
            <a:chExt cx="626875" cy="728475"/>
          </a:xfrm>
        </p:grpSpPr>
        <p:sp>
          <p:nvSpPr>
            <p:cNvPr id="1547" name="Google Shape;1547;p46"/>
            <p:cNvSpPr/>
            <p:nvPr/>
          </p:nvSpPr>
          <p:spPr>
            <a:xfrm>
              <a:off x="3316475" y="1127575"/>
              <a:ext cx="626875" cy="571900"/>
            </a:xfrm>
            <a:custGeom>
              <a:avLst/>
              <a:gdLst/>
              <a:ahLst/>
              <a:cxnLst/>
              <a:rect l="l" t="t" r="r" b="b"/>
              <a:pathLst>
                <a:path w="25075" h="22876" extrusionOk="0">
                  <a:moveTo>
                    <a:pt x="12236" y="0"/>
                  </a:moveTo>
                  <a:cubicBezTo>
                    <a:pt x="12122" y="0"/>
                    <a:pt x="12008" y="1"/>
                    <a:pt x="11895" y="3"/>
                  </a:cubicBezTo>
                  <a:cubicBezTo>
                    <a:pt x="10264" y="27"/>
                    <a:pt x="8644" y="361"/>
                    <a:pt x="7132" y="992"/>
                  </a:cubicBezTo>
                  <a:cubicBezTo>
                    <a:pt x="5537" y="1658"/>
                    <a:pt x="4489" y="2706"/>
                    <a:pt x="3763" y="4266"/>
                  </a:cubicBezTo>
                  <a:cubicBezTo>
                    <a:pt x="3060" y="5766"/>
                    <a:pt x="2739" y="7409"/>
                    <a:pt x="2048" y="8909"/>
                  </a:cubicBezTo>
                  <a:cubicBezTo>
                    <a:pt x="1596" y="9874"/>
                    <a:pt x="941" y="10814"/>
                    <a:pt x="905" y="11862"/>
                  </a:cubicBezTo>
                  <a:cubicBezTo>
                    <a:pt x="846" y="13434"/>
                    <a:pt x="1655" y="13993"/>
                    <a:pt x="1477" y="15553"/>
                  </a:cubicBezTo>
                  <a:cubicBezTo>
                    <a:pt x="1393" y="16303"/>
                    <a:pt x="0" y="19482"/>
                    <a:pt x="1822" y="20780"/>
                  </a:cubicBezTo>
                  <a:cubicBezTo>
                    <a:pt x="4052" y="22365"/>
                    <a:pt x="8259" y="22875"/>
                    <a:pt x="12263" y="22875"/>
                  </a:cubicBezTo>
                  <a:cubicBezTo>
                    <a:pt x="16769" y="22875"/>
                    <a:pt x="21019" y="22230"/>
                    <a:pt x="21908" y="21744"/>
                  </a:cubicBezTo>
                  <a:cubicBezTo>
                    <a:pt x="25075" y="19994"/>
                    <a:pt x="23456" y="16410"/>
                    <a:pt x="23265" y="15839"/>
                  </a:cubicBezTo>
                  <a:cubicBezTo>
                    <a:pt x="22622" y="13922"/>
                    <a:pt x="23682" y="11826"/>
                    <a:pt x="22837" y="9909"/>
                  </a:cubicBezTo>
                  <a:cubicBezTo>
                    <a:pt x="22265" y="8635"/>
                    <a:pt x="21563" y="7516"/>
                    <a:pt x="21146" y="6159"/>
                  </a:cubicBezTo>
                  <a:cubicBezTo>
                    <a:pt x="20586" y="4325"/>
                    <a:pt x="19812" y="2278"/>
                    <a:pt x="17991" y="1254"/>
                  </a:cubicBezTo>
                  <a:cubicBezTo>
                    <a:pt x="16315" y="298"/>
                    <a:pt x="14183" y="0"/>
                    <a:pt x="12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6"/>
            <p:cNvSpPr/>
            <p:nvPr/>
          </p:nvSpPr>
          <p:spPr>
            <a:xfrm>
              <a:off x="3403975" y="1583350"/>
              <a:ext cx="435800" cy="272700"/>
            </a:xfrm>
            <a:custGeom>
              <a:avLst/>
              <a:gdLst/>
              <a:ahLst/>
              <a:cxnLst/>
              <a:rect l="l" t="t" r="r" b="b"/>
              <a:pathLst>
                <a:path w="17432" h="10908" extrusionOk="0">
                  <a:moveTo>
                    <a:pt x="8769" y="0"/>
                  </a:moveTo>
                  <a:cubicBezTo>
                    <a:pt x="8720" y="0"/>
                    <a:pt x="8671" y="1"/>
                    <a:pt x="8621" y="1"/>
                  </a:cubicBezTo>
                  <a:cubicBezTo>
                    <a:pt x="6645" y="13"/>
                    <a:pt x="4882" y="180"/>
                    <a:pt x="3608" y="906"/>
                  </a:cubicBezTo>
                  <a:cubicBezTo>
                    <a:pt x="620" y="2644"/>
                    <a:pt x="1" y="10907"/>
                    <a:pt x="1" y="10907"/>
                  </a:cubicBezTo>
                  <a:lnTo>
                    <a:pt x="17432" y="10847"/>
                  </a:lnTo>
                  <a:cubicBezTo>
                    <a:pt x="17432" y="10847"/>
                    <a:pt x="16289" y="2108"/>
                    <a:pt x="13526" y="739"/>
                  </a:cubicBezTo>
                  <a:cubicBezTo>
                    <a:pt x="12516" y="228"/>
                    <a:pt x="10703" y="0"/>
                    <a:pt x="8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6"/>
            <p:cNvSpPr/>
            <p:nvPr/>
          </p:nvSpPr>
          <p:spPr>
            <a:xfrm>
              <a:off x="3461725" y="1764775"/>
              <a:ext cx="19100" cy="90375"/>
            </a:xfrm>
            <a:custGeom>
              <a:avLst/>
              <a:gdLst/>
              <a:ahLst/>
              <a:cxnLst/>
              <a:rect l="l" t="t" r="r" b="b"/>
              <a:pathLst>
                <a:path w="764" h="3615" extrusionOk="0">
                  <a:moveTo>
                    <a:pt x="577" y="1"/>
                  </a:moveTo>
                  <a:cubicBezTo>
                    <a:pt x="499" y="1"/>
                    <a:pt x="422" y="47"/>
                    <a:pt x="406" y="150"/>
                  </a:cubicBezTo>
                  <a:lnTo>
                    <a:pt x="13" y="3424"/>
                  </a:lnTo>
                  <a:cubicBezTo>
                    <a:pt x="1" y="3519"/>
                    <a:pt x="72" y="3602"/>
                    <a:pt x="155" y="3614"/>
                  </a:cubicBezTo>
                  <a:lnTo>
                    <a:pt x="179" y="3614"/>
                  </a:lnTo>
                  <a:cubicBezTo>
                    <a:pt x="263" y="3614"/>
                    <a:pt x="346" y="3543"/>
                    <a:pt x="358" y="3460"/>
                  </a:cubicBezTo>
                  <a:lnTo>
                    <a:pt x="751" y="185"/>
                  </a:lnTo>
                  <a:cubicBezTo>
                    <a:pt x="764" y="68"/>
                    <a:pt x="670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6"/>
            <p:cNvSpPr/>
            <p:nvPr/>
          </p:nvSpPr>
          <p:spPr>
            <a:xfrm>
              <a:off x="3762325" y="1764775"/>
              <a:ext cx="18825" cy="90375"/>
            </a:xfrm>
            <a:custGeom>
              <a:avLst/>
              <a:gdLst/>
              <a:ahLst/>
              <a:cxnLst/>
              <a:rect l="l" t="t" r="r" b="b"/>
              <a:pathLst>
                <a:path w="753" h="3615" extrusionOk="0">
                  <a:moveTo>
                    <a:pt x="186" y="1"/>
                  </a:moveTo>
                  <a:cubicBezTo>
                    <a:pt x="95" y="1"/>
                    <a:pt x="1" y="68"/>
                    <a:pt x="14" y="185"/>
                  </a:cubicBezTo>
                  <a:lnTo>
                    <a:pt x="407" y="3460"/>
                  </a:lnTo>
                  <a:cubicBezTo>
                    <a:pt x="419" y="3543"/>
                    <a:pt x="490" y="3614"/>
                    <a:pt x="574" y="3614"/>
                  </a:cubicBezTo>
                  <a:lnTo>
                    <a:pt x="597" y="3614"/>
                  </a:lnTo>
                  <a:cubicBezTo>
                    <a:pt x="693" y="3602"/>
                    <a:pt x="752" y="3519"/>
                    <a:pt x="740" y="3424"/>
                  </a:cubicBezTo>
                  <a:lnTo>
                    <a:pt x="347" y="150"/>
                  </a:lnTo>
                  <a:cubicBezTo>
                    <a:pt x="336" y="47"/>
                    <a:pt x="262" y="1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6"/>
            <p:cNvSpPr/>
            <p:nvPr/>
          </p:nvSpPr>
          <p:spPr>
            <a:xfrm>
              <a:off x="3390000" y="1188375"/>
              <a:ext cx="427100" cy="379850"/>
            </a:xfrm>
            <a:custGeom>
              <a:avLst/>
              <a:gdLst/>
              <a:ahLst/>
              <a:cxnLst/>
              <a:rect l="l" t="t" r="r" b="b"/>
              <a:pathLst>
                <a:path w="17084" h="15194" extrusionOk="0">
                  <a:moveTo>
                    <a:pt x="13262" y="0"/>
                  </a:moveTo>
                  <a:cubicBezTo>
                    <a:pt x="13247" y="0"/>
                    <a:pt x="13232" y="0"/>
                    <a:pt x="13216" y="0"/>
                  </a:cubicBezTo>
                  <a:lnTo>
                    <a:pt x="4989" y="48"/>
                  </a:lnTo>
                  <a:cubicBezTo>
                    <a:pt x="3203" y="60"/>
                    <a:pt x="1727" y="1417"/>
                    <a:pt x="1560" y="3191"/>
                  </a:cubicBezTo>
                  <a:lnTo>
                    <a:pt x="1536" y="3429"/>
                  </a:lnTo>
                  <a:cubicBezTo>
                    <a:pt x="1524" y="3501"/>
                    <a:pt x="1524" y="3572"/>
                    <a:pt x="1512" y="3656"/>
                  </a:cubicBezTo>
                  <a:cubicBezTo>
                    <a:pt x="1334" y="4787"/>
                    <a:pt x="0" y="15074"/>
                    <a:pt x="9644" y="15193"/>
                  </a:cubicBezTo>
                  <a:cubicBezTo>
                    <a:pt x="9683" y="15193"/>
                    <a:pt x="9721" y="15193"/>
                    <a:pt x="9759" y="15193"/>
                  </a:cubicBezTo>
                  <a:cubicBezTo>
                    <a:pt x="16721" y="15193"/>
                    <a:pt x="17084" y="7620"/>
                    <a:pt x="16693" y="3155"/>
                  </a:cubicBezTo>
                  <a:cubicBezTo>
                    <a:pt x="16528" y="1373"/>
                    <a:pt x="15040" y="0"/>
                    <a:pt x="13262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6"/>
            <p:cNvSpPr/>
            <p:nvPr/>
          </p:nvSpPr>
          <p:spPr>
            <a:xfrm>
              <a:off x="3645050" y="1356925"/>
              <a:ext cx="39350" cy="33175"/>
            </a:xfrm>
            <a:custGeom>
              <a:avLst/>
              <a:gdLst/>
              <a:ahLst/>
              <a:cxnLst/>
              <a:rect l="l" t="t" r="r" b="b"/>
              <a:pathLst>
                <a:path w="1574" h="1327" extrusionOk="0">
                  <a:moveTo>
                    <a:pt x="843" y="0"/>
                  </a:moveTo>
                  <a:cubicBezTo>
                    <a:pt x="323" y="0"/>
                    <a:pt x="1" y="612"/>
                    <a:pt x="323" y="1057"/>
                  </a:cubicBezTo>
                  <a:cubicBezTo>
                    <a:pt x="462" y="1242"/>
                    <a:pt x="660" y="1326"/>
                    <a:pt x="855" y="1326"/>
                  </a:cubicBezTo>
                  <a:cubicBezTo>
                    <a:pt x="1162" y="1326"/>
                    <a:pt x="1463" y="1116"/>
                    <a:pt x="1514" y="759"/>
                  </a:cubicBezTo>
                  <a:cubicBezTo>
                    <a:pt x="1574" y="402"/>
                    <a:pt x="1324" y="57"/>
                    <a:pt x="954" y="9"/>
                  </a:cubicBezTo>
                  <a:cubicBezTo>
                    <a:pt x="916" y="3"/>
                    <a:pt x="879" y="0"/>
                    <a:pt x="8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6"/>
            <p:cNvSpPr/>
            <p:nvPr/>
          </p:nvSpPr>
          <p:spPr>
            <a:xfrm>
              <a:off x="3562050" y="1355925"/>
              <a:ext cx="39400" cy="33400"/>
            </a:xfrm>
            <a:custGeom>
              <a:avLst/>
              <a:gdLst/>
              <a:ahLst/>
              <a:cxnLst/>
              <a:rect l="l" t="t" r="r" b="b"/>
              <a:pathLst>
                <a:path w="1576" h="1336" extrusionOk="0">
                  <a:moveTo>
                    <a:pt x="734" y="1"/>
                  </a:moveTo>
                  <a:cubicBezTo>
                    <a:pt x="456" y="1"/>
                    <a:pt x="182" y="171"/>
                    <a:pt x="95" y="490"/>
                  </a:cubicBezTo>
                  <a:cubicBezTo>
                    <a:pt x="0" y="847"/>
                    <a:pt x="203" y="1216"/>
                    <a:pt x="560" y="1311"/>
                  </a:cubicBezTo>
                  <a:cubicBezTo>
                    <a:pt x="621" y="1328"/>
                    <a:pt x="680" y="1335"/>
                    <a:pt x="738" y="1335"/>
                  </a:cubicBezTo>
                  <a:cubicBezTo>
                    <a:pt x="1224" y="1335"/>
                    <a:pt x="1576" y="792"/>
                    <a:pt x="1310" y="335"/>
                  </a:cubicBezTo>
                  <a:cubicBezTo>
                    <a:pt x="1178" y="108"/>
                    <a:pt x="955" y="1"/>
                    <a:pt x="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6"/>
            <p:cNvSpPr/>
            <p:nvPr/>
          </p:nvSpPr>
          <p:spPr>
            <a:xfrm>
              <a:off x="3590825" y="1429650"/>
              <a:ext cx="62125" cy="15950"/>
            </a:xfrm>
            <a:custGeom>
              <a:avLst/>
              <a:gdLst/>
              <a:ahLst/>
              <a:cxnLst/>
              <a:rect l="l" t="t" r="r" b="b"/>
              <a:pathLst>
                <a:path w="2485" h="638" extrusionOk="0">
                  <a:moveTo>
                    <a:pt x="2229" y="1"/>
                  </a:moveTo>
                  <a:cubicBezTo>
                    <a:pt x="2199" y="1"/>
                    <a:pt x="2167" y="9"/>
                    <a:pt x="2135" y="29"/>
                  </a:cubicBezTo>
                  <a:cubicBezTo>
                    <a:pt x="1885" y="196"/>
                    <a:pt x="1588" y="291"/>
                    <a:pt x="1278" y="303"/>
                  </a:cubicBezTo>
                  <a:cubicBezTo>
                    <a:pt x="1258" y="304"/>
                    <a:pt x="1238" y="304"/>
                    <a:pt x="1217" y="304"/>
                  </a:cubicBezTo>
                  <a:cubicBezTo>
                    <a:pt x="915" y="304"/>
                    <a:pt x="606" y="221"/>
                    <a:pt x="349" y="65"/>
                  </a:cubicBezTo>
                  <a:cubicBezTo>
                    <a:pt x="316" y="45"/>
                    <a:pt x="282" y="36"/>
                    <a:pt x="252" y="36"/>
                  </a:cubicBezTo>
                  <a:cubicBezTo>
                    <a:pt x="98" y="36"/>
                    <a:pt x="0" y="251"/>
                    <a:pt x="159" y="351"/>
                  </a:cubicBezTo>
                  <a:cubicBezTo>
                    <a:pt x="464" y="531"/>
                    <a:pt x="802" y="637"/>
                    <a:pt x="1151" y="637"/>
                  </a:cubicBezTo>
                  <a:cubicBezTo>
                    <a:pt x="1169" y="637"/>
                    <a:pt x="1188" y="637"/>
                    <a:pt x="1207" y="636"/>
                  </a:cubicBezTo>
                  <a:lnTo>
                    <a:pt x="1302" y="636"/>
                  </a:lnTo>
                  <a:cubicBezTo>
                    <a:pt x="1659" y="624"/>
                    <a:pt x="2016" y="517"/>
                    <a:pt x="2326" y="315"/>
                  </a:cubicBezTo>
                  <a:cubicBezTo>
                    <a:pt x="2484" y="216"/>
                    <a:pt x="2379" y="1"/>
                    <a:pt x="2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6"/>
            <p:cNvSpPr/>
            <p:nvPr/>
          </p:nvSpPr>
          <p:spPr>
            <a:xfrm>
              <a:off x="3780225" y="1364700"/>
              <a:ext cx="96450" cy="75525"/>
            </a:xfrm>
            <a:custGeom>
              <a:avLst/>
              <a:gdLst/>
              <a:ahLst/>
              <a:cxnLst/>
              <a:rect l="l" t="t" r="r" b="b"/>
              <a:pathLst>
                <a:path w="3858" h="3021" extrusionOk="0">
                  <a:moveTo>
                    <a:pt x="2038" y="1"/>
                  </a:moveTo>
                  <a:cubicBezTo>
                    <a:pt x="1547" y="1"/>
                    <a:pt x="1043" y="84"/>
                    <a:pt x="691" y="151"/>
                  </a:cubicBezTo>
                  <a:lnTo>
                    <a:pt x="0" y="3020"/>
                  </a:lnTo>
                  <a:cubicBezTo>
                    <a:pt x="489" y="2984"/>
                    <a:pt x="2096" y="2960"/>
                    <a:pt x="3084" y="2270"/>
                  </a:cubicBezTo>
                  <a:cubicBezTo>
                    <a:pt x="3679" y="1853"/>
                    <a:pt x="3858" y="1020"/>
                    <a:pt x="3406" y="460"/>
                  </a:cubicBezTo>
                  <a:cubicBezTo>
                    <a:pt x="3128" y="106"/>
                    <a:pt x="2592" y="1"/>
                    <a:pt x="2038" y="1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6"/>
            <p:cNvSpPr/>
            <p:nvPr/>
          </p:nvSpPr>
          <p:spPr>
            <a:xfrm>
              <a:off x="3817875" y="1380775"/>
              <a:ext cx="38575" cy="14800"/>
            </a:xfrm>
            <a:custGeom>
              <a:avLst/>
              <a:gdLst/>
              <a:ahLst/>
              <a:cxnLst/>
              <a:rect l="l" t="t" r="r" b="b"/>
              <a:pathLst>
                <a:path w="1543" h="592" extrusionOk="0">
                  <a:moveTo>
                    <a:pt x="515" y="0"/>
                  </a:moveTo>
                  <a:cubicBezTo>
                    <a:pt x="409" y="0"/>
                    <a:pt x="302" y="10"/>
                    <a:pt x="197" y="31"/>
                  </a:cubicBezTo>
                  <a:cubicBezTo>
                    <a:pt x="1" y="97"/>
                    <a:pt x="64" y="372"/>
                    <a:pt x="241" y="372"/>
                  </a:cubicBezTo>
                  <a:cubicBezTo>
                    <a:pt x="257" y="372"/>
                    <a:pt x="274" y="370"/>
                    <a:pt x="292" y="365"/>
                  </a:cubicBezTo>
                  <a:cubicBezTo>
                    <a:pt x="366" y="351"/>
                    <a:pt x="441" y="344"/>
                    <a:pt x="515" y="344"/>
                  </a:cubicBezTo>
                  <a:cubicBezTo>
                    <a:pt x="763" y="344"/>
                    <a:pt x="1007" y="421"/>
                    <a:pt x="1209" y="567"/>
                  </a:cubicBezTo>
                  <a:cubicBezTo>
                    <a:pt x="1245" y="579"/>
                    <a:pt x="1269" y="591"/>
                    <a:pt x="1304" y="591"/>
                  </a:cubicBezTo>
                  <a:cubicBezTo>
                    <a:pt x="1483" y="591"/>
                    <a:pt x="1542" y="365"/>
                    <a:pt x="1400" y="270"/>
                  </a:cubicBezTo>
                  <a:cubicBezTo>
                    <a:pt x="1141" y="92"/>
                    <a:pt x="830" y="0"/>
                    <a:pt x="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6"/>
            <p:cNvSpPr/>
            <p:nvPr/>
          </p:nvSpPr>
          <p:spPr>
            <a:xfrm>
              <a:off x="3822500" y="1385875"/>
              <a:ext cx="23500" cy="24875"/>
            </a:xfrm>
            <a:custGeom>
              <a:avLst/>
              <a:gdLst/>
              <a:ahLst/>
              <a:cxnLst/>
              <a:rect l="l" t="t" r="r" b="b"/>
              <a:pathLst>
                <a:path w="940" h="995" extrusionOk="0">
                  <a:moveTo>
                    <a:pt x="709" y="0"/>
                  </a:moveTo>
                  <a:cubicBezTo>
                    <a:pt x="657" y="0"/>
                    <a:pt x="605" y="26"/>
                    <a:pt x="572" y="89"/>
                  </a:cubicBezTo>
                  <a:cubicBezTo>
                    <a:pt x="441" y="304"/>
                    <a:pt x="286" y="518"/>
                    <a:pt x="107" y="709"/>
                  </a:cubicBezTo>
                  <a:cubicBezTo>
                    <a:pt x="0" y="816"/>
                    <a:pt x="83" y="994"/>
                    <a:pt x="238" y="994"/>
                  </a:cubicBezTo>
                  <a:cubicBezTo>
                    <a:pt x="274" y="994"/>
                    <a:pt x="322" y="982"/>
                    <a:pt x="357" y="947"/>
                  </a:cubicBezTo>
                  <a:cubicBezTo>
                    <a:pt x="548" y="744"/>
                    <a:pt x="714" y="506"/>
                    <a:pt x="857" y="268"/>
                  </a:cubicBezTo>
                  <a:cubicBezTo>
                    <a:pt x="939" y="129"/>
                    <a:pt x="824" y="0"/>
                    <a:pt x="7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6"/>
            <p:cNvSpPr/>
            <p:nvPr/>
          </p:nvSpPr>
          <p:spPr>
            <a:xfrm>
              <a:off x="3355475" y="1352925"/>
              <a:ext cx="93475" cy="78350"/>
            </a:xfrm>
            <a:custGeom>
              <a:avLst/>
              <a:gdLst/>
              <a:ahLst/>
              <a:cxnLst/>
              <a:rect l="l" t="t" r="r" b="b"/>
              <a:pathLst>
                <a:path w="3739" h="3134" extrusionOk="0">
                  <a:moveTo>
                    <a:pt x="1640" y="0"/>
                  </a:moveTo>
                  <a:cubicBezTo>
                    <a:pt x="1169" y="0"/>
                    <a:pt x="733" y="94"/>
                    <a:pt x="476" y="383"/>
                  </a:cubicBezTo>
                  <a:cubicBezTo>
                    <a:pt x="0" y="919"/>
                    <a:pt x="119" y="1777"/>
                    <a:pt x="703" y="2217"/>
                  </a:cubicBezTo>
                  <a:cubicBezTo>
                    <a:pt x="1655" y="2955"/>
                    <a:pt x="3251" y="3062"/>
                    <a:pt x="3739" y="3134"/>
                  </a:cubicBezTo>
                  <a:lnTo>
                    <a:pt x="3215" y="229"/>
                  </a:lnTo>
                  <a:cubicBezTo>
                    <a:pt x="2802" y="132"/>
                    <a:pt x="2197" y="0"/>
                    <a:pt x="1640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6"/>
            <p:cNvSpPr/>
            <p:nvPr/>
          </p:nvSpPr>
          <p:spPr>
            <a:xfrm>
              <a:off x="3375400" y="1369100"/>
              <a:ext cx="38850" cy="13675"/>
            </a:xfrm>
            <a:custGeom>
              <a:avLst/>
              <a:gdLst/>
              <a:ahLst/>
              <a:cxnLst/>
              <a:rect l="l" t="t" r="r" b="b"/>
              <a:pathLst>
                <a:path w="1554" h="547" extrusionOk="0">
                  <a:moveTo>
                    <a:pt x="955" y="1"/>
                  </a:moveTo>
                  <a:cubicBezTo>
                    <a:pt x="675" y="1"/>
                    <a:pt x="396" y="80"/>
                    <a:pt x="156" y="225"/>
                  </a:cubicBezTo>
                  <a:cubicBezTo>
                    <a:pt x="1" y="320"/>
                    <a:pt x="60" y="546"/>
                    <a:pt x="239" y="546"/>
                  </a:cubicBezTo>
                  <a:cubicBezTo>
                    <a:pt x="263" y="546"/>
                    <a:pt x="299" y="546"/>
                    <a:pt x="322" y="522"/>
                  </a:cubicBezTo>
                  <a:cubicBezTo>
                    <a:pt x="513" y="406"/>
                    <a:pt x="733" y="342"/>
                    <a:pt x="957" y="342"/>
                  </a:cubicBezTo>
                  <a:cubicBezTo>
                    <a:pt x="1055" y="342"/>
                    <a:pt x="1154" y="354"/>
                    <a:pt x="1251" y="379"/>
                  </a:cubicBezTo>
                  <a:cubicBezTo>
                    <a:pt x="1270" y="385"/>
                    <a:pt x="1287" y="387"/>
                    <a:pt x="1304" y="387"/>
                  </a:cubicBezTo>
                  <a:cubicBezTo>
                    <a:pt x="1482" y="387"/>
                    <a:pt x="1554" y="123"/>
                    <a:pt x="1358" y="58"/>
                  </a:cubicBezTo>
                  <a:cubicBezTo>
                    <a:pt x="1226" y="19"/>
                    <a:pt x="1091" y="1"/>
                    <a:pt x="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6"/>
            <p:cNvSpPr/>
            <p:nvPr/>
          </p:nvSpPr>
          <p:spPr>
            <a:xfrm>
              <a:off x="3385925" y="1373700"/>
              <a:ext cx="22550" cy="25725"/>
            </a:xfrm>
            <a:custGeom>
              <a:avLst/>
              <a:gdLst/>
              <a:ahLst/>
              <a:cxnLst/>
              <a:rect l="l" t="t" r="r" b="b"/>
              <a:pathLst>
                <a:path w="902" h="1029" extrusionOk="0">
                  <a:moveTo>
                    <a:pt x="228" y="0"/>
                  </a:moveTo>
                  <a:cubicBezTo>
                    <a:pt x="113" y="0"/>
                    <a:pt x="0" y="120"/>
                    <a:pt x="80" y="255"/>
                  </a:cubicBezTo>
                  <a:cubicBezTo>
                    <a:pt x="199" y="517"/>
                    <a:pt x="366" y="755"/>
                    <a:pt x="544" y="969"/>
                  </a:cubicBezTo>
                  <a:cubicBezTo>
                    <a:pt x="580" y="1005"/>
                    <a:pt x="628" y="1029"/>
                    <a:pt x="675" y="1029"/>
                  </a:cubicBezTo>
                  <a:cubicBezTo>
                    <a:pt x="818" y="1029"/>
                    <a:pt x="901" y="850"/>
                    <a:pt x="794" y="743"/>
                  </a:cubicBezTo>
                  <a:cubicBezTo>
                    <a:pt x="640" y="541"/>
                    <a:pt x="497" y="326"/>
                    <a:pt x="378" y="100"/>
                  </a:cubicBezTo>
                  <a:cubicBezTo>
                    <a:pt x="342" y="29"/>
                    <a:pt x="285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6"/>
            <p:cNvSpPr/>
            <p:nvPr/>
          </p:nvSpPr>
          <p:spPr>
            <a:xfrm>
              <a:off x="3561450" y="1538700"/>
              <a:ext cx="119375" cy="70275"/>
            </a:xfrm>
            <a:custGeom>
              <a:avLst/>
              <a:gdLst/>
              <a:ahLst/>
              <a:cxnLst/>
              <a:rect l="l" t="t" r="r" b="b"/>
              <a:pathLst>
                <a:path w="4775" h="2811" extrusionOk="0">
                  <a:moveTo>
                    <a:pt x="4691" y="1"/>
                  </a:moveTo>
                  <a:lnTo>
                    <a:pt x="48" y="84"/>
                  </a:lnTo>
                  <a:lnTo>
                    <a:pt x="0" y="2799"/>
                  </a:lnTo>
                  <a:lnTo>
                    <a:pt x="4775" y="2811"/>
                  </a:lnTo>
                  <a:lnTo>
                    <a:pt x="4775" y="2811"/>
                  </a:lnTo>
                  <a:lnTo>
                    <a:pt x="4691" y="1"/>
                  </a:ln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6"/>
            <p:cNvSpPr/>
            <p:nvPr/>
          </p:nvSpPr>
          <p:spPr>
            <a:xfrm>
              <a:off x="3650450" y="1317825"/>
              <a:ext cx="49425" cy="22125"/>
            </a:xfrm>
            <a:custGeom>
              <a:avLst/>
              <a:gdLst/>
              <a:ahLst/>
              <a:cxnLst/>
              <a:rect l="l" t="t" r="r" b="b"/>
              <a:pathLst>
                <a:path w="1977" h="885" extrusionOk="0">
                  <a:moveTo>
                    <a:pt x="667" y="0"/>
                  </a:moveTo>
                  <a:cubicBezTo>
                    <a:pt x="452" y="0"/>
                    <a:pt x="230" y="34"/>
                    <a:pt x="96" y="168"/>
                  </a:cubicBezTo>
                  <a:cubicBezTo>
                    <a:pt x="48" y="216"/>
                    <a:pt x="12" y="287"/>
                    <a:pt x="12" y="371"/>
                  </a:cubicBezTo>
                  <a:cubicBezTo>
                    <a:pt x="0" y="478"/>
                    <a:pt x="48" y="716"/>
                    <a:pt x="179" y="775"/>
                  </a:cubicBezTo>
                  <a:cubicBezTo>
                    <a:pt x="226" y="799"/>
                    <a:pt x="286" y="811"/>
                    <a:pt x="334" y="811"/>
                  </a:cubicBezTo>
                  <a:cubicBezTo>
                    <a:pt x="560" y="835"/>
                    <a:pt x="786" y="859"/>
                    <a:pt x="1012" y="871"/>
                  </a:cubicBezTo>
                  <a:cubicBezTo>
                    <a:pt x="1083" y="881"/>
                    <a:pt x="1153" y="884"/>
                    <a:pt x="1224" y="884"/>
                  </a:cubicBezTo>
                  <a:cubicBezTo>
                    <a:pt x="1320" y="884"/>
                    <a:pt x="1416" y="878"/>
                    <a:pt x="1512" y="871"/>
                  </a:cubicBezTo>
                  <a:cubicBezTo>
                    <a:pt x="1691" y="859"/>
                    <a:pt x="1846" y="752"/>
                    <a:pt x="1929" y="597"/>
                  </a:cubicBezTo>
                  <a:cubicBezTo>
                    <a:pt x="1977" y="466"/>
                    <a:pt x="1941" y="323"/>
                    <a:pt x="1846" y="240"/>
                  </a:cubicBezTo>
                  <a:cubicBezTo>
                    <a:pt x="1643" y="73"/>
                    <a:pt x="1179" y="37"/>
                    <a:pt x="929" y="13"/>
                  </a:cubicBezTo>
                  <a:cubicBezTo>
                    <a:pt x="848" y="6"/>
                    <a:pt x="758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6"/>
            <p:cNvSpPr/>
            <p:nvPr/>
          </p:nvSpPr>
          <p:spPr>
            <a:xfrm>
              <a:off x="3549250" y="1316950"/>
              <a:ext cx="49425" cy="21475"/>
            </a:xfrm>
            <a:custGeom>
              <a:avLst/>
              <a:gdLst/>
              <a:ahLst/>
              <a:cxnLst/>
              <a:rect l="l" t="t" r="r" b="b"/>
              <a:pathLst>
                <a:path w="1977" h="859" extrusionOk="0">
                  <a:moveTo>
                    <a:pt x="1072" y="1"/>
                  </a:moveTo>
                  <a:cubicBezTo>
                    <a:pt x="822" y="13"/>
                    <a:pt x="357" y="13"/>
                    <a:pt x="143" y="179"/>
                  </a:cubicBezTo>
                  <a:cubicBezTo>
                    <a:pt x="48" y="263"/>
                    <a:pt x="0" y="394"/>
                    <a:pt x="36" y="525"/>
                  </a:cubicBezTo>
                  <a:cubicBezTo>
                    <a:pt x="119" y="691"/>
                    <a:pt x="274" y="799"/>
                    <a:pt x="453" y="822"/>
                  </a:cubicBezTo>
                  <a:cubicBezTo>
                    <a:pt x="607" y="846"/>
                    <a:pt x="774" y="858"/>
                    <a:pt x="941" y="858"/>
                  </a:cubicBezTo>
                  <a:cubicBezTo>
                    <a:pt x="1167" y="846"/>
                    <a:pt x="1393" y="846"/>
                    <a:pt x="1619" y="834"/>
                  </a:cubicBezTo>
                  <a:cubicBezTo>
                    <a:pt x="1679" y="834"/>
                    <a:pt x="1738" y="822"/>
                    <a:pt x="1786" y="810"/>
                  </a:cubicBezTo>
                  <a:cubicBezTo>
                    <a:pt x="1917" y="751"/>
                    <a:pt x="1977" y="513"/>
                    <a:pt x="1977" y="406"/>
                  </a:cubicBezTo>
                  <a:cubicBezTo>
                    <a:pt x="1977" y="322"/>
                    <a:pt x="1941" y="251"/>
                    <a:pt x="1893" y="191"/>
                  </a:cubicBezTo>
                  <a:cubicBezTo>
                    <a:pt x="1715" y="1"/>
                    <a:pt x="1346" y="1"/>
                    <a:pt x="1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6"/>
            <p:cNvSpPr/>
            <p:nvPr/>
          </p:nvSpPr>
          <p:spPr>
            <a:xfrm>
              <a:off x="3412025" y="1127600"/>
              <a:ext cx="408800" cy="169125"/>
            </a:xfrm>
            <a:custGeom>
              <a:avLst/>
              <a:gdLst/>
              <a:ahLst/>
              <a:cxnLst/>
              <a:rect l="l" t="t" r="r" b="b"/>
              <a:pathLst>
                <a:path w="16352" h="6765" extrusionOk="0">
                  <a:moveTo>
                    <a:pt x="8315" y="1"/>
                  </a:moveTo>
                  <a:cubicBezTo>
                    <a:pt x="8235" y="1"/>
                    <a:pt x="8154" y="1"/>
                    <a:pt x="8073" y="2"/>
                  </a:cubicBezTo>
                  <a:cubicBezTo>
                    <a:pt x="0" y="122"/>
                    <a:pt x="96" y="6003"/>
                    <a:pt x="96" y="6003"/>
                  </a:cubicBezTo>
                  <a:cubicBezTo>
                    <a:pt x="96" y="6003"/>
                    <a:pt x="3475" y="6596"/>
                    <a:pt x="6152" y="6596"/>
                  </a:cubicBezTo>
                  <a:cubicBezTo>
                    <a:pt x="6605" y="6596"/>
                    <a:pt x="7037" y="6579"/>
                    <a:pt x="7430" y="6539"/>
                  </a:cubicBezTo>
                  <a:lnTo>
                    <a:pt x="8239" y="4551"/>
                  </a:lnTo>
                  <a:lnTo>
                    <a:pt x="9335" y="6729"/>
                  </a:lnTo>
                  <a:cubicBezTo>
                    <a:pt x="9335" y="6729"/>
                    <a:pt x="10306" y="6764"/>
                    <a:pt x="11530" y="6764"/>
                  </a:cubicBezTo>
                  <a:cubicBezTo>
                    <a:pt x="13081" y="6764"/>
                    <a:pt x="15038" y="6708"/>
                    <a:pt x="15943" y="6456"/>
                  </a:cubicBezTo>
                  <a:cubicBezTo>
                    <a:pt x="15943" y="6456"/>
                    <a:pt x="16351" y="1"/>
                    <a:pt x="8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6"/>
            <p:cNvSpPr/>
            <p:nvPr/>
          </p:nvSpPr>
          <p:spPr>
            <a:xfrm>
              <a:off x="3549600" y="1601075"/>
              <a:ext cx="141850" cy="16575"/>
            </a:xfrm>
            <a:custGeom>
              <a:avLst/>
              <a:gdLst/>
              <a:ahLst/>
              <a:cxnLst/>
              <a:rect l="l" t="t" r="r" b="b"/>
              <a:pathLst>
                <a:path w="5674" h="663" extrusionOk="0">
                  <a:moveTo>
                    <a:pt x="240" y="0"/>
                  </a:moveTo>
                  <a:cubicBezTo>
                    <a:pt x="77" y="0"/>
                    <a:pt x="1" y="245"/>
                    <a:pt x="177" y="328"/>
                  </a:cubicBezTo>
                  <a:cubicBezTo>
                    <a:pt x="212" y="340"/>
                    <a:pt x="962" y="661"/>
                    <a:pt x="2891" y="661"/>
                  </a:cubicBezTo>
                  <a:lnTo>
                    <a:pt x="2939" y="661"/>
                  </a:lnTo>
                  <a:cubicBezTo>
                    <a:pt x="2992" y="662"/>
                    <a:pt x="3045" y="662"/>
                    <a:pt x="3097" y="662"/>
                  </a:cubicBezTo>
                  <a:cubicBezTo>
                    <a:pt x="3890" y="662"/>
                    <a:pt x="4681" y="579"/>
                    <a:pt x="5451" y="411"/>
                  </a:cubicBezTo>
                  <a:cubicBezTo>
                    <a:pt x="5674" y="378"/>
                    <a:pt x="5626" y="73"/>
                    <a:pt x="5433" y="73"/>
                  </a:cubicBezTo>
                  <a:cubicBezTo>
                    <a:pt x="5420" y="73"/>
                    <a:pt x="5406" y="75"/>
                    <a:pt x="5392" y="78"/>
                  </a:cubicBezTo>
                  <a:cubicBezTo>
                    <a:pt x="4662" y="236"/>
                    <a:pt x="3923" y="320"/>
                    <a:pt x="3174" y="320"/>
                  </a:cubicBezTo>
                  <a:cubicBezTo>
                    <a:pt x="3080" y="320"/>
                    <a:pt x="2986" y="319"/>
                    <a:pt x="2891" y="316"/>
                  </a:cubicBezTo>
                  <a:cubicBezTo>
                    <a:pt x="1058" y="316"/>
                    <a:pt x="331" y="18"/>
                    <a:pt x="320" y="18"/>
                  </a:cubicBezTo>
                  <a:cubicBezTo>
                    <a:pt x="291" y="6"/>
                    <a:pt x="265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6" name="Google Shape;1566;p46"/>
          <p:cNvGrpSpPr/>
          <p:nvPr/>
        </p:nvGrpSpPr>
        <p:grpSpPr>
          <a:xfrm>
            <a:off x="5040082" y="1404475"/>
            <a:ext cx="694760" cy="1162870"/>
            <a:chOff x="3349225" y="2016825"/>
            <a:chExt cx="521200" cy="775350"/>
          </a:xfrm>
        </p:grpSpPr>
        <p:sp>
          <p:nvSpPr>
            <p:cNvPr id="1567" name="Google Shape;1567;p46"/>
            <p:cNvSpPr/>
            <p:nvPr/>
          </p:nvSpPr>
          <p:spPr>
            <a:xfrm>
              <a:off x="3384350" y="2489100"/>
              <a:ext cx="485200" cy="303075"/>
            </a:xfrm>
            <a:custGeom>
              <a:avLst/>
              <a:gdLst/>
              <a:ahLst/>
              <a:cxnLst/>
              <a:rect l="l" t="t" r="r" b="b"/>
              <a:pathLst>
                <a:path w="19408" h="12123" extrusionOk="0">
                  <a:moveTo>
                    <a:pt x="9884" y="0"/>
                  </a:moveTo>
                  <a:cubicBezTo>
                    <a:pt x="9792" y="0"/>
                    <a:pt x="9700" y="1"/>
                    <a:pt x="9608" y="2"/>
                  </a:cubicBezTo>
                  <a:cubicBezTo>
                    <a:pt x="7418" y="13"/>
                    <a:pt x="5453" y="180"/>
                    <a:pt x="4036" y="1002"/>
                  </a:cubicBezTo>
                  <a:cubicBezTo>
                    <a:pt x="703" y="2930"/>
                    <a:pt x="0" y="12122"/>
                    <a:pt x="0" y="12122"/>
                  </a:cubicBezTo>
                  <a:lnTo>
                    <a:pt x="19407" y="12074"/>
                  </a:lnTo>
                  <a:cubicBezTo>
                    <a:pt x="19407" y="12074"/>
                    <a:pt x="18145" y="2347"/>
                    <a:pt x="15073" y="823"/>
                  </a:cubicBezTo>
                  <a:cubicBezTo>
                    <a:pt x="13966" y="264"/>
                    <a:pt x="11996" y="0"/>
                    <a:pt x="98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6"/>
            <p:cNvSpPr/>
            <p:nvPr/>
          </p:nvSpPr>
          <p:spPr>
            <a:xfrm>
              <a:off x="3467100" y="2700600"/>
              <a:ext cx="18800" cy="90375"/>
            </a:xfrm>
            <a:custGeom>
              <a:avLst/>
              <a:gdLst/>
              <a:ahLst/>
              <a:cxnLst/>
              <a:rect l="l" t="t" r="r" b="b"/>
              <a:pathLst>
                <a:path w="752" h="3615" extrusionOk="0">
                  <a:moveTo>
                    <a:pt x="566" y="1"/>
                  </a:moveTo>
                  <a:cubicBezTo>
                    <a:pt x="490" y="1"/>
                    <a:pt x="416" y="47"/>
                    <a:pt x="405" y="150"/>
                  </a:cubicBezTo>
                  <a:lnTo>
                    <a:pt x="0" y="3424"/>
                  </a:lnTo>
                  <a:cubicBezTo>
                    <a:pt x="0" y="3519"/>
                    <a:pt x="60" y="3603"/>
                    <a:pt x="155" y="3614"/>
                  </a:cubicBezTo>
                  <a:lnTo>
                    <a:pt x="179" y="3614"/>
                  </a:lnTo>
                  <a:cubicBezTo>
                    <a:pt x="262" y="3614"/>
                    <a:pt x="333" y="3555"/>
                    <a:pt x="345" y="3460"/>
                  </a:cubicBezTo>
                  <a:lnTo>
                    <a:pt x="738" y="185"/>
                  </a:lnTo>
                  <a:cubicBezTo>
                    <a:pt x="751" y="68"/>
                    <a:pt x="657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6"/>
            <p:cNvSpPr/>
            <p:nvPr/>
          </p:nvSpPr>
          <p:spPr>
            <a:xfrm>
              <a:off x="3767400" y="2700675"/>
              <a:ext cx="19100" cy="90600"/>
            </a:xfrm>
            <a:custGeom>
              <a:avLst/>
              <a:gdLst/>
              <a:ahLst/>
              <a:cxnLst/>
              <a:rect l="l" t="t" r="r" b="b"/>
              <a:pathLst>
                <a:path w="764" h="3624" extrusionOk="0">
                  <a:moveTo>
                    <a:pt x="191" y="1"/>
                  </a:moveTo>
                  <a:cubicBezTo>
                    <a:pt x="97" y="1"/>
                    <a:pt x="0" y="71"/>
                    <a:pt x="13" y="194"/>
                  </a:cubicBezTo>
                  <a:lnTo>
                    <a:pt x="406" y="3469"/>
                  </a:lnTo>
                  <a:cubicBezTo>
                    <a:pt x="418" y="3564"/>
                    <a:pt x="490" y="3623"/>
                    <a:pt x="585" y="3623"/>
                  </a:cubicBezTo>
                  <a:lnTo>
                    <a:pt x="597" y="3623"/>
                  </a:lnTo>
                  <a:cubicBezTo>
                    <a:pt x="692" y="3611"/>
                    <a:pt x="763" y="3528"/>
                    <a:pt x="752" y="3433"/>
                  </a:cubicBezTo>
                  <a:lnTo>
                    <a:pt x="359" y="159"/>
                  </a:lnTo>
                  <a:cubicBezTo>
                    <a:pt x="348" y="50"/>
                    <a:pt x="270" y="1"/>
                    <a:pt x="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6"/>
            <p:cNvSpPr/>
            <p:nvPr/>
          </p:nvSpPr>
          <p:spPr>
            <a:xfrm>
              <a:off x="3350700" y="2016825"/>
              <a:ext cx="516175" cy="417675"/>
            </a:xfrm>
            <a:custGeom>
              <a:avLst/>
              <a:gdLst/>
              <a:ahLst/>
              <a:cxnLst/>
              <a:rect l="l" t="t" r="r" b="b"/>
              <a:pathLst>
                <a:path w="20647" h="16707" extrusionOk="0">
                  <a:moveTo>
                    <a:pt x="10839" y="1"/>
                  </a:moveTo>
                  <a:cubicBezTo>
                    <a:pt x="10720" y="1"/>
                    <a:pt x="10595" y="7"/>
                    <a:pt x="10466" y="21"/>
                  </a:cubicBezTo>
                  <a:cubicBezTo>
                    <a:pt x="9197" y="166"/>
                    <a:pt x="8969" y="696"/>
                    <a:pt x="8244" y="696"/>
                  </a:cubicBezTo>
                  <a:cubicBezTo>
                    <a:pt x="8193" y="696"/>
                    <a:pt x="8141" y="693"/>
                    <a:pt x="8085" y="688"/>
                  </a:cubicBezTo>
                  <a:cubicBezTo>
                    <a:pt x="8033" y="683"/>
                    <a:pt x="7984" y="681"/>
                    <a:pt x="7937" y="681"/>
                  </a:cubicBezTo>
                  <a:cubicBezTo>
                    <a:pt x="7250" y="681"/>
                    <a:pt x="7045" y="1141"/>
                    <a:pt x="6287" y="1152"/>
                  </a:cubicBezTo>
                  <a:cubicBezTo>
                    <a:pt x="4823" y="1164"/>
                    <a:pt x="2989" y="1509"/>
                    <a:pt x="2072" y="2676"/>
                  </a:cubicBezTo>
                  <a:cubicBezTo>
                    <a:pt x="1537" y="3379"/>
                    <a:pt x="1239" y="4236"/>
                    <a:pt x="1215" y="5117"/>
                  </a:cubicBezTo>
                  <a:cubicBezTo>
                    <a:pt x="1191" y="5962"/>
                    <a:pt x="1406" y="6867"/>
                    <a:pt x="977" y="7665"/>
                  </a:cubicBezTo>
                  <a:cubicBezTo>
                    <a:pt x="679" y="8236"/>
                    <a:pt x="60" y="8701"/>
                    <a:pt x="24" y="9344"/>
                  </a:cubicBezTo>
                  <a:cubicBezTo>
                    <a:pt x="1" y="10130"/>
                    <a:pt x="822" y="10642"/>
                    <a:pt x="1251" y="11249"/>
                  </a:cubicBezTo>
                  <a:cubicBezTo>
                    <a:pt x="1929" y="12213"/>
                    <a:pt x="1870" y="13428"/>
                    <a:pt x="2346" y="14463"/>
                  </a:cubicBezTo>
                  <a:cubicBezTo>
                    <a:pt x="2799" y="15452"/>
                    <a:pt x="3823" y="15904"/>
                    <a:pt x="4906" y="16154"/>
                  </a:cubicBezTo>
                  <a:cubicBezTo>
                    <a:pt x="6296" y="16473"/>
                    <a:pt x="8693" y="16706"/>
                    <a:pt x="11002" y="16706"/>
                  </a:cubicBezTo>
                  <a:cubicBezTo>
                    <a:pt x="13005" y="16706"/>
                    <a:pt x="14942" y="16531"/>
                    <a:pt x="16098" y="16083"/>
                  </a:cubicBezTo>
                  <a:cubicBezTo>
                    <a:pt x="17134" y="15678"/>
                    <a:pt x="18205" y="15380"/>
                    <a:pt x="18658" y="14392"/>
                  </a:cubicBezTo>
                  <a:cubicBezTo>
                    <a:pt x="19134" y="13356"/>
                    <a:pt x="18717" y="12142"/>
                    <a:pt x="19396" y="11177"/>
                  </a:cubicBezTo>
                  <a:cubicBezTo>
                    <a:pt x="19825" y="10570"/>
                    <a:pt x="20646" y="10046"/>
                    <a:pt x="20610" y="9260"/>
                  </a:cubicBezTo>
                  <a:cubicBezTo>
                    <a:pt x="20587" y="8629"/>
                    <a:pt x="19967" y="8165"/>
                    <a:pt x="19670" y="7594"/>
                  </a:cubicBezTo>
                  <a:cubicBezTo>
                    <a:pt x="19241" y="6796"/>
                    <a:pt x="19444" y="5891"/>
                    <a:pt x="19432" y="5046"/>
                  </a:cubicBezTo>
                  <a:cubicBezTo>
                    <a:pt x="19408" y="4224"/>
                    <a:pt x="19122" y="3426"/>
                    <a:pt x="18598" y="2795"/>
                  </a:cubicBezTo>
                  <a:cubicBezTo>
                    <a:pt x="17695" y="1656"/>
                    <a:pt x="16482" y="968"/>
                    <a:pt x="15027" y="968"/>
                  </a:cubicBezTo>
                  <a:cubicBezTo>
                    <a:pt x="14795" y="968"/>
                    <a:pt x="14556" y="985"/>
                    <a:pt x="14312" y="1021"/>
                  </a:cubicBezTo>
                  <a:cubicBezTo>
                    <a:pt x="14245" y="1031"/>
                    <a:pt x="14180" y="1035"/>
                    <a:pt x="14115" y="1035"/>
                  </a:cubicBezTo>
                  <a:cubicBezTo>
                    <a:pt x="13136" y="1035"/>
                    <a:pt x="12351" y="1"/>
                    <a:pt x="10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6"/>
            <p:cNvSpPr/>
            <p:nvPr/>
          </p:nvSpPr>
          <p:spPr>
            <a:xfrm>
              <a:off x="3395500" y="2087400"/>
              <a:ext cx="415100" cy="384800"/>
            </a:xfrm>
            <a:custGeom>
              <a:avLst/>
              <a:gdLst/>
              <a:ahLst/>
              <a:cxnLst/>
              <a:rect l="l" t="t" r="r" b="b"/>
              <a:pathLst>
                <a:path w="16604" h="15392" extrusionOk="0">
                  <a:moveTo>
                    <a:pt x="12430" y="1"/>
                  </a:moveTo>
                  <a:cubicBezTo>
                    <a:pt x="12353" y="1"/>
                    <a:pt x="12276" y="3"/>
                    <a:pt x="12199" y="8"/>
                  </a:cubicBezTo>
                  <a:lnTo>
                    <a:pt x="4174" y="520"/>
                  </a:lnTo>
                  <a:cubicBezTo>
                    <a:pt x="2352" y="639"/>
                    <a:pt x="899" y="2115"/>
                    <a:pt x="840" y="3949"/>
                  </a:cubicBezTo>
                  <a:lnTo>
                    <a:pt x="828" y="4092"/>
                  </a:lnTo>
                  <a:cubicBezTo>
                    <a:pt x="828" y="4175"/>
                    <a:pt x="828" y="4247"/>
                    <a:pt x="816" y="4318"/>
                  </a:cubicBezTo>
                  <a:cubicBezTo>
                    <a:pt x="711" y="5450"/>
                    <a:pt x="0" y="15392"/>
                    <a:pt x="9040" y="15392"/>
                  </a:cubicBezTo>
                  <a:cubicBezTo>
                    <a:pt x="9228" y="15392"/>
                    <a:pt x="9419" y="15388"/>
                    <a:pt x="9615" y="15379"/>
                  </a:cubicBezTo>
                  <a:cubicBezTo>
                    <a:pt x="16604" y="15058"/>
                    <a:pt x="16604" y="7557"/>
                    <a:pt x="15961" y="3080"/>
                  </a:cubicBezTo>
                  <a:cubicBezTo>
                    <a:pt x="15721" y="1300"/>
                    <a:pt x="14202" y="1"/>
                    <a:pt x="12430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6"/>
            <p:cNvSpPr/>
            <p:nvPr/>
          </p:nvSpPr>
          <p:spPr>
            <a:xfrm>
              <a:off x="3640350" y="2258675"/>
              <a:ext cx="39575" cy="33450"/>
            </a:xfrm>
            <a:custGeom>
              <a:avLst/>
              <a:gdLst/>
              <a:ahLst/>
              <a:cxnLst/>
              <a:rect l="l" t="t" r="r" b="b"/>
              <a:pathLst>
                <a:path w="1583" h="1338" extrusionOk="0">
                  <a:moveTo>
                    <a:pt x="883" y="1"/>
                  </a:moveTo>
                  <a:cubicBezTo>
                    <a:pt x="333" y="1"/>
                    <a:pt x="0" y="661"/>
                    <a:pt x="369" y="1099"/>
                  </a:cubicBezTo>
                  <a:cubicBezTo>
                    <a:pt x="507" y="1263"/>
                    <a:pt x="693" y="1338"/>
                    <a:pt x="876" y="1338"/>
                  </a:cubicBezTo>
                  <a:cubicBezTo>
                    <a:pt x="1196" y="1338"/>
                    <a:pt x="1509" y="1108"/>
                    <a:pt x="1547" y="729"/>
                  </a:cubicBezTo>
                  <a:cubicBezTo>
                    <a:pt x="1583" y="360"/>
                    <a:pt x="1309" y="39"/>
                    <a:pt x="940" y="3"/>
                  </a:cubicBezTo>
                  <a:cubicBezTo>
                    <a:pt x="921" y="2"/>
                    <a:pt x="902" y="1"/>
                    <a:pt x="8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6"/>
            <p:cNvSpPr/>
            <p:nvPr/>
          </p:nvSpPr>
          <p:spPr>
            <a:xfrm>
              <a:off x="3551625" y="2258775"/>
              <a:ext cx="39475" cy="33175"/>
            </a:xfrm>
            <a:custGeom>
              <a:avLst/>
              <a:gdLst/>
              <a:ahLst/>
              <a:cxnLst/>
              <a:rect l="l" t="t" r="r" b="b"/>
              <a:pathLst>
                <a:path w="1579" h="1327" extrusionOk="0">
                  <a:moveTo>
                    <a:pt x="737" y="1"/>
                  </a:moveTo>
                  <a:cubicBezTo>
                    <a:pt x="444" y="1"/>
                    <a:pt x="153" y="188"/>
                    <a:pt x="84" y="523"/>
                  </a:cubicBezTo>
                  <a:cubicBezTo>
                    <a:pt x="0" y="880"/>
                    <a:pt x="239" y="1237"/>
                    <a:pt x="596" y="1309"/>
                  </a:cubicBezTo>
                  <a:cubicBezTo>
                    <a:pt x="648" y="1321"/>
                    <a:pt x="699" y="1326"/>
                    <a:pt x="748" y="1326"/>
                  </a:cubicBezTo>
                  <a:cubicBezTo>
                    <a:pt x="1250" y="1326"/>
                    <a:pt x="1579" y="752"/>
                    <a:pt x="1286" y="297"/>
                  </a:cubicBezTo>
                  <a:cubicBezTo>
                    <a:pt x="1153" y="95"/>
                    <a:pt x="944" y="1"/>
                    <a:pt x="7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6"/>
            <p:cNvSpPr/>
            <p:nvPr/>
          </p:nvSpPr>
          <p:spPr>
            <a:xfrm>
              <a:off x="3587800" y="2332600"/>
              <a:ext cx="62075" cy="17550"/>
            </a:xfrm>
            <a:custGeom>
              <a:avLst/>
              <a:gdLst/>
              <a:ahLst/>
              <a:cxnLst/>
              <a:rect l="l" t="t" r="r" b="b"/>
              <a:pathLst>
                <a:path w="2483" h="702" extrusionOk="0">
                  <a:moveTo>
                    <a:pt x="2225" y="0"/>
                  </a:moveTo>
                  <a:cubicBezTo>
                    <a:pt x="2193" y="0"/>
                    <a:pt x="2158" y="10"/>
                    <a:pt x="2125" y="35"/>
                  </a:cubicBezTo>
                  <a:cubicBezTo>
                    <a:pt x="1875" y="213"/>
                    <a:pt x="1589" y="320"/>
                    <a:pt x="1280" y="356"/>
                  </a:cubicBezTo>
                  <a:cubicBezTo>
                    <a:pt x="1220" y="363"/>
                    <a:pt x="1159" y="366"/>
                    <a:pt x="1098" y="366"/>
                  </a:cubicBezTo>
                  <a:cubicBezTo>
                    <a:pt x="835" y="366"/>
                    <a:pt x="571" y="303"/>
                    <a:pt x="339" y="177"/>
                  </a:cubicBezTo>
                  <a:cubicBezTo>
                    <a:pt x="309" y="162"/>
                    <a:pt x="280" y="155"/>
                    <a:pt x="253" y="155"/>
                  </a:cubicBezTo>
                  <a:cubicBezTo>
                    <a:pt x="96" y="155"/>
                    <a:pt x="0" y="384"/>
                    <a:pt x="173" y="475"/>
                  </a:cubicBezTo>
                  <a:cubicBezTo>
                    <a:pt x="458" y="630"/>
                    <a:pt x="780" y="701"/>
                    <a:pt x="1101" y="701"/>
                  </a:cubicBezTo>
                  <a:cubicBezTo>
                    <a:pt x="1173" y="701"/>
                    <a:pt x="1244" y="701"/>
                    <a:pt x="1316" y="689"/>
                  </a:cubicBezTo>
                  <a:cubicBezTo>
                    <a:pt x="1685" y="666"/>
                    <a:pt x="2030" y="535"/>
                    <a:pt x="2328" y="308"/>
                  </a:cubicBezTo>
                  <a:cubicBezTo>
                    <a:pt x="2483" y="202"/>
                    <a:pt x="2369" y="0"/>
                    <a:pt x="2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6"/>
            <p:cNvSpPr/>
            <p:nvPr/>
          </p:nvSpPr>
          <p:spPr>
            <a:xfrm>
              <a:off x="3777250" y="2257025"/>
              <a:ext cx="93175" cy="78250"/>
            </a:xfrm>
            <a:custGeom>
              <a:avLst/>
              <a:gdLst/>
              <a:ahLst/>
              <a:cxnLst/>
              <a:rect l="l" t="t" r="r" b="b"/>
              <a:pathLst>
                <a:path w="3727" h="3130" extrusionOk="0">
                  <a:moveTo>
                    <a:pt x="2103" y="1"/>
                  </a:moveTo>
                  <a:cubicBezTo>
                    <a:pt x="1539" y="1"/>
                    <a:pt x="924" y="138"/>
                    <a:pt x="512" y="236"/>
                  </a:cubicBezTo>
                  <a:lnTo>
                    <a:pt x="0" y="3129"/>
                  </a:lnTo>
                  <a:cubicBezTo>
                    <a:pt x="477" y="3070"/>
                    <a:pt x="2084" y="2962"/>
                    <a:pt x="3025" y="2212"/>
                  </a:cubicBezTo>
                  <a:cubicBezTo>
                    <a:pt x="3608" y="1760"/>
                    <a:pt x="3727" y="914"/>
                    <a:pt x="3251" y="379"/>
                  </a:cubicBezTo>
                  <a:cubicBezTo>
                    <a:pt x="2998" y="94"/>
                    <a:pt x="2568" y="1"/>
                    <a:pt x="2103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6"/>
            <p:cNvSpPr/>
            <p:nvPr/>
          </p:nvSpPr>
          <p:spPr>
            <a:xfrm>
              <a:off x="3811450" y="2273225"/>
              <a:ext cx="39050" cy="13525"/>
            </a:xfrm>
            <a:custGeom>
              <a:avLst/>
              <a:gdLst/>
              <a:ahLst/>
              <a:cxnLst/>
              <a:rect l="l" t="t" r="r" b="b"/>
              <a:pathLst>
                <a:path w="1562" h="541" extrusionOk="0">
                  <a:moveTo>
                    <a:pt x="606" y="0"/>
                  </a:moveTo>
                  <a:cubicBezTo>
                    <a:pt x="471" y="0"/>
                    <a:pt x="336" y="17"/>
                    <a:pt x="204" y="52"/>
                  </a:cubicBezTo>
                  <a:cubicBezTo>
                    <a:pt x="0" y="117"/>
                    <a:pt x="77" y="384"/>
                    <a:pt x="251" y="384"/>
                  </a:cubicBezTo>
                  <a:cubicBezTo>
                    <a:pt x="270" y="384"/>
                    <a:pt x="290" y="381"/>
                    <a:pt x="311" y="374"/>
                  </a:cubicBezTo>
                  <a:cubicBezTo>
                    <a:pt x="408" y="352"/>
                    <a:pt x="505" y="341"/>
                    <a:pt x="602" y="341"/>
                  </a:cubicBezTo>
                  <a:cubicBezTo>
                    <a:pt x="827" y="341"/>
                    <a:pt x="1048" y="400"/>
                    <a:pt x="1240" y="517"/>
                  </a:cubicBezTo>
                  <a:cubicBezTo>
                    <a:pt x="1264" y="540"/>
                    <a:pt x="1299" y="540"/>
                    <a:pt x="1323" y="540"/>
                  </a:cubicBezTo>
                  <a:cubicBezTo>
                    <a:pt x="1502" y="540"/>
                    <a:pt x="1561" y="302"/>
                    <a:pt x="1406" y="219"/>
                  </a:cubicBezTo>
                  <a:cubicBezTo>
                    <a:pt x="1165" y="74"/>
                    <a:pt x="886" y="0"/>
                    <a:pt x="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6"/>
            <p:cNvSpPr/>
            <p:nvPr/>
          </p:nvSpPr>
          <p:spPr>
            <a:xfrm>
              <a:off x="3817425" y="2277800"/>
              <a:ext cx="22350" cy="25625"/>
            </a:xfrm>
            <a:custGeom>
              <a:avLst/>
              <a:gdLst/>
              <a:ahLst/>
              <a:cxnLst/>
              <a:rect l="l" t="t" r="r" b="b"/>
              <a:pathLst>
                <a:path w="894" h="1025" extrusionOk="0">
                  <a:moveTo>
                    <a:pt x="672" y="1"/>
                  </a:moveTo>
                  <a:cubicBezTo>
                    <a:pt x="616" y="1"/>
                    <a:pt x="560" y="28"/>
                    <a:pt x="525" y="95"/>
                  </a:cubicBezTo>
                  <a:cubicBezTo>
                    <a:pt x="405" y="322"/>
                    <a:pt x="263" y="536"/>
                    <a:pt x="108" y="738"/>
                  </a:cubicBezTo>
                  <a:cubicBezTo>
                    <a:pt x="1" y="845"/>
                    <a:pt x="84" y="1024"/>
                    <a:pt x="227" y="1024"/>
                  </a:cubicBezTo>
                  <a:cubicBezTo>
                    <a:pt x="286" y="1024"/>
                    <a:pt x="322" y="1000"/>
                    <a:pt x="358" y="965"/>
                  </a:cubicBezTo>
                  <a:cubicBezTo>
                    <a:pt x="536" y="750"/>
                    <a:pt x="703" y="512"/>
                    <a:pt x="822" y="250"/>
                  </a:cubicBezTo>
                  <a:cubicBezTo>
                    <a:pt x="894" y="115"/>
                    <a:pt x="784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6"/>
            <p:cNvSpPr/>
            <p:nvPr/>
          </p:nvSpPr>
          <p:spPr>
            <a:xfrm>
              <a:off x="3349225" y="2270400"/>
              <a:ext cx="96450" cy="74975"/>
            </a:xfrm>
            <a:custGeom>
              <a:avLst/>
              <a:gdLst/>
              <a:ahLst/>
              <a:cxnLst/>
              <a:rect l="l" t="t" r="r" b="b"/>
              <a:pathLst>
                <a:path w="3858" h="2999" extrusionOk="0">
                  <a:moveTo>
                    <a:pt x="1819" y="0"/>
                  </a:moveTo>
                  <a:cubicBezTo>
                    <a:pt x="1265" y="0"/>
                    <a:pt x="731" y="103"/>
                    <a:pt x="453" y="451"/>
                  </a:cubicBezTo>
                  <a:cubicBezTo>
                    <a:pt x="0" y="1011"/>
                    <a:pt x="179" y="1856"/>
                    <a:pt x="786" y="2273"/>
                  </a:cubicBezTo>
                  <a:cubicBezTo>
                    <a:pt x="1774" y="2951"/>
                    <a:pt x="3382" y="2963"/>
                    <a:pt x="3858" y="2999"/>
                  </a:cubicBezTo>
                  <a:lnTo>
                    <a:pt x="3167" y="141"/>
                  </a:lnTo>
                  <a:cubicBezTo>
                    <a:pt x="2810" y="80"/>
                    <a:pt x="2307" y="0"/>
                    <a:pt x="1819" y="0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6"/>
            <p:cNvSpPr/>
            <p:nvPr/>
          </p:nvSpPr>
          <p:spPr>
            <a:xfrm>
              <a:off x="3369450" y="2286275"/>
              <a:ext cx="38575" cy="14750"/>
            </a:xfrm>
            <a:custGeom>
              <a:avLst/>
              <a:gdLst/>
              <a:ahLst/>
              <a:cxnLst/>
              <a:rect l="l" t="t" r="r" b="b"/>
              <a:pathLst>
                <a:path w="1543" h="590" extrusionOk="0">
                  <a:moveTo>
                    <a:pt x="1045" y="1"/>
                  </a:moveTo>
                  <a:cubicBezTo>
                    <a:pt x="724" y="1"/>
                    <a:pt x="406" y="99"/>
                    <a:pt x="144" y="280"/>
                  </a:cubicBezTo>
                  <a:cubicBezTo>
                    <a:pt x="1" y="376"/>
                    <a:pt x="72" y="590"/>
                    <a:pt x="239" y="590"/>
                  </a:cubicBezTo>
                  <a:cubicBezTo>
                    <a:pt x="275" y="590"/>
                    <a:pt x="298" y="590"/>
                    <a:pt x="334" y="566"/>
                  </a:cubicBezTo>
                  <a:cubicBezTo>
                    <a:pt x="536" y="419"/>
                    <a:pt x="780" y="343"/>
                    <a:pt x="1029" y="343"/>
                  </a:cubicBezTo>
                  <a:cubicBezTo>
                    <a:pt x="1103" y="343"/>
                    <a:pt x="1177" y="350"/>
                    <a:pt x="1251" y="364"/>
                  </a:cubicBezTo>
                  <a:cubicBezTo>
                    <a:pt x="1269" y="369"/>
                    <a:pt x="1286" y="371"/>
                    <a:pt x="1302" y="371"/>
                  </a:cubicBezTo>
                  <a:cubicBezTo>
                    <a:pt x="1479" y="371"/>
                    <a:pt x="1542" y="96"/>
                    <a:pt x="1346" y="30"/>
                  </a:cubicBezTo>
                  <a:cubicBezTo>
                    <a:pt x="1247" y="10"/>
                    <a:pt x="1146" y="1"/>
                    <a:pt x="1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6"/>
            <p:cNvSpPr/>
            <p:nvPr/>
          </p:nvSpPr>
          <p:spPr>
            <a:xfrm>
              <a:off x="3379875" y="2291525"/>
              <a:ext cx="23550" cy="24975"/>
            </a:xfrm>
            <a:custGeom>
              <a:avLst/>
              <a:gdLst/>
              <a:ahLst/>
              <a:cxnLst/>
              <a:rect l="l" t="t" r="r" b="b"/>
              <a:pathLst>
                <a:path w="942" h="999" extrusionOk="0">
                  <a:moveTo>
                    <a:pt x="241" y="1"/>
                  </a:moveTo>
                  <a:cubicBezTo>
                    <a:pt x="121" y="1"/>
                    <a:pt x="1" y="128"/>
                    <a:pt x="84" y="261"/>
                  </a:cubicBezTo>
                  <a:cubicBezTo>
                    <a:pt x="227" y="511"/>
                    <a:pt x="393" y="737"/>
                    <a:pt x="596" y="939"/>
                  </a:cubicBezTo>
                  <a:cubicBezTo>
                    <a:pt x="620" y="975"/>
                    <a:pt x="667" y="999"/>
                    <a:pt x="715" y="999"/>
                  </a:cubicBezTo>
                  <a:cubicBezTo>
                    <a:pt x="870" y="999"/>
                    <a:pt x="941" y="808"/>
                    <a:pt x="834" y="701"/>
                  </a:cubicBezTo>
                  <a:cubicBezTo>
                    <a:pt x="655" y="511"/>
                    <a:pt x="501" y="308"/>
                    <a:pt x="381" y="82"/>
                  </a:cubicBezTo>
                  <a:cubicBezTo>
                    <a:pt x="345" y="25"/>
                    <a:pt x="29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6"/>
            <p:cNvSpPr/>
            <p:nvPr/>
          </p:nvSpPr>
          <p:spPr>
            <a:xfrm>
              <a:off x="3565600" y="2439725"/>
              <a:ext cx="122075" cy="78900"/>
            </a:xfrm>
            <a:custGeom>
              <a:avLst/>
              <a:gdLst/>
              <a:ahLst/>
              <a:cxnLst/>
              <a:rect l="l" t="t" r="r" b="b"/>
              <a:pathLst>
                <a:path w="4883" h="3156" extrusionOk="0">
                  <a:moveTo>
                    <a:pt x="4644" y="0"/>
                  </a:moveTo>
                  <a:lnTo>
                    <a:pt x="1" y="357"/>
                  </a:lnTo>
                  <a:lnTo>
                    <a:pt x="49" y="2953"/>
                  </a:lnTo>
                  <a:lnTo>
                    <a:pt x="2751" y="3155"/>
                  </a:lnTo>
                  <a:lnTo>
                    <a:pt x="4883" y="2798"/>
                  </a:lnTo>
                  <a:lnTo>
                    <a:pt x="4644" y="0"/>
                  </a:ln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6"/>
            <p:cNvSpPr/>
            <p:nvPr/>
          </p:nvSpPr>
          <p:spPr>
            <a:xfrm>
              <a:off x="3641225" y="2211925"/>
              <a:ext cx="49425" cy="21350"/>
            </a:xfrm>
            <a:custGeom>
              <a:avLst/>
              <a:gdLst/>
              <a:ahLst/>
              <a:cxnLst/>
              <a:rect l="l" t="t" r="r" b="b"/>
              <a:pathLst>
                <a:path w="1977" h="854" extrusionOk="0">
                  <a:moveTo>
                    <a:pt x="764" y="1"/>
                  </a:moveTo>
                  <a:cubicBezTo>
                    <a:pt x="516" y="1"/>
                    <a:pt x="233" y="35"/>
                    <a:pt x="84" y="194"/>
                  </a:cubicBezTo>
                  <a:cubicBezTo>
                    <a:pt x="36" y="254"/>
                    <a:pt x="0" y="325"/>
                    <a:pt x="0" y="409"/>
                  </a:cubicBezTo>
                  <a:cubicBezTo>
                    <a:pt x="0" y="516"/>
                    <a:pt x="60" y="754"/>
                    <a:pt x="191" y="802"/>
                  </a:cubicBezTo>
                  <a:cubicBezTo>
                    <a:pt x="250" y="825"/>
                    <a:pt x="298" y="837"/>
                    <a:pt x="357" y="837"/>
                  </a:cubicBezTo>
                  <a:cubicBezTo>
                    <a:pt x="584" y="849"/>
                    <a:pt x="810" y="849"/>
                    <a:pt x="1036" y="849"/>
                  </a:cubicBezTo>
                  <a:cubicBezTo>
                    <a:pt x="1081" y="852"/>
                    <a:pt x="1125" y="854"/>
                    <a:pt x="1170" y="854"/>
                  </a:cubicBezTo>
                  <a:cubicBezTo>
                    <a:pt x="1292" y="854"/>
                    <a:pt x="1414" y="843"/>
                    <a:pt x="1536" y="825"/>
                  </a:cubicBezTo>
                  <a:cubicBezTo>
                    <a:pt x="1715" y="790"/>
                    <a:pt x="1858" y="683"/>
                    <a:pt x="1941" y="516"/>
                  </a:cubicBezTo>
                  <a:cubicBezTo>
                    <a:pt x="1977" y="397"/>
                    <a:pt x="1941" y="254"/>
                    <a:pt x="1834" y="171"/>
                  </a:cubicBezTo>
                  <a:cubicBezTo>
                    <a:pt x="1619" y="16"/>
                    <a:pt x="1155" y="16"/>
                    <a:pt x="905" y="4"/>
                  </a:cubicBezTo>
                  <a:cubicBezTo>
                    <a:pt x="860" y="2"/>
                    <a:pt x="813" y="1"/>
                    <a:pt x="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6"/>
            <p:cNvSpPr/>
            <p:nvPr/>
          </p:nvSpPr>
          <p:spPr>
            <a:xfrm>
              <a:off x="3540025" y="2216075"/>
              <a:ext cx="49725" cy="22050"/>
            </a:xfrm>
            <a:custGeom>
              <a:avLst/>
              <a:gdLst/>
              <a:ahLst/>
              <a:cxnLst/>
              <a:rect l="l" t="t" r="r" b="b"/>
              <a:pathLst>
                <a:path w="1989" h="882" extrusionOk="0">
                  <a:moveTo>
                    <a:pt x="1343" y="1"/>
                  </a:moveTo>
                  <a:cubicBezTo>
                    <a:pt x="1241" y="1"/>
                    <a:pt x="1139" y="9"/>
                    <a:pt x="1048" y="16"/>
                  </a:cubicBezTo>
                  <a:cubicBezTo>
                    <a:pt x="798" y="40"/>
                    <a:pt x="333" y="64"/>
                    <a:pt x="131" y="243"/>
                  </a:cubicBezTo>
                  <a:cubicBezTo>
                    <a:pt x="36" y="326"/>
                    <a:pt x="0" y="469"/>
                    <a:pt x="48" y="588"/>
                  </a:cubicBezTo>
                  <a:cubicBezTo>
                    <a:pt x="131" y="755"/>
                    <a:pt x="298" y="850"/>
                    <a:pt x="476" y="862"/>
                  </a:cubicBezTo>
                  <a:cubicBezTo>
                    <a:pt x="574" y="876"/>
                    <a:pt x="672" y="882"/>
                    <a:pt x="769" y="882"/>
                  </a:cubicBezTo>
                  <a:cubicBezTo>
                    <a:pt x="838" y="882"/>
                    <a:pt x="907" y="879"/>
                    <a:pt x="976" y="874"/>
                  </a:cubicBezTo>
                  <a:cubicBezTo>
                    <a:pt x="1203" y="850"/>
                    <a:pt x="1417" y="838"/>
                    <a:pt x="1643" y="814"/>
                  </a:cubicBezTo>
                  <a:cubicBezTo>
                    <a:pt x="1703" y="814"/>
                    <a:pt x="1762" y="790"/>
                    <a:pt x="1810" y="778"/>
                  </a:cubicBezTo>
                  <a:cubicBezTo>
                    <a:pt x="1941" y="707"/>
                    <a:pt x="1988" y="469"/>
                    <a:pt x="1976" y="362"/>
                  </a:cubicBezTo>
                  <a:cubicBezTo>
                    <a:pt x="1965" y="278"/>
                    <a:pt x="1941" y="207"/>
                    <a:pt x="1881" y="159"/>
                  </a:cubicBezTo>
                  <a:cubicBezTo>
                    <a:pt x="1754" y="32"/>
                    <a:pt x="1548" y="1"/>
                    <a:pt x="1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6"/>
            <p:cNvSpPr/>
            <p:nvPr/>
          </p:nvSpPr>
          <p:spPr>
            <a:xfrm>
              <a:off x="3401300" y="2063325"/>
              <a:ext cx="415525" cy="164175"/>
            </a:xfrm>
            <a:custGeom>
              <a:avLst/>
              <a:gdLst/>
              <a:ahLst/>
              <a:cxnLst/>
              <a:rect l="l" t="t" r="r" b="b"/>
              <a:pathLst>
                <a:path w="16621" h="6567" extrusionOk="0">
                  <a:moveTo>
                    <a:pt x="10797" y="0"/>
                  </a:moveTo>
                  <a:cubicBezTo>
                    <a:pt x="9810" y="0"/>
                    <a:pt x="8570" y="517"/>
                    <a:pt x="7156" y="792"/>
                  </a:cubicBezTo>
                  <a:cubicBezTo>
                    <a:pt x="4966" y="1233"/>
                    <a:pt x="2501" y="1400"/>
                    <a:pt x="1608" y="2007"/>
                  </a:cubicBezTo>
                  <a:cubicBezTo>
                    <a:pt x="1" y="3090"/>
                    <a:pt x="60" y="6567"/>
                    <a:pt x="60" y="6567"/>
                  </a:cubicBezTo>
                  <a:cubicBezTo>
                    <a:pt x="794" y="5612"/>
                    <a:pt x="1512" y="4936"/>
                    <a:pt x="2628" y="4936"/>
                  </a:cubicBezTo>
                  <a:cubicBezTo>
                    <a:pt x="2833" y="4936"/>
                    <a:pt x="3052" y="4959"/>
                    <a:pt x="3287" y="5007"/>
                  </a:cubicBezTo>
                  <a:cubicBezTo>
                    <a:pt x="3913" y="5135"/>
                    <a:pt x="4548" y="5350"/>
                    <a:pt x="5177" y="5350"/>
                  </a:cubicBezTo>
                  <a:cubicBezTo>
                    <a:pt x="5313" y="5350"/>
                    <a:pt x="5449" y="5340"/>
                    <a:pt x="5585" y="5317"/>
                  </a:cubicBezTo>
                  <a:cubicBezTo>
                    <a:pt x="6697" y="5137"/>
                    <a:pt x="7668" y="4136"/>
                    <a:pt x="8733" y="4136"/>
                  </a:cubicBezTo>
                  <a:cubicBezTo>
                    <a:pt x="8865" y="4136"/>
                    <a:pt x="8998" y="4152"/>
                    <a:pt x="9133" y="4186"/>
                  </a:cubicBezTo>
                  <a:cubicBezTo>
                    <a:pt x="9721" y="4336"/>
                    <a:pt x="10219" y="4842"/>
                    <a:pt x="10812" y="4842"/>
                  </a:cubicBezTo>
                  <a:cubicBezTo>
                    <a:pt x="10831" y="4842"/>
                    <a:pt x="10851" y="4842"/>
                    <a:pt x="10871" y="4841"/>
                  </a:cubicBezTo>
                  <a:cubicBezTo>
                    <a:pt x="11562" y="4805"/>
                    <a:pt x="12026" y="4126"/>
                    <a:pt x="12681" y="3936"/>
                  </a:cubicBezTo>
                  <a:cubicBezTo>
                    <a:pt x="12827" y="3892"/>
                    <a:pt x="12970" y="3872"/>
                    <a:pt x="13111" y="3872"/>
                  </a:cubicBezTo>
                  <a:cubicBezTo>
                    <a:pt x="13730" y="3872"/>
                    <a:pt x="14307" y="4243"/>
                    <a:pt x="14860" y="4495"/>
                  </a:cubicBezTo>
                  <a:cubicBezTo>
                    <a:pt x="14936" y="4529"/>
                    <a:pt x="15841" y="4902"/>
                    <a:pt x="16312" y="4902"/>
                  </a:cubicBezTo>
                  <a:cubicBezTo>
                    <a:pt x="16501" y="4902"/>
                    <a:pt x="16620" y="4841"/>
                    <a:pt x="16586" y="4674"/>
                  </a:cubicBezTo>
                  <a:lnTo>
                    <a:pt x="16574" y="4674"/>
                  </a:lnTo>
                  <a:cubicBezTo>
                    <a:pt x="16550" y="4567"/>
                    <a:pt x="16134" y="2828"/>
                    <a:pt x="15134" y="1709"/>
                  </a:cubicBezTo>
                  <a:cubicBezTo>
                    <a:pt x="14241" y="721"/>
                    <a:pt x="12181" y="364"/>
                    <a:pt x="11502" y="114"/>
                  </a:cubicBezTo>
                  <a:cubicBezTo>
                    <a:pt x="11284" y="34"/>
                    <a:pt x="11049" y="0"/>
                    <a:pt x="10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6"/>
            <p:cNvSpPr/>
            <p:nvPr/>
          </p:nvSpPr>
          <p:spPr>
            <a:xfrm>
              <a:off x="3554950" y="2506625"/>
              <a:ext cx="141675" cy="16750"/>
            </a:xfrm>
            <a:custGeom>
              <a:avLst/>
              <a:gdLst/>
              <a:ahLst/>
              <a:cxnLst/>
              <a:rect l="l" t="t" r="r" b="b"/>
              <a:pathLst>
                <a:path w="5667" h="670" extrusionOk="0">
                  <a:moveTo>
                    <a:pt x="250" y="0"/>
                  </a:moveTo>
                  <a:cubicBezTo>
                    <a:pt x="88" y="0"/>
                    <a:pt x="0" y="241"/>
                    <a:pt x="189" y="324"/>
                  </a:cubicBezTo>
                  <a:cubicBezTo>
                    <a:pt x="213" y="336"/>
                    <a:pt x="963" y="658"/>
                    <a:pt x="2892" y="670"/>
                  </a:cubicBezTo>
                  <a:lnTo>
                    <a:pt x="2963" y="670"/>
                  </a:lnTo>
                  <a:cubicBezTo>
                    <a:pt x="3796" y="670"/>
                    <a:pt x="4642" y="586"/>
                    <a:pt x="5463" y="420"/>
                  </a:cubicBezTo>
                  <a:cubicBezTo>
                    <a:pt x="5666" y="363"/>
                    <a:pt x="5624" y="72"/>
                    <a:pt x="5426" y="72"/>
                  </a:cubicBezTo>
                  <a:cubicBezTo>
                    <a:pt x="5415" y="72"/>
                    <a:pt x="5404" y="73"/>
                    <a:pt x="5392" y="74"/>
                  </a:cubicBezTo>
                  <a:cubicBezTo>
                    <a:pt x="4622" y="242"/>
                    <a:pt x="3841" y="326"/>
                    <a:pt x="3050" y="326"/>
                  </a:cubicBezTo>
                  <a:cubicBezTo>
                    <a:pt x="2997" y="326"/>
                    <a:pt x="2944" y="325"/>
                    <a:pt x="2892" y="324"/>
                  </a:cubicBezTo>
                  <a:cubicBezTo>
                    <a:pt x="1058" y="313"/>
                    <a:pt x="332" y="15"/>
                    <a:pt x="320" y="15"/>
                  </a:cubicBezTo>
                  <a:cubicBezTo>
                    <a:pt x="295" y="5"/>
                    <a:pt x="272" y="0"/>
                    <a:pt x="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6" name="Google Shape;1586;p46"/>
          <p:cNvSpPr txBox="1"/>
          <p:nvPr/>
        </p:nvSpPr>
        <p:spPr>
          <a:xfrm>
            <a:off x="5861962" y="1563595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Grant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87" name="Google Shape;1587;p46"/>
          <p:cNvSpPr txBox="1"/>
          <p:nvPr/>
        </p:nvSpPr>
        <p:spPr>
          <a:xfrm>
            <a:off x="5861962" y="1981371"/>
            <a:ext cx="16125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It begins with the letter…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sp>
        <p:nvSpPr>
          <p:cNvPr id="1588" name="Google Shape;1588;p46"/>
          <p:cNvSpPr txBox="1"/>
          <p:nvPr/>
        </p:nvSpPr>
        <p:spPr>
          <a:xfrm>
            <a:off x="2594737" y="1563590"/>
            <a:ext cx="16125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Simone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89" name="Google Shape;1589;p46"/>
          <p:cNvSpPr txBox="1"/>
          <p:nvPr/>
        </p:nvSpPr>
        <p:spPr>
          <a:xfrm>
            <a:off x="2594737" y="1981350"/>
            <a:ext cx="16125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It begins with the letter…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grpSp>
        <p:nvGrpSpPr>
          <p:cNvPr id="1590" name="Google Shape;1590;p46"/>
          <p:cNvGrpSpPr/>
          <p:nvPr/>
        </p:nvGrpSpPr>
        <p:grpSpPr>
          <a:xfrm>
            <a:off x="1008483" y="2881021"/>
            <a:ext cx="2159946" cy="1408329"/>
            <a:chOff x="1209529" y="2582171"/>
            <a:chExt cx="2159946" cy="1408329"/>
          </a:xfrm>
        </p:grpSpPr>
        <p:sp>
          <p:nvSpPr>
            <p:cNvPr id="1591" name="Google Shape;1591;p46"/>
            <p:cNvSpPr/>
            <p:nvPr/>
          </p:nvSpPr>
          <p:spPr>
            <a:xfrm rot="-3599883">
              <a:off x="1148624" y="2764392"/>
              <a:ext cx="509422" cy="153445"/>
            </a:xfrm>
            <a:custGeom>
              <a:avLst/>
              <a:gdLst/>
              <a:ahLst/>
              <a:cxnLst/>
              <a:rect l="l" t="t" r="r" b="b"/>
              <a:pathLst>
                <a:path w="5906" h="1779" extrusionOk="0">
                  <a:moveTo>
                    <a:pt x="0" y="0"/>
                  </a:moveTo>
                  <a:cubicBezTo>
                    <a:pt x="745" y="1859"/>
                    <a:pt x="4327" y="2326"/>
                    <a:pt x="5906" y="109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92" name="Google Shape;1592;p46"/>
            <p:cNvSpPr/>
            <p:nvPr/>
          </p:nvSpPr>
          <p:spPr>
            <a:xfrm>
              <a:off x="1288650" y="2720375"/>
              <a:ext cx="2080825" cy="1270125"/>
            </a:xfrm>
            <a:custGeom>
              <a:avLst/>
              <a:gdLst/>
              <a:ahLst/>
              <a:cxnLst/>
              <a:rect l="l" t="t" r="r" b="b"/>
              <a:pathLst>
                <a:path w="83233" h="50805" extrusionOk="0">
                  <a:moveTo>
                    <a:pt x="0" y="50805"/>
                  </a:moveTo>
                  <a:lnTo>
                    <a:pt x="0" y="0"/>
                  </a:lnTo>
                  <a:lnTo>
                    <a:pt x="83233" y="0"/>
                  </a:lnTo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593" name="Google Shape;1593;p46"/>
          <p:cNvGrpSpPr/>
          <p:nvPr/>
        </p:nvGrpSpPr>
        <p:grpSpPr>
          <a:xfrm rot="10800000">
            <a:off x="5975571" y="3351771"/>
            <a:ext cx="2159946" cy="1408329"/>
            <a:chOff x="1209529" y="2582171"/>
            <a:chExt cx="2159946" cy="1408329"/>
          </a:xfrm>
        </p:grpSpPr>
        <p:sp>
          <p:nvSpPr>
            <p:cNvPr id="1594" name="Google Shape;1594;p46"/>
            <p:cNvSpPr/>
            <p:nvPr/>
          </p:nvSpPr>
          <p:spPr>
            <a:xfrm rot="-3599883">
              <a:off x="1148624" y="2764392"/>
              <a:ext cx="509422" cy="153445"/>
            </a:xfrm>
            <a:custGeom>
              <a:avLst/>
              <a:gdLst/>
              <a:ahLst/>
              <a:cxnLst/>
              <a:rect l="l" t="t" r="r" b="b"/>
              <a:pathLst>
                <a:path w="5906" h="1779" extrusionOk="0">
                  <a:moveTo>
                    <a:pt x="0" y="0"/>
                  </a:moveTo>
                  <a:cubicBezTo>
                    <a:pt x="745" y="1859"/>
                    <a:pt x="4327" y="2326"/>
                    <a:pt x="5906" y="109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95" name="Google Shape;1595;p46"/>
            <p:cNvSpPr/>
            <p:nvPr/>
          </p:nvSpPr>
          <p:spPr>
            <a:xfrm>
              <a:off x="1288650" y="2720375"/>
              <a:ext cx="2080825" cy="1270125"/>
            </a:xfrm>
            <a:custGeom>
              <a:avLst/>
              <a:gdLst/>
              <a:ahLst/>
              <a:cxnLst/>
              <a:rect l="l" t="t" r="r" b="b"/>
              <a:pathLst>
                <a:path w="83233" h="50805" extrusionOk="0">
                  <a:moveTo>
                    <a:pt x="0" y="50805"/>
                  </a:moveTo>
                  <a:lnTo>
                    <a:pt x="0" y="0"/>
                  </a:lnTo>
                  <a:lnTo>
                    <a:pt x="83233" y="0"/>
                  </a:lnTo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47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SPELL YOUR FRIEND’S NAME</a:t>
            </a:r>
            <a:endParaRPr/>
          </a:p>
        </p:txBody>
      </p:sp>
      <p:grpSp>
        <p:nvGrpSpPr>
          <p:cNvPr id="1601" name="Google Shape;1601;p47"/>
          <p:cNvGrpSpPr/>
          <p:nvPr/>
        </p:nvGrpSpPr>
        <p:grpSpPr>
          <a:xfrm>
            <a:off x="1094784" y="3126628"/>
            <a:ext cx="835624" cy="1092567"/>
            <a:chOff x="3316475" y="1127575"/>
            <a:chExt cx="626875" cy="728475"/>
          </a:xfrm>
        </p:grpSpPr>
        <p:sp>
          <p:nvSpPr>
            <p:cNvPr id="1602" name="Google Shape;1602;p47"/>
            <p:cNvSpPr/>
            <p:nvPr/>
          </p:nvSpPr>
          <p:spPr>
            <a:xfrm>
              <a:off x="3316475" y="1127575"/>
              <a:ext cx="626875" cy="571900"/>
            </a:xfrm>
            <a:custGeom>
              <a:avLst/>
              <a:gdLst/>
              <a:ahLst/>
              <a:cxnLst/>
              <a:rect l="l" t="t" r="r" b="b"/>
              <a:pathLst>
                <a:path w="25075" h="22876" extrusionOk="0">
                  <a:moveTo>
                    <a:pt x="12236" y="0"/>
                  </a:moveTo>
                  <a:cubicBezTo>
                    <a:pt x="12122" y="0"/>
                    <a:pt x="12008" y="1"/>
                    <a:pt x="11895" y="3"/>
                  </a:cubicBezTo>
                  <a:cubicBezTo>
                    <a:pt x="10264" y="27"/>
                    <a:pt x="8644" y="361"/>
                    <a:pt x="7132" y="992"/>
                  </a:cubicBezTo>
                  <a:cubicBezTo>
                    <a:pt x="5537" y="1658"/>
                    <a:pt x="4489" y="2706"/>
                    <a:pt x="3763" y="4266"/>
                  </a:cubicBezTo>
                  <a:cubicBezTo>
                    <a:pt x="3060" y="5766"/>
                    <a:pt x="2739" y="7409"/>
                    <a:pt x="2048" y="8909"/>
                  </a:cubicBezTo>
                  <a:cubicBezTo>
                    <a:pt x="1596" y="9874"/>
                    <a:pt x="941" y="10814"/>
                    <a:pt x="905" y="11862"/>
                  </a:cubicBezTo>
                  <a:cubicBezTo>
                    <a:pt x="846" y="13434"/>
                    <a:pt x="1655" y="13993"/>
                    <a:pt x="1477" y="15553"/>
                  </a:cubicBezTo>
                  <a:cubicBezTo>
                    <a:pt x="1393" y="16303"/>
                    <a:pt x="0" y="19482"/>
                    <a:pt x="1822" y="20780"/>
                  </a:cubicBezTo>
                  <a:cubicBezTo>
                    <a:pt x="4052" y="22365"/>
                    <a:pt x="8259" y="22875"/>
                    <a:pt x="12263" y="22875"/>
                  </a:cubicBezTo>
                  <a:cubicBezTo>
                    <a:pt x="16769" y="22875"/>
                    <a:pt x="21019" y="22230"/>
                    <a:pt x="21908" y="21744"/>
                  </a:cubicBezTo>
                  <a:cubicBezTo>
                    <a:pt x="25075" y="19994"/>
                    <a:pt x="23456" y="16410"/>
                    <a:pt x="23265" y="15839"/>
                  </a:cubicBezTo>
                  <a:cubicBezTo>
                    <a:pt x="22622" y="13922"/>
                    <a:pt x="23682" y="11826"/>
                    <a:pt x="22837" y="9909"/>
                  </a:cubicBezTo>
                  <a:cubicBezTo>
                    <a:pt x="22265" y="8635"/>
                    <a:pt x="21563" y="7516"/>
                    <a:pt x="21146" y="6159"/>
                  </a:cubicBezTo>
                  <a:cubicBezTo>
                    <a:pt x="20586" y="4325"/>
                    <a:pt x="19812" y="2278"/>
                    <a:pt x="17991" y="1254"/>
                  </a:cubicBezTo>
                  <a:cubicBezTo>
                    <a:pt x="16315" y="298"/>
                    <a:pt x="14183" y="0"/>
                    <a:pt x="12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7"/>
            <p:cNvSpPr/>
            <p:nvPr/>
          </p:nvSpPr>
          <p:spPr>
            <a:xfrm>
              <a:off x="3403975" y="1583350"/>
              <a:ext cx="435800" cy="272700"/>
            </a:xfrm>
            <a:custGeom>
              <a:avLst/>
              <a:gdLst/>
              <a:ahLst/>
              <a:cxnLst/>
              <a:rect l="l" t="t" r="r" b="b"/>
              <a:pathLst>
                <a:path w="17432" h="10908" extrusionOk="0">
                  <a:moveTo>
                    <a:pt x="8769" y="0"/>
                  </a:moveTo>
                  <a:cubicBezTo>
                    <a:pt x="8720" y="0"/>
                    <a:pt x="8671" y="1"/>
                    <a:pt x="8621" y="1"/>
                  </a:cubicBezTo>
                  <a:cubicBezTo>
                    <a:pt x="6645" y="13"/>
                    <a:pt x="4882" y="180"/>
                    <a:pt x="3608" y="906"/>
                  </a:cubicBezTo>
                  <a:cubicBezTo>
                    <a:pt x="620" y="2644"/>
                    <a:pt x="1" y="10907"/>
                    <a:pt x="1" y="10907"/>
                  </a:cubicBezTo>
                  <a:lnTo>
                    <a:pt x="17432" y="10847"/>
                  </a:lnTo>
                  <a:cubicBezTo>
                    <a:pt x="17432" y="10847"/>
                    <a:pt x="16289" y="2108"/>
                    <a:pt x="13526" y="739"/>
                  </a:cubicBezTo>
                  <a:cubicBezTo>
                    <a:pt x="12516" y="228"/>
                    <a:pt x="10703" y="0"/>
                    <a:pt x="8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7"/>
            <p:cNvSpPr/>
            <p:nvPr/>
          </p:nvSpPr>
          <p:spPr>
            <a:xfrm>
              <a:off x="3461725" y="1764775"/>
              <a:ext cx="19100" cy="90375"/>
            </a:xfrm>
            <a:custGeom>
              <a:avLst/>
              <a:gdLst/>
              <a:ahLst/>
              <a:cxnLst/>
              <a:rect l="l" t="t" r="r" b="b"/>
              <a:pathLst>
                <a:path w="764" h="3615" extrusionOk="0">
                  <a:moveTo>
                    <a:pt x="577" y="1"/>
                  </a:moveTo>
                  <a:cubicBezTo>
                    <a:pt x="499" y="1"/>
                    <a:pt x="422" y="47"/>
                    <a:pt x="406" y="150"/>
                  </a:cubicBezTo>
                  <a:lnTo>
                    <a:pt x="13" y="3424"/>
                  </a:lnTo>
                  <a:cubicBezTo>
                    <a:pt x="1" y="3519"/>
                    <a:pt x="72" y="3602"/>
                    <a:pt x="155" y="3614"/>
                  </a:cubicBezTo>
                  <a:lnTo>
                    <a:pt x="179" y="3614"/>
                  </a:lnTo>
                  <a:cubicBezTo>
                    <a:pt x="263" y="3614"/>
                    <a:pt x="346" y="3543"/>
                    <a:pt x="358" y="3460"/>
                  </a:cubicBezTo>
                  <a:lnTo>
                    <a:pt x="751" y="185"/>
                  </a:lnTo>
                  <a:cubicBezTo>
                    <a:pt x="764" y="68"/>
                    <a:pt x="670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7"/>
            <p:cNvSpPr/>
            <p:nvPr/>
          </p:nvSpPr>
          <p:spPr>
            <a:xfrm>
              <a:off x="3762325" y="1764775"/>
              <a:ext cx="18825" cy="90375"/>
            </a:xfrm>
            <a:custGeom>
              <a:avLst/>
              <a:gdLst/>
              <a:ahLst/>
              <a:cxnLst/>
              <a:rect l="l" t="t" r="r" b="b"/>
              <a:pathLst>
                <a:path w="753" h="3615" extrusionOk="0">
                  <a:moveTo>
                    <a:pt x="186" y="1"/>
                  </a:moveTo>
                  <a:cubicBezTo>
                    <a:pt x="95" y="1"/>
                    <a:pt x="1" y="68"/>
                    <a:pt x="14" y="185"/>
                  </a:cubicBezTo>
                  <a:lnTo>
                    <a:pt x="407" y="3460"/>
                  </a:lnTo>
                  <a:cubicBezTo>
                    <a:pt x="419" y="3543"/>
                    <a:pt x="490" y="3614"/>
                    <a:pt x="574" y="3614"/>
                  </a:cubicBezTo>
                  <a:lnTo>
                    <a:pt x="597" y="3614"/>
                  </a:lnTo>
                  <a:cubicBezTo>
                    <a:pt x="693" y="3602"/>
                    <a:pt x="752" y="3519"/>
                    <a:pt x="740" y="3424"/>
                  </a:cubicBezTo>
                  <a:lnTo>
                    <a:pt x="347" y="150"/>
                  </a:lnTo>
                  <a:cubicBezTo>
                    <a:pt x="336" y="47"/>
                    <a:pt x="262" y="1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7"/>
            <p:cNvSpPr/>
            <p:nvPr/>
          </p:nvSpPr>
          <p:spPr>
            <a:xfrm>
              <a:off x="3390000" y="1188375"/>
              <a:ext cx="427100" cy="379850"/>
            </a:xfrm>
            <a:custGeom>
              <a:avLst/>
              <a:gdLst/>
              <a:ahLst/>
              <a:cxnLst/>
              <a:rect l="l" t="t" r="r" b="b"/>
              <a:pathLst>
                <a:path w="17084" h="15194" extrusionOk="0">
                  <a:moveTo>
                    <a:pt x="13262" y="0"/>
                  </a:moveTo>
                  <a:cubicBezTo>
                    <a:pt x="13247" y="0"/>
                    <a:pt x="13232" y="0"/>
                    <a:pt x="13216" y="0"/>
                  </a:cubicBezTo>
                  <a:lnTo>
                    <a:pt x="4989" y="48"/>
                  </a:lnTo>
                  <a:cubicBezTo>
                    <a:pt x="3203" y="60"/>
                    <a:pt x="1727" y="1417"/>
                    <a:pt x="1560" y="3191"/>
                  </a:cubicBezTo>
                  <a:lnTo>
                    <a:pt x="1536" y="3429"/>
                  </a:lnTo>
                  <a:cubicBezTo>
                    <a:pt x="1524" y="3501"/>
                    <a:pt x="1524" y="3572"/>
                    <a:pt x="1512" y="3656"/>
                  </a:cubicBezTo>
                  <a:cubicBezTo>
                    <a:pt x="1334" y="4787"/>
                    <a:pt x="0" y="15074"/>
                    <a:pt x="9644" y="15193"/>
                  </a:cubicBezTo>
                  <a:cubicBezTo>
                    <a:pt x="9683" y="15193"/>
                    <a:pt x="9721" y="15193"/>
                    <a:pt x="9759" y="15193"/>
                  </a:cubicBezTo>
                  <a:cubicBezTo>
                    <a:pt x="16721" y="15193"/>
                    <a:pt x="17084" y="7620"/>
                    <a:pt x="16693" y="3155"/>
                  </a:cubicBezTo>
                  <a:cubicBezTo>
                    <a:pt x="16528" y="1373"/>
                    <a:pt x="15040" y="0"/>
                    <a:pt x="13262" y="0"/>
                  </a:cubicBezTo>
                  <a:close/>
                </a:path>
              </a:pathLst>
            </a:custGeom>
            <a:solidFill>
              <a:srgbClr val="F6C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7"/>
            <p:cNvSpPr/>
            <p:nvPr/>
          </p:nvSpPr>
          <p:spPr>
            <a:xfrm>
              <a:off x="3645050" y="1356925"/>
              <a:ext cx="39350" cy="33175"/>
            </a:xfrm>
            <a:custGeom>
              <a:avLst/>
              <a:gdLst/>
              <a:ahLst/>
              <a:cxnLst/>
              <a:rect l="l" t="t" r="r" b="b"/>
              <a:pathLst>
                <a:path w="1574" h="1327" extrusionOk="0">
                  <a:moveTo>
                    <a:pt x="843" y="0"/>
                  </a:moveTo>
                  <a:cubicBezTo>
                    <a:pt x="323" y="0"/>
                    <a:pt x="1" y="612"/>
                    <a:pt x="323" y="1057"/>
                  </a:cubicBezTo>
                  <a:cubicBezTo>
                    <a:pt x="462" y="1242"/>
                    <a:pt x="660" y="1326"/>
                    <a:pt x="855" y="1326"/>
                  </a:cubicBezTo>
                  <a:cubicBezTo>
                    <a:pt x="1162" y="1326"/>
                    <a:pt x="1463" y="1116"/>
                    <a:pt x="1514" y="759"/>
                  </a:cubicBezTo>
                  <a:cubicBezTo>
                    <a:pt x="1574" y="402"/>
                    <a:pt x="1324" y="57"/>
                    <a:pt x="954" y="9"/>
                  </a:cubicBezTo>
                  <a:cubicBezTo>
                    <a:pt x="916" y="3"/>
                    <a:pt x="879" y="0"/>
                    <a:pt x="8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7"/>
            <p:cNvSpPr/>
            <p:nvPr/>
          </p:nvSpPr>
          <p:spPr>
            <a:xfrm>
              <a:off x="3562050" y="1355925"/>
              <a:ext cx="39400" cy="33400"/>
            </a:xfrm>
            <a:custGeom>
              <a:avLst/>
              <a:gdLst/>
              <a:ahLst/>
              <a:cxnLst/>
              <a:rect l="l" t="t" r="r" b="b"/>
              <a:pathLst>
                <a:path w="1576" h="1336" extrusionOk="0">
                  <a:moveTo>
                    <a:pt x="734" y="1"/>
                  </a:moveTo>
                  <a:cubicBezTo>
                    <a:pt x="456" y="1"/>
                    <a:pt x="182" y="171"/>
                    <a:pt x="95" y="490"/>
                  </a:cubicBezTo>
                  <a:cubicBezTo>
                    <a:pt x="0" y="847"/>
                    <a:pt x="203" y="1216"/>
                    <a:pt x="560" y="1311"/>
                  </a:cubicBezTo>
                  <a:cubicBezTo>
                    <a:pt x="621" y="1328"/>
                    <a:pt x="680" y="1335"/>
                    <a:pt x="738" y="1335"/>
                  </a:cubicBezTo>
                  <a:cubicBezTo>
                    <a:pt x="1224" y="1335"/>
                    <a:pt x="1576" y="792"/>
                    <a:pt x="1310" y="335"/>
                  </a:cubicBezTo>
                  <a:cubicBezTo>
                    <a:pt x="1178" y="108"/>
                    <a:pt x="955" y="1"/>
                    <a:pt x="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7"/>
            <p:cNvSpPr/>
            <p:nvPr/>
          </p:nvSpPr>
          <p:spPr>
            <a:xfrm>
              <a:off x="3590825" y="1429650"/>
              <a:ext cx="62125" cy="15950"/>
            </a:xfrm>
            <a:custGeom>
              <a:avLst/>
              <a:gdLst/>
              <a:ahLst/>
              <a:cxnLst/>
              <a:rect l="l" t="t" r="r" b="b"/>
              <a:pathLst>
                <a:path w="2485" h="638" extrusionOk="0">
                  <a:moveTo>
                    <a:pt x="2229" y="1"/>
                  </a:moveTo>
                  <a:cubicBezTo>
                    <a:pt x="2199" y="1"/>
                    <a:pt x="2167" y="9"/>
                    <a:pt x="2135" y="29"/>
                  </a:cubicBezTo>
                  <a:cubicBezTo>
                    <a:pt x="1885" y="196"/>
                    <a:pt x="1588" y="291"/>
                    <a:pt x="1278" y="303"/>
                  </a:cubicBezTo>
                  <a:cubicBezTo>
                    <a:pt x="1258" y="304"/>
                    <a:pt x="1238" y="304"/>
                    <a:pt x="1217" y="304"/>
                  </a:cubicBezTo>
                  <a:cubicBezTo>
                    <a:pt x="915" y="304"/>
                    <a:pt x="606" y="221"/>
                    <a:pt x="349" y="65"/>
                  </a:cubicBezTo>
                  <a:cubicBezTo>
                    <a:pt x="316" y="45"/>
                    <a:pt x="282" y="36"/>
                    <a:pt x="252" y="36"/>
                  </a:cubicBezTo>
                  <a:cubicBezTo>
                    <a:pt x="98" y="36"/>
                    <a:pt x="0" y="251"/>
                    <a:pt x="159" y="351"/>
                  </a:cubicBezTo>
                  <a:cubicBezTo>
                    <a:pt x="464" y="531"/>
                    <a:pt x="802" y="637"/>
                    <a:pt x="1151" y="637"/>
                  </a:cubicBezTo>
                  <a:cubicBezTo>
                    <a:pt x="1169" y="637"/>
                    <a:pt x="1188" y="637"/>
                    <a:pt x="1207" y="636"/>
                  </a:cubicBezTo>
                  <a:lnTo>
                    <a:pt x="1302" y="636"/>
                  </a:lnTo>
                  <a:cubicBezTo>
                    <a:pt x="1659" y="624"/>
                    <a:pt x="2016" y="517"/>
                    <a:pt x="2326" y="315"/>
                  </a:cubicBezTo>
                  <a:cubicBezTo>
                    <a:pt x="2484" y="216"/>
                    <a:pt x="2379" y="1"/>
                    <a:pt x="2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7"/>
            <p:cNvSpPr/>
            <p:nvPr/>
          </p:nvSpPr>
          <p:spPr>
            <a:xfrm>
              <a:off x="3780225" y="1364700"/>
              <a:ext cx="96450" cy="75525"/>
            </a:xfrm>
            <a:custGeom>
              <a:avLst/>
              <a:gdLst/>
              <a:ahLst/>
              <a:cxnLst/>
              <a:rect l="l" t="t" r="r" b="b"/>
              <a:pathLst>
                <a:path w="3858" h="3021" extrusionOk="0">
                  <a:moveTo>
                    <a:pt x="2038" y="1"/>
                  </a:moveTo>
                  <a:cubicBezTo>
                    <a:pt x="1547" y="1"/>
                    <a:pt x="1043" y="84"/>
                    <a:pt x="691" y="151"/>
                  </a:cubicBezTo>
                  <a:lnTo>
                    <a:pt x="0" y="3020"/>
                  </a:lnTo>
                  <a:cubicBezTo>
                    <a:pt x="489" y="2984"/>
                    <a:pt x="2096" y="2960"/>
                    <a:pt x="3084" y="2270"/>
                  </a:cubicBezTo>
                  <a:cubicBezTo>
                    <a:pt x="3679" y="1853"/>
                    <a:pt x="3858" y="1020"/>
                    <a:pt x="3406" y="460"/>
                  </a:cubicBezTo>
                  <a:cubicBezTo>
                    <a:pt x="3128" y="106"/>
                    <a:pt x="2592" y="1"/>
                    <a:pt x="2038" y="1"/>
                  </a:cubicBezTo>
                  <a:close/>
                </a:path>
              </a:pathLst>
            </a:custGeom>
            <a:solidFill>
              <a:srgbClr val="F6C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7"/>
            <p:cNvSpPr/>
            <p:nvPr/>
          </p:nvSpPr>
          <p:spPr>
            <a:xfrm>
              <a:off x="3817875" y="1380775"/>
              <a:ext cx="38575" cy="14800"/>
            </a:xfrm>
            <a:custGeom>
              <a:avLst/>
              <a:gdLst/>
              <a:ahLst/>
              <a:cxnLst/>
              <a:rect l="l" t="t" r="r" b="b"/>
              <a:pathLst>
                <a:path w="1543" h="592" extrusionOk="0">
                  <a:moveTo>
                    <a:pt x="515" y="0"/>
                  </a:moveTo>
                  <a:cubicBezTo>
                    <a:pt x="409" y="0"/>
                    <a:pt x="302" y="10"/>
                    <a:pt x="197" y="31"/>
                  </a:cubicBezTo>
                  <a:cubicBezTo>
                    <a:pt x="1" y="97"/>
                    <a:pt x="64" y="372"/>
                    <a:pt x="241" y="372"/>
                  </a:cubicBezTo>
                  <a:cubicBezTo>
                    <a:pt x="257" y="372"/>
                    <a:pt x="274" y="370"/>
                    <a:pt x="292" y="365"/>
                  </a:cubicBezTo>
                  <a:cubicBezTo>
                    <a:pt x="366" y="351"/>
                    <a:pt x="441" y="344"/>
                    <a:pt x="515" y="344"/>
                  </a:cubicBezTo>
                  <a:cubicBezTo>
                    <a:pt x="763" y="344"/>
                    <a:pt x="1007" y="421"/>
                    <a:pt x="1209" y="567"/>
                  </a:cubicBezTo>
                  <a:cubicBezTo>
                    <a:pt x="1245" y="579"/>
                    <a:pt x="1269" y="591"/>
                    <a:pt x="1304" y="591"/>
                  </a:cubicBezTo>
                  <a:cubicBezTo>
                    <a:pt x="1483" y="591"/>
                    <a:pt x="1542" y="365"/>
                    <a:pt x="1400" y="270"/>
                  </a:cubicBezTo>
                  <a:cubicBezTo>
                    <a:pt x="1141" y="92"/>
                    <a:pt x="830" y="0"/>
                    <a:pt x="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7"/>
            <p:cNvSpPr/>
            <p:nvPr/>
          </p:nvSpPr>
          <p:spPr>
            <a:xfrm>
              <a:off x="3822500" y="1385875"/>
              <a:ext cx="23500" cy="24875"/>
            </a:xfrm>
            <a:custGeom>
              <a:avLst/>
              <a:gdLst/>
              <a:ahLst/>
              <a:cxnLst/>
              <a:rect l="l" t="t" r="r" b="b"/>
              <a:pathLst>
                <a:path w="940" h="995" extrusionOk="0">
                  <a:moveTo>
                    <a:pt x="709" y="0"/>
                  </a:moveTo>
                  <a:cubicBezTo>
                    <a:pt x="657" y="0"/>
                    <a:pt x="605" y="26"/>
                    <a:pt x="572" y="89"/>
                  </a:cubicBezTo>
                  <a:cubicBezTo>
                    <a:pt x="441" y="304"/>
                    <a:pt x="286" y="518"/>
                    <a:pt x="107" y="709"/>
                  </a:cubicBezTo>
                  <a:cubicBezTo>
                    <a:pt x="0" y="816"/>
                    <a:pt x="83" y="994"/>
                    <a:pt x="238" y="994"/>
                  </a:cubicBezTo>
                  <a:cubicBezTo>
                    <a:pt x="274" y="994"/>
                    <a:pt x="322" y="982"/>
                    <a:pt x="357" y="947"/>
                  </a:cubicBezTo>
                  <a:cubicBezTo>
                    <a:pt x="548" y="744"/>
                    <a:pt x="714" y="506"/>
                    <a:pt x="857" y="268"/>
                  </a:cubicBezTo>
                  <a:cubicBezTo>
                    <a:pt x="939" y="129"/>
                    <a:pt x="824" y="0"/>
                    <a:pt x="7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7"/>
            <p:cNvSpPr/>
            <p:nvPr/>
          </p:nvSpPr>
          <p:spPr>
            <a:xfrm>
              <a:off x="3355475" y="1352925"/>
              <a:ext cx="93475" cy="78350"/>
            </a:xfrm>
            <a:custGeom>
              <a:avLst/>
              <a:gdLst/>
              <a:ahLst/>
              <a:cxnLst/>
              <a:rect l="l" t="t" r="r" b="b"/>
              <a:pathLst>
                <a:path w="3739" h="3134" extrusionOk="0">
                  <a:moveTo>
                    <a:pt x="1640" y="0"/>
                  </a:moveTo>
                  <a:cubicBezTo>
                    <a:pt x="1169" y="0"/>
                    <a:pt x="733" y="94"/>
                    <a:pt x="476" y="383"/>
                  </a:cubicBezTo>
                  <a:cubicBezTo>
                    <a:pt x="0" y="919"/>
                    <a:pt x="119" y="1777"/>
                    <a:pt x="703" y="2217"/>
                  </a:cubicBezTo>
                  <a:cubicBezTo>
                    <a:pt x="1655" y="2955"/>
                    <a:pt x="3251" y="3062"/>
                    <a:pt x="3739" y="3134"/>
                  </a:cubicBezTo>
                  <a:lnTo>
                    <a:pt x="3215" y="229"/>
                  </a:lnTo>
                  <a:cubicBezTo>
                    <a:pt x="2802" y="132"/>
                    <a:pt x="2197" y="0"/>
                    <a:pt x="1640" y="0"/>
                  </a:cubicBezTo>
                  <a:close/>
                </a:path>
              </a:pathLst>
            </a:custGeom>
            <a:solidFill>
              <a:srgbClr val="F6C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7"/>
            <p:cNvSpPr/>
            <p:nvPr/>
          </p:nvSpPr>
          <p:spPr>
            <a:xfrm>
              <a:off x="3375400" y="1369100"/>
              <a:ext cx="38850" cy="13675"/>
            </a:xfrm>
            <a:custGeom>
              <a:avLst/>
              <a:gdLst/>
              <a:ahLst/>
              <a:cxnLst/>
              <a:rect l="l" t="t" r="r" b="b"/>
              <a:pathLst>
                <a:path w="1554" h="547" extrusionOk="0">
                  <a:moveTo>
                    <a:pt x="955" y="1"/>
                  </a:moveTo>
                  <a:cubicBezTo>
                    <a:pt x="675" y="1"/>
                    <a:pt x="396" y="80"/>
                    <a:pt x="156" y="225"/>
                  </a:cubicBezTo>
                  <a:cubicBezTo>
                    <a:pt x="1" y="320"/>
                    <a:pt x="60" y="546"/>
                    <a:pt x="239" y="546"/>
                  </a:cubicBezTo>
                  <a:cubicBezTo>
                    <a:pt x="263" y="546"/>
                    <a:pt x="299" y="546"/>
                    <a:pt x="322" y="522"/>
                  </a:cubicBezTo>
                  <a:cubicBezTo>
                    <a:pt x="513" y="406"/>
                    <a:pt x="733" y="342"/>
                    <a:pt x="957" y="342"/>
                  </a:cubicBezTo>
                  <a:cubicBezTo>
                    <a:pt x="1055" y="342"/>
                    <a:pt x="1154" y="354"/>
                    <a:pt x="1251" y="379"/>
                  </a:cubicBezTo>
                  <a:cubicBezTo>
                    <a:pt x="1270" y="385"/>
                    <a:pt x="1287" y="387"/>
                    <a:pt x="1304" y="387"/>
                  </a:cubicBezTo>
                  <a:cubicBezTo>
                    <a:pt x="1482" y="387"/>
                    <a:pt x="1554" y="123"/>
                    <a:pt x="1358" y="58"/>
                  </a:cubicBezTo>
                  <a:cubicBezTo>
                    <a:pt x="1226" y="19"/>
                    <a:pt x="1091" y="1"/>
                    <a:pt x="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7"/>
            <p:cNvSpPr/>
            <p:nvPr/>
          </p:nvSpPr>
          <p:spPr>
            <a:xfrm>
              <a:off x="3385925" y="1373700"/>
              <a:ext cx="22550" cy="25725"/>
            </a:xfrm>
            <a:custGeom>
              <a:avLst/>
              <a:gdLst/>
              <a:ahLst/>
              <a:cxnLst/>
              <a:rect l="l" t="t" r="r" b="b"/>
              <a:pathLst>
                <a:path w="902" h="1029" extrusionOk="0">
                  <a:moveTo>
                    <a:pt x="228" y="0"/>
                  </a:moveTo>
                  <a:cubicBezTo>
                    <a:pt x="113" y="0"/>
                    <a:pt x="0" y="120"/>
                    <a:pt x="80" y="255"/>
                  </a:cubicBezTo>
                  <a:cubicBezTo>
                    <a:pt x="199" y="517"/>
                    <a:pt x="366" y="755"/>
                    <a:pt x="544" y="969"/>
                  </a:cubicBezTo>
                  <a:cubicBezTo>
                    <a:pt x="580" y="1005"/>
                    <a:pt x="628" y="1029"/>
                    <a:pt x="675" y="1029"/>
                  </a:cubicBezTo>
                  <a:cubicBezTo>
                    <a:pt x="818" y="1029"/>
                    <a:pt x="901" y="850"/>
                    <a:pt x="794" y="743"/>
                  </a:cubicBezTo>
                  <a:cubicBezTo>
                    <a:pt x="640" y="541"/>
                    <a:pt x="497" y="326"/>
                    <a:pt x="378" y="100"/>
                  </a:cubicBezTo>
                  <a:cubicBezTo>
                    <a:pt x="342" y="29"/>
                    <a:pt x="285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7"/>
            <p:cNvSpPr/>
            <p:nvPr/>
          </p:nvSpPr>
          <p:spPr>
            <a:xfrm>
              <a:off x="3561450" y="1538700"/>
              <a:ext cx="119375" cy="70275"/>
            </a:xfrm>
            <a:custGeom>
              <a:avLst/>
              <a:gdLst/>
              <a:ahLst/>
              <a:cxnLst/>
              <a:rect l="l" t="t" r="r" b="b"/>
              <a:pathLst>
                <a:path w="4775" h="2811" extrusionOk="0">
                  <a:moveTo>
                    <a:pt x="4691" y="1"/>
                  </a:moveTo>
                  <a:lnTo>
                    <a:pt x="48" y="84"/>
                  </a:lnTo>
                  <a:lnTo>
                    <a:pt x="0" y="2799"/>
                  </a:lnTo>
                  <a:lnTo>
                    <a:pt x="4775" y="2811"/>
                  </a:lnTo>
                  <a:lnTo>
                    <a:pt x="4775" y="2811"/>
                  </a:lnTo>
                  <a:lnTo>
                    <a:pt x="4691" y="1"/>
                  </a:lnTo>
                  <a:close/>
                </a:path>
              </a:pathLst>
            </a:custGeom>
            <a:solidFill>
              <a:srgbClr val="F6C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7"/>
            <p:cNvSpPr/>
            <p:nvPr/>
          </p:nvSpPr>
          <p:spPr>
            <a:xfrm>
              <a:off x="3650450" y="1317825"/>
              <a:ext cx="49425" cy="22125"/>
            </a:xfrm>
            <a:custGeom>
              <a:avLst/>
              <a:gdLst/>
              <a:ahLst/>
              <a:cxnLst/>
              <a:rect l="l" t="t" r="r" b="b"/>
              <a:pathLst>
                <a:path w="1977" h="885" extrusionOk="0">
                  <a:moveTo>
                    <a:pt x="667" y="0"/>
                  </a:moveTo>
                  <a:cubicBezTo>
                    <a:pt x="452" y="0"/>
                    <a:pt x="230" y="34"/>
                    <a:pt x="96" y="168"/>
                  </a:cubicBezTo>
                  <a:cubicBezTo>
                    <a:pt x="48" y="216"/>
                    <a:pt x="12" y="287"/>
                    <a:pt x="12" y="371"/>
                  </a:cubicBezTo>
                  <a:cubicBezTo>
                    <a:pt x="0" y="478"/>
                    <a:pt x="48" y="716"/>
                    <a:pt x="179" y="775"/>
                  </a:cubicBezTo>
                  <a:cubicBezTo>
                    <a:pt x="226" y="799"/>
                    <a:pt x="286" y="811"/>
                    <a:pt x="334" y="811"/>
                  </a:cubicBezTo>
                  <a:cubicBezTo>
                    <a:pt x="560" y="835"/>
                    <a:pt x="786" y="859"/>
                    <a:pt x="1012" y="871"/>
                  </a:cubicBezTo>
                  <a:cubicBezTo>
                    <a:pt x="1083" y="881"/>
                    <a:pt x="1153" y="884"/>
                    <a:pt x="1224" y="884"/>
                  </a:cubicBezTo>
                  <a:cubicBezTo>
                    <a:pt x="1320" y="884"/>
                    <a:pt x="1416" y="878"/>
                    <a:pt x="1512" y="871"/>
                  </a:cubicBezTo>
                  <a:cubicBezTo>
                    <a:pt x="1691" y="859"/>
                    <a:pt x="1846" y="752"/>
                    <a:pt x="1929" y="597"/>
                  </a:cubicBezTo>
                  <a:cubicBezTo>
                    <a:pt x="1977" y="466"/>
                    <a:pt x="1941" y="323"/>
                    <a:pt x="1846" y="240"/>
                  </a:cubicBezTo>
                  <a:cubicBezTo>
                    <a:pt x="1643" y="73"/>
                    <a:pt x="1179" y="37"/>
                    <a:pt x="929" y="13"/>
                  </a:cubicBezTo>
                  <a:cubicBezTo>
                    <a:pt x="848" y="6"/>
                    <a:pt x="758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7"/>
            <p:cNvSpPr/>
            <p:nvPr/>
          </p:nvSpPr>
          <p:spPr>
            <a:xfrm>
              <a:off x="3549250" y="1316950"/>
              <a:ext cx="49425" cy="21475"/>
            </a:xfrm>
            <a:custGeom>
              <a:avLst/>
              <a:gdLst/>
              <a:ahLst/>
              <a:cxnLst/>
              <a:rect l="l" t="t" r="r" b="b"/>
              <a:pathLst>
                <a:path w="1977" h="859" extrusionOk="0">
                  <a:moveTo>
                    <a:pt x="1072" y="1"/>
                  </a:moveTo>
                  <a:cubicBezTo>
                    <a:pt x="822" y="13"/>
                    <a:pt x="357" y="13"/>
                    <a:pt x="143" y="179"/>
                  </a:cubicBezTo>
                  <a:cubicBezTo>
                    <a:pt x="48" y="263"/>
                    <a:pt x="0" y="394"/>
                    <a:pt x="36" y="525"/>
                  </a:cubicBezTo>
                  <a:cubicBezTo>
                    <a:pt x="119" y="691"/>
                    <a:pt x="274" y="799"/>
                    <a:pt x="453" y="822"/>
                  </a:cubicBezTo>
                  <a:cubicBezTo>
                    <a:pt x="607" y="846"/>
                    <a:pt x="774" y="858"/>
                    <a:pt x="941" y="858"/>
                  </a:cubicBezTo>
                  <a:cubicBezTo>
                    <a:pt x="1167" y="846"/>
                    <a:pt x="1393" y="846"/>
                    <a:pt x="1619" y="834"/>
                  </a:cubicBezTo>
                  <a:cubicBezTo>
                    <a:pt x="1679" y="834"/>
                    <a:pt x="1738" y="822"/>
                    <a:pt x="1786" y="810"/>
                  </a:cubicBezTo>
                  <a:cubicBezTo>
                    <a:pt x="1917" y="751"/>
                    <a:pt x="1977" y="513"/>
                    <a:pt x="1977" y="406"/>
                  </a:cubicBezTo>
                  <a:cubicBezTo>
                    <a:pt x="1977" y="322"/>
                    <a:pt x="1941" y="251"/>
                    <a:pt x="1893" y="191"/>
                  </a:cubicBezTo>
                  <a:cubicBezTo>
                    <a:pt x="1715" y="1"/>
                    <a:pt x="1346" y="1"/>
                    <a:pt x="1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7"/>
            <p:cNvSpPr/>
            <p:nvPr/>
          </p:nvSpPr>
          <p:spPr>
            <a:xfrm>
              <a:off x="3412025" y="1127600"/>
              <a:ext cx="408800" cy="169125"/>
            </a:xfrm>
            <a:custGeom>
              <a:avLst/>
              <a:gdLst/>
              <a:ahLst/>
              <a:cxnLst/>
              <a:rect l="l" t="t" r="r" b="b"/>
              <a:pathLst>
                <a:path w="16352" h="6765" extrusionOk="0">
                  <a:moveTo>
                    <a:pt x="8315" y="1"/>
                  </a:moveTo>
                  <a:cubicBezTo>
                    <a:pt x="8235" y="1"/>
                    <a:pt x="8154" y="1"/>
                    <a:pt x="8073" y="2"/>
                  </a:cubicBezTo>
                  <a:cubicBezTo>
                    <a:pt x="0" y="122"/>
                    <a:pt x="96" y="6003"/>
                    <a:pt x="96" y="6003"/>
                  </a:cubicBezTo>
                  <a:cubicBezTo>
                    <a:pt x="96" y="6003"/>
                    <a:pt x="3475" y="6596"/>
                    <a:pt x="6152" y="6596"/>
                  </a:cubicBezTo>
                  <a:cubicBezTo>
                    <a:pt x="6605" y="6596"/>
                    <a:pt x="7037" y="6579"/>
                    <a:pt x="7430" y="6539"/>
                  </a:cubicBezTo>
                  <a:lnTo>
                    <a:pt x="8239" y="4551"/>
                  </a:lnTo>
                  <a:lnTo>
                    <a:pt x="9335" y="6729"/>
                  </a:lnTo>
                  <a:cubicBezTo>
                    <a:pt x="9335" y="6729"/>
                    <a:pt x="10306" y="6764"/>
                    <a:pt x="11530" y="6764"/>
                  </a:cubicBezTo>
                  <a:cubicBezTo>
                    <a:pt x="13081" y="6764"/>
                    <a:pt x="15038" y="6708"/>
                    <a:pt x="15943" y="6456"/>
                  </a:cubicBezTo>
                  <a:cubicBezTo>
                    <a:pt x="15943" y="6456"/>
                    <a:pt x="16351" y="1"/>
                    <a:pt x="8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7"/>
            <p:cNvSpPr/>
            <p:nvPr/>
          </p:nvSpPr>
          <p:spPr>
            <a:xfrm>
              <a:off x="3549600" y="1601075"/>
              <a:ext cx="141850" cy="16575"/>
            </a:xfrm>
            <a:custGeom>
              <a:avLst/>
              <a:gdLst/>
              <a:ahLst/>
              <a:cxnLst/>
              <a:rect l="l" t="t" r="r" b="b"/>
              <a:pathLst>
                <a:path w="5674" h="663" extrusionOk="0">
                  <a:moveTo>
                    <a:pt x="240" y="0"/>
                  </a:moveTo>
                  <a:cubicBezTo>
                    <a:pt x="77" y="0"/>
                    <a:pt x="1" y="245"/>
                    <a:pt x="177" y="328"/>
                  </a:cubicBezTo>
                  <a:cubicBezTo>
                    <a:pt x="212" y="340"/>
                    <a:pt x="962" y="661"/>
                    <a:pt x="2891" y="661"/>
                  </a:cubicBezTo>
                  <a:lnTo>
                    <a:pt x="2939" y="661"/>
                  </a:lnTo>
                  <a:cubicBezTo>
                    <a:pt x="2992" y="662"/>
                    <a:pt x="3045" y="662"/>
                    <a:pt x="3097" y="662"/>
                  </a:cubicBezTo>
                  <a:cubicBezTo>
                    <a:pt x="3890" y="662"/>
                    <a:pt x="4681" y="579"/>
                    <a:pt x="5451" y="411"/>
                  </a:cubicBezTo>
                  <a:cubicBezTo>
                    <a:pt x="5674" y="378"/>
                    <a:pt x="5626" y="73"/>
                    <a:pt x="5433" y="73"/>
                  </a:cubicBezTo>
                  <a:cubicBezTo>
                    <a:pt x="5420" y="73"/>
                    <a:pt x="5406" y="75"/>
                    <a:pt x="5392" y="78"/>
                  </a:cubicBezTo>
                  <a:cubicBezTo>
                    <a:pt x="4662" y="236"/>
                    <a:pt x="3923" y="320"/>
                    <a:pt x="3174" y="320"/>
                  </a:cubicBezTo>
                  <a:cubicBezTo>
                    <a:pt x="3080" y="320"/>
                    <a:pt x="2986" y="319"/>
                    <a:pt x="2891" y="316"/>
                  </a:cubicBezTo>
                  <a:cubicBezTo>
                    <a:pt x="1058" y="316"/>
                    <a:pt x="331" y="18"/>
                    <a:pt x="320" y="18"/>
                  </a:cubicBezTo>
                  <a:cubicBezTo>
                    <a:pt x="291" y="6"/>
                    <a:pt x="265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1" name="Google Shape;1621;p47"/>
          <p:cNvGrpSpPr/>
          <p:nvPr/>
        </p:nvGrpSpPr>
        <p:grpSpPr>
          <a:xfrm>
            <a:off x="1165215" y="1629400"/>
            <a:ext cx="694760" cy="1162870"/>
            <a:chOff x="3349225" y="2016825"/>
            <a:chExt cx="521200" cy="775350"/>
          </a:xfrm>
        </p:grpSpPr>
        <p:sp>
          <p:nvSpPr>
            <p:cNvPr id="1622" name="Google Shape;1622;p47"/>
            <p:cNvSpPr/>
            <p:nvPr/>
          </p:nvSpPr>
          <p:spPr>
            <a:xfrm>
              <a:off x="3384350" y="2489100"/>
              <a:ext cx="485200" cy="303075"/>
            </a:xfrm>
            <a:custGeom>
              <a:avLst/>
              <a:gdLst/>
              <a:ahLst/>
              <a:cxnLst/>
              <a:rect l="l" t="t" r="r" b="b"/>
              <a:pathLst>
                <a:path w="19408" h="12123" extrusionOk="0">
                  <a:moveTo>
                    <a:pt x="9884" y="0"/>
                  </a:moveTo>
                  <a:cubicBezTo>
                    <a:pt x="9792" y="0"/>
                    <a:pt x="9700" y="1"/>
                    <a:pt x="9608" y="2"/>
                  </a:cubicBezTo>
                  <a:cubicBezTo>
                    <a:pt x="7418" y="13"/>
                    <a:pt x="5453" y="180"/>
                    <a:pt x="4036" y="1002"/>
                  </a:cubicBezTo>
                  <a:cubicBezTo>
                    <a:pt x="703" y="2930"/>
                    <a:pt x="0" y="12122"/>
                    <a:pt x="0" y="12122"/>
                  </a:cubicBezTo>
                  <a:lnTo>
                    <a:pt x="19407" y="12074"/>
                  </a:lnTo>
                  <a:cubicBezTo>
                    <a:pt x="19407" y="12074"/>
                    <a:pt x="18145" y="2347"/>
                    <a:pt x="15073" y="823"/>
                  </a:cubicBezTo>
                  <a:cubicBezTo>
                    <a:pt x="13966" y="264"/>
                    <a:pt x="11996" y="0"/>
                    <a:pt x="98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7"/>
            <p:cNvSpPr/>
            <p:nvPr/>
          </p:nvSpPr>
          <p:spPr>
            <a:xfrm>
              <a:off x="3467100" y="2700600"/>
              <a:ext cx="18800" cy="90375"/>
            </a:xfrm>
            <a:custGeom>
              <a:avLst/>
              <a:gdLst/>
              <a:ahLst/>
              <a:cxnLst/>
              <a:rect l="l" t="t" r="r" b="b"/>
              <a:pathLst>
                <a:path w="752" h="3615" extrusionOk="0">
                  <a:moveTo>
                    <a:pt x="566" y="1"/>
                  </a:moveTo>
                  <a:cubicBezTo>
                    <a:pt x="490" y="1"/>
                    <a:pt x="416" y="47"/>
                    <a:pt x="405" y="150"/>
                  </a:cubicBezTo>
                  <a:lnTo>
                    <a:pt x="0" y="3424"/>
                  </a:lnTo>
                  <a:cubicBezTo>
                    <a:pt x="0" y="3519"/>
                    <a:pt x="60" y="3603"/>
                    <a:pt x="155" y="3614"/>
                  </a:cubicBezTo>
                  <a:lnTo>
                    <a:pt x="179" y="3614"/>
                  </a:lnTo>
                  <a:cubicBezTo>
                    <a:pt x="262" y="3614"/>
                    <a:pt x="333" y="3555"/>
                    <a:pt x="345" y="3460"/>
                  </a:cubicBezTo>
                  <a:lnTo>
                    <a:pt x="738" y="185"/>
                  </a:lnTo>
                  <a:cubicBezTo>
                    <a:pt x="751" y="68"/>
                    <a:pt x="657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7"/>
            <p:cNvSpPr/>
            <p:nvPr/>
          </p:nvSpPr>
          <p:spPr>
            <a:xfrm>
              <a:off x="3767400" y="2700675"/>
              <a:ext cx="19100" cy="90600"/>
            </a:xfrm>
            <a:custGeom>
              <a:avLst/>
              <a:gdLst/>
              <a:ahLst/>
              <a:cxnLst/>
              <a:rect l="l" t="t" r="r" b="b"/>
              <a:pathLst>
                <a:path w="764" h="3624" extrusionOk="0">
                  <a:moveTo>
                    <a:pt x="191" y="1"/>
                  </a:moveTo>
                  <a:cubicBezTo>
                    <a:pt x="97" y="1"/>
                    <a:pt x="0" y="71"/>
                    <a:pt x="13" y="194"/>
                  </a:cubicBezTo>
                  <a:lnTo>
                    <a:pt x="406" y="3469"/>
                  </a:lnTo>
                  <a:cubicBezTo>
                    <a:pt x="418" y="3564"/>
                    <a:pt x="490" y="3623"/>
                    <a:pt x="585" y="3623"/>
                  </a:cubicBezTo>
                  <a:lnTo>
                    <a:pt x="597" y="3623"/>
                  </a:lnTo>
                  <a:cubicBezTo>
                    <a:pt x="692" y="3611"/>
                    <a:pt x="763" y="3528"/>
                    <a:pt x="752" y="3433"/>
                  </a:cubicBezTo>
                  <a:lnTo>
                    <a:pt x="359" y="159"/>
                  </a:lnTo>
                  <a:cubicBezTo>
                    <a:pt x="348" y="50"/>
                    <a:pt x="270" y="1"/>
                    <a:pt x="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7"/>
            <p:cNvSpPr/>
            <p:nvPr/>
          </p:nvSpPr>
          <p:spPr>
            <a:xfrm>
              <a:off x="3350700" y="2016825"/>
              <a:ext cx="516175" cy="417675"/>
            </a:xfrm>
            <a:custGeom>
              <a:avLst/>
              <a:gdLst/>
              <a:ahLst/>
              <a:cxnLst/>
              <a:rect l="l" t="t" r="r" b="b"/>
              <a:pathLst>
                <a:path w="20647" h="16707" extrusionOk="0">
                  <a:moveTo>
                    <a:pt x="10839" y="1"/>
                  </a:moveTo>
                  <a:cubicBezTo>
                    <a:pt x="10720" y="1"/>
                    <a:pt x="10595" y="7"/>
                    <a:pt x="10466" y="21"/>
                  </a:cubicBezTo>
                  <a:cubicBezTo>
                    <a:pt x="9197" y="166"/>
                    <a:pt x="8969" y="696"/>
                    <a:pt x="8244" y="696"/>
                  </a:cubicBezTo>
                  <a:cubicBezTo>
                    <a:pt x="8193" y="696"/>
                    <a:pt x="8141" y="693"/>
                    <a:pt x="8085" y="688"/>
                  </a:cubicBezTo>
                  <a:cubicBezTo>
                    <a:pt x="8033" y="683"/>
                    <a:pt x="7984" y="681"/>
                    <a:pt x="7937" y="681"/>
                  </a:cubicBezTo>
                  <a:cubicBezTo>
                    <a:pt x="7250" y="681"/>
                    <a:pt x="7045" y="1141"/>
                    <a:pt x="6287" y="1152"/>
                  </a:cubicBezTo>
                  <a:cubicBezTo>
                    <a:pt x="4823" y="1164"/>
                    <a:pt x="2989" y="1509"/>
                    <a:pt x="2072" y="2676"/>
                  </a:cubicBezTo>
                  <a:cubicBezTo>
                    <a:pt x="1537" y="3379"/>
                    <a:pt x="1239" y="4236"/>
                    <a:pt x="1215" y="5117"/>
                  </a:cubicBezTo>
                  <a:cubicBezTo>
                    <a:pt x="1191" y="5962"/>
                    <a:pt x="1406" y="6867"/>
                    <a:pt x="977" y="7665"/>
                  </a:cubicBezTo>
                  <a:cubicBezTo>
                    <a:pt x="679" y="8236"/>
                    <a:pt x="60" y="8701"/>
                    <a:pt x="24" y="9344"/>
                  </a:cubicBezTo>
                  <a:cubicBezTo>
                    <a:pt x="1" y="10130"/>
                    <a:pt x="822" y="10642"/>
                    <a:pt x="1251" y="11249"/>
                  </a:cubicBezTo>
                  <a:cubicBezTo>
                    <a:pt x="1929" y="12213"/>
                    <a:pt x="1870" y="13428"/>
                    <a:pt x="2346" y="14463"/>
                  </a:cubicBezTo>
                  <a:cubicBezTo>
                    <a:pt x="2799" y="15452"/>
                    <a:pt x="3823" y="15904"/>
                    <a:pt x="4906" y="16154"/>
                  </a:cubicBezTo>
                  <a:cubicBezTo>
                    <a:pt x="6296" y="16473"/>
                    <a:pt x="8693" y="16706"/>
                    <a:pt x="11002" y="16706"/>
                  </a:cubicBezTo>
                  <a:cubicBezTo>
                    <a:pt x="13005" y="16706"/>
                    <a:pt x="14942" y="16531"/>
                    <a:pt x="16098" y="16083"/>
                  </a:cubicBezTo>
                  <a:cubicBezTo>
                    <a:pt x="17134" y="15678"/>
                    <a:pt x="18205" y="15380"/>
                    <a:pt x="18658" y="14392"/>
                  </a:cubicBezTo>
                  <a:cubicBezTo>
                    <a:pt x="19134" y="13356"/>
                    <a:pt x="18717" y="12142"/>
                    <a:pt x="19396" y="11177"/>
                  </a:cubicBezTo>
                  <a:cubicBezTo>
                    <a:pt x="19825" y="10570"/>
                    <a:pt x="20646" y="10046"/>
                    <a:pt x="20610" y="9260"/>
                  </a:cubicBezTo>
                  <a:cubicBezTo>
                    <a:pt x="20587" y="8629"/>
                    <a:pt x="19967" y="8165"/>
                    <a:pt x="19670" y="7594"/>
                  </a:cubicBezTo>
                  <a:cubicBezTo>
                    <a:pt x="19241" y="6796"/>
                    <a:pt x="19444" y="5891"/>
                    <a:pt x="19432" y="5046"/>
                  </a:cubicBezTo>
                  <a:cubicBezTo>
                    <a:pt x="19408" y="4224"/>
                    <a:pt x="19122" y="3426"/>
                    <a:pt x="18598" y="2795"/>
                  </a:cubicBezTo>
                  <a:cubicBezTo>
                    <a:pt x="17695" y="1656"/>
                    <a:pt x="16482" y="968"/>
                    <a:pt x="15027" y="968"/>
                  </a:cubicBezTo>
                  <a:cubicBezTo>
                    <a:pt x="14795" y="968"/>
                    <a:pt x="14556" y="985"/>
                    <a:pt x="14312" y="1021"/>
                  </a:cubicBezTo>
                  <a:cubicBezTo>
                    <a:pt x="14245" y="1031"/>
                    <a:pt x="14180" y="1035"/>
                    <a:pt x="14115" y="1035"/>
                  </a:cubicBezTo>
                  <a:cubicBezTo>
                    <a:pt x="13136" y="1035"/>
                    <a:pt x="12351" y="1"/>
                    <a:pt x="10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7"/>
            <p:cNvSpPr/>
            <p:nvPr/>
          </p:nvSpPr>
          <p:spPr>
            <a:xfrm>
              <a:off x="3395500" y="2087400"/>
              <a:ext cx="415100" cy="384800"/>
            </a:xfrm>
            <a:custGeom>
              <a:avLst/>
              <a:gdLst/>
              <a:ahLst/>
              <a:cxnLst/>
              <a:rect l="l" t="t" r="r" b="b"/>
              <a:pathLst>
                <a:path w="16604" h="15392" extrusionOk="0">
                  <a:moveTo>
                    <a:pt x="12430" y="1"/>
                  </a:moveTo>
                  <a:cubicBezTo>
                    <a:pt x="12353" y="1"/>
                    <a:pt x="12276" y="3"/>
                    <a:pt x="12199" y="8"/>
                  </a:cubicBezTo>
                  <a:lnTo>
                    <a:pt x="4174" y="520"/>
                  </a:lnTo>
                  <a:cubicBezTo>
                    <a:pt x="2352" y="639"/>
                    <a:pt x="899" y="2115"/>
                    <a:pt x="840" y="3949"/>
                  </a:cubicBezTo>
                  <a:lnTo>
                    <a:pt x="828" y="4092"/>
                  </a:lnTo>
                  <a:cubicBezTo>
                    <a:pt x="828" y="4175"/>
                    <a:pt x="828" y="4247"/>
                    <a:pt x="816" y="4318"/>
                  </a:cubicBezTo>
                  <a:cubicBezTo>
                    <a:pt x="711" y="5450"/>
                    <a:pt x="0" y="15392"/>
                    <a:pt x="9040" y="15392"/>
                  </a:cubicBezTo>
                  <a:cubicBezTo>
                    <a:pt x="9228" y="15392"/>
                    <a:pt x="9419" y="15388"/>
                    <a:pt x="9615" y="15379"/>
                  </a:cubicBezTo>
                  <a:cubicBezTo>
                    <a:pt x="16604" y="15058"/>
                    <a:pt x="16604" y="7557"/>
                    <a:pt x="15961" y="3080"/>
                  </a:cubicBezTo>
                  <a:cubicBezTo>
                    <a:pt x="15721" y="1300"/>
                    <a:pt x="14202" y="1"/>
                    <a:pt x="12430" y="1"/>
                  </a:cubicBezTo>
                  <a:close/>
                </a:path>
              </a:pathLst>
            </a:custGeom>
            <a:solidFill>
              <a:srgbClr val="C69D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7"/>
            <p:cNvSpPr/>
            <p:nvPr/>
          </p:nvSpPr>
          <p:spPr>
            <a:xfrm>
              <a:off x="3640350" y="2258675"/>
              <a:ext cx="39575" cy="33450"/>
            </a:xfrm>
            <a:custGeom>
              <a:avLst/>
              <a:gdLst/>
              <a:ahLst/>
              <a:cxnLst/>
              <a:rect l="l" t="t" r="r" b="b"/>
              <a:pathLst>
                <a:path w="1583" h="1338" extrusionOk="0">
                  <a:moveTo>
                    <a:pt x="883" y="1"/>
                  </a:moveTo>
                  <a:cubicBezTo>
                    <a:pt x="333" y="1"/>
                    <a:pt x="0" y="661"/>
                    <a:pt x="369" y="1099"/>
                  </a:cubicBezTo>
                  <a:cubicBezTo>
                    <a:pt x="507" y="1263"/>
                    <a:pt x="693" y="1338"/>
                    <a:pt x="876" y="1338"/>
                  </a:cubicBezTo>
                  <a:cubicBezTo>
                    <a:pt x="1196" y="1338"/>
                    <a:pt x="1509" y="1108"/>
                    <a:pt x="1547" y="729"/>
                  </a:cubicBezTo>
                  <a:cubicBezTo>
                    <a:pt x="1583" y="360"/>
                    <a:pt x="1309" y="39"/>
                    <a:pt x="940" y="3"/>
                  </a:cubicBezTo>
                  <a:cubicBezTo>
                    <a:pt x="921" y="2"/>
                    <a:pt x="902" y="1"/>
                    <a:pt x="8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7"/>
            <p:cNvSpPr/>
            <p:nvPr/>
          </p:nvSpPr>
          <p:spPr>
            <a:xfrm>
              <a:off x="3551625" y="2258775"/>
              <a:ext cx="39475" cy="33175"/>
            </a:xfrm>
            <a:custGeom>
              <a:avLst/>
              <a:gdLst/>
              <a:ahLst/>
              <a:cxnLst/>
              <a:rect l="l" t="t" r="r" b="b"/>
              <a:pathLst>
                <a:path w="1579" h="1327" extrusionOk="0">
                  <a:moveTo>
                    <a:pt x="737" y="1"/>
                  </a:moveTo>
                  <a:cubicBezTo>
                    <a:pt x="444" y="1"/>
                    <a:pt x="153" y="188"/>
                    <a:pt x="84" y="523"/>
                  </a:cubicBezTo>
                  <a:cubicBezTo>
                    <a:pt x="0" y="880"/>
                    <a:pt x="239" y="1237"/>
                    <a:pt x="596" y="1309"/>
                  </a:cubicBezTo>
                  <a:cubicBezTo>
                    <a:pt x="648" y="1321"/>
                    <a:pt x="699" y="1326"/>
                    <a:pt x="748" y="1326"/>
                  </a:cubicBezTo>
                  <a:cubicBezTo>
                    <a:pt x="1250" y="1326"/>
                    <a:pt x="1579" y="752"/>
                    <a:pt x="1286" y="297"/>
                  </a:cubicBezTo>
                  <a:cubicBezTo>
                    <a:pt x="1153" y="95"/>
                    <a:pt x="944" y="1"/>
                    <a:pt x="7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7"/>
            <p:cNvSpPr/>
            <p:nvPr/>
          </p:nvSpPr>
          <p:spPr>
            <a:xfrm>
              <a:off x="3587800" y="2332600"/>
              <a:ext cx="62075" cy="17550"/>
            </a:xfrm>
            <a:custGeom>
              <a:avLst/>
              <a:gdLst/>
              <a:ahLst/>
              <a:cxnLst/>
              <a:rect l="l" t="t" r="r" b="b"/>
              <a:pathLst>
                <a:path w="2483" h="702" extrusionOk="0">
                  <a:moveTo>
                    <a:pt x="2225" y="0"/>
                  </a:moveTo>
                  <a:cubicBezTo>
                    <a:pt x="2193" y="0"/>
                    <a:pt x="2158" y="10"/>
                    <a:pt x="2125" y="35"/>
                  </a:cubicBezTo>
                  <a:cubicBezTo>
                    <a:pt x="1875" y="213"/>
                    <a:pt x="1589" y="320"/>
                    <a:pt x="1280" y="356"/>
                  </a:cubicBezTo>
                  <a:cubicBezTo>
                    <a:pt x="1220" y="363"/>
                    <a:pt x="1159" y="366"/>
                    <a:pt x="1098" y="366"/>
                  </a:cubicBezTo>
                  <a:cubicBezTo>
                    <a:pt x="835" y="366"/>
                    <a:pt x="571" y="303"/>
                    <a:pt x="339" y="177"/>
                  </a:cubicBezTo>
                  <a:cubicBezTo>
                    <a:pt x="309" y="162"/>
                    <a:pt x="280" y="155"/>
                    <a:pt x="253" y="155"/>
                  </a:cubicBezTo>
                  <a:cubicBezTo>
                    <a:pt x="96" y="155"/>
                    <a:pt x="0" y="384"/>
                    <a:pt x="173" y="475"/>
                  </a:cubicBezTo>
                  <a:cubicBezTo>
                    <a:pt x="458" y="630"/>
                    <a:pt x="780" y="701"/>
                    <a:pt x="1101" y="701"/>
                  </a:cubicBezTo>
                  <a:cubicBezTo>
                    <a:pt x="1173" y="701"/>
                    <a:pt x="1244" y="701"/>
                    <a:pt x="1316" y="689"/>
                  </a:cubicBezTo>
                  <a:cubicBezTo>
                    <a:pt x="1685" y="666"/>
                    <a:pt x="2030" y="535"/>
                    <a:pt x="2328" y="308"/>
                  </a:cubicBezTo>
                  <a:cubicBezTo>
                    <a:pt x="2483" y="202"/>
                    <a:pt x="2369" y="0"/>
                    <a:pt x="2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7"/>
            <p:cNvSpPr/>
            <p:nvPr/>
          </p:nvSpPr>
          <p:spPr>
            <a:xfrm>
              <a:off x="3777250" y="2257025"/>
              <a:ext cx="93175" cy="78250"/>
            </a:xfrm>
            <a:custGeom>
              <a:avLst/>
              <a:gdLst/>
              <a:ahLst/>
              <a:cxnLst/>
              <a:rect l="l" t="t" r="r" b="b"/>
              <a:pathLst>
                <a:path w="3727" h="3130" extrusionOk="0">
                  <a:moveTo>
                    <a:pt x="2103" y="1"/>
                  </a:moveTo>
                  <a:cubicBezTo>
                    <a:pt x="1539" y="1"/>
                    <a:pt x="924" y="138"/>
                    <a:pt x="512" y="236"/>
                  </a:cubicBezTo>
                  <a:lnTo>
                    <a:pt x="0" y="3129"/>
                  </a:lnTo>
                  <a:cubicBezTo>
                    <a:pt x="477" y="3070"/>
                    <a:pt x="2084" y="2962"/>
                    <a:pt x="3025" y="2212"/>
                  </a:cubicBezTo>
                  <a:cubicBezTo>
                    <a:pt x="3608" y="1760"/>
                    <a:pt x="3727" y="914"/>
                    <a:pt x="3251" y="379"/>
                  </a:cubicBezTo>
                  <a:cubicBezTo>
                    <a:pt x="2998" y="94"/>
                    <a:pt x="2568" y="1"/>
                    <a:pt x="2103" y="1"/>
                  </a:cubicBezTo>
                  <a:close/>
                </a:path>
              </a:pathLst>
            </a:custGeom>
            <a:solidFill>
              <a:srgbClr val="C69D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7"/>
            <p:cNvSpPr/>
            <p:nvPr/>
          </p:nvSpPr>
          <p:spPr>
            <a:xfrm>
              <a:off x="3811450" y="2273225"/>
              <a:ext cx="39050" cy="13525"/>
            </a:xfrm>
            <a:custGeom>
              <a:avLst/>
              <a:gdLst/>
              <a:ahLst/>
              <a:cxnLst/>
              <a:rect l="l" t="t" r="r" b="b"/>
              <a:pathLst>
                <a:path w="1562" h="541" extrusionOk="0">
                  <a:moveTo>
                    <a:pt x="606" y="0"/>
                  </a:moveTo>
                  <a:cubicBezTo>
                    <a:pt x="471" y="0"/>
                    <a:pt x="336" y="17"/>
                    <a:pt x="204" y="52"/>
                  </a:cubicBezTo>
                  <a:cubicBezTo>
                    <a:pt x="0" y="117"/>
                    <a:pt x="77" y="384"/>
                    <a:pt x="251" y="384"/>
                  </a:cubicBezTo>
                  <a:cubicBezTo>
                    <a:pt x="270" y="384"/>
                    <a:pt x="290" y="381"/>
                    <a:pt x="311" y="374"/>
                  </a:cubicBezTo>
                  <a:cubicBezTo>
                    <a:pt x="408" y="352"/>
                    <a:pt x="505" y="341"/>
                    <a:pt x="602" y="341"/>
                  </a:cubicBezTo>
                  <a:cubicBezTo>
                    <a:pt x="827" y="341"/>
                    <a:pt x="1048" y="400"/>
                    <a:pt x="1240" y="517"/>
                  </a:cubicBezTo>
                  <a:cubicBezTo>
                    <a:pt x="1264" y="540"/>
                    <a:pt x="1299" y="540"/>
                    <a:pt x="1323" y="540"/>
                  </a:cubicBezTo>
                  <a:cubicBezTo>
                    <a:pt x="1502" y="540"/>
                    <a:pt x="1561" y="302"/>
                    <a:pt x="1406" y="219"/>
                  </a:cubicBezTo>
                  <a:cubicBezTo>
                    <a:pt x="1165" y="74"/>
                    <a:pt x="886" y="0"/>
                    <a:pt x="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7"/>
            <p:cNvSpPr/>
            <p:nvPr/>
          </p:nvSpPr>
          <p:spPr>
            <a:xfrm>
              <a:off x="3817425" y="2277800"/>
              <a:ext cx="22350" cy="25625"/>
            </a:xfrm>
            <a:custGeom>
              <a:avLst/>
              <a:gdLst/>
              <a:ahLst/>
              <a:cxnLst/>
              <a:rect l="l" t="t" r="r" b="b"/>
              <a:pathLst>
                <a:path w="894" h="1025" extrusionOk="0">
                  <a:moveTo>
                    <a:pt x="672" y="1"/>
                  </a:moveTo>
                  <a:cubicBezTo>
                    <a:pt x="616" y="1"/>
                    <a:pt x="560" y="28"/>
                    <a:pt x="525" y="95"/>
                  </a:cubicBezTo>
                  <a:cubicBezTo>
                    <a:pt x="405" y="322"/>
                    <a:pt x="263" y="536"/>
                    <a:pt x="108" y="738"/>
                  </a:cubicBezTo>
                  <a:cubicBezTo>
                    <a:pt x="1" y="845"/>
                    <a:pt x="84" y="1024"/>
                    <a:pt x="227" y="1024"/>
                  </a:cubicBezTo>
                  <a:cubicBezTo>
                    <a:pt x="286" y="1024"/>
                    <a:pt x="322" y="1000"/>
                    <a:pt x="358" y="965"/>
                  </a:cubicBezTo>
                  <a:cubicBezTo>
                    <a:pt x="536" y="750"/>
                    <a:pt x="703" y="512"/>
                    <a:pt x="822" y="250"/>
                  </a:cubicBezTo>
                  <a:cubicBezTo>
                    <a:pt x="894" y="115"/>
                    <a:pt x="784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7"/>
            <p:cNvSpPr/>
            <p:nvPr/>
          </p:nvSpPr>
          <p:spPr>
            <a:xfrm>
              <a:off x="3349225" y="2270400"/>
              <a:ext cx="96450" cy="74975"/>
            </a:xfrm>
            <a:custGeom>
              <a:avLst/>
              <a:gdLst/>
              <a:ahLst/>
              <a:cxnLst/>
              <a:rect l="l" t="t" r="r" b="b"/>
              <a:pathLst>
                <a:path w="3858" h="2999" extrusionOk="0">
                  <a:moveTo>
                    <a:pt x="1819" y="0"/>
                  </a:moveTo>
                  <a:cubicBezTo>
                    <a:pt x="1265" y="0"/>
                    <a:pt x="731" y="103"/>
                    <a:pt x="453" y="451"/>
                  </a:cubicBezTo>
                  <a:cubicBezTo>
                    <a:pt x="0" y="1011"/>
                    <a:pt x="179" y="1856"/>
                    <a:pt x="786" y="2273"/>
                  </a:cubicBezTo>
                  <a:cubicBezTo>
                    <a:pt x="1774" y="2951"/>
                    <a:pt x="3382" y="2963"/>
                    <a:pt x="3858" y="2999"/>
                  </a:cubicBezTo>
                  <a:lnTo>
                    <a:pt x="3167" y="141"/>
                  </a:lnTo>
                  <a:cubicBezTo>
                    <a:pt x="2810" y="80"/>
                    <a:pt x="2307" y="0"/>
                    <a:pt x="1819" y="0"/>
                  </a:cubicBezTo>
                  <a:close/>
                </a:path>
              </a:pathLst>
            </a:custGeom>
            <a:solidFill>
              <a:srgbClr val="C69D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7"/>
            <p:cNvSpPr/>
            <p:nvPr/>
          </p:nvSpPr>
          <p:spPr>
            <a:xfrm>
              <a:off x="3369450" y="2286275"/>
              <a:ext cx="38575" cy="14750"/>
            </a:xfrm>
            <a:custGeom>
              <a:avLst/>
              <a:gdLst/>
              <a:ahLst/>
              <a:cxnLst/>
              <a:rect l="l" t="t" r="r" b="b"/>
              <a:pathLst>
                <a:path w="1543" h="590" extrusionOk="0">
                  <a:moveTo>
                    <a:pt x="1045" y="1"/>
                  </a:moveTo>
                  <a:cubicBezTo>
                    <a:pt x="724" y="1"/>
                    <a:pt x="406" y="99"/>
                    <a:pt x="144" y="280"/>
                  </a:cubicBezTo>
                  <a:cubicBezTo>
                    <a:pt x="1" y="376"/>
                    <a:pt x="72" y="590"/>
                    <a:pt x="239" y="590"/>
                  </a:cubicBezTo>
                  <a:cubicBezTo>
                    <a:pt x="275" y="590"/>
                    <a:pt x="298" y="590"/>
                    <a:pt x="334" y="566"/>
                  </a:cubicBezTo>
                  <a:cubicBezTo>
                    <a:pt x="536" y="419"/>
                    <a:pt x="780" y="343"/>
                    <a:pt x="1029" y="343"/>
                  </a:cubicBezTo>
                  <a:cubicBezTo>
                    <a:pt x="1103" y="343"/>
                    <a:pt x="1177" y="350"/>
                    <a:pt x="1251" y="364"/>
                  </a:cubicBezTo>
                  <a:cubicBezTo>
                    <a:pt x="1269" y="369"/>
                    <a:pt x="1286" y="371"/>
                    <a:pt x="1302" y="371"/>
                  </a:cubicBezTo>
                  <a:cubicBezTo>
                    <a:pt x="1479" y="371"/>
                    <a:pt x="1542" y="96"/>
                    <a:pt x="1346" y="30"/>
                  </a:cubicBezTo>
                  <a:cubicBezTo>
                    <a:pt x="1247" y="10"/>
                    <a:pt x="1146" y="1"/>
                    <a:pt x="1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7"/>
            <p:cNvSpPr/>
            <p:nvPr/>
          </p:nvSpPr>
          <p:spPr>
            <a:xfrm>
              <a:off x="3379875" y="2291525"/>
              <a:ext cx="23550" cy="24975"/>
            </a:xfrm>
            <a:custGeom>
              <a:avLst/>
              <a:gdLst/>
              <a:ahLst/>
              <a:cxnLst/>
              <a:rect l="l" t="t" r="r" b="b"/>
              <a:pathLst>
                <a:path w="942" h="999" extrusionOk="0">
                  <a:moveTo>
                    <a:pt x="241" y="1"/>
                  </a:moveTo>
                  <a:cubicBezTo>
                    <a:pt x="121" y="1"/>
                    <a:pt x="1" y="128"/>
                    <a:pt x="84" y="261"/>
                  </a:cubicBezTo>
                  <a:cubicBezTo>
                    <a:pt x="227" y="511"/>
                    <a:pt x="393" y="737"/>
                    <a:pt x="596" y="939"/>
                  </a:cubicBezTo>
                  <a:cubicBezTo>
                    <a:pt x="620" y="975"/>
                    <a:pt x="667" y="999"/>
                    <a:pt x="715" y="999"/>
                  </a:cubicBezTo>
                  <a:cubicBezTo>
                    <a:pt x="870" y="999"/>
                    <a:pt x="941" y="808"/>
                    <a:pt x="834" y="701"/>
                  </a:cubicBezTo>
                  <a:cubicBezTo>
                    <a:pt x="655" y="511"/>
                    <a:pt x="501" y="308"/>
                    <a:pt x="381" y="82"/>
                  </a:cubicBezTo>
                  <a:cubicBezTo>
                    <a:pt x="345" y="25"/>
                    <a:pt x="29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7"/>
            <p:cNvSpPr/>
            <p:nvPr/>
          </p:nvSpPr>
          <p:spPr>
            <a:xfrm>
              <a:off x="3565600" y="2439725"/>
              <a:ext cx="122075" cy="78900"/>
            </a:xfrm>
            <a:custGeom>
              <a:avLst/>
              <a:gdLst/>
              <a:ahLst/>
              <a:cxnLst/>
              <a:rect l="l" t="t" r="r" b="b"/>
              <a:pathLst>
                <a:path w="4883" h="3156" extrusionOk="0">
                  <a:moveTo>
                    <a:pt x="4644" y="0"/>
                  </a:moveTo>
                  <a:lnTo>
                    <a:pt x="1" y="357"/>
                  </a:lnTo>
                  <a:lnTo>
                    <a:pt x="49" y="2953"/>
                  </a:lnTo>
                  <a:lnTo>
                    <a:pt x="2751" y="3155"/>
                  </a:lnTo>
                  <a:lnTo>
                    <a:pt x="4883" y="2798"/>
                  </a:lnTo>
                  <a:lnTo>
                    <a:pt x="4644" y="0"/>
                  </a:lnTo>
                  <a:close/>
                </a:path>
              </a:pathLst>
            </a:custGeom>
            <a:solidFill>
              <a:srgbClr val="C69D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7"/>
            <p:cNvSpPr/>
            <p:nvPr/>
          </p:nvSpPr>
          <p:spPr>
            <a:xfrm>
              <a:off x="3641225" y="2211925"/>
              <a:ext cx="49425" cy="21350"/>
            </a:xfrm>
            <a:custGeom>
              <a:avLst/>
              <a:gdLst/>
              <a:ahLst/>
              <a:cxnLst/>
              <a:rect l="l" t="t" r="r" b="b"/>
              <a:pathLst>
                <a:path w="1977" h="854" extrusionOk="0">
                  <a:moveTo>
                    <a:pt x="764" y="1"/>
                  </a:moveTo>
                  <a:cubicBezTo>
                    <a:pt x="516" y="1"/>
                    <a:pt x="233" y="35"/>
                    <a:pt x="84" y="194"/>
                  </a:cubicBezTo>
                  <a:cubicBezTo>
                    <a:pt x="36" y="254"/>
                    <a:pt x="0" y="325"/>
                    <a:pt x="0" y="409"/>
                  </a:cubicBezTo>
                  <a:cubicBezTo>
                    <a:pt x="0" y="516"/>
                    <a:pt x="60" y="754"/>
                    <a:pt x="191" y="802"/>
                  </a:cubicBezTo>
                  <a:cubicBezTo>
                    <a:pt x="250" y="825"/>
                    <a:pt x="298" y="837"/>
                    <a:pt x="357" y="837"/>
                  </a:cubicBezTo>
                  <a:cubicBezTo>
                    <a:pt x="584" y="849"/>
                    <a:pt x="810" y="849"/>
                    <a:pt x="1036" y="849"/>
                  </a:cubicBezTo>
                  <a:cubicBezTo>
                    <a:pt x="1081" y="852"/>
                    <a:pt x="1125" y="854"/>
                    <a:pt x="1170" y="854"/>
                  </a:cubicBezTo>
                  <a:cubicBezTo>
                    <a:pt x="1292" y="854"/>
                    <a:pt x="1414" y="843"/>
                    <a:pt x="1536" y="825"/>
                  </a:cubicBezTo>
                  <a:cubicBezTo>
                    <a:pt x="1715" y="790"/>
                    <a:pt x="1858" y="683"/>
                    <a:pt x="1941" y="516"/>
                  </a:cubicBezTo>
                  <a:cubicBezTo>
                    <a:pt x="1977" y="397"/>
                    <a:pt x="1941" y="254"/>
                    <a:pt x="1834" y="171"/>
                  </a:cubicBezTo>
                  <a:cubicBezTo>
                    <a:pt x="1619" y="16"/>
                    <a:pt x="1155" y="16"/>
                    <a:pt x="905" y="4"/>
                  </a:cubicBezTo>
                  <a:cubicBezTo>
                    <a:pt x="860" y="2"/>
                    <a:pt x="813" y="1"/>
                    <a:pt x="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7"/>
            <p:cNvSpPr/>
            <p:nvPr/>
          </p:nvSpPr>
          <p:spPr>
            <a:xfrm>
              <a:off x="3540025" y="2216075"/>
              <a:ext cx="49725" cy="22050"/>
            </a:xfrm>
            <a:custGeom>
              <a:avLst/>
              <a:gdLst/>
              <a:ahLst/>
              <a:cxnLst/>
              <a:rect l="l" t="t" r="r" b="b"/>
              <a:pathLst>
                <a:path w="1989" h="882" extrusionOk="0">
                  <a:moveTo>
                    <a:pt x="1343" y="1"/>
                  </a:moveTo>
                  <a:cubicBezTo>
                    <a:pt x="1241" y="1"/>
                    <a:pt x="1139" y="9"/>
                    <a:pt x="1048" y="16"/>
                  </a:cubicBezTo>
                  <a:cubicBezTo>
                    <a:pt x="798" y="40"/>
                    <a:pt x="333" y="64"/>
                    <a:pt x="131" y="243"/>
                  </a:cubicBezTo>
                  <a:cubicBezTo>
                    <a:pt x="36" y="326"/>
                    <a:pt x="0" y="469"/>
                    <a:pt x="48" y="588"/>
                  </a:cubicBezTo>
                  <a:cubicBezTo>
                    <a:pt x="131" y="755"/>
                    <a:pt x="298" y="850"/>
                    <a:pt x="476" y="862"/>
                  </a:cubicBezTo>
                  <a:cubicBezTo>
                    <a:pt x="574" y="876"/>
                    <a:pt x="672" y="882"/>
                    <a:pt x="769" y="882"/>
                  </a:cubicBezTo>
                  <a:cubicBezTo>
                    <a:pt x="838" y="882"/>
                    <a:pt x="907" y="879"/>
                    <a:pt x="976" y="874"/>
                  </a:cubicBezTo>
                  <a:cubicBezTo>
                    <a:pt x="1203" y="850"/>
                    <a:pt x="1417" y="838"/>
                    <a:pt x="1643" y="814"/>
                  </a:cubicBezTo>
                  <a:cubicBezTo>
                    <a:pt x="1703" y="814"/>
                    <a:pt x="1762" y="790"/>
                    <a:pt x="1810" y="778"/>
                  </a:cubicBezTo>
                  <a:cubicBezTo>
                    <a:pt x="1941" y="707"/>
                    <a:pt x="1988" y="469"/>
                    <a:pt x="1976" y="362"/>
                  </a:cubicBezTo>
                  <a:cubicBezTo>
                    <a:pt x="1965" y="278"/>
                    <a:pt x="1941" y="207"/>
                    <a:pt x="1881" y="159"/>
                  </a:cubicBezTo>
                  <a:cubicBezTo>
                    <a:pt x="1754" y="32"/>
                    <a:pt x="1548" y="1"/>
                    <a:pt x="1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7"/>
            <p:cNvSpPr/>
            <p:nvPr/>
          </p:nvSpPr>
          <p:spPr>
            <a:xfrm>
              <a:off x="3401300" y="2063325"/>
              <a:ext cx="415525" cy="164175"/>
            </a:xfrm>
            <a:custGeom>
              <a:avLst/>
              <a:gdLst/>
              <a:ahLst/>
              <a:cxnLst/>
              <a:rect l="l" t="t" r="r" b="b"/>
              <a:pathLst>
                <a:path w="16621" h="6567" extrusionOk="0">
                  <a:moveTo>
                    <a:pt x="10797" y="0"/>
                  </a:moveTo>
                  <a:cubicBezTo>
                    <a:pt x="9810" y="0"/>
                    <a:pt x="8570" y="517"/>
                    <a:pt x="7156" y="792"/>
                  </a:cubicBezTo>
                  <a:cubicBezTo>
                    <a:pt x="4966" y="1233"/>
                    <a:pt x="2501" y="1400"/>
                    <a:pt x="1608" y="2007"/>
                  </a:cubicBezTo>
                  <a:cubicBezTo>
                    <a:pt x="1" y="3090"/>
                    <a:pt x="60" y="6567"/>
                    <a:pt x="60" y="6567"/>
                  </a:cubicBezTo>
                  <a:cubicBezTo>
                    <a:pt x="794" y="5612"/>
                    <a:pt x="1512" y="4936"/>
                    <a:pt x="2628" y="4936"/>
                  </a:cubicBezTo>
                  <a:cubicBezTo>
                    <a:pt x="2833" y="4936"/>
                    <a:pt x="3052" y="4959"/>
                    <a:pt x="3287" y="5007"/>
                  </a:cubicBezTo>
                  <a:cubicBezTo>
                    <a:pt x="3913" y="5135"/>
                    <a:pt x="4548" y="5350"/>
                    <a:pt x="5177" y="5350"/>
                  </a:cubicBezTo>
                  <a:cubicBezTo>
                    <a:pt x="5313" y="5350"/>
                    <a:pt x="5449" y="5340"/>
                    <a:pt x="5585" y="5317"/>
                  </a:cubicBezTo>
                  <a:cubicBezTo>
                    <a:pt x="6697" y="5137"/>
                    <a:pt x="7668" y="4136"/>
                    <a:pt x="8733" y="4136"/>
                  </a:cubicBezTo>
                  <a:cubicBezTo>
                    <a:pt x="8865" y="4136"/>
                    <a:pt x="8998" y="4152"/>
                    <a:pt x="9133" y="4186"/>
                  </a:cubicBezTo>
                  <a:cubicBezTo>
                    <a:pt x="9721" y="4336"/>
                    <a:pt x="10219" y="4842"/>
                    <a:pt x="10812" y="4842"/>
                  </a:cubicBezTo>
                  <a:cubicBezTo>
                    <a:pt x="10831" y="4842"/>
                    <a:pt x="10851" y="4842"/>
                    <a:pt x="10871" y="4841"/>
                  </a:cubicBezTo>
                  <a:cubicBezTo>
                    <a:pt x="11562" y="4805"/>
                    <a:pt x="12026" y="4126"/>
                    <a:pt x="12681" y="3936"/>
                  </a:cubicBezTo>
                  <a:cubicBezTo>
                    <a:pt x="12827" y="3892"/>
                    <a:pt x="12970" y="3872"/>
                    <a:pt x="13111" y="3872"/>
                  </a:cubicBezTo>
                  <a:cubicBezTo>
                    <a:pt x="13730" y="3872"/>
                    <a:pt x="14307" y="4243"/>
                    <a:pt x="14860" y="4495"/>
                  </a:cubicBezTo>
                  <a:cubicBezTo>
                    <a:pt x="14936" y="4529"/>
                    <a:pt x="15841" y="4902"/>
                    <a:pt x="16312" y="4902"/>
                  </a:cubicBezTo>
                  <a:cubicBezTo>
                    <a:pt x="16501" y="4902"/>
                    <a:pt x="16620" y="4841"/>
                    <a:pt x="16586" y="4674"/>
                  </a:cubicBezTo>
                  <a:lnTo>
                    <a:pt x="16574" y="4674"/>
                  </a:lnTo>
                  <a:cubicBezTo>
                    <a:pt x="16550" y="4567"/>
                    <a:pt x="16134" y="2828"/>
                    <a:pt x="15134" y="1709"/>
                  </a:cubicBezTo>
                  <a:cubicBezTo>
                    <a:pt x="14241" y="721"/>
                    <a:pt x="12181" y="364"/>
                    <a:pt x="11502" y="114"/>
                  </a:cubicBezTo>
                  <a:cubicBezTo>
                    <a:pt x="11284" y="34"/>
                    <a:pt x="11049" y="0"/>
                    <a:pt x="10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7"/>
            <p:cNvSpPr/>
            <p:nvPr/>
          </p:nvSpPr>
          <p:spPr>
            <a:xfrm>
              <a:off x="3554950" y="2506625"/>
              <a:ext cx="141675" cy="16750"/>
            </a:xfrm>
            <a:custGeom>
              <a:avLst/>
              <a:gdLst/>
              <a:ahLst/>
              <a:cxnLst/>
              <a:rect l="l" t="t" r="r" b="b"/>
              <a:pathLst>
                <a:path w="5667" h="670" extrusionOk="0">
                  <a:moveTo>
                    <a:pt x="250" y="0"/>
                  </a:moveTo>
                  <a:cubicBezTo>
                    <a:pt x="88" y="0"/>
                    <a:pt x="0" y="241"/>
                    <a:pt x="189" y="324"/>
                  </a:cubicBezTo>
                  <a:cubicBezTo>
                    <a:pt x="213" y="336"/>
                    <a:pt x="963" y="658"/>
                    <a:pt x="2892" y="670"/>
                  </a:cubicBezTo>
                  <a:lnTo>
                    <a:pt x="2963" y="670"/>
                  </a:lnTo>
                  <a:cubicBezTo>
                    <a:pt x="3796" y="670"/>
                    <a:pt x="4642" y="586"/>
                    <a:pt x="5463" y="420"/>
                  </a:cubicBezTo>
                  <a:cubicBezTo>
                    <a:pt x="5666" y="363"/>
                    <a:pt x="5624" y="72"/>
                    <a:pt x="5426" y="72"/>
                  </a:cubicBezTo>
                  <a:cubicBezTo>
                    <a:pt x="5415" y="72"/>
                    <a:pt x="5404" y="73"/>
                    <a:pt x="5392" y="74"/>
                  </a:cubicBezTo>
                  <a:cubicBezTo>
                    <a:pt x="4622" y="242"/>
                    <a:pt x="3841" y="326"/>
                    <a:pt x="3050" y="326"/>
                  </a:cubicBezTo>
                  <a:cubicBezTo>
                    <a:pt x="2997" y="326"/>
                    <a:pt x="2944" y="325"/>
                    <a:pt x="2892" y="324"/>
                  </a:cubicBezTo>
                  <a:cubicBezTo>
                    <a:pt x="1058" y="313"/>
                    <a:pt x="332" y="15"/>
                    <a:pt x="320" y="15"/>
                  </a:cubicBezTo>
                  <a:cubicBezTo>
                    <a:pt x="295" y="5"/>
                    <a:pt x="272" y="0"/>
                    <a:pt x="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1" name="Google Shape;1641;p47"/>
          <p:cNvSpPr txBox="1"/>
          <p:nvPr/>
        </p:nvSpPr>
        <p:spPr>
          <a:xfrm>
            <a:off x="2063309" y="1810200"/>
            <a:ext cx="18357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Felix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642" name="Google Shape;1642;p47"/>
          <p:cNvSpPr txBox="1"/>
          <p:nvPr/>
        </p:nvSpPr>
        <p:spPr>
          <a:xfrm>
            <a:off x="2063309" y="2227975"/>
            <a:ext cx="18357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My name begins with the letter…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sp>
        <p:nvSpPr>
          <p:cNvPr id="1643" name="Google Shape;1643;p47"/>
          <p:cNvSpPr txBox="1"/>
          <p:nvPr/>
        </p:nvSpPr>
        <p:spPr>
          <a:xfrm>
            <a:off x="2114458" y="3234700"/>
            <a:ext cx="17844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Chris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644" name="Google Shape;1644;p47"/>
          <p:cNvSpPr txBox="1"/>
          <p:nvPr/>
        </p:nvSpPr>
        <p:spPr>
          <a:xfrm>
            <a:off x="2114458" y="3652461"/>
            <a:ext cx="17844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My name begins with the letter…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  <p:grpSp>
        <p:nvGrpSpPr>
          <p:cNvPr id="1645" name="Google Shape;1645;p47"/>
          <p:cNvGrpSpPr/>
          <p:nvPr/>
        </p:nvGrpSpPr>
        <p:grpSpPr>
          <a:xfrm rot="-900082">
            <a:off x="5438429" y="1998051"/>
            <a:ext cx="870141" cy="803251"/>
            <a:chOff x="1687400" y="2453546"/>
            <a:chExt cx="595372" cy="549604"/>
          </a:xfrm>
        </p:grpSpPr>
        <p:sp>
          <p:nvSpPr>
            <p:cNvPr id="1646" name="Google Shape;1646;p47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7" name="Google Shape;1647;p47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648" name="Google Shape;1648;p47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49" name="Google Shape;1649;p47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50" name="Google Shape;1650;p47"/>
          <p:cNvGrpSpPr/>
          <p:nvPr/>
        </p:nvGrpSpPr>
        <p:grpSpPr>
          <a:xfrm rot="281873">
            <a:off x="6497989" y="2068307"/>
            <a:ext cx="870142" cy="803252"/>
            <a:chOff x="1687400" y="2453546"/>
            <a:chExt cx="595372" cy="549604"/>
          </a:xfrm>
        </p:grpSpPr>
        <p:sp>
          <p:nvSpPr>
            <p:cNvPr id="1651" name="Google Shape;1651;p47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2" name="Google Shape;1652;p47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653" name="Google Shape;1653;p47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54" name="Google Shape;1654;p47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55" name="Google Shape;1655;p47"/>
          <p:cNvGrpSpPr/>
          <p:nvPr/>
        </p:nvGrpSpPr>
        <p:grpSpPr>
          <a:xfrm rot="-44457">
            <a:off x="4577165" y="2730328"/>
            <a:ext cx="870149" cy="803259"/>
            <a:chOff x="1687400" y="2453546"/>
            <a:chExt cx="595372" cy="549604"/>
          </a:xfrm>
        </p:grpSpPr>
        <p:sp>
          <p:nvSpPr>
            <p:cNvPr id="1656" name="Google Shape;1656;p47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7" name="Google Shape;1657;p47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658" name="Google Shape;1658;p47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59" name="Google Shape;1659;p47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60" name="Google Shape;1660;p47"/>
          <p:cNvGrpSpPr/>
          <p:nvPr/>
        </p:nvGrpSpPr>
        <p:grpSpPr>
          <a:xfrm rot="528489">
            <a:off x="5584820" y="3181939"/>
            <a:ext cx="870157" cy="803266"/>
            <a:chOff x="1687400" y="2453546"/>
            <a:chExt cx="595372" cy="549604"/>
          </a:xfrm>
        </p:grpSpPr>
        <p:sp>
          <p:nvSpPr>
            <p:cNvPr id="1661" name="Google Shape;1661;p47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2" name="Google Shape;1662;p47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663" name="Google Shape;1663;p47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64" name="Google Shape;1664;p47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65" name="Google Shape;1665;p47"/>
          <p:cNvGrpSpPr/>
          <p:nvPr/>
        </p:nvGrpSpPr>
        <p:grpSpPr>
          <a:xfrm rot="-560933">
            <a:off x="6600597" y="3198271"/>
            <a:ext cx="870083" cy="803198"/>
            <a:chOff x="1687400" y="2453546"/>
            <a:chExt cx="595372" cy="549604"/>
          </a:xfrm>
        </p:grpSpPr>
        <p:sp>
          <p:nvSpPr>
            <p:cNvPr id="1666" name="Google Shape;1666;p47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7" name="Google Shape;1667;p47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668" name="Google Shape;1668;p47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69" name="Google Shape;1669;p47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70" name="Google Shape;1670;p47"/>
          <p:cNvGrpSpPr/>
          <p:nvPr/>
        </p:nvGrpSpPr>
        <p:grpSpPr>
          <a:xfrm rot="418311">
            <a:off x="7513143" y="2653278"/>
            <a:ext cx="870140" cy="803250"/>
            <a:chOff x="1687400" y="2453546"/>
            <a:chExt cx="595372" cy="549604"/>
          </a:xfrm>
        </p:grpSpPr>
        <p:sp>
          <p:nvSpPr>
            <p:cNvPr id="1671" name="Google Shape;1671;p47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72" name="Google Shape;1672;p47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1673" name="Google Shape;1673;p47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74" name="Google Shape;1674;p47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1675" name="Google Shape;1675;p47"/>
          <p:cNvSpPr txBox="1"/>
          <p:nvPr/>
        </p:nvSpPr>
        <p:spPr>
          <a:xfrm rot="-1092301">
            <a:off x="5572740" y="2160416"/>
            <a:ext cx="496450" cy="4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M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676" name="Google Shape;1676;p47"/>
          <p:cNvSpPr txBox="1"/>
          <p:nvPr/>
        </p:nvSpPr>
        <p:spPr>
          <a:xfrm rot="954371">
            <a:off x="5743866" y="3291165"/>
            <a:ext cx="481641" cy="54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677" name="Google Shape;1677;p47"/>
          <p:cNvSpPr txBox="1"/>
          <p:nvPr/>
        </p:nvSpPr>
        <p:spPr>
          <a:xfrm rot="424846">
            <a:off x="6692138" y="2195043"/>
            <a:ext cx="481875" cy="54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Y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678" name="Google Shape;1678;p47"/>
          <p:cNvSpPr txBox="1"/>
          <p:nvPr/>
        </p:nvSpPr>
        <p:spPr>
          <a:xfrm rot="-364574">
            <a:off x="4771045" y="2857194"/>
            <a:ext cx="481807" cy="549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N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679" name="Google Shape;1679;p47"/>
          <p:cNvSpPr txBox="1"/>
          <p:nvPr/>
        </p:nvSpPr>
        <p:spPr>
          <a:xfrm rot="-767971">
            <a:off x="6748439" y="3331867"/>
            <a:ext cx="482079" cy="549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M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680" name="Google Shape;1680;p47"/>
          <p:cNvSpPr txBox="1"/>
          <p:nvPr/>
        </p:nvSpPr>
        <p:spPr>
          <a:xfrm rot="418473">
            <a:off x="7707457" y="2780046"/>
            <a:ext cx="481765" cy="549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E</a:t>
            </a:r>
            <a:endParaRPr sz="36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5" name="Google Shape;1685;p48"/>
          <p:cNvGrpSpPr/>
          <p:nvPr/>
        </p:nvGrpSpPr>
        <p:grpSpPr>
          <a:xfrm flipH="1">
            <a:off x="4619011" y="2610258"/>
            <a:ext cx="1709064" cy="549604"/>
            <a:chOff x="1128663" y="2453546"/>
            <a:chExt cx="1709064" cy="549604"/>
          </a:xfrm>
        </p:grpSpPr>
        <p:sp>
          <p:nvSpPr>
            <p:cNvPr id="1686" name="Google Shape;1686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7" name="Google Shape;1687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688" name="Google Shape;1688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89" name="Google Shape;1689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90" name="Google Shape;1690;p48"/>
          <p:cNvGrpSpPr/>
          <p:nvPr/>
        </p:nvGrpSpPr>
        <p:grpSpPr>
          <a:xfrm rot="10800000">
            <a:off x="2823432" y="2610258"/>
            <a:ext cx="1709064" cy="549604"/>
            <a:chOff x="1128663" y="2453546"/>
            <a:chExt cx="1709064" cy="549604"/>
          </a:xfrm>
        </p:grpSpPr>
        <p:sp>
          <p:nvSpPr>
            <p:cNvPr id="1691" name="Google Shape;1691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2" name="Google Shape;1692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693" name="Google Shape;1693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94" name="Google Shape;1694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95" name="Google Shape;1695;p48"/>
          <p:cNvGrpSpPr/>
          <p:nvPr/>
        </p:nvGrpSpPr>
        <p:grpSpPr>
          <a:xfrm rot="10800000" flipH="1">
            <a:off x="4616603" y="3262865"/>
            <a:ext cx="1709064" cy="549604"/>
            <a:chOff x="1128663" y="2453546"/>
            <a:chExt cx="1709064" cy="549604"/>
          </a:xfrm>
        </p:grpSpPr>
        <p:sp>
          <p:nvSpPr>
            <p:cNvPr id="1696" name="Google Shape;1696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698" name="Google Shape;1698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99" name="Google Shape;1699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00" name="Google Shape;1700;p48"/>
          <p:cNvGrpSpPr/>
          <p:nvPr/>
        </p:nvGrpSpPr>
        <p:grpSpPr>
          <a:xfrm rot="10800000">
            <a:off x="4616603" y="3915465"/>
            <a:ext cx="1709064" cy="549604"/>
            <a:chOff x="1128663" y="2453546"/>
            <a:chExt cx="1709064" cy="549604"/>
          </a:xfrm>
        </p:grpSpPr>
        <p:sp>
          <p:nvSpPr>
            <p:cNvPr id="1701" name="Google Shape;1701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2" name="Google Shape;1702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03" name="Google Shape;1703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04" name="Google Shape;1704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05" name="Google Shape;1705;p48"/>
          <p:cNvGrpSpPr/>
          <p:nvPr/>
        </p:nvGrpSpPr>
        <p:grpSpPr>
          <a:xfrm>
            <a:off x="2818615" y="3250827"/>
            <a:ext cx="1709064" cy="549604"/>
            <a:chOff x="1128663" y="2453546"/>
            <a:chExt cx="1709064" cy="549604"/>
          </a:xfrm>
        </p:grpSpPr>
        <p:sp>
          <p:nvSpPr>
            <p:cNvPr id="1706" name="Google Shape;1706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7" name="Google Shape;1707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08" name="Google Shape;1708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09" name="Google Shape;1709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10" name="Google Shape;1710;p48"/>
          <p:cNvGrpSpPr/>
          <p:nvPr/>
        </p:nvGrpSpPr>
        <p:grpSpPr>
          <a:xfrm rot="10800000">
            <a:off x="2818615" y="3915465"/>
            <a:ext cx="1709064" cy="549604"/>
            <a:chOff x="1128663" y="2453546"/>
            <a:chExt cx="1709064" cy="549604"/>
          </a:xfrm>
        </p:grpSpPr>
        <p:sp>
          <p:nvSpPr>
            <p:cNvPr id="1711" name="Google Shape;1711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2" name="Google Shape;1712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13" name="Google Shape;1713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14" name="Google Shape;1714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15" name="Google Shape;1715;p48"/>
          <p:cNvGrpSpPr/>
          <p:nvPr/>
        </p:nvGrpSpPr>
        <p:grpSpPr>
          <a:xfrm rot="10800000" flipH="1">
            <a:off x="6414590" y="2610258"/>
            <a:ext cx="1709064" cy="549604"/>
            <a:chOff x="1128663" y="2453546"/>
            <a:chExt cx="1709064" cy="549604"/>
          </a:xfrm>
        </p:grpSpPr>
        <p:sp>
          <p:nvSpPr>
            <p:cNvPr id="1716" name="Google Shape;1716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7" name="Google Shape;1717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18" name="Google Shape;1718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19" name="Google Shape;1719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20" name="Google Shape;1720;p48"/>
          <p:cNvGrpSpPr/>
          <p:nvPr/>
        </p:nvGrpSpPr>
        <p:grpSpPr>
          <a:xfrm rot="10800000">
            <a:off x="6414590" y="3262865"/>
            <a:ext cx="1709064" cy="549604"/>
            <a:chOff x="1128663" y="2453546"/>
            <a:chExt cx="1709064" cy="549604"/>
          </a:xfrm>
        </p:grpSpPr>
        <p:sp>
          <p:nvSpPr>
            <p:cNvPr id="1721" name="Google Shape;1721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2" name="Google Shape;1722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23" name="Google Shape;1723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24" name="Google Shape;1724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25" name="Google Shape;1725;p48"/>
          <p:cNvGrpSpPr/>
          <p:nvPr/>
        </p:nvGrpSpPr>
        <p:grpSpPr>
          <a:xfrm>
            <a:off x="6414590" y="3915490"/>
            <a:ext cx="1709064" cy="549604"/>
            <a:chOff x="1128663" y="2453546"/>
            <a:chExt cx="1709064" cy="549604"/>
          </a:xfrm>
        </p:grpSpPr>
        <p:sp>
          <p:nvSpPr>
            <p:cNvPr id="1726" name="Google Shape;1726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7" name="Google Shape;1727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28" name="Google Shape;1728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29" name="Google Shape;1729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30" name="Google Shape;1730;p48"/>
          <p:cNvGrpSpPr/>
          <p:nvPr/>
        </p:nvGrpSpPr>
        <p:grpSpPr>
          <a:xfrm flipH="1">
            <a:off x="1020628" y="2610258"/>
            <a:ext cx="1709064" cy="549604"/>
            <a:chOff x="1128663" y="2453546"/>
            <a:chExt cx="1709064" cy="549604"/>
          </a:xfrm>
        </p:grpSpPr>
        <p:sp>
          <p:nvSpPr>
            <p:cNvPr id="1731" name="Google Shape;1731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2" name="Google Shape;1732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33" name="Google Shape;1733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34" name="Google Shape;1734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35" name="Google Shape;1735;p48"/>
          <p:cNvGrpSpPr/>
          <p:nvPr/>
        </p:nvGrpSpPr>
        <p:grpSpPr>
          <a:xfrm rot="10800000" flipH="1">
            <a:off x="1020628" y="3262877"/>
            <a:ext cx="1709064" cy="549604"/>
            <a:chOff x="1128663" y="2453546"/>
            <a:chExt cx="1709064" cy="549604"/>
          </a:xfrm>
        </p:grpSpPr>
        <p:sp>
          <p:nvSpPr>
            <p:cNvPr id="1736" name="Google Shape;1736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7" name="Google Shape;1737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38" name="Google Shape;1738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39" name="Google Shape;1739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40" name="Google Shape;1740;p48"/>
          <p:cNvGrpSpPr/>
          <p:nvPr/>
        </p:nvGrpSpPr>
        <p:grpSpPr>
          <a:xfrm rot="10800000">
            <a:off x="1020628" y="3915490"/>
            <a:ext cx="1709064" cy="549604"/>
            <a:chOff x="1128663" y="2453546"/>
            <a:chExt cx="1709064" cy="549604"/>
          </a:xfrm>
        </p:grpSpPr>
        <p:sp>
          <p:nvSpPr>
            <p:cNvPr id="1741" name="Google Shape;1741;p48"/>
            <p:cNvSpPr/>
            <p:nvPr/>
          </p:nvSpPr>
          <p:spPr>
            <a:xfrm>
              <a:off x="1128663" y="2467706"/>
              <a:ext cx="1676400" cy="525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2" name="Google Shape;1742;p48"/>
            <p:cNvGrpSpPr/>
            <p:nvPr/>
          </p:nvGrpSpPr>
          <p:grpSpPr>
            <a:xfrm rot="10800000" flipH="1">
              <a:off x="1187175" y="2453546"/>
              <a:ext cx="1650551" cy="549604"/>
              <a:chOff x="1187175" y="2453546"/>
              <a:chExt cx="1650551" cy="549604"/>
            </a:xfrm>
          </p:grpSpPr>
          <p:cxnSp>
            <p:nvCxnSpPr>
              <p:cNvPr id="1743" name="Google Shape;1743;p48"/>
              <p:cNvCxnSpPr/>
              <p:nvPr/>
            </p:nvCxnSpPr>
            <p:spPr>
              <a:xfrm>
                <a:off x="1187175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44" name="Google Shape;1744;p48"/>
              <p:cNvSpPr/>
              <p:nvPr/>
            </p:nvSpPr>
            <p:spPr>
              <a:xfrm rot="2700178">
                <a:off x="2643830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1745" name="Google Shape;1745;p48"/>
          <p:cNvSpPr txBox="1">
            <a:spLocks noGrp="1"/>
          </p:cNvSpPr>
          <p:nvPr>
            <p:ph type="title"/>
          </p:nvPr>
        </p:nvSpPr>
        <p:spPr>
          <a:xfrm>
            <a:off x="-1040137" y="418258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 TABLE</a:t>
            </a:r>
            <a:endParaRPr dirty="0"/>
          </a:p>
        </p:txBody>
      </p:sp>
      <p:graphicFrame>
        <p:nvGraphicFramePr>
          <p:cNvPr id="1746" name="Google Shape;1746;p48"/>
          <p:cNvGraphicFramePr/>
          <p:nvPr/>
        </p:nvGraphicFramePr>
        <p:xfrm>
          <a:off x="993000" y="1926850"/>
          <a:ext cx="7158000" cy="2569000"/>
        </p:xfrm>
        <a:graphic>
          <a:graphicData uri="http://schemas.openxmlformats.org/drawingml/2006/table">
            <a:tbl>
              <a:tblPr>
                <a:noFill/>
                <a:tableStyleId>{DEC29212-0644-4DE7-8E27-CEB628FADC5D}</a:tableStyleId>
              </a:tblPr>
              <a:tblGrid>
                <a:gridCol w="1789500"/>
                <a:gridCol w="1789500"/>
                <a:gridCol w="1789500"/>
                <a:gridCol w="1789500"/>
              </a:tblGrid>
              <a:tr h="642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helsea Market"/>
                        <a:ea typeface="Chelsea Market"/>
                        <a:cs typeface="Chelsea Market"/>
                        <a:sym typeface="Chelsea Market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Mars</a:t>
                      </a:r>
                      <a:endParaRPr sz="1800">
                        <a:solidFill>
                          <a:schemeClr val="dk1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Venus</a:t>
                      </a:r>
                      <a:endParaRPr sz="1800">
                        <a:solidFill>
                          <a:schemeClr val="dk1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Mercury</a:t>
                      </a:r>
                      <a:endParaRPr sz="1800">
                        <a:solidFill>
                          <a:schemeClr val="dk1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42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2019</a:t>
                      </a:r>
                      <a:endParaRPr sz="1800" b="1">
                        <a:solidFill>
                          <a:schemeClr val="lt1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674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432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336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42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2020</a:t>
                      </a:r>
                      <a:endParaRPr sz="1800" b="1">
                        <a:solidFill>
                          <a:schemeClr val="lt1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326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488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712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42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2021</a:t>
                      </a:r>
                      <a:endParaRPr sz="1800" b="1">
                        <a:solidFill>
                          <a:schemeClr val="lt1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259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639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oHo Medium"/>
                          <a:ea typeface="KoHo Medium"/>
                          <a:cs typeface="KoHo Medium"/>
                          <a:sym typeface="KoHo Medium"/>
                        </a:rPr>
                        <a:t>789</a:t>
                      </a:r>
                      <a:endParaRPr sz="1600">
                        <a:solidFill>
                          <a:schemeClr val="dk1"/>
                        </a:solidFill>
                        <a:latin typeface="KoHo Medium"/>
                        <a:ea typeface="KoHo Medium"/>
                        <a:cs typeface="KoHo Medium"/>
                        <a:sym typeface="KoHo Medium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2" name="Google Shape;2382;p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dirty="0"/>
              <a:t>Real Estate Infographics</a:t>
            </a:r>
            <a:endParaRPr sz="3200" dirty="0"/>
          </a:p>
        </p:txBody>
      </p:sp>
      <p:sp>
        <p:nvSpPr>
          <p:cNvPr id="2418" name="Google Shape;2418;p45"/>
          <p:cNvSpPr/>
          <p:nvPr/>
        </p:nvSpPr>
        <p:spPr>
          <a:xfrm>
            <a:off x="757685" y="1917941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1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5"/>
          <p:cNvSpPr/>
          <p:nvPr/>
        </p:nvSpPr>
        <p:spPr>
          <a:xfrm>
            <a:off x="757675" y="1593066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5"/>
          <p:cNvSpPr/>
          <p:nvPr/>
        </p:nvSpPr>
        <p:spPr>
          <a:xfrm>
            <a:off x="6059078" y="1916227"/>
            <a:ext cx="2327202" cy="835009"/>
          </a:xfrm>
          <a:custGeom>
            <a:avLst/>
            <a:gdLst/>
            <a:ahLst/>
            <a:cxnLst/>
            <a:rect l="l" t="t" r="r" b="b"/>
            <a:pathLst>
              <a:path w="66482" h="45968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45"/>
          <p:cNvSpPr/>
          <p:nvPr/>
        </p:nvSpPr>
        <p:spPr>
          <a:xfrm>
            <a:off x="6059075" y="1591350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1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45"/>
          <p:cNvSpPr/>
          <p:nvPr/>
        </p:nvSpPr>
        <p:spPr>
          <a:xfrm>
            <a:off x="757685" y="3649606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0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0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5"/>
          <p:cNvSpPr/>
          <p:nvPr/>
        </p:nvSpPr>
        <p:spPr>
          <a:xfrm>
            <a:off x="757675" y="332473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6"/>
                </a:lnTo>
                <a:lnTo>
                  <a:pt x="66481" y="13376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5"/>
          <p:cNvSpPr/>
          <p:nvPr/>
        </p:nvSpPr>
        <p:spPr>
          <a:xfrm>
            <a:off x="6059078" y="3649609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5"/>
          <p:cNvSpPr/>
          <p:nvPr/>
        </p:nvSpPr>
        <p:spPr>
          <a:xfrm>
            <a:off x="6059075" y="332472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0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45"/>
          <p:cNvSpPr/>
          <p:nvPr/>
        </p:nvSpPr>
        <p:spPr>
          <a:xfrm>
            <a:off x="6182548" y="3614670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DB99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45"/>
          <p:cNvSpPr txBox="1"/>
          <p:nvPr/>
        </p:nvSpPr>
        <p:spPr>
          <a:xfrm>
            <a:off x="975955" y="3671719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 cold place, not hot.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5" name="Google Shape;2455;p45"/>
          <p:cNvSpPr txBox="1"/>
          <p:nvPr/>
        </p:nvSpPr>
        <p:spPr>
          <a:xfrm>
            <a:off x="988324" y="1937904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and closest planet to the Sun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6" name="Google Shape;2456;p45"/>
          <p:cNvSpPr txBox="1"/>
          <p:nvPr/>
        </p:nvSpPr>
        <p:spPr>
          <a:xfrm>
            <a:off x="6314558" y="3674108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name, but it’s terribly hot, even hotter than Mercury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7" name="Google Shape;2457;p45"/>
          <p:cNvSpPr txBox="1"/>
          <p:nvPr/>
        </p:nvSpPr>
        <p:spPr>
          <a:xfrm>
            <a:off x="6314558" y="1940730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gas giant and also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8" name="Google Shape;2458;p45"/>
          <p:cNvSpPr txBox="1"/>
          <p:nvPr/>
        </p:nvSpPr>
        <p:spPr>
          <a:xfrm>
            <a:off x="988332" y="1593065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9" name="Google Shape;2459;p45"/>
          <p:cNvSpPr txBox="1"/>
          <p:nvPr/>
        </p:nvSpPr>
        <p:spPr>
          <a:xfrm>
            <a:off x="976063" y="3324729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0" name="Google Shape;2460;p45"/>
          <p:cNvSpPr txBox="1"/>
          <p:nvPr/>
        </p:nvSpPr>
        <p:spPr>
          <a:xfrm>
            <a:off x="6312668" y="1591351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1" name="Google Shape;2461;p45"/>
          <p:cNvSpPr txBox="1"/>
          <p:nvPr/>
        </p:nvSpPr>
        <p:spPr>
          <a:xfrm>
            <a:off x="6312668" y="3324724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567" y="2109147"/>
            <a:ext cx="1631645" cy="2431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3"/>
          <p:cNvSpPr txBox="1">
            <a:spLocks noGrp="1"/>
          </p:cNvSpPr>
          <p:nvPr>
            <p:ph type="title"/>
          </p:nvPr>
        </p:nvSpPr>
        <p:spPr>
          <a:xfrm>
            <a:off x="-1555337" y="458330"/>
            <a:ext cx="848518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dirty="0"/>
              <a:t>Real Estate Infographics</a:t>
            </a:r>
            <a:endParaRPr sz="3200" dirty="0"/>
          </a:p>
        </p:txBody>
      </p:sp>
      <p:sp>
        <p:nvSpPr>
          <p:cNvPr id="2309" name="Google Shape;2309;p43"/>
          <p:cNvSpPr/>
          <p:nvPr/>
        </p:nvSpPr>
        <p:spPr>
          <a:xfrm>
            <a:off x="-4342337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7" y="0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14"/>
                  <a:pt x="19447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0" name="Google Shape;2310;p43"/>
          <p:cNvSpPr/>
          <p:nvPr/>
        </p:nvSpPr>
        <p:spPr>
          <a:xfrm>
            <a:off x="-4342337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7" y="1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48"/>
                  <a:pt x="19447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1" name="Google Shape;2311;p43"/>
          <p:cNvSpPr/>
          <p:nvPr/>
        </p:nvSpPr>
        <p:spPr>
          <a:xfrm>
            <a:off x="-4329012" y="-4297900"/>
            <a:ext cx="515400" cy="516225"/>
          </a:xfrm>
          <a:custGeom>
            <a:avLst/>
            <a:gdLst/>
            <a:ahLst/>
            <a:cxnLst/>
            <a:rect l="l" t="t" r="r" b="b"/>
            <a:pathLst>
              <a:path w="20616" h="20649" extrusionOk="0">
                <a:moveTo>
                  <a:pt x="1" y="4771"/>
                </a:moveTo>
                <a:cubicBezTo>
                  <a:pt x="1" y="2135"/>
                  <a:pt x="2136" y="1"/>
                  <a:pt x="4737" y="1"/>
                </a:cubicBezTo>
                <a:lnTo>
                  <a:pt x="15879" y="1"/>
                </a:lnTo>
                <a:cubicBezTo>
                  <a:pt x="18481" y="1"/>
                  <a:pt x="20616" y="2135"/>
                  <a:pt x="20616" y="4771"/>
                </a:cubicBezTo>
                <a:lnTo>
                  <a:pt x="20616" y="15879"/>
                </a:lnTo>
                <a:cubicBezTo>
                  <a:pt x="20616" y="18514"/>
                  <a:pt x="18481" y="20649"/>
                  <a:pt x="15879" y="20649"/>
                </a:cubicBezTo>
                <a:lnTo>
                  <a:pt x="4737" y="20649"/>
                </a:lnTo>
                <a:cubicBezTo>
                  <a:pt x="2136" y="20649"/>
                  <a:pt x="1" y="18514"/>
                  <a:pt x="1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2" name="Google Shape;2312;p43"/>
          <p:cNvSpPr/>
          <p:nvPr/>
        </p:nvSpPr>
        <p:spPr>
          <a:xfrm>
            <a:off x="-4238937" y="-4212850"/>
            <a:ext cx="335250" cy="335275"/>
          </a:xfrm>
          <a:custGeom>
            <a:avLst/>
            <a:gdLst/>
            <a:ahLst/>
            <a:cxnLst/>
            <a:rect l="l" t="t" r="r" b="b"/>
            <a:pathLst>
              <a:path w="13410" h="13411" extrusionOk="0">
                <a:moveTo>
                  <a:pt x="6705" y="1235"/>
                </a:moveTo>
                <a:cubicBezTo>
                  <a:pt x="9741" y="1235"/>
                  <a:pt x="12209" y="3670"/>
                  <a:pt x="12209" y="6706"/>
                </a:cubicBezTo>
                <a:cubicBezTo>
                  <a:pt x="12209" y="9741"/>
                  <a:pt x="9741" y="12210"/>
                  <a:pt x="6705" y="12210"/>
                </a:cubicBezTo>
                <a:cubicBezTo>
                  <a:pt x="3670" y="12210"/>
                  <a:pt x="1201" y="9741"/>
                  <a:pt x="1201" y="6706"/>
                </a:cubicBezTo>
                <a:cubicBezTo>
                  <a:pt x="1201" y="3670"/>
                  <a:pt x="3670" y="1235"/>
                  <a:pt x="6705" y="1235"/>
                </a:cubicBezTo>
                <a:close/>
                <a:moveTo>
                  <a:pt x="6705" y="1"/>
                </a:moveTo>
                <a:cubicBezTo>
                  <a:pt x="3002" y="1"/>
                  <a:pt x="0" y="3003"/>
                  <a:pt x="0" y="6706"/>
                </a:cubicBezTo>
                <a:cubicBezTo>
                  <a:pt x="0" y="10408"/>
                  <a:pt x="3002" y="13411"/>
                  <a:pt x="6705" y="13411"/>
                </a:cubicBezTo>
                <a:cubicBezTo>
                  <a:pt x="10408" y="13411"/>
                  <a:pt x="13410" y="10408"/>
                  <a:pt x="13410" y="6706"/>
                </a:cubicBezTo>
                <a:cubicBezTo>
                  <a:pt x="13410" y="3003"/>
                  <a:pt x="10408" y="1"/>
                  <a:pt x="6705" y="1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43"/>
          <p:cNvSpPr/>
          <p:nvPr/>
        </p:nvSpPr>
        <p:spPr>
          <a:xfrm>
            <a:off x="-4069662" y="-4030200"/>
            <a:ext cx="17550" cy="36700"/>
          </a:xfrm>
          <a:custGeom>
            <a:avLst/>
            <a:gdLst/>
            <a:ahLst/>
            <a:cxnLst/>
            <a:rect l="l" t="t" r="r" b="b"/>
            <a:pathLst>
              <a:path w="702" h="1468" extrusionOk="0">
                <a:moveTo>
                  <a:pt x="1" y="0"/>
                </a:moveTo>
                <a:lnTo>
                  <a:pt x="1" y="1468"/>
                </a:lnTo>
                <a:cubicBezTo>
                  <a:pt x="234" y="1435"/>
                  <a:pt x="401" y="1368"/>
                  <a:pt x="535" y="1234"/>
                </a:cubicBezTo>
                <a:cubicBezTo>
                  <a:pt x="668" y="1101"/>
                  <a:pt x="701" y="934"/>
                  <a:pt x="701" y="734"/>
                </a:cubicBezTo>
                <a:cubicBezTo>
                  <a:pt x="701" y="567"/>
                  <a:pt x="635" y="434"/>
                  <a:pt x="501" y="300"/>
                </a:cubicBezTo>
                <a:cubicBezTo>
                  <a:pt x="368" y="200"/>
                  <a:pt x="201" y="100"/>
                  <a:pt x="1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43"/>
          <p:cNvSpPr/>
          <p:nvPr/>
        </p:nvSpPr>
        <p:spPr>
          <a:xfrm>
            <a:off x="-4191412" y="-4165300"/>
            <a:ext cx="240200" cy="240200"/>
          </a:xfrm>
          <a:custGeom>
            <a:avLst/>
            <a:gdLst/>
            <a:ahLst/>
            <a:cxnLst/>
            <a:rect l="l" t="t" r="r" b="b"/>
            <a:pathLst>
              <a:path w="9608" h="9608" extrusionOk="0">
                <a:moveTo>
                  <a:pt x="5238" y="1068"/>
                </a:moveTo>
                <a:lnTo>
                  <a:pt x="5238" y="1802"/>
                </a:lnTo>
                <a:cubicBezTo>
                  <a:pt x="5471" y="1802"/>
                  <a:pt x="5671" y="1835"/>
                  <a:pt x="5872" y="1902"/>
                </a:cubicBezTo>
                <a:cubicBezTo>
                  <a:pt x="6038" y="1935"/>
                  <a:pt x="6205" y="2002"/>
                  <a:pt x="6372" y="2068"/>
                </a:cubicBezTo>
                <a:lnTo>
                  <a:pt x="6072" y="3002"/>
                </a:lnTo>
                <a:cubicBezTo>
                  <a:pt x="5972" y="2936"/>
                  <a:pt x="5838" y="2902"/>
                  <a:pt x="5705" y="2869"/>
                </a:cubicBezTo>
                <a:cubicBezTo>
                  <a:pt x="5571" y="2802"/>
                  <a:pt x="5405" y="2769"/>
                  <a:pt x="5204" y="2769"/>
                </a:cubicBezTo>
                <a:lnTo>
                  <a:pt x="5204" y="4303"/>
                </a:lnTo>
                <a:cubicBezTo>
                  <a:pt x="5405" y="4403"/>
                  <a:pt x="5571" y="4470"/>
                  <a:pt x="5738" y="4570"/>
                </a:cubicBezTo>
                <a:cubicBezTo>
                  <a:pt x="5905" y="4670"/>
                  <a:pt x="6072" y="4804"/>
                  <a:pt x="6205" y="4937"/>
                </a:cubicBezTo>
                <a:cubicBezTo>
                  <a:pt x="6339" y="5071"/>
                  <a:pt x="6439" y="5204"/>
                  <a:pt x="6539" y="5404"/>
                </a:cubicBezTo>
                <a:cubicBezTo>
                  <a:pt x="6605" y="5571"/>
                  <a:pt x="6672" y="5804"/>
                  <a:pt x="6672" y="6038"/>
                </a:cubicBezTo>
                <a:cubicBezTo>
                  <a:pt x="6672" y="6538"/>
                  <a:pt x="6539" y="6939"/>
                  <a:pt x="6272" y="7239"/>
                </a:cubicBezTo>
                <a:cubicBezTo>
                  <a:pt x="6005" y="7506"/>
                  <a:pt x="5671" y="7706"/>
                  <a:pt x="5204" y="7773"/>
                </a:cubicBezTo>
                <a:lnTo>
                  <a:pt x="5204" y="8540"/>
                </a:lnTo>
                <a:lnTo>
                  <a:pt x="4337" y="8540"/>
                </a:lnTo>
                <a:lnTo>
                  <a:pt x="4337" y="7839"/>
                </a:lnTo>
                <a:cubicBezTo>
                  <a:pt x="4037" y="7806"/>
                  <a:pt x="3770" y="7773"/>
                  <a:pt x="3537" y="7739"/>
                </a:cubicBezTo>
                <a:cubicBezTo>
                  <a:pt x="3270" y="7672"/>
                  <a:pt x="3103" y="7606"/>
                  <a:pt x="2969" y="7539"/>
                </a:cubicBezTo>
                <a:lnTo>
                  <a:pt x="3303" y="6572"/>
                </a:lnTo>
                <a:cubicBezTo>
                  <a:pt x="3403" y="6638"/>
                  <a:pt x="3537" y="6705"/>
                  <a:pt x="3703" y="6738"/>
                </a:cubicBezTo>
                <a:cubicBezTo>
                  <a:pt x="3903" y="6805"/>
                  <a:pt x="4104" y="6839"/>
                  <a:pt x="4370" y="6872"/>
                </a:cubicBezTo>
                <a:lnTo>
                  <a:pt x="4370" y="5171"/>
                </a:lnTo>
                <a:cubicBezTo>
                  <a:pt x="4170" y="5104"/>
                  <a:pt x="4004" y="5037"/>
                  <a:pt x="3837" y="4937"/>
                </a:cubicBezTo>
                <a:cubicBezTo>
                  <a:pt x="3670" y="4837"/>
                  <a:pt x="3537" y="4704"/>
                  <a:pt x="3403" y="4604"/>
                </a:cubicBezTo>
                <a:cubicBezTo>
                  <a:pt x="3270" y="4470"/>
                  <a:pt x="3170" y="4303"/>
                  <a:pt x="3070" y="4103"/>
                </a:cubicBezTo>
                <a:cubicBezTo>
                  <a:pt x="3003" y="3936"/>
                  <a:pt x="2969" y="3703"/>
                  <a:pt x="2969" y="3436"/>
                </a:cubicBezTo>
                <a:cubicBezTo>
                  <a:pt x="2969" y="2969"/>
                  <a:pt x="3070" y="2602"/>
                  <a:pt x="3336" y="2335"/>
                </a:cubicBezTo>
                <a:cubicBezTo>
                  <a:pt x="3570" y="2068"/>
                  <a:pt x="3937" y="1902"/>
                  <a:pt x="4370" y="1835"/>
                </a:cubicBezTo>
                <a:lnTo>
                  <a:pt x="4370" y="1068"/>
                </a:lnTo>
                <a:close/>
                <a:moveTo>
                  <a:pt x="4804" y="0"/>
                </a:moveTo>
                <a:cubicBezTo>
                  <a:pt x="2169" y="0"/>
                  <a:pt x="1" y="2169"/>
                  <a:pt x="1" y="4804"/>
                </a:cubicBezTo>
                <a:cubicBezTo>
                  <a:pt x="1" y="7472"/>
                  <a:pt x="2169" y="9607"/>
                  <a:pt x="4804" y="9607"/>
                </a:cubicBezTo>
                <a:cubicBezTo>
                  <a:pt x="7473" y="9607"/>
                  <a:pt x="9608" y="7472"/>
                  <a:pt x="9608" y="4804"/>
                </a:cubicBezTo>
                <a:cubicBezTo>
                  <a:pt x="9608" y="2169"/>
                  <a:pt x="7439" y="0"/>
                  <a:pt x="4804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5" name="Google Shape;2315;p43"/>
          <p:cNvSpPr/>
          <p:nvPr/>
        </p:nvSpPr>
        <p:spPr>
          <a:xfrm>
            <a:off x="-4090512" y="-4096925"/>
            <a:ext cx="16725" cy="33375"/>
          </a:xfrm>
          <a:custGeom>
            <a:avLst/>
            <a:gdLst/>
            <a:ahLst/>
            <a:cxnLst/>
            <a:rect l="l" t="t" r="r" b="b"/>
            <a:pathLst>
              <a:path w="669" h="1335" extrusionOk="0">
                <a:moveTo>
                  <a:pt x="668" y="1"/>
                </a:moveTo>
                <a:cubicBezTo>
                  <a:pt x="435" y="1"/>
                  <a:pt x="234" y="67"/>
                  <a:pt x="134" y="201"/>
                </a:cubicBezTo>
                <a:cubicBezTo>
                  <a:pt x="34" y="301"/>
                  <a:pt x="1" y="434"/>
                  <a:pt x="1" y="634"/>
                </a:cubicBezTo>
                <a:cubicBezTo>
                  <a:pt x="1" y="801"/>
                  <a:pt x="68" y="935"/>
                  <a:pt x="201" y="1035"/>
                </a:cubicBezTo>
                <a:cubicBezTo>
                  <a:pt x="334" y="1168"/>
                  <a:pt x="468" y="1268"/>
                  <a:pt x="668" y="1335"/>
                </a:cubicBezTo>
                <a:lnTo>
                  <a:pt x="668" y="1"/>
                </a:ln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6" name="Google Shape;2316;p43"/>
          <p:cNvSpPr/>
          <p:nvPr/>
        </p:nvSpPr>
        <p:spPr>
          <a:xfrm>
            <a:off x="-3594312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69" y="0"/>
                  <a:pt x="5004" y="0"/>
                </a:cubicBezTo>
                <a:lnTo>
                  <a:pt x="16679" y="0"/>
                </a:lnTo>
                <a:cubicBezTo>
                  <a:pt x="19448" y="0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14"/>
                  <a:pt x="19448" y="21682"/>
                  <a:pt x="16679" y="21682"/>
                </a:cubicBezTo>
                <a:lnTo>
                  <a:pt x="5004" y="21682"/>
                </a:lnTo>
                <a:cubicBezTo>
                  <a:pt x="2269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43"/>
          <p:cNvSpPr/>
          <p:nvPr/>
        </p:nvSpPr>
        <p:spPr>
          <a:xfrm>
            <a:off x="-3594312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69" y="1"/>
                  <a:pt x="5004" y="1"/>
                </a:cubicBezTo>
                <a:lnTo>
                  <a:pt x="16679" y="1"/>
                </a:lnTo>
                <a:cubicBezTo>
                  <a:pt x="19448" y="1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48"/>
                  <a:pt x="19448" y="21683"/>
                  <a:pt x="16679" y="21683"/>
                </a:cubicBezTo>
                <a:lnTo>
                  <a:pt x="5004" y="21683"/>
                </a:lnTo>
                <a:cubicBezTo>
                  <a:pt x="2269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8" name="Google Shape;2318;p43"/>
          <p:cNvSpPr/>
          <p:nvPr/>
        </p:nvSpPr>
        <p:spPr>
          <a:xfrm>
            <a:off x="-3580962" y="-4297900"/>
            <a:ext cx="516225" cy="516225"/>
          </a:xfrm>
          <a:custGeom>
            <a:avLst/>
            <a:gdLst/>
            <a:ahLst/>
            <a:cxnLst/>
            <a:rect l="l" t="t" r="r" b="b"/>
            <a:pathLst>
              <a:path w="20649" h="20649" extrusionOk="0">
                <a:moveTo>
                  <a:pt x="0" y="4771"/>
                </a:moveTo>
                <a:cubicBezTo>
                  <a:pt x="0" y="2135"/>
                  <a:pt x="2135" y="1"/>
                  <a:pt x="4770" y="1"/>
                </a:cubicBezTo>
                <a:lnTo>
                  <a:pt x="15878" y="1"/>
                </a:lnTo>
                <a:cubicBezTo>
                  <a:pt x="18513" y="1"/>
                  <a:pt x="20648" y="2135"/>
                  <a:pt x="20648" y="4771"/>
                </a:cubicBezTo>
                <a:lnTo>
                  <a:pt x="20648" y="15879"/>
                </a:lnTo>
                <a:cubicBezTo>
                  <a:pt x="20648" y="18514"/>
                  <a:pt x="18513" y="20649"/>
                  <a:pt x="15878" y="20649"/>
                </a:cubicBezTo>
                <a:lnTo>
                  <a:pt x="4770" y="20649"/>
                </a:lnTo>
                <a:cubicBezTo>
                  <a:pt x="2135" y="20649"/>
                  <a:pt x="0" y="18514"/>
                  <a:pt x="0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9" name="Google Shape;2319;p43"/>
          <p:cNvSpPr/>
          <p:nvPr/>
        </p:nvSpPr>
        <p:spPr>
          <a:xfrm>
            <a:off x="-3491737" y="-4228350"/>
            <a:ext cx="349450" cy="366725"/>
          </a:xfrm>
          <a:custGeom>
            <a:avLst/>
            <a:gdLst/>
            <a:ahLst/>
            <a:cxnLst/>
            <a:rect l="l" t="t" r="r" b="b"/>
            <a:pathLst>
              <a:path w="13978" h="14669" extrusionOk="0">
                <a:moveTo>
                  <a:pt x="8590" y="1203"/>
                </a:moveTo>
                <a:cubicBezTo>
                  <a:pt x="9451" y="1203"/>
                  <a:pt x="10315" y="1506"/>
                  <a:pt x="11008" y="2122"/>
                </a:cubicBezTo>
                <a:cubicBezTo>
                  <a:pt x="12509" y="3456"/>
                  <a:pt x="12643" y="5758"/>
                  <a:pt x="11308" y="7259"/>
                </a:cubicBezTo>
                <a:cubicBezTo>
                  <a:pt x="10572" y="8067"/>
                  <a:pt x="9575" y="8479"/>
                  <a:pt x="8578" y="8479"/>
                </a:cubicBezTo>
                <a:cubicBezTo>
                  <a:pt x="7722" y="8479"/>
                  <a:pt x="6865" y="8175"/>
                  <a:pt x="6171" y="7559"/>
                </a:cubicBezTo>
                <a:cubicBezTo>
                  <a:pt x="4670" y="6192"/>
                  <a:pt x="4537" y="3923"/>
                  <a:pt x="5871" y="2422"/>
                </a:cubicBezTo>
                <a:cubicBezTo>
                  <a:pt x="6589" y="1614"/>
                  <a:pt x="7588" y="1203"/>
                  <a:pt x="8590" y="1203"/>
                </a:cubicBezTo>
                <a:close/>
                <a:moveTo>
                  <a:pt x="8593" y="0"/>
                </a:moveTo>
                <a:cubicBezTo>
                  <a:pt x="7264" y="0"/>
                  <a:pt x="5939" y="546"/>
                  <a:pt x="4971" y="1622"/>
                </a:cubicBezTo>
                <a:cubicBezTo>
                  <a:pt x="3269" y="3523"/>
                  <a:pt x="3369" y="6425"/>
                  <a:pt x="5137" y="8226"/>
                </a:cubicBezTo>
                <a:lnTo>
                  <a:pt x="4937" y="8493"/>
                </a:lnTo>
                <a:lnTo>
                  <a:pt x="4804" y="8393"/>
                </a:lnTo>
                <a:lnTo>
                  <a:pt x="4670" y="8527"/>
                </a:lnTo>
                <a:cubicBezTo>
                  <a:pt x="4629" y="8499"/>
                  <a:pt x="4593" y="8483"/>
                  <a:pt x="4556" y="8483"/>
                </a:cubicBezTo>
                <a:cubicBezTo>
                  <a:pt x="4504" y="8483"/>
                  <a:pt x="4448" y="8515"/>
                  <a:pt x="4370" y="8593"/>
                </a:cubicBezTo>
                <a:lnTo>
                  <a:pt x="234" y="13197"/>
                </a:lnTo>
                <a:cubicBezTo>
                  <a:pt x="0" y="13463"/>
                  <a:pt x="34" y="13864"/>
                  <a:pt x="301" y="14097"/>
                </a:cubicBezTo>
                <a:lnTo>
                  <a:pt x="768" y="14498"/>
                </a:lnTo>
                <a:cubicBezTo>
                  <a:pt x="880" y="14610"/>
                  <a:pt x="1032" y="14669"/>
                  <a:pt x="1185" y="14669"/>
                </a:cubicBezTo>
                <a:cubicBezTo>
                  <a:pt x="1349" y="14669"/>
                  <a:pt x="1514" y="14602"/>
                  <a:pt x="1635" y="14464"/>
                </a:cubicBezTo>
                <a:lnTo>
                  <a:pt x="5771" y="9861"/>
                </a:lnTo>
                <a:cubicBezTo>
                  <a:pt x="5871" y="9727"/>
                  <a:pt x="5871" y="9627"/>
                  <a:pt x="5805" y="9527"/>
                </a:cubicBezTo>
                <a:lnTo>
                  <a:pt x="5938" y="9394"/>
                </a:lnTo>
                <a:lnTo>
                  <a:pt x="5805" y="9294"/>
                </a:lnTo>
                <a:lnTo>
                  <a:pt x="6105" y="8994"/>
                </a:lnTo>
                <a:cubicBezTo>
                  <a:pt x="6864" y="9452"/>
                  <a:pt x="7720" y="9679"/>
                  <a:pt x="8576" y="9679"/>
                </a:cubicBezTo>
                <a:cubicBezTo>
                  <a:pt x="9901" y="9679"/>
                  <a:pt x="11223" y="9134"/>
                  <a:pt x="12176" y="8060"/>
                </a:cubicBezTo>
                <a:cubicBezTo>
                  <a:pt x="13977" y="6058"/>
                  <a:pt x="13810" y="3023"/>
                  <a:pt x="11809" y="1221"/>
                </a:cubicBezTo>
                <a:cubicBezTo>
                  <a:pt x="10883" y="404"/>
                  <a:pt x="9737" y="0"/>
                  <a:pt x="8593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43"/>
          <p:cNvSpPr/>
          <p:nvPr/>
        </p:nvSpPr>
        <p:spPr>
          <a:xfrm>
            <a:off x="-2845437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7" y="0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14"/>
                  <a:pt x="19447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1" name="Google Shape;2321;p43"/>
          <p:cNvSpPr/>
          <p:nvPr/>
        </p:nvSpPr>
        <p:spPr>
          <a:xfrm>
            <a:off x="-2845437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7" y="1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48"/>
                  <a:pt x="19447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2" name="Google Shape;2322;p43"/>
          <p:cNvSpPr/>
          <p:nvPr/>
        </p:nvSpPr>
        <p:spPr>
          <a:xfrm>
            <a:off x="-2832937" y="-4297900"/>
            <a:ext cx="516225" cy="516225"/>
          </a:xfrm>
          <a:custGeom>
            <a:avLst/>
            <a:gdLst/>
            <a:ahLst/>
            <a:cxnLst/>
            <a:rect l="l" t="t" r="r" b="b"/>
            <a:pathLst>
              <a:path w="20649" h="20649" extrusionOk="0">
                <a:moveTo>
                  <a:pt x="1" y="4771"/>
                </a:moveTo>
                <a:cubicBezTo>
                  <a:pt x="1" y="2135"/>
                  <a:pt x="2135" y="1"/>
                  <a:pt x="4771" y="1"/>
                </a:cubicBezTo>
                <a:lnTo>
                  <a:pt x="15879" y="1"/>
                </a:lnTo>
                <a:cubicBezTo>
                  <a:pt x="18514" y="1"/>
                  <a:pt x="20649" y="2135"/>
                  <a:pt x="20649" y="4771"/>
                </a:cubicBezTo>
                <a:lnTo>
                  <a:pt x="20649" y="15879"/>
                </a:lnTo>
                <a:cubicBezTo>
                  <a:pt x="20649" y="18514"/>
                  <a:pt x="18514" y="20649"/>
                  <a:pt x="15879" y="20649"/>
                </a:cubicBezTo>
                <a:lnTo>
                  <a:pt x="4771" y="20649"/>
                </a:lnTo>
                <a:cubicBezTo>
                  <a:pt x="2135" y="20649"/>
                  <a:pt x="1" y="18514"/>
                  <a:pt x="1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3" name="Google Shape;2323;p43"/>
          <p:cNvSpPr/>
          <p:nvPr/>
        </p:nvSpPr>
        <p:spPr>
          <a:xfrm>
            <a:off x="-2701187" y="-4252600"/>
            <a:ext cx="254375" cy="382675"/>
          </a:xfrm>
          <a:custGeom>
            <a:avLst/>
            <a:gdLst/>
            <a:ahLst/>
            <a:cxnLst/>
            <a:rect l="l" t="t" r="r" b="b"/>
            <a:pathLst>
              <a:path w="10175" h="15307" extrusionOk="0">
                <a:moveTo>
                  <a:pt x="6681" y="1167"/>
                </a:moveTo>
                <a:cubicBezTo>
                  <a:pt x="6983" y="1167"/>
                  <a:pt x="7289" y="1238"/>
                  <a:pt x="7573" y="1391"/>
                </a:cubicBezTo>
                <a:cubicBezTo>
                  <a:pt x="8474" y="1858"/>
                  <a:pt x="8841" y="3025"/>
                  <a:pt x="8374" y="3959"/>
                </a:cubicBezTo>
                <a:cubicBezTo>
                  <a:pt x="8025" y="4610"/>
                  <a:pt x="7368" y="4969"/>
                  <a:pt x="6686" y="4969"/>
                </a:cubicBezTo>
                <a:cubicBezTo>
                  <a:pt x="6390" y="4969"/>
                  <a:pt x="6088" y="4901"/>
                  <a:pt x="5805" y="4760"/>
                </a:cubicBezTo>
                <a:cubicBezTo>
                  <a:pt x="4871" y="4260"/>
                  <a:pt x="4504" y="3125"/>
                  <a:pt x="5005" y="2191"/>
                </a:cubicBezTo>
                <a:cubicBezTo>
                  <a:pt x="5329" y="1542"/>
                  <a:pt x="5993" y="1167"/>
                  <a:pt x="6681" y="1167"/>
                </a:cubicBezTo>
                <a:close/>
                <a:moveTo>
                  <a:pt x="6687" y="1"/>
                </a:moveTo>
                <a:cubicBezTo>
                  <a:pt x="5578" y="1"/>
                  <a:pt x="4506" y="610"/>
                  <a:pt x="3970" y="1658"/>
                </a:cubicBezTo>
                <a:cubicBezTo>
                  <a:pt x="3337" y="2825"/>
                  <a:pt x="3570" y="4226"/>
                  <a:pt x="4404" y="5127"/>
                </a:cubicBezTo>
                <a:cubicBezTo>
                  <a:pt x="4404" y="5160"/>
                  <a:pt x="4404" y="5160"/>
                  <a:pt x="4371" y="5160"/>
                </a:cubicBezTo>
                <a:lnTo>
                  <a:pt x="4104" y="5727"/>
                </a:lnTo>
                <a:cubicBezTo>
                  <a:pt x="3970" y="5961"/>
                  <a:pt x="4037" y="6294"/>
                  <a:pt x="4237" y="6461"/>
                </a:cubicBezTo>
                <a:lnTo>
                  <a:pt x="168" y="14233"/>
                </a:lnTo>
                <a:cubicBezTo>
                  <a:pt x="1" y="14567"/>
                  <a:pt x="134" y="14934"/>
                  <a:pt x="435" y="15101"/>
                </a:cubicBezTo>
                <a:lnTo>
                  <a:pt x="668" y="15234"/>
                </a:lnTo>
                <a:cubicBezTo>
                  <a:pt x="767" y="15284"/>
                  <a:pt x="869" y="15307"/>
                  <a:pt x="968" y="15307"/>
                </a:cubicBezTo>
                <a:cubicBezTo>
                  <a:pt x="1202" y="15307"/>
                  <a:pt x="1418" y="15178"/>
                  <a:pt x="1535" y="14967"/>
                </a:cubicBezTo>
                <a:lnTo>
                  <a:pt x="1802" y="14467"/>
                </a:lnTo>
                <a:cubicBezTo>
                  <a:pt x="1854" y="14484"/>
                  <a:pt x="1908" y="14492"/>
                  <a:pt x="1962" y="14492"/>
                </a:cubicBezTo>
                <a:cubicBezTo>
                  <a:pt x="2119" y="14492"/>
                  <a:pt x="2279" y="14424"/>
                  <a:pt x="2403" y="14300"/>
                </a:cubicBezTo>
                <a:lnTo>
                  <a:pt x="4004" y="15134"/>
                </a:lnTo>
                <a:lnTo>
                  <a:pt x="4337" y="14467"/>
                </a:lnTo>
                <a:lnTo>
                  <a:pt x="2770" y="13666"/>
                </a:lnTo>
                <a:lnTo>
                  <a:pt x="2870" y="13466"/>
                </a:lnTo>
                <a:lnTo>
                  <a:pt x="4437" y="14267"/>
                </a:lnTo>
                <a:lnTo>
                  <a:pt x="4771" y="13600"/>
                </a:lnTo>
                <a:lnTo>
                  <a:pt x="3203" y="12799"/>
                </a:lnTo>
                <a:lnTo>
                  <a:pt x="3303" y="12599"/>
                </a:lnTo>
                <a:lnTo>
                  <a:pt x="4871" y="13433"/>
                </a:lnTo>
                <a:lnTo>
                  <a:pt x="5238" y="12766"/>
                </a:lnTo>
                <a:lnTo>
                  <a:pt x="3637" y="11932"/>
                </a:lnTo>
                <a:cubicBezTo>
                  <a:pt x="3670" y="11698"/>
                  <a:pt x="3604" y="11465"/>
                  <a:pt x="3403" y="11331"/>
                </a:cubicBezTo>
                <a:lnTo>
                  <a:pt x="5572" y="7195"/>
                </a:lnTo>
                <a:cubicBezTo>
                  <a:pt x="5617" y="7206"/>
                  <a:pt x="5664" y="7212"/>
                  <a:pt x="5711" y="7212"/>
                </a:cubicBezTo>
                <a:cubicBezTo>
                  <a:pt x="5937" y="7212"/>
                  <a:pt x="6162" y="7082"/>
                  <a:pt x="6272" y="6861"/>
                </a:cubicBezTo>
                <a:lnTo>
                  <a:pt x="6572" y="6328"/>
                </a:lnTo>
                <a:cubicBezTo>
                  <a:pt x="6606" y="6261"/>
                  <a:pt x="6606" y="6194"/>
                  <a:pt x="6639" y="6161"/>
                </a:cubicBezTo>
                <a:cubicBezTo>
                  <a:pt x="7740" y="6161"/>
                  <a:pt x="8841" y="5560"/>
                  <a:pt x="9408" y="4493"/>
                </a:cubicBezTo>
                <a:cubicBezTo>
                  <a:pt x="10175" y="2992"/>
                  <a:pt x="9608" y="1124"/>
                  <a:pt x="8107" y="357"/>
                </a:cubicBezTo>
                <a:cubicBezTo>
                  <a:pt x="7653" y="115"/>
                  <a:pt x="7167" y="1"/>
                  <a:pt x="6687" y="1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43"/>
          <p:cNvSpPr/>
          <p:nvPr/>
        </p:nvSpPr>
        <p:spPr>
          <a:xfrm>
            <a:off x="-2612787" y="-4252875"/>
            <a:ext cx="162650" cy="416150"/>
          </a:xfrm>
          <a:custGeom>
            <a:avLst/>
            <a:gdLst/>
            <a:ahLst/>
            <a:cxnLst/>
            <a:rect l="l" t="t" r="r" b="b"/>
            <a:pathLst>
              <a:path w="6506" h="16646" extrusionOk="0">
                <a:moveTo>
                  <a:pt x="3103" y="1168"/>
                </a:moveTo>
                <a:cubicBezTo>
                  <a:pt x="4137" y="1168"/>
                  <a:pt x="5004" y="2002"/>
                  <a:pt x="5004" y="3036"/>
                </a:cubicBezTo>
                <a:cubicBezTo>
                  <a:pt x="5038" y="4104"/>
                  <a:pt x="4204" y="4971"/>
                  <a:pt x="3136" y="4971"/>
                </a:cubicBezTo>
                <a:cubicBezTo>
                  <a:pt x="3116" y="4972"/>
                  <a:pt x="3096" y="4972"/>
                  <a:pt x="3076" y="4972"/>
                </a:cubicBezTo>
                <a:cubicBezTo>
                  <a:pt x="2069" y="4972"/>
                  <a:pt x="1235" y="4150"/>
                  <a:pt x="1235" y="3103"/>
                </a:cubicBezTo>
                <a:cubicBezTo>
                  <a:pt x="1202" y="2069"/>
                  <a:pt x="2036" y="1202"/>
                  <a:pt x="3103" y="1168"/>
                </a:cubicBezTo>
                <a:close/>
                <a:moveTo>
                  <a:pt x="3131" y="0"/>
                </a:moveTo>
                <a:cubicBezTo>
                  <a:pt x="3110" y="0"/>
                  <a:pt x="3090" y="0"/>
                  <a:pt x="3070" y="1"/>
                </a:cubicBezTo>
                <a:cubicBezTo>
                  <a:pt x="1368" y="34"/>
                  <a:pt x="1" y="1435"/>
                  <a:pt x="34" y="3136"/>
                </a:cubicBezTo>
                <a:cubicBezTo>
                  <a:pt x="68" y="4437"/>
                  <a:pt x="935" y="5571"/>
                  <a:pt x="2102" y="5972"/>
                </a:cubicBezTo>
                <a:cubicBezTo>
                  <a:pt x="2102" y="6005"/>
                  <a:pt x="2102" y="6005"/>
                  <a:pt x="2102" y="6005"/>
                </a:cubicBezTo>
                <a:lnTo>
                  <a:pt x="2102" y="6639"/>
                </a:lnTo>
                <a:cubicBezTo>
                  <a:pt x="2102" y="6939"/>
                  <a:pt x="2302" y="7173"/>
                  <a:pt x="2569" y="7239"/>
                </a:cubicBezTo>
                <a:lnTo>
                  <a:pt x="2703" y="16012"/>
                </a:lnTo>
                <a:cubicBezTo>
                  <a:pt x="2703" y="16346"/>
                  <a:pt x="3003" y="16646"/>
                  <a:pt x="3370" y="16646"/>
                </a:cubicBezTo>
                <a:lnTo>
                  <a:pt x="3603" y="16646"/>
                </a:lnTo>
                <a:cubicBezTo>
                  <a:pt x="3970" y="16613"/>
                  <a:pt x="4237" y="16346"/>
                  <a:pt x="4237" y="15979"/>
                </a:cubicBezTo>
                <a:lnTo>
                  <a:pt x="4237" y="15412"/>
                </a:lnTo>
                <a:cubicBezTo>
                  <a:pt x="4437" y="15378"/>
                  <a:pt x="4637" y="15212"/>
                  <a:pt x="4704" y="14978"/>
                </a:cubicBezTo>
                <a:lnTo>
                  <a:pt x="6505" y="14945"/>
                </a:lnTo>
                <a:lnTo>
                  <a:pt x="6472" y="14211"/>
                </a:lnTo>
                <a:lnTo>
                  <a:pt x="4704" y="14244"/>
                </a:lnTo>
                <a:lnTo>
                  <a:pt x="4704" y="14011"/>
                </a:lnTo>
                <a:lnTo>
                  <a:pt x="6472" y="13977"/>
                </a:lnTo>
                <a:lnTo>
                  <a:pt x="6472" y="13244"/>
                </a:lnTo>
                <a:lnTo>
                  <a:pt x="4704" y="13277"/>
                </a:lnTo>
                <a:lnTo>
                  <a:pt x="4704" y="13043"/>
                </a:lnTo>
                <a:lnTo>
                  <a:pt x="6472" y="13010"/>
                </a:lnTo>
                <a:lnTo>
                  <a:pt x="6439" y="12276"/>
                </a:lnTo>
                <a:lnTo>
                  <a:pt x="4637" y="12310"/>
                </a:lnTo>
                <a:cubicBezTo>
                  <a:pt x="4571" y="12076"/>
                  <a:pt x="4404" y="11909"/>
                  <a:pt x="4170" y="11909"/>
                </a:cubicBezTo>
                <a:lnTo>
                  <a:pt x="4104" y="7206"/>
                </a:lnTo>
                <a:cubicBezTo>
                  <a:pt x="4371" y="7139"/>
                  <a:pt x="4571" y="6906"/>
                  <a:pt x="4571" y="6606"/>
                </a:cubicBezTo>
                <a:lnTo>
                  <a:pt x="4571" y="5972"/>
                </a:lnTo>
                <a:cubicBezTo>
                  <a:pt x="4571" y="5905"/>
                  <a:pt x="4571" y="5872"/>
                  <a:pt x="4537" y="5805"/>
                </a:cubicBezTo>
                <a:cubicBezTo>
                  <a:pt x="5538" y="5271"/>
                  <a:pt x="6205" y="4237"/>
                  <a:pt x="6205" y="3036"/>
                </a:cubicBezTo>
                <a:cubicBezTo>
                  <a:pt x="6172" y="1355"/>
                  <a:pt x="4804" y="0"/>
                  <a:pt x="3131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43"/>
          <p:cNvSpPr/>
          <p:nvPr/>
        </p:nvSpPr>
        <p:spPr>
          <a:xfrm>
            <a:off x="-2097412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1" y="5004"/>
                </a:moveTo>
                <a:cubicBezTo>
                  <a:pt x="1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8" y="0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14"/>
                  <a:pt x="19448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1" y="19414"/>
                  <a:pt x="1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43"/>
          <p:cNvSpPr/>
          <p:nvPr/>
        </p:nvSpPr>
        <p:spPr>
          <a:xfrm>
            <a:off x="-2097412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1" y="5004"/>
                </a:moveTo>
                <a:cubicBezTo>
                  <a:pt x="1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8" y="1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48"/>
                  <a:pt x="19448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1" y="19448"/>
                  <a:pt x="1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43"/>
          <p:cNvSpPr/>
          <p:nvPr/>
        </p:nvSpPr>
        <p:spPr>
          <a:xfrm>
            <a:off x="-2084062" y="-4297900"/>
            <a:ext cx="515375" cy="516225"/>
          </a:xfrm>
          <a:custGeom>
            <a:avLst/>
            <a:gdLst/>
            <a:ahLst/>
            <a:cxnLst/>
            <a:rect l="l" t="t" r="r" b="b"/>
            <a:pathLst>
              <a:path w="20615" h="20649" extrusionOk="0">
                <a:moveTo>
                  <a:pt x="0" y="4771"/>
                </a:moveTo>
                <a:cubicBezTo>
                  <a:pt x="0" y="2135"/>
                  <a:pt x="2135" y="1"/>
                  <a:pt x="4737" y="1"/>
                </a:cubicBezTo>
                <a:lnTo>
                  <a:pt x="15845" y="1"/>
                </a:lnTo>
                <a:cubicBezTo>
                  <a:pt x="18480" y="1"/>
                  <a:pt x="20615" y="2135"/>
                  <a:pt x="20615" y="4771"/>
                </a:cubicBezTo>
                <a:lnTo>
                  <a:pt x="20615" y="15879"/>
                </a:lnTo>
                <a:cubicBezTo>
                  <a:pt x="20615" y="18514"/>
                  <a:pt x="18480" y="20649"/>
                  <a:pt x="15845" y="20649"/>
                </a:cubicBezTo>
                <a:lnTo>
                  <a:pt x="4737" y="20649"/>
                </a:lnTo>
                <a:cubicBezTo>
                  <a:pt x="2102" y="20649"/>
                  <a:pt x="0" y="18514"/>
                  <a:pt x="0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43"/>
          <p:cNvSpPr/>
          <p:nvPr/>
        </p:nvSpPr>
        <p:spPr>
          <a:xfrm>
            <a:off x="-1941462" y="-4231175"/>
            <a:ext cx="230175" cy="179300"/>
          </a:xfrm>
          <a:custGeom>
            <a:avLst/>
            <a:gdLst/>
            <a:ahLst/>
            <a:cxnLst/>
            <a:rect l="l" t="t" r="r" b="b"/>
            <a:pathLst>
              <a:path w="9207" h="7172" extrusionOk="0">
                <a:moveTo>
                  <a:pt x="2035" y="0"/>
                </a:moveTo>
                <a:cubicBezTo>
                  <a:pt x="901" y="0"/>
                  <a:pt x="0" y="901"/>
                  <a:pt x="0" y="2035"/>
                </a:cubicBezTo>
                <a:lnTo>
                  <a:pt x="0" y="7172"/>
                </a:lnTo>
                <a:lnTo>
                  <a:pt x="1168" y="7172"/>
                </a:lnTo>
                <a:lnTo>
                  <a:pt x="1168" y="2035"/>
                </a:lnTo>
                <a:cubicBezTo>
                  <a:pt x="1168" y="1535"/>
                  <a:pt x="1535" y="1168"/>
                  <a:pt x="2035" y="1168"/>
                </a:cubicBezTo>
                <a:lnTo>
                  <a:pt x="7172" y="1168"/>
                </a:lnTo>
                <a:cubicBezTo>
                  <a:pt x="7639" y="1168"/>
                  <a:pt x="8039" y="1535"/>
                  <a:pt x="8039" y="2035"/>
                </a:cubicBezTo>
                <a:lnTo>
                  <a:pt x="8039" y="7172"/>
                </a:lnTo>
                <a:lnTo>
                  <a:pt x="9207" y="7172"/>
                </a:lnTo>
                <a:lnTo>
                  <a:pt x="9207" y="2035"/>
                </a:lnTo>
                <a:cubicBezTo>
                  <a:pt x="9207" y="901"/>
                  <a:pt x="8306" y="0"/>
                  <a:pt x="7172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43"/>
          <p:cNvSpPr/>
          <p:nvPr/>
        </p:nvSpPr>
        <p:spPr>
          <a:xfrm>
            <a:off x="-1964812" y="-4093575"/>
            <a:ext cx="276875" cy="234350"/>
          </a:xfrm>
          <a:custGeom>
            <a:avLst/>
            <a:gdLst/>
            <a:ahLst/>
            <a:cxnLst/>
            <a:rect l="l" t="t" r="r" b="b"/>
            <a:pathLst>
              <a:path w="11075" h="9374" extrusionOk="0">
                <a:moveTo>
                  <a:pt x="5538" y="2235"/>
                </a:moveTo>
                <a:cubicBezTo>
                  <a:pt x="6338" y="2235"/>
                  <a:pt x="6972" y="2869"/>
                  <a:pt x="6972" y="3669"/>
                </a:cubicBezTo>
                <a:cubicBezTo>
                  <a:pt x="6972" y="4236"/>
                  <a:pt x="6638" y="4737"/>
                  <a:pt x="6171" y="4970"/>
                </a:cubicBezTo>
                <a:lnTo>
                  <a:pt x="6405" y="8106"/>
                </a:lnTo>
                <a:lnTo>
                  <a:pt x="4670" y="8106"/>
                </a:lnTo>
                <a:lnTo>
                  <a:pt x="4904" y="4970"/>
                </a:lnTo>
                <a:cubicBezTo>
                  <a:pt x="4437" y="4737"/>
                  <a:pt x="4103" y="4270"/>
                  <a:pt x="4103" y="3669"/>
                </a:cubicBezTo>
                <a:cubicBezTo>
                  <a:pt x="4103" y="2869"/>
                  <a:pt x="4737" y="2235"/>
                  <a:pt x="5538" y="2235"/>
                </a:cubicBezTo>
                <a:close/>
                <a:moveTo>
                  <a:pt x="2002" y="0"/>
                </a:moveTo>
                <a:cubicBezTo>
                  <a:pt x="901" y="0"/>
                  <a:pt x="0" y="901"/>
                  <a:pt x="0" y="2001"/>
                </a:cubicBezTo>
                <a:lnTo>
                  <a:pt x="0" y="7405"/>
                </a:lnTo>
                <a:cubicBezTo>
                  <a:pt x="0" y="8506"/>
                  <a:pt x="901" y="9373"/>
                  <a:pt x="2002" y="9373"/>
                </a:cubicBezTo>
                <a:lnTo>
                  <a:pt x="9073" y="9373"/>
                </a:lnTo>
                <a:cubicBezTo>
                  <a:pt x="10174" y="9373"/>
                  <a:pt x="11075" y="8506"/>
                  <a:pt x="11075" y="7405"/>
                </a:cubicBezTo>
                <a:lnTo>
                  <a:pt x="11075" y="2001"/>
                </a:lnTo>
                <a:cubicBezTo>
                  <a:pt x="11075" y="901"/>
                  <a:pt x="10174" y="0"/>
                  <a:pt x="9073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0" name="Google Shape;2330;p43"/>
          <p:cNvSpPr/>
          <p:nvPr/>
        </p:nvSpPr>
        <p:spPr>
          <a:xfrm>
            <a:off x="5056150" y="2298150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5056150" y="3116376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5056150" y="3933425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4819200" y="2297159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4819200" y="3114189"/>
            <a:ext cx="547291" cy="546616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4819200" y="3930117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4819200" y="1360690"/>
            <a:ext cx="3666000" cy="5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290" y="2176188"/>
            <a:ext cx="3038898" cy="2422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p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>
                    <a:lumMod val="25000"/>
                  </a:schemeClr>
                </a:solidFill>
              </a:rPr>
              <a:t>Real Estate Infographics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260" name="Google Shape;2260;p42"/>
          <p:cNvSpPr txBox="1"/>
          <p:nvPr/>
        </p:nvSpPr>
        <p:spPr>
          <a:xfrm>
            <a:off x="649375" y="1949228"/>
            <a:ext cx="1899000" cy="35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1" name="Google Shape;2261;p42"/>
          <p:cNvSpPr txBox="1"/>
          <p:nvPr/>
        </p:nvSpPr>
        <p:spPr>
          <a:xfrm>
            <a:off x="649375" y="2301433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2" name="Google Shape;2262;p42"/>
          <p:cNvSpPr txBox="1"/>
          <p:nvPr/>
        </p:nvSpPr>
        <p:spPr>
          <a:xfrm>
            <a:off x="649350" y="3226001"/>
            <a:ext cx="1899000" cy="352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3" name="Google Shape;2263;p42"/>
          <p:cNvSpPr txBox="1"/>
          <p:nvPr/>
        </p:nvSpPr>
        <p:spPr>
          <a:xfrm>
            <a:off x="647275" y="3584359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4" name="Google Shape;2264;p42"/>
          <p:cNvSpPr txBox="1"/>
          <p:nvPr/>
        </p:nvSpPr>
        <p:spPr>
          <a:xfrm>
            <a:off x="6593550" y="3681800"/>
            <a:ext cx="1899000" cy="352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5" name="Google Shape;2265;p42"/>
          <p:cNvSpPr txBox="1"/>
          <p:nvPr/>
        </p:nvSpPr>
        <p:spPr>
          <a:xfrm>
            <a:off x="6593550" y="2599726"/>
            <a:ext cx="1899000" cy="35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6" name="Google Shape;2266;p42"/>
          <p:cNvSpPr txBox="1"/>
          <p:nvPr/>
        </p:nvSpPr>
        <p:spPr>
          <a:xfrm>
            <a:off x="6701275" y="404015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farthest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7" name="Google Shape;2267;p42"/>
          <p:cNvSpPr txBox="1"/>
          <p:nvPr/>
        </p:nvSpPr>
        <p:spPr>
          <a:xfrm>
            <a:off x="6703350" y="295807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8" name="Google Shape;2268;p42"/>
          <p:cNvSpPr txBox="1"/>
          <p:nvPr/>
        </p:nvSpPr>
        <p:spPr>
          <a:xfrm>
            <a:off x="6593550" y="1523825"/>
            <a:ext cx="1899000" cy="35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9" name="Google Shape;2269;p42"/>
          <p:cNvSpPr txBox="1"/>
          <p:nvPr/>
        </p:nvSpPr>
        <p:spPr>
          <a:xfrm>
            <a:off x="6703350" y="1876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600" y="1953727"/>
            <a:ext cx="2714525" cy="2737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8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CONTENTS OF THIS TEMPLATE</a:t>
            </a:r>
            <a:endParaRPr dirty="0"/>
          </a:p>
        </p:txBody>
      </p:sp>
      <p:sp>
        <p:nvSpPr>
          <p:cNvPr id="5" name="Google Shape;829;p51"/>
          <p:cNvSpPr txBox="1">
            <a:spLocks/>
          </p:cNvSpPr>
          <p:nvPr/>
        </p:nvSpPr>
        <p:spPr>
          <a:xfrm>
            <a:off x="1351347" y="2942259"/>
            <a:ext cx="2992912" cy="1547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763" tIns="64763" rIns="64763" bIns="6476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endParaRPr lang="en-US" sz="1000" dirty="0"/>
          </a:p>
        </p:txBody>
      </p:sp>
      <p:sp>
        <p:nvSpPr>
          <p:cNvPr id="6" name="Google Shape;829;p51"/>
          <p:cNvSpPr txBox="1">
            <a:spLocks/>
          </p:cNvSpPr>
          <p:nvPr/>
        </p:nvSpPr>
        <p:spPr>
          <a:xfrm>
            <a:off x="5555242" y="2942260"/>
            <a:ext cx="2992912" cy="1547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763" tIns="64763" rIns="64763" bIns="6476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2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>
              <a:spcBef>
                <a:spcPts val="500"/>
              </a:spcBef>
            </a:pPr>
            <a:r>
              <a:rPr lang="en-US" sz="1000" dirty="0"/>
              <a:t>You can state one of your qualities here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endParaRPr lang="en-US" sz="1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825" y="1933203"/>
            <a:ext cx="888750" cy="686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735" y="1937223"/>
            <a:ext cx="888750" cy="68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49"/>
          <p:cNvSpPr txBox="1">
            <a:spLocks noGrp="1"/>
          </p:cNvSpPr>
          <p:nvPr>
            <p:ph type="title"/>
          </p:nvPr>
        </p:nvSpPr>
        <p:spPr>
          <a:xfrm>
            <a:off x="588308" y="121791"/>
            <a:ext cx="4615703" cy="18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A PICTURE IS WORTH A THOUSAND WORDS</a:t>
            </a:r>
            <a:endParaRPr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p50"/>
          <p:cNvSpPr txBox="1">
            <a:spLocks noGrp="1"/>
          </p:cNvSpPr>
          <p:nvPr>
            <p:ph type="title"/>
          </p:nvPr>
        </p:nvSpPr>
        <p:spPr>
          <a:xfrm>
            <a:off x="-1013725" y="401672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IS A GRAPH</a:t>
            </a:r>
            <a:endParaRPr dirty="0"/>
          </a:p>
        </p:txBody>
      </p:sp>
      <p:pic>
        <p:nvPicPr>
          <p:cNvPr id="1757" name="Google Shape;1757;p50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5500" y="1967300"/>
            <a:ext cx="3766026" cy="23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8" name="Google Shape;1758;p50"/>
          <p:cNvSpPr/>
          <p:nvPr/>
        </p:nvSpPr>
        <p:spPr>
          <a:xfrm rot="-29897" flipH="1">
            <a:off x="3490461" y="4232535"/>
            <a:ext cx="3808633" cy="63764"/>
          </a:xfrm>
          <a:custGeom>
            <a:avLst/>
            <a:gdLst/>
            <a:ahLst/>
            <a:cxnLst/>
            <a:rect l="l" t="t" r="r" b="b"/>
            <a:pathLst>
              <a:path w="67942" h="2778" extrusionOk="0">
                <a:moveTo>
                  <a:pt x="67942" y="0"/>
                </a:moveTo>
                <a:lnTo>
                  <a:pt x="0" y="1587"/>
                </a:lnTo>
                <a:lnTo>
                  <a:pt x="0" y="2778"/>
                </a:lnTo>
                <a:lnTo>
                  <a:pt x="67942" y="1191"/>
                </a:lnTo>
                <a:lnTo>
                  <a:pt x="6794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759" name="Google Shape;1759;p50"/>
          <p:cNvSpPr txBox="1"/>
          <p:nvPr/>
        </p:nvSpPr>
        <p:spPr>
          <a:xfrm>
            <a:off x="3391650" y="4337600"/>
            <a:ext cx="7656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2019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760" name="Google Shape;1760;p50"/>
          <p:cNvSpPr txBox="1"/>
          <p:nvPr/>
        </p:nvSpPr>
        <p:spPr>
          <a:xfrm>
            <a:off x="5012475" y="4337600"/>
            <a:ext cx="7656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2020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761" name="Google Shape;1761;p50"/>
          <p:cNvSpPr txBox="1"/>
          <p:nvPr/>
        </p:nvSpPr>
        <p:spPr>
          <a:xfrm>
            <a:off x="6633300" y="4337600"/>
            <a:ext cx="7656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2021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762" name="Google Shape;1762;p50"/>
          <p:cNvSpPr txBox="1"/>
          <p:nvPr/>
        </p:nvSpPr>
        <p:spPr>
          <a:xfrm>
            <a:off x="7367200" y="3346750"/>
            <a:ext cx="12093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Mars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763" name="Google Shape;1763;p50"/>
          <p:cNvSpPr txBox="1"/>
          <p:nvPr/>
        </p:nvSpPr>
        <p:spPr>
          <a:xfrm>
            <a:off x="7367200" y="2242844"/>
            <a:ext cx="12093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Venus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764" name="Google Shape;1764;p50"/>
          <p:cNvSpPr txBox="1"/>
          <p:nvPr/>
        </p:nvSpPr>
        <p:spPr>
          <a:xfrm>
            <a:off x="7367200" y="1797388"/>
            <a:ext cx="12093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Earth</a:t>
            </a:r>
            <a:endParaRPr sz="18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765" name="Google Shape;1765;p50"/>
          <p:cNvSpPr txBox="1"/>
          <p:nvPr/>
        </p:nvSpPr>
        <p:spPr>
          <a:xfrm>
            <a:off x="646625" y="3127730"/>
            <a:ext cx="2198400" cy="14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rPr>
              <a:t>To modify this graph, click on it, follow the link, change the data and paste the new graph here</a:t>
            </a:r>
            <a:endParaRPr sz="1600">
              <a:solidFill>
                <a:schemeClr val="dk1"/>
              </a:solidFill>
              <a:latin typeface="KoHo Medium"/>
              <a:ea typeface="KoHo Medium"/>
              <a:cs typeface="KoHo Medium"/>
              <a:sym typeface="KoHo Medium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p51"/>
          <p:cNvSpPr txBox="1">
            <a:spLocks noGrp="1"/>
          </p:cNvSpPr>
          <p:nvPr>
            <p:ph type="subTitle" idx="1"/>
          </p:nvPr>
        </p:nvSpPr>
        <p:spPr>
          <a:xfrm>
            <a:off x="713225" y="2990127"/>
            <a:ext cx="2761500" cy="9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Images reveal large amounts of data, so remember: use an image instead of long texts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775" name="Google Shape;1775;p51"/>
          <p:cNvSpPr txBox="1">
            <a:spLocks noGrp="1"/>
          </p:cNvSpPr>
          <p:nvPr>
            <p:ph type="title"/>
          </p:nvPr>
        </p:nvSpPr>
        <p:spPr>
          <a:xfrm>
            <a:off x="713225" y="1064281"/>
            <a:ext cx="3101400" cy="15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25000"/>
                  </a:schemeClr>
                </a:solidFill>
              </a:rPr>
              <a:t>A Picture Always Reinforces the Concept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511" y="1282407"/>
            <a:ext cx="3879265" cy="3415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52"/>
          <p:cNvSpPr txBox="1">
            <a:spLocks noGrp="1"/>
          </p:cNvSpPr>
          <p:nvPr>
            <p:ph type="title"/>
          </p:nvPr>
        </p:nvSpPr>
        <p:spPr>
          <a:xfrm>
            <a:off x="-944306" y="39049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ASSIGNMENT</a:t>
            </a:r>
            <a:endParaRPr dirty="0"/>
          </a:p>
        </p:txBody>
      </p:sp>
      <p:grpSp>
        <p:nvGrpSpPr>
          <p:cNvPr id="1781" name="Google Shape;1781;p52"/>
          <p:cNvGrpSpPr/>
          <p:nvPr/>
        </p:nvGrpSpPr>
        <p:grpSpPr>
          <a:xfrm>
            <a:off x="381769" y="1648425"/>
            <a:ext cx="5448615" cy="3087468"/>
            <a:chOff x="233350" y="949250"/>
            <a:chExt cx="7137300" cy="3802300"/>
          </a:xfrm>
        </p:grpSpPr>
        <p:sp>
          <p:nvSpPr>
            <p:cNvPr id="1782" name="Google Shape;1782;p52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52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52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52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52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52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2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52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52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2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52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52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52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52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52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52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52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52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52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52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52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52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52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52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52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52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52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52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52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52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52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52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52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52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52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52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52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52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52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52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52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2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52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52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52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52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52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52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52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52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52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3" name="Google Shape;1833;p52"/>
          <p:cNvSpPr txBox="1"/>
          <p:nvPr/>
        </p:nvSpPr>
        <p:spPr>
          <a:xfrm>
            <a:off x="6488225" y="1721325"/>
            <a:ext cx="20187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Mars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834" name="Google Shape;1834;p52"/>
          <p:cNvSpPr txBox="1">
            <a:spLocks noGrp="1"/>
          </p:cNvSpPr>
          <p:nvPr>
            <p:ph type="subTitle" idx="4294967295"/>
          </p:nvPr>
        </p:nvSpPr>
        <p:spPr>
          <a:xfrm>
            <a:off x="6488225" y="2148224"/>
            <a:ext cx="20187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 cold place</a:t>
            </a:r>
            <a:endParaRPr/>
          </a:p>
        </p:txBody>
      </p:sp>
      <p:grpSp>
        <p:nvGrpSpPr>
          <p:cNvPr id="1835" name="Google Shape;1835;p52"/>
          <p:cNvGrpSpPr/>
          <p:nvPr/>
        </p:nvGrpSpPr>
        <p:grpSpPr>
          <a:xfrm rot="10800000">
            <a:off x="3047164" y="3335300"/>
            <a:ext cx="305400" cy="241800"/>
            <a:chOff x="307475" y="2541850"/>
            <a:chExt cx="305400" cy="241800"/>
          </a:xfrm>
        </p:grpSpPr>
        <p:sp>
          <p:nvSpPr>
            <p:cNvPr id="1836" name="Google Shape;1836;p52"/>
            <p:cNvSpPr/>
            <p:nvPr/>
          </p:nvSpPr>
          <p:spPr>
            <a:xfrm>
              <a:off x="320375" y="2541850"/>
              <a:ext cx="279600" cy="241800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37" name="Google Shape;1837;p52"/>
            <p:cNvCxnSpPr/>
            <p:nvPr/>
          </p:nvCxnSpPr>
          <p:spPr>
            <a:xfrm>
              <a:off x="307475" y="2746400"/>
              <a:ext cx="3054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38" name="Google Shape;1838;p52"/>
          <p:cNvGrpSpPr/>
          <p:nvPr/>
        </p:nvGrpSpPr>
        <p:grpSpPr>
          <a:xfrm rot="10800000">
            <a:off x="4546489" y="2240775"/>
            <a:ext cx="305400" cy="241800"/>
            <a:chOff x="307475" y="2541850"/>
            <a:chExt cx="305400" cy="241800"/>
          </a:xfrm>
        </p:grpSpPr>
        <p:sp>
          <p:nvSpPr>
            <p:cNvPr id="1839" name="Google Shape;1839;p52"/>
            <p:cNvSpPr/>
            <p:nvPr/>
          </p:nvSpPr>
          <p:spPr>
            <a:xfrm>
              <a:off x="320375" y="2541850"/>
              <a:ext cx="279600" cy="2418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40" name="Google Shape;1840;p52"/>
            <p:cNvCxnSpPr/>
            <p:nvPr/>
          </p:nvCxnSpPr>
          <p:spPr>
            <a:xfrm>
              <a:off x="307475" y="2746400"/>
              <a:ext cx="3054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41" name="Google Shape;1841;p52"/>
          <p:cNvGrpSpPr/>
          <p:nvPr/>
        </p:nvGrpSpPr>
        <p:grpSpPr>
          <a:xfrm rot="10800000">
            <a:off x="762389" y="2329950"/>
            <a:ext cx="305400" cy="241800"/>
            <a:chOff x="307475" y="2541850"/>
            <a:chExt cx="305400" cy="241800"/>
          </a:xfrm>
        </p:grpSpPr>
        <p:sp>
          <p:nvSpPr>
            <p:cNvPr id="1842" name="Google Shape;1842;p52"/>
            <p:cNvSpPr/>
            <p:nvPr/>
          </p:nvSpPr>
          <p:spPr>
            <a:xfrm>
              <a:off x="320375" y="2541850"/>
              <a:ext cx="279600" cy="2418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43" name="Google Shape;1843;p52"/>
            <p:cNvCxnSpPr/>
            <p:nvPr/>
          </p:nvCxnSpPr>
          <p:spPr>
            <a:xfrm>
              <a:off x="307475" y="2746400"/>
              <a:ext cx="3054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44" name="Google Shape;1844;p52"/>
          <p:cNvSpPr txBox="1"/>
          <p:nvPr/>
        </p:nvSpPr>
        <p:spPr>
          <a:xfrm>
            <a:off x="6488225" y="2723315"/>
            <a:ext cx="20187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Saturn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845" name="Google Shape;1845;p52"/>
          <p:cNvSpPr txBox="1">
            <a:spLocks noGrp="1"/>
          </p:cNvSpPr>
          <p:nvPr>
            <p:ph type="subTitle" idx="4294967295"/>
          </p:nvPr>
        </p:nvSpPr>
        <p:spPr>
          <a:xfrm>
            <a:off x="6488225" y="3150202"/>
            <a:ext cx="20187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has rings</a:t>
            </a:r>
            <a:endParaRPr/>
          </a:p>
        </p:txBody>
      </p:sp>
      <p:sp>
        <p:nvSpPr>
          <p:cNvPr id="1846" name="Google Shape;1846;p52"/>
          <p:cNvSpPr txBox="1"/>
          <p:nvPr/>
        </p:nvSpPr>
        <p:spPr>
          <a:xfrm>
            <a:off x="6488225" y="3725305"/>
            <a:ext cx="20187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Jupiter</a:t>
            </a:r>
            <a:endParaRPr sz="240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847" name="Google Shape;1847;p52"/>
          <p:cNvSpPr txBox="1">
            <a:spLocks noGrp="1"/>
          </p:cNvSpPr>
          <p:nvPr>
            <p:ph type="subTitle" idx="4294967295"/>
          </p:nvPr>
        </p:nvSpPr>
        <p:spPr>
          <a:xfrm>
            <a:off x="6488225" y="4152200"/>
            <a:ext cx="20187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</a:t>
            </a:r>
            <a:endParaRPr/>
          </a:p>
        </p:txBody>
      </p:sp>
      <p:grpSp>
        <p:nvGrpSpPr>
          <p:cNvPr id="1848" name="Google Shape;1848;p52"/>
          <p:cNvGrpSpPr/>
          <p:nvPr/>
        </p:nvGrpSpPr>
        <p:grpSpPr>
          <a:xfrm rot="5400000">
            <a:off x="6082789" y="1902300"/>
            <a:ext cx="305400" cy="241800"/>
            <a:chOff x="307475" y="2541850"/>
            <a:chExt cx="305400" cy="241800"/>
          </a:xfrm>
        </p:grpSpPr>
        <p:sp>
          <p:nvSpPr>
            <p:cNvPr id="1849" name="Google Shape;1849;p52"/>
            <p:cNvSpPr/>
            <p:nvPr/>
          </p:nvSpPr>
          <p:spPr>
            <a:xfrm>
              <a:off x="320375" y="2541850"/>
              <a:ext cx="279600" cy="2418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50" name="Google Shape;1850;p52"/>
            <p:cNvCxnSpPr/>
            <p:nvPr/>
          </p:nvCxnSpPr>
          <p:spPr>
            <a:xfrm>
              <a:off x="307475" y="2746400"/>
              <a:ext cx="3054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51" name="Google Shape;1851;p52"/>
          <p:cNvGrpSpPr/>
          <p:nvPr/>
        </p:nvGrpSpPr>
        <p:grpSpPr>
          <a:xfrm rot="5400000">
            <a:off x="6082789" y="3905600"/>
            <a:ext cx="305400" cy="241800"/>
            <a:chOff x="307475" y="2541850"/>
            <a:chExt cx="305400" cy="241800"/>
          </a:xfrm>
        </p:grpSpPr>
        <p:sp>
          <p:nvSpPr>
            <p:cNvPr id="1852" name="Google Shape;1852;p52"/>
            <p:cNvSpPr/>
            <p:nvPr/>
          </p:nvSpPr>
          <p:spPr>
            <a:xfrm>
              <a:off x="320375" y="2541850"/>
              <a:ext cx="279600" cy="2418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53" name="Google Shape;1853;p52"/>
            <p:cNvCxnSpPr/>
            <p:nvPr/>
          </p:nvCxnSpPr>
          <p:spPr>
            <a:xfrm>
              <a:off x="307475" y="2746400"/>
              <a:ext cx="3054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54" name="Google Shape;1854;p52"/>
          <p:cNvGrpSpPr/>
          <p:nvPr/>
        </p:nvGrpSpPr>
        <p:grpSpPr>
          <a:xfrm rot="5400000">
            <a:off x="6082789" y="2903950"/>
            <a:ext cx="305400" cy="241800"/>
            <a:chOff x="307475" y="2541850"/>
            <a:chExt cx="305400" cy="241800"/>
          </a:xfrm>
        </p:grpSpPr>
        <p:sp>
          <p:nvSpPr>
            <p:cNvPr id="1855" name="Google Shape;1855;p52"/>
            <p:cNvSpPr/>
            <p:nvPr/>
          </p:nvSpPr>
          <p:spPr>
            <a:xfrm>
              <a:off x="320375" y="2541850"/>
              <a:ext cx="279600" cy="241800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56" name="Google Shape;1856;p52"/>
            <p:cNvCxnSpPr/>
            <p:nvPr/>
          </p:nvCxnSpPr>
          <p:spPr>
            <a:xfrm>
              <a:off x="307475" y="2746400"/>
              <a:ext cx="3054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53"/>
          <p:cNvSpPr txBox="1">
            <a:spLocks noGrp="1"/>
          </p:cNvSpPr>
          <p:nvPr>
            <p:ph type="subTitle" idx="1"/>
          </p:nvPr>
        </p:nvSpPr>
        <p:spPr>
          <a:xfrm>
            <a:off x="3593550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1898" name="Google Shape;1898;p53"/>
          <p:cNvSpPr txBox="1">
            <a:spLocks noGrp="1"/>
          </p:cNvSpPr>
          <p:nvPr>
            <p:ph type="subTitle" idx="2"/>
          </p:nvPr>
        </p:nvSpPr>
        <p:spPr>
          <a:xfrm>
            <a:off x="3593550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Meh</a:t>
            </a:r>
            <a:endParaRPr/>
          </a:p>
        </p:txBody>
      </p:sp>
      <p:sp>
        <p:nvSpPr>
          <p:cNvPr id="1899" name="Google Shape;1899;p53"/>
          <p:cNvSpPr txBox="1">
            <a:spLocks noGrp="1"/>
          </p:cNvSpPr>
          <p:nvPr>
            <p:ph type="subTitle" idx="3"/>
          </p:nvPr>
        </p:nvSpPr>
        <p:spPr>
          <a:xfrm>
            <a:off x="6119525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far away from the Sun</a:t>
            </a:r>
            <a:endParaRPr/>
          </a:p>
        </p:txBody>
      </p:sp>
      <p:sp>
        <p:nvSpPr>
          <p:cNvPr id="1900" name="Google Shape;1900;p53"/>
          <p:cNvSpPr txBox="1">
            <a:spLocks noGrp="1"/>
          </p:cNvSpPr>
          <p:nvPr>
            <p:ph type="subTitle" idx="4"/>
          </p:nvPr>
        </p:nvSpPr>
        <p:spPr>
          <a:xfrm>
            <a:off x="6119525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Sad</a:t>
            </a:r>
            <a:endParaRPr/>
          </a:p>
        </p:txBody>
      </p:sp>
      <p:sp>
        <p:nvSpPr>
          <p:cNvPr id="1901" name="Google Shape;1901;p53"/>
          <p:cNvSpPr txBox="1">
            <a:spLocks noGrp="1"/>
          </p:cNvSpPr>
          <p:nvPr>
            <p:ph type="subTitle" idx="5"/>
          </p:nvPr>
        </p:nvSpPr>
        <p:spPr>
          <a:xfrm>
            <a:off x="1067575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actually a cold place</a:t>
            </a:r>
            <a:endParaRPr/>
          </a:p>
        </p:txBody>
      </p:sp>
      <p:sp>
        <p:nvSpPr>
          <p:cNvPr id="1902" name="Google Shape;1902;p53"/>
          <p:cNvSpPr txBox="1">
            <a:spLocks noGrp="1"/>
          </p:cNvSpPr>
          <p:nvPr>
            <p:ph type="subTitle" idx="6"/>
          </p:nvPr>
        </p:nvSpPr>
        <p:spPr>
          <a:xfrm>
            <a:off x="1067575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Happy</a:t>
            </a:r>
            <a:endParaRPr/>
          </a:p>
        </p:txBody>
      </p:sp>
      <p:sp>
        <p:nvSpPr>
          <p:cNvPr id="1903" name="Google Shape;1903;p53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YOU FEEL?</a:t>
            </a:r>
            <a:endParaRPr/>
          </a:p>
        </p:txBody>
      </p:sp>
      <p:grpSp>
        <p:nvGrpSpPr>
          <p:cNvPr id="9" name="Grupo 8"/>
          <p:cNvGrpSpPr/>
          <p:nvPr/>
        </p:nvGrpSpPr>
        <p:grpSpPr>
          <a:xfrm>
            <a:off x="1747199" y="1879170"/>
            <a:ext cx="795338" cy="784226"/>
            <a:chOff x="-1920876" y="1033462"/>
            <a:chExt cx="795338" cy="784226"/>
          </a:xfrm>
          <a:solidFill>
            <a:srgbClr val="FFC867"/>
          </a:solidFill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-1920876" y="1085850"/>
              <a:ext cx="593725" cy="358775"/>
            </a:xfrm>
            <a:custGeom>
              <a:avLst/>
              <a:gdLst>
                <a:gd name="T0" fmla="*/ 82 w 156"/>
                <a:gd name="T1" fmla="*/ 67 h 94"/>
                <a:gd name="T2" fmla="*/ 69 w 156"/>
                <a:gd name="T3" fmla="*/ 46 h 94"/>
                <a:gd name="T4" fmla="*/ 70 w 156"/>
                <a:gd name="T5" fmla="*/ 23 h 94"/>
                <a:gd name="T6" fmla="*/ 92 w 156"/>
                <a:gd name="T7" fmla="*/ 11 h 94"/>
                <a:gd name="T8" fmla="*/ 96 w 156"/>
                <a:gd name="T9" fmla="*/ 11 h 94"/>
                <a:gd name="T10" fmla="*/ 95 w 156"/>
                <a:gd name="T11" fmla="*/ 0 h 94"/>
                <a:gd name="T12" fmla="*/ 98 w 156"/>
                <a:gd name="T13" fmla="*/ 7 h 94"/>
                <a:gd name="T14" fmla="*/ 100 w 156"/>
                <a:gd name="T15" fmla="*/ 3 h 94"/>
                <a:gd name="T16" fmla="*/ 100 w 156"/>
                <a:gd name="T17" fmla="*/ 3 h 94"/>
                <a:gd name="T18" fmla="*/ 98 w 156"/>
                <a:gd name="T19" fmla="*/ 11 h 94"/>
                <a:gd name="T20" fmla="*/ 102 w 156"/>
                <a:gd name="T21" fmla="*/ 11 h 94"/>
                <a:gd name="T22" fmla="*/ 129 w 156"/>
                <a:gd name="T23" fmla="*/ 37 h 94"/>
                <a:gd name="T24" fmla="*/ 117 w 156"/>
                <a:gd name="T25" fmla="*/ 62 h 94"/>
                <a:gd name="T26" fmla="*/ 112 w 156"/>
                <a:gd name="T27" fmla="*/ 67 h 94"/>
                <a:gd name="T28" fmla="*/ 156 w 156"/>
                <a:gd name="T29" fmla="*/ 67 h 94"/>
                <a:gd name="T30" fmla="*/ 156 w 156"/>
                <a:gd name="T31" fmla="*/ 94 h 94"/>
                <a:gd name="T32" fmla="*/ 144 w 156"/>
                <a:gd name="T33" fmla="*/ 94 h 94"/>
                <a:gd name="T34" fmla="*/ 17 w 156"/>
                <a:gd name="T35" fmla="*/ 94 h 94"/>
                <a:gd name="T36" fmla="*/ 4 w 156"/>
                <a:gd name="T37" fmla="*/ 75 h 94"/>
                <a:gd name="T38" fmla="*/ 16 w 156"/>
                <a:gd name="T39" fmla="*/ 67 h 94"/>
                <a:gd name="T40" fmla="*/ 77 w 156"/>
                <a:gd name="T41" fmla="*/ 67 h 94"/>
                <a:gd name="T42" fmla="*/ 82 w 156"/>
                <a:gd name="T43" fmla="*/ 67 h 94"/>
                <a:gd name="T44" fmla="*/ 136 w 156"/>
                <a:gd name="T45" fmla="*/ 80 h 94"/>
                <a:gd name="T46" fmla="*/ 25 w 156"/>
                <a:gd name="T47" fmla="*/ 80 h 94"/>
                <a:gd name="T48" fmla="*/ 136 w 156"/>
                <a:gd name="T49" fmla="*/ 80 h 94"/>
                <a:gd name="T50" fmla="*/ 148 w 156"/>
                <a:gd name="T51" fmla="*/ 81 h 94"/>
                <a:gd name="T52" fmla="*/ 148 w 156"/>
                <a:gd name="T53" fmla="*/ 78 h 94"/>
                <a:gd name="T54" fmla="*/ 145 w 156"/>
                <a:gd name="T55" fmla="*/ 73 h 94"/>
                <a:gd name="T56" fmla="*/ 141 w 156"/>
                <a:gd name="T57" fmla="*/ 78 h 94"/>
                <a:gd name="T58" fmla="*/ 141 w 156"/>
                <a:gd name="T59" fmla="*/ 85 h 94"/>
                <a:gd name="T60" fmla="*/ 145 w 156"/>
                <a:gd name="T61" fmla="*/ 88 h 94"/>
                <a:gd name="T62" fmla="*/ 148 w 156"/>
                <a:gd name="T63" fmla="*/ 85 h 94"/>
                <a:gd name="T64" fmla="*/ 148 w 156"/>
                <a:gd name="T65" fmla="*/ 81 h 94"/>
                <a:gd name="T66" fmla="*/ 16 w 156"/>
                <a:gd name="T67" fmla="*/ 86 h 94"/>
                <a:gd name="T68" fmla="*/ 18 w 156"/>
                <a:gd name="T69" fmla="*/ 86 h 94"/>
                <a:gd name="T70" fmla="*/ 22 w 156"/>
                <a:gd name="T71" fmla="*/ 80 h 94"/>
                <a:gd name="T72" fmla="*/ 17 w 156"/>
                <a:gd name="T73" fmla="*/ 75 h 94"/>
                <a:gd name="T74" fmla="*/ 11 w 156"/>
                <a:gd name="T75" fmla="*/ 80 h 94"/>
                <a:gd name="T76" fmla="*/ 16 w 156"/>
                <a:gd name="T7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6" h="94">
                  <a:moveTo>
                    <a:pt x="82" y="67"/>
                  </a:moveTo>
                  <a:cubicBezTo>
                    <a:pt x="77" y="60"/>
                    <a:pt x="73" y="53"/>
                    <a:pt x="69" y="46"/>
                  </a:cubicBezTo>
                  <a:cubicBezTo>
                    <a:pt x="66" y="38"/>
                    <a:pt x="66" y="30"/>
                    <a:pt x="70" y="23"/>
                  </a:cubicBezTo>
                  <a:cubicBezTo>
                    <a:pt x="74" y="13"/>
                    <a:pt x="81" y="9"/>
                    <a:pt x="92" y="11"/>
                  </a:cubicBezTo>
                  <a:cubicBezTo>
                    <a:pt x="93" y="11"/>
                    <a:pt x="94" y="11"/>
                    <a:pt x="96" y="11"/>
                  </a:cubicBezTo>
                  <a:cubicBezTo>
                    <a:pt x="97" y="7"/>
                    <a:pt x="90" y="5"/>
                    <a:pt x="95" y="0"/>
                  </a:cubicBezTo>
                  <a:cubicBezTo>
                    <a:pt x="96" y="2"/>
                    <a:pt x="97" y="4"/>
                    <a:pt x="98" y="7"/>
                  </a:cubicBezTo>
                  <a:cubicBezTo>
                    <a:pt x="99" y="5"/>
                    <a:pt x="99" y="4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6"/>
                    <a:pt x="99" y="8"/>
                    <a:pt x="98" y="11"/>
                  </a:cubicBezTo>
                  <a:cubicBezTo>
                    <a:pt x="100" y="11"/>
                    <a:pt x="101" y="11"/>
                    <a:pt x="102" y="11"/>
                  </a:cubicBezTo>
                  <a:cubicBezTo>
                    <a:pt x="119" y="8"/>
                    <a:pt x="130" y="19"/>
                    <a:pt x="129" y="37"/>
                  </a:cubicBezTo>
                  <a:cubicBezTo>
                    <a:pt x="128" y="47"/>
                    <a:pt x="123" y="55"/>
                    <a:pt x="117" y="62"/>
                  </a:cubicBezTo>
                  <a:cubicBezTo>
                    <a:pt x="115" y="64"/>
                    <a:pt x="114" y="65"/>
                    <a:pt x="112" y="67"/>
                  </a:cubicBezTo>
                  <a:cubicBezTo>
                    <a:pt x="127" y="67"/>
                    <a:pt x="142" y="67"/>
                    <a:pt x="156" y="67"/>
                  </a:cubicBezTo>
                  <a:cubicBezTo>
                    <a:pt x="156" y="76"/>
                    <a:pt x="156" y="85"/>
                    <a:pt x="156" y="94"/>
                  </a:cubicBezTo>
                  <a:cubicBezTo>
                    <a:pt x="152" y="94"/>
                    <a:pt x="148" y="94"/>
                    <a:pt x="144" y="94"/>
                  </a:cubicBezTo>
                  <a:cubicBezTo>
                    <a:pt x="102" y="94"/>
                    <a:pt x="60" y="94"/>
                    <a:pt x="17" y="94"/>
                  </a:cubicBezTo>
                  <a:cubicBezTo>
                    <a:pt x="5" y="94"/>
                    <a:pt x="0" y="83"/>
                    <a:pt x="4" y="75"/>
                  </a:cubicBezTo>
                  <a:cubicBezTo>
                    <a:pt x="6" y="70"/>
                    <a:pt x="10" y="67"/>
                    <a:pt x="16" y="67"/>
                  </a:cubicBezTo>
                  <a:cubicBezTo>
                    <a:pt x="36" y="67"/>
                    <a:pt x="57" y="67"/>
                    <a:pt x="77" y="67"/>
                  </a:cubicBezTo>
                  <a:cubicBezTo>
                    <a:pt x="79" y="67"/>
                    <a:pt x="80" y="67"/>
                    <a:pt x="82" y="67"/>
                  </a:cubicBezTo>
                  <a:close/>
                  <a:moveTo>
                    <a:pt x="136" y="80"/>
                  </a:moveTo>
                  <a:cubicBezTo>
                    <a:pt x="99" y="80"/>
                    <a:pt x="62" y="80"/>
                    <a:pt x="25" y="80"/>
                  </a:cubicBezTo>
                  <a:cubicBezTo>
                    <a:pt x="29" y="82"/>
                    <a:pt x="133" y="82"/>
                    <a:pt x="136" y="80"/>
                  </a:cubicBezTo>
                  <a:close/>
                  <a:moveTo>
                    <a:pt x="148" y="81"/>
                  </a:moveTo>
                  <a:cubicBezTo>
                    <a:pt x="148" y="80"/>
                    <a:pt x="148" y="79"/>
                    <a:pt x="148" y="78"/>
                  </a:cubicBezTo>
                  <a:cubicBezTo>
                    <a:pt x="148" y="76"/>
                    <a:pt x="149" y="73"/>
                    <a:pt x="145" y="73"/>
                  </a:cubicBezTo>
                  <a:cubicBezTo>
                    <a:pt x="141" y="73"/>
                    <a:pt x="141" y="75"/>
                    <a:pt x="141" y="78"/>
                  </a:cubicBezTo>
                  <a:cubicBezTo>
                    <a:pt x="141" y="81"/>
                    <a:pt x="141" y="83"/>
                    <a:pt x="141" y="85"/>
                  </a:cubicBezTo>
                  <a:cubicBezTo>
                    <a:pt x="142" y="87"/>
                    <a:pt x="144" y="88"/>
                    <a:pt x="145" y="88"/>
                  </a:cubicBezTo>
                  <a:cubicBezTo>
                    <a:pt x="146" y="88"/>
                    <a:pt x="148" y="87"/>
                    <a:pt x="148" y="85"/>
                  </a:cubicBezTo>
                  <a:cubicBezTo>
                    <a:pt x="149" y="84"/>
                    <a:pt x="148" y="82"/>
                    <a:pt x="148" y="81"/>
                  </a:cubicBezTo>
                  <a:close/>
                  <a:moveTo>
                    <a:pt x="16" y="86"/>
                  </a:moveTo>
                  <a:cubicBezTo>
                    <a:pt x="16" y="86"/>
                    <a:pt x="17" y="86"/>
                    <a:pt x="18" y="86"/>
                  </a:cubicBezTo>
                  <a:cubicBezTo>
                    <a:pt x="19" y="84"/>
                    <a:pt x="21" y="83"/>
                    <a:pt x="22" y="80"/>
                  </a:cubicBezTo>
                  <a:cubicBezTo>
                    <a:pt x="22" y="77"/>
                    <a:pt x="20" y="75"/>
                    <a:pt x="17" y="75"/>
                  </a:cubicBezTo>
                  <a:cubicBezTo>
                    <a:pt x="13" y="75"/>
                    <a:pt x="11" y="77"/>
                    <a:pt x="11" y="80"/>
                  </a:cubicBezTo>
                  <a:cubicBezTo>
                    <a:pt x="12" y="83"/>
                    <a:pt x="14" y="84"/>
                    <a:pt x="16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-1874838" y="1630363"/>
              <a:ext cx="539750" cy="187325"/>
            </a:xfrm>
            <a:custGeom>
              <a:avLst/>
              <a:gdLst>
                <a:gd name="T0" fmla="*/ 71 w 142"/>
                <a:gd name="T1" fmla="*/ 0 h 49"/>
                <a:gd name="T2" fmla="*/ 136 w 142"/>
                <a:gd name="T3" fmla="*/ 0 h 49"/>
                <a:gd name="T4" fmla="*/ 142 w 142"/>
                <a:gd name="T5" fmla="*/ 7 h 49"/>
                <a:gd name="T6" fmla="*/ 142 w 142"/>
                <a:gd name="T7" fmla="*/ 42 h 49"/>
                <a:gd name="T8" fmla="*/ 136 w 142"/>
                <a:gd name="T9" fmla="*/ 49 h 49"/>
                <a:gd name="T10" fmla="*/ 5 w 142"/>
                <a:gd name="T11" fmla="*/ 49 h 49"/>
                <a:gd name="T12" fmla="*/ 0 w 142"/>
                <a:gd name="T13" fmla="*/ 43 h 49"/>
                <a:gd name="T14" fmla="*/ 0 w 142"/>
                <a:gd name="T15" fmla="*/ 6 h 49"/>
                <a:gd name="T16" fmla="*/ 6 w 142"/>
                <a:gd name="T17" fmla="*/ 0 h 49"/>
                <a:gd name="T18" fmla="*/ 71 w 142"/>
                <a:gd name="T19" fmla="*/ 0 h 49"/>
                <a:gd name="T20" fmla="*/ 134 w 142"/>
                <a:gd name="T21" fmla="*/ 5 h 49"/>
                <a:gd name="T22" fmla="*/ 126 w 142"/>
                <a:gd name="T23" fmla="*/ 9 h 49"/>
                <a:gd name="T24" fmla="*/ 126 w 142"/>
                <a:gd name="T25" fmla="*/ 38 h 49"/>
                <a:gd name="T26" fmla="*/ 130 w 142"/>
                <a:gd name="T27" fmla="*/ 41 h 49"/>
                <a:gd name="T28" fmla="*/ 134 w 142"/>
                <a:gd name="T29" fmla="*/ 38 h 49"/>
                <a:gd name="T30" fmla="*/ 134 w 142"/>
                <a:gd name="T31" fmla="*/ 13 h 49"/>
                <a:gd name="T32" fmla="*/ 134 w 142"/>
                <a:gd name="T33" fmla="*/ 5 h 49"/>
                <a:gd name="T34" fmla="*/ 25 w 142"/>
                <a:gd name="T35" fmla="*/ 24 h 49"/>
                <a:gd name="T36" fmla="*/ 25 w 142"/>
                <a:gd name="T37" fmla="*/ 25 h 49"/>
                <a:gd name="T38" fmla="*/ 119 w 142"/>
                <a:gd name="T39" fmla="*/ 25 h 49"/>
                <a:gd name="T40" fmla="*/ 119 w 142"/>
                <a:gd name="T41" fmla="*/ 24 h 49"/>
                <a:gd name="T42" fmla="*/ 25 w 142"/>
                <a:gd name="T43" fmla="*/ 24 h 49"/>
                <a:gd name="T44" fmla="*/ 7 w 142"/>
                <a:gd name="T45" fmla="*/ 24 h 49"/>
                <a:gd name="T46" fmla="*/ 7 w 142"/>
                <a:gd name="T47" fmla="*/ 26 h 49"/>
                <a:gd name="T48" fmla="*/ 13 w 142"/>
                <a:gd name="T49" fmla="*/ 30 h 49"/>
                <a:gd name="T50" fmla="*/ 19 w 142"/>
                <a:gd name="T51" fmla="*/ 25 h 49"/>
                <a:gd name="T52" fmla="*/ 13 w 142"/>
                <a:gd name="T53" fmla="*/ 20 h 49"/>
                <a:gd name="T54" fmla="*/ 7 w 142"/>
                <a:gd name="T55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2" h="49">
                  <a:moveTo>
                    <a:pt x="71" y="0"/>
                  </a:moveTo>
                  <a:cubicBezTo>
                    <a:pt x="92" y="0"/>
                    <a:pt x="114" y="0"/>
                    <a:pt x="136" y="0"/>
                  </a:cubicBezTo>
                  <a:cubicBezTo>
                    <a:pt x="141" y="0"/>
                    <a:pt x="142" y="1"/>
                    <a:pt x="142" y="7"/>
                  </a:cubicBezTo>
                  <a:cubicBezTo>
                    <a:pt x="142" y="19"/>
                    <a:pt x="142" y="31"/>
                    <a:pt x="142" y="42"/>
                  </a:cubicBezTo>
                  <a:cubicBezTo>
                    <a:pt x="142" y="48"/>
                    <a:pt x="142" y="49"/>
                    <a:pt x="136" y="49"/>
                  </a:cubicBezTo>
                  <a:cubicBezTo>
                    <a:pt x="93" y="49"/>
                    <a:pt x="49" y="49"/>
                    <a:pt x="5" y="49"/>
                  </a:cubicBezTo>
                  <a:cubicBezTo>
                    <a:pt x="1" y="49"/>
                    <a:pt x="0" y="47"/>
                    <a:pt x="0" y="43"/>
                  </a:cubicBezTo>
                  <a:cubicBezTo>
                    <a:pt x="0" y="31"/>
                    <a:pt x="0" y="18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7" y="0"/>
                    <a:pt x="49" y="0"/>
                    <a:pt x="71" y="0"/>
                  </a:cubicBezTo>
                  <a:close/>
                  <a:moveTo>
                    <a:pt x="134" y="5"/>
                  </a:moveTo>
                  <a:cubicBezTo>
                    <a:pt x="130" y="5"/>
                    <a:pt x="126" y="3"/>
                    <a:pt x="126" y="9"/>
                  </a:cubicBezTo>
                  <a:cubicBezTo>
                    <a:pt x="126" y="18"/>
                    <a:pt x="127" y="28"/>
                    <a:pt x="126" y="38"/>
                  </a:cubicBezTo>
                  <a:cubicBezTo>
                    <a:pt x="126" y="41"/>
                    <a:pt x="128" y="41"/>
                    <a:pt x="130" y="41"/>
                  </a:cubicBezTo>
                  <a:cubicBezTo>
                    <a:pt x="133" y="42"/>
                    <a:pt x="134" y="40"/>
                    <a:pt x="134" y="38"/>
                  </a:cubicBezTo>
                  <a:cubicBezTo>
                    <a:pt x="134" y="30"/>
                    <a:pt x="134" y="21"/>
                    <a:pt x="134" y="13"/>
                  </a:cubicBezTo>
                  <a:cubicBezTo>
                    <a:pt x="134" y="10"/>
                    <a:pt x="134" y="8"/>
                    <a:pt x="134" y="5"/>
                  </a:cubicBezTo>
                  <a:close/>
                  <a:moveTo>
                    <a:pt x="25" y="24"/>
                  </a:moveTo>
                  <a:cubicBezTo>
                    <a:pt x="25" y="24"/>
                    <a:pt x="25" y="25"/>
                    <a:pt x="25" y="25"/>
                  </a:cubicBezTo>
                  <a:cubicBezTo>
                    <a:pt x="56" y="25"/>
                    <a:pt x="87" y="25"/>
                    <a:pt x="119" y="25"/>
                  </a:cubicBezTo>
                  <a:cubicBezTo>
                    <a:pt x="119" y="25"/>
                    <a:pt x="119" y="24"/>
                    <a:pt x="119" y="24"/>
                  </a:cubicBezTo>
                  <a:cubicBezTo>
                    <a:pt x="87" y="24"/>
                    <a:pt x="56" y="24"/>
                    <a:pt x="25" y="24"/>
                  </a:cubicBezTo>
                  <a:close/>
                  <a:moveTo>
                    <a:pt x="7" y="24"/>
                  </a:moveTo>
                  <a:cubicBezTo>
                    <a:pt x="7" y="25"/>
                    <a:pt x="7" y="25"/>
                    <a:pt x="7" y="26"/>
                  </a:cubicBezTo>
                  <a:cubicBezTo>
                    <a:pt x="9" y="27"/>
                    <a:pt x="11" y="30"/>
                    <a:pt x="13" y="30"/>
                  </a:cubicBezTo>
                  <a:cubicBezTo>
                    <a:pt x="16" y="31"/>
                    <a:pt x="18" y="28"/>
                    <a:pt x="19" y="25"/>
                  </a:cubicBezTo>
                  <a:cubicBezTo>
                    <a:pt x="19" y="22"/>
                    <a:pt x="17" y="19"/>
                    <a:pt x="13" y="20"/>
                  </a:cubicBezTo>
                  <a:cubicBezTo>
                    <a:pt x="11" y="20"/>
                    <a:pt x="9" y="23"/>
                    <a:pt x="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-1798638" y="1455738"/>
              <a:ext cx="673100" cy="163513"/>
            </a:xfrm>
            <a:custGeom>
              <a:avLst/>
              <a:gdLst>
                <a:gd name="T0" fmla="*/ 176 w 177"/>
                <a:gd name="T1" fmla="*/ 1 h 43"/>
                <a:gd name="T2" fmla="*/ 176 w 177"/>
                <a:gd name="T3" fmla="*/ 11 h 43"/>
                <a:gd name="T4" fmla="*/ 162 w 177"/>
                <a:gd name="T5" fmla="*/ 11 h 43"/>
                <a:gd name="T6" fmla="*/ 21 w 177"/>
                <a:gd name="T7" fmla="*/ 11 h 43"/>
                <a:gd name="T8" fmla="*/ 14 w 177"/>
                <a:gd name="T9" fmla="*/ 13 h 43"/>
                <a:gd name="T10" fmla="*/ 177 w 177"/>
                <a:gd name="T11" fmla="*/ 14 h 43"/>
                <a:gd name="T12" fmla="*/ 177 w 177"/>
                <a:gd name="T13" fmla="*/ 16 h 43"/>
                <a:gd name="T14" fmla="*/ 172 w 177"/>
                <a:gd name="T15" fmla="*/ 17 h 43"/>
                <a:gd name="T16" fmla="*/ 68 w 177"/>
                <a:gd name="T17" fmla="*/ 17 h 43"/>
                <a:gd name="T18" fmla="*/ 15 w 177"/>
                <a:gd name="T19" fmla="*/ 17 h 43"/>
                <a:gd name="T20" fmla="*/ 10 w 177"/>
                <a:gd name="T21" fmla="*/ 17 h 43"/>
                <a:gd name="T22" fmla="*/ 10 w 177"/>
                <a:gd name="T23" fmla="*/ 19 h 43"/>
                <a:gd name="T24" fmla="*/ 14 w 177"/>
                <a:gd name="T25" fmla="*/ 20 h 43"/>
                <a:gd name="T26" fmla="*/ 67 w 177"/>
                <a:gd name="T27" fmla="*/ 20 h 43"/>
                <a:gd name="T28" fmla="*/ 172 w 177"/>
                <a:gd name="T29" fmla="*/ 20 h 43"/>
                <a:gd name="T30" fmla="*/ 177 w 177"/>
                <a:gd name="T31" fmla="*/ 21 h 43"/>
                <a:gd name="T32" fmla="*/ 177 w 177"/>
                <a:gd name="T33" fmla="*/ 22 h 43"/>
                <a:gd name="T34" fmla="*/ 172 w 177"/>
                <a:gd name="T35" fmla="*/ 23 h 43"/>
                <a:gd name="T36" fmla="*/ 34 w 177"/>
                <a:gd name="T37" fmla="*/ 23 h 43"/>
                <a:gd name="T38" fmla="*/ 14 w 177"/>
                <a:gd name="T39" fmla="*/ 23 h 43"/>
                <a:gd name="T40" fmla="*/ 10 w 177"/>
                <a:gd name="T41" fmla="*/ 23 h 43"/>
                <a:gd name="T42" fmla="*/ 10 w 177"/>
                <a:gd name="T43" fmla="*/ 25 h 43"/>
                <a:gd name="T44" fmla="*/ 14 w 177"/>
                <a:gd name="T45" fmla="*/ 26 h 43"/>
                <a:gd name="T46" fmla="*/ 83 w 177"/>
                <a:gd name="T47" fmla="*/ 26 h 43"/>
                <a:gd name="T48" fmla="*/ 172 w 177"/>
                <a:gd name="T49" fmla="*/ 26 h 43"/>
                <a:gd name="T50" fmla="*/ 177 w 177"/>
                <a:gd name="T51" fmla="*/ 28 h 43"/>
                <a:gd name="T52" fmla="*/ 122 w 177"/>
                <a:gd name="T53" fmla="*/ 29 h 43"/>
                <a:gd name="T54" fmla="*/ 68 w 177"/>
                <a:gd name="T55" fmla="*/ 29 h 43"/>
                <a:gd name="T56" fmla="*/ 12 w 177"/>
                <a:gd name="T57" fmla="*/ 29 h 43"/>
                <a:gd name="T58" fmla="*/ 21 w 177"/>
                <a:gd name="T59" fmla="*/ 33 h 43"/>
                <a:gd name="T60" fmla="*/ 97 w 177"/>
                <a:gd name="T61" fmla="*/ 33 h 43"/>
                <a:gd name="T62" fmla="*/ 172 w 177"/>
                <a:gd name="T63" fmla="*/ 33 h 43"/>
                <a:gd name="T64" fmla="*/ 176 w 177"/>
                <a:gd name="T65" fmla="*/ 33 h 43"/>
                <a:gd name="T66" fmla="*/ 176 w 177"/>
                <a:gd name="T67" fmla="*/ 42 h 43"/>
                <a:gd name="T68" fmla="*/ 172 w 177"/>
                <a:gd name="T69" fmla="*/ 43 h 43"/>
                <a:gd name="T70" fmla="*/ 19 w 177"/>
                <a:gd name="T71" fmla="*/ 43 h 43"/>
                <a:gd name="T72" fmla="*/ 0 w 177"/>
                <a:gd name="T73" fmla="*/ 24 h 43"/>
                <a:gd name="T74" fmla="*/ 19 w 177"/>
                <a:gd name="T75" fmla="*/ 1 h 43"/>
                <a:gd name="T76" fmla="*/ 174 w 177"/>
                <a:gd name="T77" fmla="*/ 0 h 43"/>
                <a:gd name="T78" fmla="*/ 176 w 177"/>
                <a:gd name="T79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7" h="43">
                  <a:moveTo>
                    <a:pt x="176" y="1"/>
                  </a:moveTo>
                  <a:cubicBezTo>
                    <a:pt x="176" y="4"/>
                    <a:pt x="176" y="7"/>
                    <a:pt x="176" y="11"/>
                  </a:cubicBezTo>
                  <a:cubicBezTo>
                    <a:pt x="171" y="11"/>
                    <a:pt x="167" y="11"/>
                    <a:pt x="162" y="11"/>
                  </a:cubicBezTo>
                  <a:cubicBezTo>
                    <a:pt x="115" y="11"/>
                    <a:pt x="68" y="11"/>
                    <a:pt x="21" y="11"/>
                  </a:cubicBezTo>
                  <a:cubicBezTo>
                    <a:pt x="18" y="11"/>
                    <a:pt x="16" y="11"/>
                    <a:pt x="14" y="13"/>
                  </a:cubicBezTo>
                  <a:cubicBezTo>
                    <a:pt x="68" y="14"/>
                    <a:pt x="122" y="13"/>
                    <a:pt x="177" y="14"/>
                  </a:cubicBezTo>
                  <a:cubicBezTo>
                    <a:pt x="177" y="15"/>
                    <a:pt x="177" y="15"/>
                    <a:pt x="177" y="16"/>
                  </a:cubicBezTo>
                  <a:cubicBezTo>
                    <a:pt x="175" y="16"/>
                    <a:pt x="174" y="17"/>
                    <a:pt x="172" y="17"/>
                  </a:cubicBezTo>
                  <a:cubicBezTo>
                    <a:pt x="137" y="17"/>
                    <a:pt x="103" y="17"/>
                    <a:pt x="68" y="17"/>
                  </a:cubicBezTo>
                  <a:cubicBezTo>
                    <a:pt x="50" y="17"/>
                    <a:pt x="33" y="17"/>
                    <a:pt x="15" y="17"/>
                  </a:cubicBezTo>
                  <a:cubicBezTo>
                    <a:pt x="13" y="17"/>
                    <a:pt x="12" y="17"/>
                    <a:pt x="10" y="17"/>
                  </a:cubicBezTo>
                  <a:cubicBezTo>
                    <a:pt x="10" y="18"/>
                    <a:pt x="10" y="18"/>
                    <a:pt x="10" y="19"/>
                  </a:cubicBezTo>
                  <a:cubicBezTo>
                    <a:pt x="11" y="19"/>
                    <a:pt x="13" y="20"/>
                    <a:pt x="14" y="20"/>
                  </a:cubicBezTo>
                  <a:cubicBezTo>
                    <a:pt x="32" y="20"/>
                    <a:pt x="50" y="20"/>
                    <a:pt x="67" y="20"/>
                  </a:cubicBezTo>
                  <a:cubicBezTo>
                    <a:pt x="102" y="20"/>
                    <a:pt x="137" y="20"/>
                    <a:pt x="172" y="20"/>
                  </a:cubicBezTo>
                  <a:cubicBezTo>
                    <a:pt x="174" y="20"/>
                    <a:pt x="175" y="20"/>
                    <a:pt x="177" y="21"/>
                  </a:cubicBezTo>
                  <a:cubicBezTo>
                    <a:pt x="177" y="21"/>
                    <a:pt x="177" y="22"/>
                    <a:pt x="177" y="22"/>
                  </a:cubicBezTo>
                  <a:cubicBezTo>
                    <a:pt x="175" y="23"/>
                    <a:pt x="173" y="23"/>
                    <a:pt x="172" y="23"/>
                  </a:cubicBezTo>
                  <a:cubicBezTo>
                    <a:pt x="126" y="23"/>
                    <a:pt x="80" y="23"/>
                    <a:pt x="34" y="23"/>
                  </a:cubicBezTo>
                  <a:cubicBezTo>
                    <a:pt x="28" y="23"/>
                    <a:pt x="21" y="23"/>
                    <a:pt x="14" y="23"/>
                  </a:cubicBezTo>
                  <a:cubicBezTo>
                    <a:pt x="13" y="23"/>
                    <a:pt x="12" y="23"/>
                    <a:pt x="10" y="23"/>
                  </a:cubicBezTo>
                  <a:cubicBezTo>
                    <a:pt x="10" y="24"/>
                    <a:pt x="10" y="24"/>
                    <a:pt x="10" y="25"/>
                  </a:cubicBezTo>
                  <a:cubicBezTo>
                    <a:pt x="11" y="25"/>
                    <a:pt x="13" y="26"/>
                    <a:pt x="14" y="26"/>
                  </a:cubicBezTo>
                  <a:cubicBezTo>
                    <a:pt x="37" y="26"/>
                    <a:pt x="60" y="26"/>
                    <a:pt x="83" y="26"/>
                  </a:cubicBezTo>
                  <a:cubicBezTo>
                    <a:pt x="112" y="26"/>
                    <a:pt x="142" y="26"/>
                    <a:pt x="172" y="26"/>
                  </a:cubicBezTo>
                  <a:cubicBezTo>
                    <a:pt x="174" y="26"/>
                    <a:pt x="175" y="26"/>
                    <a:pt x="177" y="28"/>
                  </a:cubicBezTo>
                  <a:cubicBezTo>
                    <a:pt x="159" y="29"/>
                    <a:pt x="140" y="29"/>
                    <a:pt x="122" y="29"/>
                  </a:cubicBezTo>
                  <a:cubicBezTo>
                    <a:pt x="104" y="29"/>
                    <a:pt x="86" y="29"/>
                    <a:pt x="68" y="29"/>
                  </a:cubicBezTo>
                  <a:cubicBezTo>
                    <a:pt x="50" y="29"/>
                    <a:pt x="31" y="29"/>
                    <a:pt x="12" y="29"/>
                  </a:cubicBezTo>
                  <a:cubicBezTo>
                    <a:pt x="14" y="33"/>
                    <a:pt x="18" y="33"/>
                    <a:pt x="21" y="33"/>
                  </a:cubicBezTo>
                  <a:cubicBezTo>
                    <a:pt x="46" y="33"/>
                    <a:pt x="72" y="33"/>
                    <a:pt x="97" y="33"/>
                  </a:cubicBezTo>
                  <a:cubicBezTo>
                    <a:pt x="122" y="33"/>
                    <a:pt x="147" y="33"/>
                    <a:pt x="172" y="33"/>
                  </a:cubicBezTo>
                  <a:cubicBezTo>
                    <a:pt x="173" y="33"/>
                    <a:pt x="174" y="33"/>
                    <a:pt x="176" y="33"/>
                  </a:cubicBezTo>
                  <a:cubicBezTo>
                    <a:pt x="176" y="36"/>
                    <a:pt x="176" y="39"/>
                    <a:pt x="176" y="42"/>
                  </a:cubicBezTo>
                  <a:cubicBezTo>
                    <a:pt x="175" y="43"/>
                    <a:pt x="174" y="43"/>
                    <a:pt x="172" y="43"/>
                  </a:cubicBezTo>
                  <a:cubicBezTo>
                    <a:pt x="121" y="43"/>
                    <a:pt x="70" y="43"/>
                    <a:pt x="19" y="43"/>
                  </a:cubicBezTo>
                  <a:cubicBezTo>
                    <a:pt x="8" y="43"/>
                    <a:pt x="0" y="35"/>
                    <a:pt x="0" y="24"/>
                  </a:cubicBezTo>
                  <a:cubicBezTo>
                    <a:pt x="0" y="9"/>
                    <a:pt x="7" y="1"/>
                    <a:pt x="19" y="1"/>
                  </a:cubicBezTo>
                  <a:cubicBezTo>
                    <a:pt x="71" y="0"/>
                    <a:pt x="122" y="0"/>
                    <a:pt x="174" y="0"/>
                  </a:cubicBezTo>
                  <a:cubicBezTo>
                    <a:pt x="174" y="0"/>
                    <a:pt x="175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-1531938" y="1033462"/>
              <a:ext cx="125413" cy="90488"/>
            </a:xfrm>
            <a:custGeom>
              <a:avLst/>
              <a:gdLst>
                <a:gd name="T0" fmla="*/ 33 w 33"/>
                <a:gd name="T1" fmla="*/ 5 h 24"/>
                <a:gd name="T2" fmla="*/ 20 w 33"/>
                <a:gd name="T3" fmla="*/ 21 h 24"/>
                <a:gd name="T4" fmla="*/ 0 w 33"/>
                <a:gd name="T5" fmla="*/ 16 h 24"/>
                <a:gd name="T6" fmla="*/ 21 w 33"/>
                <a:gd name="T7" fmla="*/ 2 h 24"/>
                <a:gd name="T8" fmla="*/ 33 w 33"/>
                <a:gd name="T9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4">
                  <a:moveTo>
                    <a:pt x="33" y="5"/>
                  </a:moveTo>
                  <a:cubicBezTo>
                    <a:pt x="30" y="11"/>
                    <a:pt x="27" y="18"/>
                    <a:pt x="20" y="21"/>
                  </a:cubicBezTo>
                  <a:cubicBezTo>
                    <a:pt x="13" y="24"/>
                    <a:pt x="7" y="18"/>
                    <a:pt x="0" y="16"/>
                  </a:cubicBezTo>
                  <a:cubicBezTo>
                    <a:pt x="2" y="7"/>
                    <a:pt x="12" y="0"/>
                    <a:pt x="21" y="2"/>
                  </a:cubicBezTo>
                  <a:cubicBezTo>
                    <a:pt x="25" y="3"/>
                    <a:pt x="29" y="4"/>
                    <a:pt x="3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91" name="Grupo 90"/>
          <p:cNvGrpSpPr/>
          <p:nvPr/>
        </p:nvGrpSpPr>
        <p:grpSpPr>
          <a:xfrm>
            <a:off x="4175111" y="1680733"/>
            <a:ext cx="795338" cy="784226"/>
            <a:chOff x="-1920876" y="1033462"/>
            <a:chExt cx="795338" cy="784226"/>
          </a:xfrm>
          <a:solidFill>
            <a:schemeClr val="accent1">
              <a:lumMod val="75000"/>
            </a:schemeClr>
          </a:solidFill>
        </p:grpSpPr>
        <p:sp>
          <p:nvSpPr>
            <p:cNvPr id="92" name="Freeform 5"/>
            <p:cNvSpPr>
              <a:spLocks noEditPoints="1"/>
            </p:cNvSpPr>
            <p:nvPr/>
          </p:nvSpPr>
          <p:spPr bwMode="auto">
            <a:xfrm>
              <a:off x="-1920876" y="1085850"/>
              <a:ext cx="593725" cy="358775"/>
            </a:xfrm>
            <a:custGeom>
              <a:avLst/>
              <a:gdLst>
                <a:gd name="T0" fmla="*/ 82 w 156"/>
                <a:gd name="T1" fmla="*/ 67 h 94"/>
                <a:gd name="T2" fmla="*/ 69 w 156"/>
                <a:gd name="T3" fmla="*/ 46 h 94"/>
                <a:gd name="T4" fmla="*/ 70 w 156"/>
                <a:gd name="T5" fmla="*/ 23 h 94"/>
                <a:gd name="T6" fmla="*/ 92 w 156"/>
                <a:gd name="T7" fmla="*/ 11 h 94"/>
                <a:gd name="T8" fmla="*/ 96 w 156"/>
                <a:gd name="T9" fmla="*/ 11 h 94"/>
                <a:gd name="T10" fmla="*/ 95 w 156"/>
                <a:gd name="T11" fmla="*/ 0 h 94"/>
                <a:gd name="T12" fmla="*/ 98 w 156"/>
                <a:gd name="T13" fmla="*/ 7 h 94"/>
                <a:gd name="T14" fmla="*/ 100 w 156"/>
                <a:gd name="T15" fmla="*/ 3 h 94"/>
                <a:gd name="T16" fmla="*/ 100 w 156"/>
                <a:gd name="T17" fmla="*/ 3 h 94"/>
                <a:gd name="T18" fmla="*/ 98 w 156"/>
                <a:gd name="T19" fmla="*/ 11 h 94"/>
                <a:gd name="T20" fmla="*/ 102 w 156"/>
                <a:gd name="T21" fmla="*/ 11 h 94"/>
                <a:gd name="T22" fmla="*/ 129 w 156"/>
                <a:gd name="T23" fmla="*/ 37 h 94"/>
                <a:gd name="T24" fmla="*/ 117 w 156"/>
                <a:gd name="T25" fmla="*/ 62 h 94"/>
                <a:gd name="T26" fmla="*/ 112 w 156"/>
                <a:gd name="T27" fmla="*/ 67 h 94"/>
                <a:gd name="T28" fmla="*/ 156 w 156"/>
                <a:gd name="T29" fmla="*/ 67 h 94"/>
                <a:gd name="T30" fmla="*/ 156 w 156"/>
                <a:gd name="T31" fmla="*/ 94 h 94"/>
                <a:gd name="T32" fmla="*/ 144 w 156"/>
                <a:gd name="T33" fmla="*/ 94 h 94"/>
                <a:gd name="T34" fmla="*/ 17 w 156"/>
                <a:gd name="T35" fmla="*/ 94 h 94"/>
                <a:gd name="T36" fmla="*/ 4 w 156"/>
                <a:gd name="T37" fmla="*/ 75 h 94"/>
                <a:gd name="T38" fmla="*/ 16 w 156"/>
                <a:gd name="T39" fmla="*/ 67 h 94"/>
                <a:gd name="T40" fmla="*/ 77 w 156"/>
                <a:gd name="T41" fmla="*/ 67 h 94"/>
                <a:gd name="T42" fmla="*/ 82 w 156"/>
                <a:gd name="T43" fmla="*/ 67 h 94"/>
                <a:gd name="T44" fmla="*/ 136 w 156"/>
                <a:gd name="T45" fmla="*/ 80 h 94"/>
                <a:gd name="T46" fmla="*/ 25 w 156"/>
                <a:gd name="T47" fmla="*/ 80 h 94"/>
                <a:gd name="T48" fmla="*/ 136 w 156"/>
                <a:gd name="T49" fmla="*/ 80 h 94"/>
                <a:gd name="T50" fmla="*/ 148 w 156"/>
                <a:gd name="T51" fmla="*/ 81 h 94"/>
                <a:gd name="T52" fmla="*/ 148 w 156"/>
                <a:gd name="T53" fmla="*/ 78 h 94"/>
                <a:gd name="T54" fmla="*/ 145 w 156"/>
                <a:gd name="T55" fmla="*/ 73 h 94"/>
                <a:gd name="T56" fmla="*/ 141 w 156"/>
                <a:gd name="T57" fmla="*/ 78 h 94"/>
                <a:gd name="T58" fmla="*/ 141 w 156"/>
                <a:gd name="T59" fmla="*/ 85 h 94"/>
                <a:gd name="T60" fmla="*/ 145 w 156"/>
                <a:gd name="T61" fmla="*/ 88 h 94"/>
                <a:gd name="T62" fmla="*/ 148 w 156"/>
                <a:gd name="T63" fmla="*/ 85 h 94"/>
                <a:gd name="T64" fmla="*/ 148 w 156"/>
                <a:gd name="T65" fmla="*/ 81 h 94"/>
                <a:gd name="T66" fmla="*/ 16 w 156"/>
                <a:gd name="T67" fmla="*/ 86 h 94"/>
                <a:gd name="T68" fmla="*/ 18 w 156"/>
                <a:gd name="T69" fmla="*/ 86 h 94"/>
                <a:gd name="T70" fmla="*/ 22 w 156"/>
                <a:gd name="T71" fmla="*/ 80 h 94"/>
                <a:gd name="T72" fmla="*/ 17 w 156"/>
                <a:gd name="T73" fmla="*/ 75 h 94"/>
                <a:gd name="T74" fmla="*/ 11 w 156"/>
                <a:gd name="T75" fmla="*/ 80 h 94"/>
                <a:gd name="T76" fmla="*/ 16 w 156"/>
                <a:gd name="T7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6" h="94">
                  <a:moveTo>
                    <a:pt x="82" y="67"/>
                  </a:moveTo>
                  <a:cubicBezTo>
                    <a:pt x="77" y="60"/>
                    <a:pt x="73" y="53"/>
                    <a:pt x="69" y="46"/>
                  </a:cubicBezTo>
                  <a:cubicBezTo>
                    <a:pt x="66" y="38"/>
                    <a:pt x="66" y="30"/>
                    <a:pt x="70" y="23"/>
                  </a:cubicBezTo>
                  <a:cubicBezTo>
                    <a:pt x="74" y="13"/>
                    <a:pt x="81" y="9"/>
                    <a:pt x="92" y="11"/>
                  </a:cubicBezTo>
                  <a:cubicBezTo>
                    <a:pt x="93" y="11"/>
                    <a:pt x="94" y="11"/>
                    <a:pt x="96" y="11"/>
                  </a:cubicBezTo>
                  <a:cubicBezTo>
                    <a:pt x="97" y="7"/>
                    <a:pt x="90" y="5"/>
                    <a:pt x="95" y="0"/>
                  </a:cubicBezTo>
                  <a:cubicBezTo>
                    <a:pt x="96" y="2"/>
                    <a:pt x="97" y="4"/>
                    <a:pt x="98" y="7"/>
                  </a:cubicBezTo>
                  <a:cubicBezTo>
                    <a:pt x="99" y="5"/>
                    <a:pt x="99" y="4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6"/>
                    <a:pt x="99" y="8"/>
                    <a:pt x="98" y="11"/>
                  </a:cubicBezTo>
                  <a:cubicBezTo>
                    <a:pt x="100" y="11"/>
                    <a:pt x="101" y="11"/>
                    <a:pt x="102" y="11"/>
                  </a:cubicBezTo>
                  <a:cubicBezTo>
                    <a:pt x="119" y="8"/>
                    <a:pt x="130" y="19"/>
                    <a:pt x="129" y="37"/>
                  </a:cubicBezTo>
                  <a:cubicBezTo>
                    <a:pt x="128" y="47"/>
                    <a:pt x="123" y="55"/>
                    <a:pt x="117" y="62"/>
                  </a:cubicBezTo>
                  <a:cubicBezTo>
                    <a:pt x="115" y="64"/>
                    <a:pt x="114" y="65"/>
                    <a:pt x="112" y="67"/>
                  </a:cubicBezTo>
                  <a:cubicBezTo>
                    <a:pt x="127" y="67"/>
                    <a:pt x="142" y="67"/>
                    <a:pt x="156" y="67"/>
                  </a:cubicBezTo>
                  <a:cubicBezTo>
                    <a:pt x="156" y="76"/>
                    <a:pt x="156" y="85"/>
                    <a:pt x="156" y="94"/>
                  </a:cubicBezTo>
                  <a:cubicBezTo>
                    <a:pt x="152" y="94"/>
                    <a:pt x="148" y="94"/>
                    <a:pt x="144" y="94"/>
                  </a:cubicBezTo>
                  <a:cubicBezTo>
                    <a:pt x="102" y="94"/>
                    <a:pt x="60" y="94"/>
                    <a:pt x="17" y="94"/>
                  </a:cubicBezTo>
                  <a:cubicBezTo>
                    <a:pt x="5" y="94"/>
                    <a:pt x="0" y="83"/>
                    <a:pt x="4" y="75"/>
                  </a:cubicBezTo>
                  <a:cubicBezTo>
                    <a:pt x="6" y="70"/>
                    <a:pt x="10" y="67"/>
                    <a:pt x="16" y="67"/>
                  </a:cubicBezTo>
                  <a:cubicBezTo>
                    <a:pt x="36" y="67"/>
                    <a:pt x="57" y="67"/>
                    <a:pt x="77" y="67"/>
                  </a:cubicBezTo>
                  <a:cubicBezTo>
                    <a:pt x="79" y="67"/>
                    <a:pt x="80" y="67"/>
                    <a:pt x="82" y="67"/>
                  </a:cubicBezTo>
                  <a:close/>
                  <a:moveTo>
                    <a:pt x="136" y="80"/>
                  </a:moveTo>
                  <a:cubicBezTo>
                    <a:pt x="99" y="80"/>
                    <a:pt x="62" y="80"/>
                    <a:pt x="25" y="80"/>
                  </a:cubicBezTo>
                  <a:cubicBezTo>
                    <a:pt x="29" y="82"/>
                    <a:pt x="133" y="82"/>
                    <a:pt x="136" y="80"/>
                  </a:cubicBezTo>
                  <a:close/>
                  <a:moveTo>
                    <a:pt x="148" y="81"/>
                  </a:moveTo>
                  <a:cubicBezTo>
                    <a:pt x="148" y="80"/>
                    <a:pt x="148" y="79"/>
                    <a:pt x="148" y="78"/>
                  </a:cubicBezTo>
                  <a:cubicBezTo>
                    <a:pt x="148" y="76"/>
                    <a:pt x="149" y="73"/>
                    <a:pt x="145" y="73"/>
                  </a:cubicBezTo>
                  <a:cubicBezTo>
                    <a:pt x="141" y="73"/>
                    <a:pt x="141" y="75"/>
                    <a:pt x="141" y="78"/>
                  </a:cubicBezTo>
                  <a:cubicBezTo>
                    <a:pt x="141" y="81"/>
                    <a:pt x="141" y="83"/>
                    <a:pt x="141" y="85"/>
                  </a:cubicBezTo>
                  <a:cubicBezTo>
                    <a:pt x="142" y="87"/>
                    <a:pt x="144" y="88"/>
                    <a:pt x="145" y="88"/>
                  </a:cubicBezTo>
                  <a:cubicBezTo>
                    <a:pt x="146" y="88"/>
                    <a:pt x="148" y="87"/>
                    <a:pt x="148" y="85"/>
                  </a:cubicBezTo>
                  <a:cubicBezTo>
                    <a:pt x="149" y="84"/>
                    <a:pt x="148" y="82"/>
                    <a:pt x="148" y="81"/>
                  </a:cubicBezTo>
                  <a:close/>
                  <a:moveTo>
                    <a:pt x="16" y="86"/>
                  </a:moveTo>
                  <a:cubicBezTo>
                    <a:pt x="16" y="86"/>
                    <a:pt x="17" y="86"/>
                    <a:pt x="18" y="86"/>
                  </a:cubicBezTo>
                  <a:cubicBezTo>
                    <a:pt x="19" y="84"/>
                    <a:pt x="21" y="83"/>
                    <a:pt x="22" y="80"/>
                  </a:cubicBezTo>
                  <a:cubicBezTo>
                    <a:pt x="22" y="77"/>
                    <a:pt x="20" y="75"/>
                    <a:pt x="17" y="75"/>
                  </a:cubicBezTo>
                  <a:cubicBezTo>
                    <a:pt x="13" y="75"/>
                    <a:pt x="11" y="77"/>
                    <a:pt x="11" y="80"/>
                  </a:cubicBezTo>
                  <a:cubicBezTo>
                    <a:pt x="12" y="83"/>
                    <a:pt x="14" y="84"/>
                    <a:pt x="16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3" name="Freeform 6"/>
            <p:cNvSpPr>
              <a:spLocks noEditPoints="1"/>
            </p:cNvSpPr>
            <p:nvPr/>
          </p:nvSpPr>
          <p:spPr bwMode="auto">
            <a:xfrm>
              <a:off x="-1874838" y="1630363"/>
              <a:ext cx="539750" cy="187325"/>
            </a:xfrm>
            <a:custGeom>
              <a:avLst/>
              <a:gdLst>
                <a:gd name="T0" fmla="*/ 71 w 142"/>
                <a:gd name="T1" fmla="*/ 0 h 49"/>
                <a:gd name="T2" fmla="*/ 136 w 142"/>
                <a:gd name="T3" fmla="*/ 0 h 49"/>
                <a:gd name="T4" fmla="*/ 142 w 142"/>
                <a:gd name="T5" fmla="*/ 7 h 49"/>
                <a:gd name="T6" fmla="*/ 142 w 142"/>
                <a:gd name="T7" fmla="*/ 42 h 49"/>
                <a:gd name="T8" fmla="*/ 136 w 142"/>
                <a:gd name="T9" fmla="*/ 49 h 49"/>
                <a:gd name="T10" fmla="*/ 5 w 142"/>
                <a:gd name="T11" fmla="*/ 49 h 49"/>
                <a:gd name="T12" fmla="*/ 0 w 142"/>
                <a:gd name="T13" fmla="*/ 43 h 49"/>
                <a:gd name="T14" fmla="*/ 0 w 142"/>
                <a:gd name="T15" fmla="*/ 6 h 49"/>
                <a:gd name="T16" fmla="*/ 6 w 142"/>
                <a:gd name="T17" fmla="*/ 0 h 49"/>
                <a:gd name="T18" fmla="*/ 71 w 142"/>
                <a:gd name="T19" fmla="*/ 0 h 49"/>
                <a:gd name="T20" fmla="*/ 134 w 142"/>
                <a:gd name="T21" fmla="*/ 5 h 49"/>
                <a:gd name="T22" fmla="*/ 126 w 142"/>
                <a:gd name="T23" fmla="*/ 9 h 49"/>
                <a:gd name="T24" fmla="*/ 126 w 142"/>
                <a:gd name="T25" fmla="*/ 38 h 49"/>
                <a:gd name="T26" fmla="*/ 130 w 142"/>
                <a:gd name="T27" fmla="*/ 41 h 49"/>
                <a:gd name="T28" fmla="*/ 134 w 142"/>
                <a:gd name="T29" fmla="*/ 38 h 49"/>
                <a:gd name="T30" fmla="*/ 134 w 142"/>
                <a:gd name="T31" fmla="*/ 13 h 49"/>
                <a:gd name="T32" fmla="*/ 134 w 142"/>
                <a:gd name="T33" fmla="*/ 5 h 49"/>
                <a:gd name="T34" fmla="*/ 25 w 142"/>
                <a:gd name="T35" fmla="*/ 24 h 49"/>
                <a:gd name="T36" fmla="*/ 25 w 142"/>
                <a:gd name="T37" fmla="*/ 25 h 49"/>
                <a:gd name="T38" fmla="*/ 119 w 142"/>
                <a:gd name="T39" fmla="*/ 25 h 49"/>
                <a:gd name="T40" fmla="*/ 119 w 142"/>
                <a:gd name="T41" fmla="*/ 24 h 49"/>
                <a:gd name="T42" fmla="*/ 25 w 142"/>
                <a:gd name="T43" fmla="*/ 24 h 49"/>
                <a:gd name="T44" fmla="*/ 7 w 142"/>
                <a:gd name="T45" fmla="*/ 24 h 49"/>
                <a:gd name="T46" fmla="*/ 7 w 142"/>
                <a:gd name="T47" fmla="*/ 26 h 49"/>
                <a:gd name="T48" fmla="*/ 13 w 142"/>
                <a:gd name="T49" fmla="*/ 30 h 49"/>
                <a:gd name="T50" fmla="*/ 19 w 142"/>
                <a:gd name="T51" fmla="*/ 25 h 49"/>
                <a:gd name="T52" fmla="*/ 13 w 142"/>
                <a:gd name="T53" fmla="*/ 20 h 49"/>
                <a:gd name="T54" fmla="*/ 7 w 142"/>
                <a:gd name="T55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2" h="49">
                  <a:moveTo>
                    <a:pt x="71" y="0"/>
                  </a:moveTo>
                  <a:cubicBezTo>
                    <a:pt x="92" y="0"/>
                    <a:pt x="114" y="0"/>
                    <a:pt x="136" y="0"/>
                  </a:cubicBezTo>
                  <a:cubicBezTo>
                    <a:pt x="141" y="0"/>
                    <a:pt x="142" y="1"/>
                    <a:pt x="142" y="7"/>
                  </a:cubicBezTo>
                  <a:cubicBezTo>
                    <a:pt x="142" y="19"/>
                    <a:pt x="142" y="31"/>
                    <a:pt x="142" y="42"/>
                  </a:cubicBezTo>
                  <a:cubicBezTo>
                    <a:pt x="142" y="48"/>
                    <a:pt x="142" y="49"/>
                    <a:pt x="136" y="49"/>
                  </a:cubicBezTo>
                  <a:cubicBezTo>
                    <a:pt x="93" y="49"/>
                    <a:pt x="49" y="49"/>
                    <a:pt x="5" y="49"/>
                  </a:cubicBezTo>
                  <a:cubicBezTo>
                    <a:pt x="1" y="49"/>
                    <a:pt x="0" y="47"/>
                    <a:pt x="0" y="43"/>
                  </a:cubicBezTo>
                  <a:cubicBezTo>
                    <a:pt x="0" y="31"/>
                    <a:pt x="0" y="18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7" y="0"/>
                    <a:pt x="49" y="0"/>
                    <a:pt x="71" y="0"/>
                  </a:cubicBezTo>
                  <a:close/>
                  <a:moveTo>
                    <a:pt x="134" y="5"/>
                  </a:moveTo>
                  <a:cubicBezTo>
                    <a:pt x="130" y="5"/>
                    <a:pt x="126" y="3"/>
                    <a:pt x="126" y="9"/>
                  </a:cubicBezTo>
                  <a:cubicBezTo>
                    <a:pt x="126" y="18"/>
                    <a:pt x="127" y="28"/>
                    <a:pt x="126" y="38"/>
                  </a:cubicBezTo>
                  <a:cubicBezTo>
                    <a:pt x="126" y="41"/>
                    <a:pt x="128" y="41"/>
                    <a:pt x="130" y="41"/>
                  </a:cubicBezTo>
                  <a:cubicBezTo>
                    <a:pt x="133" y="42"/>
                    <a:pt x="134" y="40"/>
                    <a:pt x="134" y="38"/>
                  </a:cubicBezTo>
                  <a:cubicBezTo>
                    <a:pt x="134" y="30"/>
                    <a:pt x="134" y="21"/>
                    <a:pt x="134" y="13"/>
                  </a:cubicBezTo>
                  <a:cubicBezTo>
                    <a:pt x="134" y="10"/>
                    <a:pt x="134" y="8"/>
                    <a:pt x="134" y="5"/>
                  </a:cubicBezTo>
                  <a:close/>
                  <a:moveTo>
                    <a:pt x="25" y="24"/>
                  </a:moveTo>
                  <a:cubicBezTo>
                    <a:pt x="25" y="24"/>
                    <a:pt x="25" y="25"/>
                    <a:pt x="25" y="25"/>
                  </a:cubicBezTo>
                  <a:cubicBezTo>
                    <a:pt x="56" y="25"/>
                    <a:pt x="87" y="25"/>
                    <a:pt x="119" y="25"/>
                  </a:cubicBezTo>
                  <a:cubicBezTo>
                    <a:pt x="119" y="25"/>
                    <a:pt x="119" y="24"/>
                    <a:pt x="119" y="24"/>
                  </a:cubicBezTo>
                  <a:cubicBezTo>
                    <a:pt x="87" y="24"/>
                    <a:pt x="56" y="24"/>
                    <a:pt x="25" y="24"/>
                  </a:cubicBezTo>
                  <a:close/>
                  <a:moveTo>
                    <a:pt x="7" y="24"/>
                  </a:moveTo>
                  <a:cubicBezTo>
                    <a:pt x="7" y="25"/>
                    <a:pt x="7" y="25"/>
                    <a:pt x="7" y="26"/>
                  </a:cubicBezTo>
                  <a:cubicBezTo>
                    <a:pt x="9" y="27"/>
                    <a:pt x="11" y="30"/>
                    <a:pt x="13" y="30"/>
                  </a:cubicBezTo>
                  <a:cubicBezTo>
                    <a:pt x="16" y="31"/>
                    <a:pt x="18" y="28"/>
                    <a:pt x="19" y="25"/>
                  </a:cubicBezTo>
                  <a:cubicBezTo>
                    <a:pt x="19" y="22"/>
                    <a:pt x="17" y="19"/>
                    <a:pt x="13" y="20"/>
                  </a:cubicBezTo>
                  <a:cubicBezTo>
                    <a:pt x="11" y="20"/>
                    <a:pt x="9" y="23"/>
                    <a:pt x="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4" name="Freeform 7"/>
            <p:cNvSpPr>
              <a:spLocks/>
            </p:cNvSpPr>
            <p:nvPr/>
          </p:nvSpPr>
          <p:spPr bwMode="auto">
            <a:xfrm>
              <a:off x="-1798638" y="1455738"/>
              <a:ext cx="673100" cy="163513"/>
            </a:xfrm>
            <a:custGeom>
              <a:avLst/>
              <a:gdLst>
                <a:gd name="T0" fmla="*/ 176 w 177"/>
                <a:gd name="T1" fmla="*/ 1 h 43"/>
                <a:gd name="T2" fmla="*/ 176 w 177"/>
                <a:gd name="T3" fmla="*/ 11 h 43"/>
                <a:gd name="T4" fmla="*/ 162 w 177"/>
                <a:gd name="T5" fmla="*/ 11 h 43"/>
                <a:gd name="T6" fmla="*/ 21 w 177"/>
                <a:gd name="T7" fmla="*/ 11 h 43"/>
                <a:gd name="T8" fmla="*/ 14 w 177"/>
                <a:gd name="T9" fmla="*/ 13 h 43"/>
                <a:gd name="T10" fmla="*/ 177 w 177"/>
                <a:gd name="T11" fmla="*/ 14 h 43"/>
                <a:gd name="T12" fmla="*/ 177 w 177"/>
                <a:gd name="T13" fmla="*/ 16 h 43"/>
                <a:gd name="T14" fmla="*/ 172 w 177"/>
                <a:gd name="T15" fmla="*/ 17 h 43"/>
                <a:gd name="T16" fmla="*/ 68 w 177"/>
                <a:gd name="T17" fmla="*/ 17 h 43"/>
                <a:gd name="T18" fmla="*/ 15 w 177"/>
                <a:gd name="T19" fmla="*/ 17 h 43"/>
                <a:gd name="T20" fmla="*/ 10 w 177"/>
                <a:gd name="T21" fmla="*/ 17 h 43"/>
                <a:gd name="T22" fmla="*/ 10 w 177"/>
                <a:gd name="T23" fmla="*/ 19 h 43"/>
                <a:gd name="T24" fmla="*/ 14 w 177"/>
                <a:gd name="T25" fmla="*/ 20 h 43"/>
                <a:gd name="T26" fmla="*/ 67 w 177"/>
                <a:gd name="T27" fmla="*/ 20 h 43"/>
                <a:gd name="T28" fmla="*/ 172 w 177"/>
                <a:gd name="T29" fmla="*/ 20 h 43"/>
                <a:gd name="T30" fmla="*/ 177 w 177"/>
                <a:gd name="T31" fmla="*/ 21 h 43"/>
                <a:gd name="T32" fmla="*/ 177 w 177"/>
                <a:gd name="T33" fmla="*/ 22 h 43"/>
                <a:gd name="T34" fmla="*/ 172 w 177"/>
                <a:gd name="T35" fmla="*/ 23 h 43"/>
                <a:gd name="T36" fmla="*/ 34 w 177"/>
                <a:gd name="T37" fmla="*/ 23 h 43"/>
                <a:gd name="T38" fmla="*/ 14 w 177"/>
                <a:gd name="T39" fmla="*/ 23 h 43"/>
                <a:gd name="T40" fmla="*/ 10 w 177"/>
                <a:gd name="T41" fmla="*/ 23 h 43"/>
                <a:gd name="T42" fmla="*/ 10 w 177"/>
                <a:gd name="T43" fmla="*/ 25 h 43"/>
                <a:gd name="T44" fmla="*/ 14 w 177"/>
                <a:gd name="T45" fmla="*/ 26 h 43"/>
                <a:gd name="T46" fmla="*/ 83 w 177"/>
                <a:gd name="T47" fmla="*/ 26 h 43"/>
                <a:gd name="T48" fmla="*/ 172 w 177"/>
                <a:gd name="T49" fmla="*/ 26 h 43"/>
                <a:gd name="T50" fmla="*/ 177 w 177"/>
                <a:gd name="T51" fmla="*/ 28 h 43"/>
                <a:gd name="T52" fmla="*/ 122 w 177"/>
                <a:gd name="T53" fmla="*/ 29 h 43"/>
                <a:gd name="T54" fmla="*/ 68 w 177"/>
                <a:gd name="T55" fmla="*/ 29 h 43"/>
                <a:gd name="T56" fmla="*/ 12 w 177"/>
                <a:gd name="T57" fmla="*/ 29 h 43"/>
                <a:gd name="T58" fmla="*/ 21 w 177"/>
                <a:gd name="T59" fmla="*/ 33 h 43"/>
                <a:gd name="T60" fmla="*/ 97 w 177"/>
                <a:gd name="T61" fmla="*/ 33 h 43"/>
                <a:gd name="T62" fmla="*/ 172 w 177"/>
                <a:gd name="T63" fmla="*/ 33 h 43"/>
                <a:gd name="T64" fmla="*/ 176 w 177"/>
                <a:gd name="T65" fmla="*/ 33 h 43"/>
                <a:gd name="T66" fmla="*/ 176 w 177"/>
                <a:gd name="T67" fmla="*/ 42 h 43"/>
                <a:gd name="T68" fmla="*/ 172 w 177"/>
                <a:gd name="T69" fmla="*/ 43 h 43"/>
                <a:gd name="T70" fmla="*/ 19 w 177"/>
                <a:gd name="T71" fmla="*/ 43 h 43"/>
                <a:gd name="T72" fmla="*/ 0 w 177"/>
                <a:gd name="T73" fmla="*/ 24 h 43"/>
                <a:gd name="T74" fmla="*/ 19 w 177"/>
                <a:gd name="T75" fmla="*/ 1 h 43"/>
                <a:gd name="T76" fmla="*/ 174 w 177"/>
                <a:gd name="T77" fmla="*/ 0 h 43"/>
                <a:gd name="T78" fmla="*/ 176 w 177"/>
                <a:gd name="T79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7" h="43">
                  <a:moveTo>
                    <a:pt x="176" y="1"/>
                  </a:moveTo>
                  <a:cubicBezTo>
                    <a:pt x="176" y="4"/>
                    <a:pt x="176" y="7"/>
                    <a:pt x="176" y="11"/>
                  </a:cubicBezTo>
                  <a:cubicBezTo>
                    <a:pt x="171" y="11"/>
                    <a:pt x="167" y="11"/>
                    <a:pt x="162" y="11"/>
                  </a:cubicBezTo>
                  <a:cubicBezTo>
                    <a:pt x="115" y="11"/>
                    <a:pt x="68" y="11"/>
                    <a:pt x="21" y="11"/>
                  </a:cubicBezTo>
                  <a:cubicBezTo>
                    <a:pt x="18" y="11"/>
                    <a:pt x="16" y="11"/>
                    <a:pt x="14" y="13"/>
                  </a:cubicBezTo>
                  <a:cubicBezTo>
                    <a:pt x="68" y="14"/>
                    <a:pt x="122" y="13"/>
                    <a:pt x="177" y="14"/>
                  </a:cubicBezTo>
                  <a:cubicBezTo>
                    <a:pt x="177" y="15"/>
                    <a:pt x="177" y="15"/>
                    <a:pt x="177" y="16"/>
                  </a:cubicBezTo>
                  <a:cubicBezTo>
                    <a:pt x="175" y="16"/>
                    <a:pt x="174" y="17"/>
                    <a:pt x="172" y="17"/>
                  </a:cubicBezTo>
                  <a:cubicBezTo>
                    <a:pt x="137" y="17"/>
                    <a:pt x="103" y="17"/>
                    <a:pt x="68" y="17"/>
                  </a:cubicBezTo>
                  <a:cubicBezTo>
                    <a:pt x="50" y="17"/>
                    <a:pt x="33" y="17"/>
                    <a:pt x="15" y="17"/>
                  </a:cubicBezTo>
                  <a:cubicBezTo>
                    <a:pt x="13" y="17"/>
                    <a:pt x="12" y="17"/>
                    <a:pt x="10" y="17"/>
                  </a:cubicBezTo>
                  <a:cubicBezTo>
                    <a:pt x="10" y="18"/>
                    <a:pt x="10" y="18"/>
                    <a:pt x="10" y="19"/>
                  </a:cubicBezTo>
                  <a:cubicBezTo>
                    <a:pt x="11" y="19"/>
                    <a:pt x="13" y="20"/>
                    <a:pt x="14" y="20"/>
                  </a:cubicBezTo>
                  <a:cubicBezTo>
                    <a:pt x="32" y="20"/>
                    <a:pt x="50" y="20"/>
                    <a:pt x="67" y="20"/>
                  </a:cubicBezTo>
                  <a:cubicBezTo>
                    <a:pt x="102" y="20"/>
                    <a:pt x="137" y="20"/>
                    <a:pt x="172" y="20"/>
                  </a:cubicBezTo>
                  <a:cubicBezTo>
                    <a:pt x="174" y="20"/>
                    <a:pt x="175" y="20"/>
                    <a:pt x="177" y="21"/>
                  </a:cubicBezTo>
                  <a:cubicBezTo>
                    <a:pt x="177" y="21"/>
                    <a:pt x="177" y="22"/>
                    <a:pt x="177" y="22"/>
                  </a:cubicBezTo>
                  <a:cubicBezTo>
                    <a:pt x="175" y="23"/>
                    <a:pt x="173" y="23"/>
                    <a:pt x="172" y="23"/>
                  </a:cubicBezTo>
                  <a:cubicBezTo>
                    <a:pt x="126" y="23"/>
                    <a:pt x="80" y="23"/>
                    <a:pt x="34" y="23"/>
                  </a:cubicBezTo>
                  <a:cubicBezTo>
                    <a:pt x="28" y="23"/>
                    <a:pt x="21" y="23"/>
                    <a:pt x="14" y="23"/>
                  </a:cubicBezTo>
                  <a:cubicBezTo>
                    <a:pt x="13" y="23"/>
                    <a:pt x="12" y="23"/>
                    <a:pt x="10" y="23"/>
                  </a:cubicBezTo>
                  <a:cubicBezTo>
                    <a:pt x="10" y="24"/>
                    <a:pt x="10" y="24"/>
                    <a:pt x="10" y="25"/>
                  </a:cubicBezTo>
                  <a:cubicBezTo>
                    <a:pt x="11" y="25"/>
                    <a:pt x="13" y="26"/>
                    <a:pt x="14" y="26"/>
                  </a:cubicBezTo>
                  <a:cubicBezTo>
                    <a:pt x="37" y="26"/>
                    <a:pt x="60" y="26"/>
                    <a:pt x="83" y="26"/>
                  </a:cubicBezTo>
                  <a:cubicBezTo>
                    <a:pt x="112" y="26"/>
                    <a:pt x="142" y="26"/>
                    <a:pt x="172" y="26"/>
                  </a:cubicBezTo>
                  <a:cubicBezTo>
                    <a:pt x="174" y="26"/>
                    <a:pt x="175" y="26"/>
                    <a:pt x="177" y="28"/>
                  </a:cubicBezTo>
                  <a:cubicBezTo>
                    <a:pt x="159" y="29"/>
                    <a:pt x="140" y="29"/>
                    <a:pt x="122" y="29"/>
                  </a:cubicBezTo>
                  <a:cubicBezTo>
                    <a:pt x="104" y="29"/>
                    <a:pt x="86" y="29"/>
                    <a:pt x="68" y="29"/>
                  </a:cubicBezTo>
                  <a:cubicBezTo>
                    <a:pt x="50" y="29"/>
                    <a:pt x="31" y="29"/>
                    <a:pt x="12" y="29"/>
                  </a:cubicBezTo>
                  <a:cubicBezTo>
                    <a:pt x="14" y="33"/>
                    <a:pt x="18" y="33"/>
                    <a:pt x="21" y="33"/>
                  </a:cubicBezTo>
                  <a:cubicBezTo>
                    <a:pt x="46" y="33"/>
                    <a:pt x="72" y="33"/>
                    <a:pt x="97" y="33"/>
                  </a:cubicBezTo>
                  <a:cubicBezTo>
                    <a:pt x="122" y="33"/>
                    <a:pt x="147" y="33"/>
                    <a:pt x="172" y="33"/>
                  </a:cubicBezTo>
                  <a:cubicBezTo>
                    <a:pt x="173" y="33"/>
                    <a:pt x="174" y="33"/>
                    <a:pt x="176" y="33"/>
                  </a:cubicBezTo>
                  <a:cubicBezTo>
                    <a:pt x="176" y="36"/>
                    <a:pt x="176" y="39"/>
                    <a:pt x="176" y="42"/>
                  </a:cubicBezTo>
                  <a:cubicBezTo>
                    <a:pt x="175" y="43"/>
                    <a:pt x="174" y="43"/>
                    <a:pt x="172" y="43"/>
                  </a:cubicBezTo>
                  <a:cubicBezTo>
                    <a:pt x="121" y="43"/>
                    <a:pt x="70" y="43"/>
                    <a:pt x="19" y="43"/>
                  </a:cubicBezTo>
                  <a:cubicBezTo>
                    <a:pt x="8" y="43"/>
                    <a:pt x="0" y="35"/>
                    <a:pt x="0" y="24"/>
                  </a:cubicBezTo>
                  <a:cubicBezTo>
                    <a:pt x="0" y="9"/>
                    <a:pt x="7" y="1"/>
                    <a:pt x="19" y="1"/>
                  </a:cubicBezTo>
                  <a:cubicBezTo>
                    <a:pt x="71" y="0"/>
                    <a:pt x="122" y="0"/>
                    <a:pt x="174" y="0"/>
                  </a:cubicBezTo>
                  <a:cubicBezTo>
                    <a:pt x="174" y="0"/>
                    <a:pt x="175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5" name="Freeform 8"/>
            <p:cNvSpPr>
              <a:spLocks/>
            </p:cNvSpPr>
            <p:nvPr/>
          </p:nvSpPr>
          <p:spPr bwMode="auto">
            <a:xfrm>
              <a:off x="-1531938" y="1033462"/>
              <a:ext cx="125413" cy="90488"/>
            </a:xfrm>
            <a:custGeom>
              <a:avLst/>
              <a:gdLst>
                <a:gd name="T0" fmla="*/ 33 w 33"/>
                <a:gd name="T1" fmla="*/ 5 h 24"/>
                <a:gd name="T2" fmla="*/ 20 w 33"/>
                <a:gd name="T3" fmla="*/ 21 h 24"/>
                <a:gd name="T4" fmla="*/ 0 w 33"/>
                <a:gd name="T5" fmla="*/ 16 h 24"/>
                <a:gd name="T6" fmla="*/ 21 w 33"/>
                <a:gd name="T7" fmla="*/ 2 h 24"/>
                <a:gd name="T8" fmla="*/ 33 w 33"/>
                <a:gd name="T9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4">
                  <a:moveTo>
                    <a:pt x="33" y="5"/>
                  </a:moveTo>
                  <a:cubicBezTo>
                    <a:pt x="30" y="11"/>
                    <a:pt x="27" y="18"/>
                    <a:pt x="20" y="21"/>
                  </a:cubicBezTo>
                  <a:cubicBezTo>
                    <a:pt x="13" y="24"/>
                    <a:pt x="7" y="18"/>
                    <a:pt x="0" y="16"/>
                  </a:cubicBezTo>
                  <a:cubicBezTo>
                    <a:pt x="2" y="7"/>
                    <a:pt x="12" y="0"/>
                    <a:pt x="21" y="2"/>
                  </a:cubicBezTo>
                  <a:cubicBezTo>
                    <a:pt x="25" y="3"/>
                    <a:pt x="29" y="4"/>
                    <a:pt x="3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96" name="Grupo 95"/>
          <p:cNvGrpSpPr/>
          <p:nvPr/>
        </p:nvGrpSpPr>
        <p:grpSpPr>
          <a:xfrm>
            <a:off x="6727415" y="1836087"/>
            <a:ext cx="795338" cy="784226"/>
            <a:chOff x="-1920876" y="1033462"/>
            <a:chExt cx="795338" cy="784226"/>
          </a:xfrm>
          <a:solidFill>
            <a:srgbClr val="8FAEFF"/>
          </a:solidFill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1920876" y="1085850"/>
              <a:ext cx="593725" cy="358775"/>
            </a:xfrm>
            <a:custGeom>
              <a:avLst/>
              <a:gdLst>
                <a:gd name="T0" fmla="*/ 82 w 156"/>
                <a:gd name="T1" fmla="*/ 67 h 94"/>
                <a:gd name="T2" fmla="*/ 69 w 156"/>
                <a:gd name="T3" fmla="*/ 46 h 94"/>
                <a:gd name="T4" fmla="*/ 70 w 156"/>
                <a:gd name="T5" fmla="*/ 23 h 94"/>
                <a:gd name="T6" fmla="*/ 92 w 156"/>
                <a:gd name="T7" fmla="*/ 11 h 94"/>
                <a:gd name="T8" fmla="*/ 96 w 156"/>
                <a:gd name="T9" fmla="*/ 11 h 94"/>
                <a:gd name="T10" fmla="*/ 95 w 156"/>
                <a:gd name="T11" fmla="*/ 0 h 94"/>
                <a:gd name="T12" fmla="*/ 98 w 156"/>
                <a:gd name="T13" fmla="*/ 7 h 94"/>
                <a:gd name="T14" fmla="*/ 100 w 156"/>
                <a:gd name="T15" fmla="*/ 3 h 94"/>
                <a:gd name="T16" fmla="*/ 100 w 156"/>
                <a:gd name="T17" fmla="*/ 3 h 94"/>
                <a:gd name="T18" fmla="*/ 98 w 156"/>
                <a:gd name="T19" fmla="*/ 11 h 94"/>
                <a:gd name="T20" fmla="*/ 102 w 156"/>
                <a:gd name="T21" fmla="*/ 11 h 94"/>
                <a:gd name="T22" fmla="*/ 129 w 156"/>
                <a:gd name="T23" fmla="*/ 37 h 94"/>
                <a:gd name="T24" fmla="*/ 117 w 156"/>
                <a:gd name="T25" fmla="*/ 62 h 94"/>
                <a:gd name="T26" fmla="*/ 112 w 156"/>
                <a:gd name="T27" fmla="*/ 67 h 94"/>
                <a:gd name="T28" fmla="*/ 156 w 156"/>
                <a:gd name="T29" fmla="*/ 67 h 94"/>
                <a:gd name="T30" fmla="*/ 156 w 156"/>
                <a:gd name="T31" fmla="*/ 94 h 94"/>
                <a:gd name="T32" fmla="*/ 144 w 156"/>
                <a:gd name="T33" fmla="*/ 94 h 94"/>
                <a:gd name="T34" fmla="*/ 17 w 156"/>
                <a:gd name="T35" fmla="*/ 94 h 94"/>
                <a:gd name="T36" fmla="*/ 4 w 156"/>
                <a:gd name="T37" fmla="*/ 75 h 94"/>
                <a:gd name="T38" fmla="*/ 16 w 156"/>
                <a:gd name="T39" fmla="*/ 67 h 94"/>
                <a:gd name="T40" fmla="*/ 77 w 156"/>
                <a:gd name="T41" fmla="*/ 67 h 94"/>
                <a:gd name="T42" fmla="*/ 82 w 156"/>
                <a:gd name="T43" fmla="*/ 67 h 94"/>
                <a:gd name="T44" fmla="*/ 136 w 156"/>
                <a:gd name="T45" fmla="*/ 80 h 94"/>
                <a:gd name="T46" fmla="*/ 25 w 156"/>
                <a:gd name="T47" fmla="*/ 80 h 94"/>
                <a:gd name="T48" fmla="*/ 136 w 156"/>
                <a:gd name="T49" fmla="*/ 80 h 94"/>
                <a:gd name="T50" fmla="*/ 148 w 156"/>
                <a:gd name="T51" fmla="*/ 81 h 94"/>
                <a:gd name="T52" fmla="*/ 148 w 156"/>
                <a:gd name="T53" fmla="*/ 78 h 94"/>
                <a:gd name="T54" fmla="*/ 145 w 156"/>
                <a:gd name="T55" fmla="*/ 73 h 94"/>
                <a:gd name="T56" fmla="*/ 141 w 156"/>
                <a:gd name="T57" fmla="*/ 78 h 94"/>
                <a:gd name="T58" fmla="*/ 141 w 156"/>
                <a:gd name="T59" fmla="*/ 85 h 94"/>
                <a:gd name="T60" fmla="*/ 145 w 156"/>
                <a:gd name="T61" fmla="*/ 88 h 94"/>
                <a:gd name="T62" fmla="*/ 148 w 156"/>
                <a:gd name="T63" fmla="*/ 85 h 94"/>
                <a:gd name="T64" fmla="*/ 148 w 156"/>
                <a:gd name="T65" fmla="*/ 81 h 94"/>
                <a:gd name="T66" fmla="*/ 16 w 156"/>
                <a:gd name="T67" fmla="*/ 86 h 94"/>
                <a:gd name="T68" fmla="*/ 18 w 156"/>
                <a:gd name="T69" fmla="*/ 86 h 94"/>
                <a:gd name="T70" fmla="*/ 22 w 156"/>
                <a:gd name="T71" fmla="*/ 80 h 94"/>
                <a:gd name="T72" fmla="*/ 17 w 156"/>
                <a:gd name="T73" fmla="*/ 75 h 94"/>
                <a:gd name="T74" fmla="*/ 11 w 156"/>
                <a:gd name="T75" fmla="*/ 80 h 94"/>
                <a:gd name="T76" fmla="*/ 16 w 156"/>
                <a:gd name="T7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6" h="94">
                  <a:moveTo>
                    <a:pt x="82" y="67"/>
                  </a:moveTo>
                  <a:cubicBezTo>
                    <a:pt x="77" y="60"/>
                    <a:pt x="73" y="53"/>
                    <a:pt x="69" y="46"/>
                  </a:cubicBezTo>
                  <a:cubicBezTo>
                    <a:pt x="66" y="38"/>
                    <a:pt x="66" y="30"/>
                    <a:pt x="70" y="23"/>
                  </a:cubicBezTo>
                  <a:cubicBezTo>
                    <a:pt x="74" y="13"/>
                    <a:pt x="81" y="9"/>
                    <a:pt x="92" y="11"/>
                  </a:cubicBezTo>
                  <a:cubicBezTo>
                    <a:pt x="93" y="11"/>
                    <a:pt x="94" y="11"/>
                    <a:pt x="96" y="11"/>
                  </a:cubicBezTo>
                  <a:cubicBezTo>
                    <a:pt x="97" y="7"/>
                    <a:pt x="90" y="5"/>
                    <a:pt x="95" y="0"/>
                  </a:cubicBezTo>
                  <a:cubicBezTo>
                    <a:pt x="96" y="2"/>
                    <a:pt x="97" y="4"/>
                    <a:pt x="98" y="7"/>
                  </a:cubicBezTo>
                  <a:cubicBezTo>
                    <a:pt x="99" y="5"/>
                    <a:pt x="99" y="4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6"/>
                    <a:pt x="99" y="8"/>
                    <a:pt x="98" y="11"/>
                  </a:cubicBezTo>
                  <a:cubicBezTo>
                    <a:pt x="100" y="11"/>
                    <a:pt x="101" y="11"/>
                    <a:pt x="102" y="11"/>
                  </a:cubicBezTo>
                  <a:cubicBezTo>
                    <a:pt x="119" y="8"/>
                    <a:pt x="130" y="19"/>
                    <a:pt x="129" y="37"/>
                  </a:cubicBezTo>
                  <a:cubicBezTo>
                    <a:pt x="128" y="47"/>
                    <a:pt x="123" y="55"/>
                    <a:pt x="117" y="62"/>
                  </a:cubicBezTo>
                  <a:cubicBezTo>
                    <a:pt x="115" y="64"/>
                    <a:pt x="114" y="65"/>
                    <a:pt x="112" y="67"/>
                  </a:cubicBezTo>
                  <a:cubicBezTo>
                    <a:pt x="127" y="67"/>
                    <a:pt x="142" y="67"/>
                    <a:pt x="156" y="67"/>
                  </a:cubicBezTo>
                  <a:cubicBezTo>
                    <a:pt x="156" y="76"/>
                    <a:pt x="156" y="85"/>
                    <a:pt x="156" y="94"/>
                  </a:cubicBezTo>
                  <a:cubicBezTo>
                    <a:pt x="152" y="94"/>
                    <a:pt x="148" y="94"/>
                    <a:pt x="144" y="94"/>
                  </a:cubicBezTo>
                  <a:cubicBezTo>
                    <a:pt x="102" y="94"/>
                    <a:pt x="60" y="94"/>
                    <a:pt x="17" y="94"/>
                  </a:cubicBezTo>
                  <a:cubicBezTo>
                    <a:pt x="5" y="94"/>
                    <a:pt x="0" y="83"/>
                    <a:pt x="4" y="75"/>
                  </a:cubicBezTo>
                  <a:cubicBezTo>
                    <a:pt x="6" y="70"/>
                    <a:pt x="10" y="67"/>
                    <a:pt x="16" y="67"/>
                  </a:cubicBezTo>
                  <a:cubicBezTo>
                    <a:pt x="36" y="67"/>
                    <a:pt x="57" y="67"/>
                    <a:pt x="77" y="67"/>
                  </a:cubicBezTo>
                  <a:cubicBezTo>
                    <a:pt x="79" y="67"/>
                    <a:pt x="80" y="67"/>
                    <a:pt x="82" y="67"/>
                  </a:cubicBezTo>
                  <a:close/>
                  <a:moveTo>
                    <a:pt x="136" y="80"/>
                  </a:moveTo>
                  <a:cubicBezTo>
                    <a:pt x="99" y="80"/>
                    <a:pt x="62" y="80"/>
                    <a:pt x="25" y="80"/>
                  </a:cubicBezTo>
                  <a:cubicBezTo>
                    <a:pt x="29" y="82"/>
                    <a:pt x="133" y="82"/>
                    <a:pt x="136" y="80"/>
                  </a:cubicBezTo>
                  <a:close/>
                  <a:moveTo>
                    <a:pt x="148" y="81"/>
                  </a:moveTo>
                  <a:cubicBezTo>
                    <a:pt x="148" y="80"/>
                    <a:pt x="148" y="79"/>
                    <a:pt x="148" y="78"/>
                  </a:cubicBezTo>
                  <a:cubicBezTo>
                    <a:pt x="148" y="76"/>
                    <a:pt x="149" y="73"/>
                    <a:pt x="145" y="73"/>
                  </a:cubicBezTo>
                  <a:cubicBezTo>
                    <a:pt x="141" y="73"/>
                    <a:pt x="141" y="75"/>
                    <a:pt x="141" y="78"/>
                  </a:cubicBezTo>
                  <a:cubicBezTo>
                    <a:pt x="141" y="81"/>
                    <a:pt x="141" y="83"/>
                    <a:pt x="141" y="85"/>
                  </a:cubicBezTo>
                  <a:cubicBezTo>
                    <a:pt x="142" y="87"/>
                    <a:pt x="144" y="88"/>
                    <a:pt x="145" y="88"/>
                  </a:cubicBezTo>
                  <a:cubicBezTo>
                    <a:pt x="146" y="88"/>
                    <a:pt x="148" y="87"/>
                    <a:pt x="148" y="85"/>
                  </a:cubicBezTo>
                  <a:cubicBezTo>
                    <a:pt x="149" y="84"/>
                    <a:pt x="148" y="82"/>
                    <a:pt x="148" y="81"/>
                  </a:cubicBezTo>
                  <a:close/>
                  <a:moveTo>
                    <a:pt x="16" y="86"/>
                  </a:moveTo>
                  <a:cubicBezTo>
                    <a:pt x="16" y="86"/>
                    <a:pt x="17" y="86"/>
                    <a:pt x="18" y="86"/>
                  </a:cubicBezTo>
                  <a:cubicBezTo>
                    <a:pt x="19" y="84"/>
                    <a:pt x="21" y="83"/>
                    <a:pt x="22" y="80"/>
                  </a:cubicBezTo>
                  <a:cubicBezTo>
                    <a:pt x="22" y="77"/>
                    <a:pt x="20" y="75"/>
                    <a:pt x="17" y="75"/>
                  </a:cubicBezTo>
                  <a:cubicBezTo>
                    <a:pt x="13" y="75"/>
                    <a:pt x="11" y="77"/>
                    <a:pt x="11" y="80"/>
                  </a:cubicBezTo>
                  <a:cubicBezTo>
                    <a:pt x="12" y="83"/>
                    <a:pt x="14" y="84"/>
                    <a:pt x="16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" name="Freeform 6"/>
            <p:cNvSpPr>
              <a:spLocks noEditPoints="1"/>
            </p:cNvSpPr>
            <p:nvPr/>
          </p:nvSpPr>
          <p:spPr bwMode="auto">
            <a:xfrm>
              <a:off x="-1874838" y="1630363"/>
              <a:ext cx="539750" cy="187325"/>
            </a:xfrm>
            <a:custGeom>
              <a:avLst/>
              <a:gdLst>
                <a:gd name="T0" fmla="*/ 71 w 142"/>
                <a:gd name="T1" fmla="*/ 0 h 49"/>
                <a:gd name="T2" fmla="*/ 136 w 142"/>
                <a:gd name="T3" fmla="*/ 0 h 49"/>
                <a:gd name="T4" fmla="*/ 142 w 142"/>
                <a:gd name="T5" fmla="*/ 7 h 49"/>
                <a:gd name="T6" fmla="*/ 142 w 142"/>
                <a:gd name="T7" fmla="*/ 42 h 49"/>
                <a:gd name="T8" fmla="*/ 136 w 142"/>
                <a:gd name="T9" fmla="*/ 49 h 49"/>
                <a:gd name="T10" fmla="*/ 5 w 142"/>
                <a:gd name="T11" fmla="*/ 49 h 49"/>
                <a:gd name="T12" fmla="*/ 0 w 142"/>
                <a:gd name="T13" fmla="*/ 43 h 49"/>
                <a:gd name="T14" fmla="*/ 0 w 142"/>
                <a:gd name="T15" fmla="*/ 6 h 49"/>
                <a:gd name="T16" fmla="*/ 6 w 142"/>
                <a:gd name="T17" fmla="*/ 0 h 49"/>
                <a:gd name="T18" fmla="*/ 71 w 142"/>
                <a:gd name="T19" fmla="*/ 0 h 49"/>
                <a:gd name="T20" fmla="*/ 134 w 142"/>
                <a:gd name="T21" fmla="*/ 5 h 49"/>
                <a:gd name="T22" fmla="*/ 126 w 142"/>
                <a:gd name="T23" fmla="*/ 9 h 49"/>
                <a:gd name="T24" fmla="*/ 126 w 142"/>
                <a:gd name="T25" fmla="*/ 38 h 49"/>
                <a:gd name="T26" fmla="*/ 130 w 142"/>
                <a:gd name="T27" fmla="*/ 41 h 49"/>
                <a:gd name="T28" fmla="*/ 134 w 142"/>
                <a:gd name="T29" fmla="*/ 38 h 49"/>
                <a:gd name="T30" fmla="*/ 134 w 142"/>
                <a:gd name="T31" fmla="*/ 13 h 49"/>
                <a:gd name="T32" fmla="*/ 134 w 142"/>
                <a:gd name="T33" fmla="*/ 5 h 49"/>
                <a:gd name="T34" fmla="*/ 25 w 142"/>
                <a:gd name="T35" fmla="*/ 24 h 49"/>
                <a:gd name="T36" fmla="*/ 25 w 142"/>
                <a:gd name="T37" fmla="*/ 25 h 49"/>
                <a:gd name="T38" fmla="*/ 119 w 142"/>
                <a:gd name="T39" fmla="*/ 25 h 49"/>
                <a:gd name="T40" fmla="*/ 119 w 142"/>
                <a:gd name="T41" fmla="*/ 24 h 49"/>
                <a:gd name="T42" fmla="*/ 25 w 142"/>
                <a:gd name="T43" fmla="*/ 24 h 49"/>
                <a:gd name="T44" fmla="*/ 7 w 142"/>
                <a:gd name="T45" fmla="*/ 24 h 49"/>
                <a:gd name="T46" fmla="*/ 7 w 142"/>
                <a:gd name="T47" fmla="*/ 26 h 49"/>
                <a:gd name="T48" fmla="*/ 13 w 142"/>
                <a:gd name="T49" fmla="*/ 30 h 49"/>
                <a:gd name="T50" fmla="*/ 19 w 142"/>
                <a:gd name="T51" fmla="*/ 25 h 49"/>
                <a:gd name="T52" fmla="*/ 13 w 142"/>
                <a:gd name="T53" fmla="*/ 20 h 49"/>
                <a:gd name="T54" fmla="*/ 7 w 142"/>
                <a:gd name="T55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2" h="49">
                  <a:moveTo>
                    <a:pt x="71" y="0"/>
                  </a:moveTo>
                  <a:cubicBezTo>
                    <a:pt x="92" y="0"/>
                    <a:pt x="114" y="0"/>
                    <a:pt x="136" y="0"/>
                  </a:cubicBezTo>
                  <a:cubicBezTo>
                    <a:pt x="141" y="0"/>
                    <a:pt x="142" y="1"/>
                    <a:pt x="142" y="7"/>
                  </a:cubicBezTo>
                  <a:cubicBezTo>
                    <a:pt x="142" y="19"/>
                    <a:pt x="142" y="31"/>
                    <a:pt x="142" y="42"/>
                  </a:cubicBezTo>
                  <a:cubicBezTo>
                    <a:pt x="142" y="48"/>
                    <a:pt x="142" y="49"/>
                    <a:pt x="136" y="49"/>
                  </a:cubicBezTo>
                  <a:cubicBezTo>
                    <a:pt x="93" y="49"/>
                    <a:pt x="49" y="49"/>
                    <a:pt x="5" y="49"/>
                  </a:cubicBezTo>
                  <a:cubicBezTo>
                    <a:pt x="1" y="49"/>
                    <a:pt x="0" y="47"/>
                    <a:pt x="0" y="43"/>
                  </a:cubicBezTo>
                  <a:cubicBezTo>
                    <a:pt x="0" y="31"/>
                    <a:pt x="0" y="18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7" y="0"/>
                    <a:pt x="49" y="0"/>
                    <a:pt x="71" y="0"/>
                  </a:cubicBezTo>
                  <a:close/>
                  <a:moveTo>
                    <a:pt x="134" y="5"/>
                  </a:moveTo>
                  <a:cubicBezTo>
                    <a:pt x="130" y="5"/>
                    <a:pt x="126" y="3"/>
                    <a:pt x="126" y="9"/>
                  </a:cubicBezTo>
                  <a:cubicBezTo>
                    <a:pt x="126" y="18"/>
                    <a:pt x="127" y="28"/>
                    <a:pt x="126" y="38"/>
                  </a:cubicBezTo>
                  <a:cubicBezTo>
                    <a:pt x="126" y="41"/>
                    <a:pt x="128" y="41"/>
                    <a:pt x="130" y="41"/>
                  </a:cubicBezTo>
                  <a:cubicBezTo>
                    <a:pt x="133" y="42"/>
                    <a:pt x="134" y="40"/>
                    <a:pt x="134" y="38"/>
                  </a:cubicBezTo>
                  <a:cubicBezTo>
                    <a:pt x="134" y="30"/>
                    <a:pt x="134" y="21"/>
                    <a:pt x="134" y="13"/>
                  </a:cubicBezTo>
                  <a:cubicBezTo>
                    <a:pt x="134" y="10"/>
                    <a:pt x="134" y="8"/>
                    <a:pt x="134" y="5"/>
                  </a:cubicBezTo>
                  <a:close/>
                  <a:moveTo>
                    <a:pt x="25" y="24"/>
                  </a:moveTo>
                  <a:cubicBezTo>
                    <a:pt x="25" y="24"/>
                    <a:pt x="25" y="25"/>
                    <a:pt x="25" y="25"/>
                  </a:cubicBezTo>
                  <a:cubicBezTo>
                    <a:pt x="56" y="25"/>
                    <a:pt x="87" y="25"/>
                    <a:pt x="119" y="25"/>
                  </a:cubicBezTo>
                  <a:cubicBezTo>
                    <a:pt x="119" y="25"/>
                    <a:pt x="119" y="24"/>
                    <a:pt x="119" y="24"/>
                  </a:cubicBezTo>
                  <a:cubicBezTo>
                    <a:pt x="87" y="24"/>
                    <a:pt x="56" y="24"/>
                    <a:pt x="25" y="24"/>
                  </a:cubicBezTo>
                  <a:close/>
                  <a:moveTo>
                    <a:pt x="7" y="24"/>
                  </a:moveTo>
                  <a:cubicBezTo>
                    <a:pt x="7" y="25"/>
                    <a:pt x="7" y="25"/>
                    <a:pt x="7" y="26"/>
                  </a:cubicBezTo>
                  <a:cubicBezTo>
                    <a:pt x="9" y="27"/>
                    <a:pt x="11" y="30"/>
                    <a:pt x="13" y="30"/>
                  </a:cubicBezTo>
                  <a:cubicBezTo>
                    <a:pt x="16" y="31"/>
                    <a:pt x="18" y="28"/>
                    <a:pt x="19" y="25"/>
                  </a:cubicBezTo>
                  <a:cubicBezTo>
                    <a:pt x="19" y="22"/>
                    <a:pt x="17" y="19"/>
                    <a:pt x="13" y="20"/>
                  </a:cubicBezTo>
                  <a:cubicBezTo>
                    <a:pt x="11" y="20"/>
                    <a:pt x="9" y="23"/>
                    <a:pt x="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" name="Freeform 7"/>
            <p:cNvSpPr>
              <a:spLocks/>
            </p:cNvSpPr>
            <p:nvPr/>
          </p:nvSpPr>
          <p:spPr bwMode="auto">
            <a:xfrm>
              <a:off x="-1798638" y="1455738"/>
              <a:ext cx="673100" cy="163513"/>
            </a:xfrm>
            <a:custGeom>
              <a:avLst/>
              <a:gdLst>
                <a:gd name="T0" fmla="*/ 176 w 177"/>
                <a:gd name="T1" fmla="*/ 1 h 43"/>
                <a:gd name="T2" fmla="*/ 176 w 177"/>
                <a:gd name="T3" fmla="*/ 11 h 43"/>
                <a:gd name="T4" fmla="*/ 162 w 177"/>
                <a:gd name="T5" fmla="*/ 11 h 43"/>
                <a:gd name="T6" fmla="*/ 21 w 177"/>
                <a:gd name="T7" fmla="*/ 11 h 43"/>
                <a:gd name="T8" fmla="*/ 14 w 177"/>
                <a:gd name="T9" fmla="*/ 13 h 43"/>
                <a:gd name="T10" fmla="*/ 177 w 177"/>
                <a:gd name="T11" fmla="*/ 14 h 43"/>
                <a:gd name="T12" fmla="*/ 177 w 177"/>
                <a:gd name="T13" fmla="*/ 16 h 43"/>
                <a:gd name="T14" fmla="*/ 172 w 177"/>
                <a:gd name="T15" fmla="*/ 17 h 43"/>
                <a:gd name="T16" fmla="*/ 68 w 177"/>
                <a:gd name="T17" fmla="*/ 17 h 43"/>
                <a:gd name="T18" fmla="*/ 15 w 177"/>
                <a:gd name="T19" fmla="*/ 17 h 43"/>
                <a:gd name="T20" fmla="*/ 10 w 177"/>
                <a:gd name="T21" fmla="*/ 17 h 43"/>
                <a:gd name="T22" fmla="*/ 10 w 177"/>
                <a:gd name="T23" fmla="*/ 19 h 43"/>
                <a:gd name="T24" fmla="*/ 14 w 177"/>
                <a:gd name="T25" fmla="*/ 20 h 43"/>
                <a:gd name="T26" fmla="*/ 67 w 177"/>
                <a:gd name="T27" fmla="*/ 20 h 43"/>
                <a:gd name="T28" fmla="*/ 172 w 177"/>
                <a:gd name="T29" fmla="*/ 20 h 43"/>
                <a:gd name="T30" fmla="*/ 177 w 177"/>
                <a:gd name="T31" fmla="*/ 21 h 43"/>
                <a:gd name="T32" fmla="*/ 177 w 177"/>
                <a:gd name="T33" fmla="*/ 22 h 43"/>
                <a:gd name="T34" fmla="*/ 172 w 177"/>
                <a:gd name="T35" fmla="*/ 23 h 43"/>
                <a:gd name="T36" fmla="*/ 34 w 177"/>
                <a:gd name="T37" fmla="*/ 23 h 43"/>
                <a:gd name="T38" fmla="*/ 14 w 177"/>
                <a:gd name="T39" fmla="*/ 23 h 43"/>
                <a:gd name="T40" fmla="*/ 10 w 177"/>
                <a:gd name="T41" fmla="*/ 23 h 43"/>
                <a:gd name="T42" fmla="*/ 10 w 177"/>
                <a:gd name="T43" fmla="*/ 25 h 43"/>
                <a:gd name="T44" fmla="*/ 14 w 177"/>
                <a:gd name="T45" fmla="*/ 26 h 43"/>
                <a:gd name="T46" fmla="*/ 83 w 177"/>
                <a:gd name="T47" fmla="*/ 26 h 43"/>
                <a:gd name="T48" fmla="*/ 172 w 177"/>
                <a:gd name="T49" fmla="*/ 26 h 43"/>
                <a:gd name="T50" fmla="*/ 177 w 177"/>
                <a:gd name="T51" fmla="*/ 28 h 43"/>
                <a:gd name="T52" fmla="*/ 122 w 177"/>
                <a:gd name="T53" fmla="*/ 29 h 43"/>
                <a:gd name="T54" fmla="*/ 68 w 177"/>
                <a:gd name="T55" fmla="*/ 29 h 43"/>
                <a:gd name="T56" fmla="*/ 12 w 177"/>
                <a:gd name="T57" fmla="*/ 29 h 43"/>
                <a:gd name="T58" fmla="*/ 21 w 177"/>
                <a:gd name="T59" fmla="*/ 33 h 43"/>
                <a:gd name="T60" fmla="*/ 97 w 177"/>
                <a:gd name="T61" fmla="*/ 33 h 43"/>
                <a:gd name="T62" fmla="*/ 172 w 177"/>
                <a:gd name="T63" fmla="*/ 33 h 43"/>
                <a:gd name="T64" fmla="*/ 176 w 177"/>
                <a:gd name="T65" fmla="*/ 33 h 43"/>
                <a:gd name="T66" fmla="*/ 176 w 177"/>
                <a:gd name="T67" fmla="*/ 42 h 43"/>
                <a:gd name="T68" fmla="*/ 172 w 177"/>
                <a:gd name="T69" fmla="*/ 43 h 43"/>
                <a:gd name="T70" fmla="*/ 19 w 177"/>
                <a:gd name="T71" fmla="*/ 43 h 43"/>
                <a:gd name="T72" fmla="*/ 0 w 177"/>
                <a:gd name="T73" fmla="*/ 24 h 43"/>
                <a:gd name="T74" fmla="*/ 19 w 177"/>
                <a:gd name="T75" fmla="*/ 1 h 43"/>
                <a:gd name="T76" fmla="*/ 174 w 177"/>
                <a:gd name="T77" fmla="*/ 0 h 43"/>
                <a:gd name="T78" fmla="*/ 176 w 177"/>
                <a:gd name="T79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7" h="43">
                  <a:moveTo>
                    <a:pt x="176" y="1"/>
                  </a:moveTo>
                  <a:cubicBezTo>
                    <a:pt x="176" y="4"/>
                    <a:pt x="176" y="7"/>
                    <a:pt x="176" y="11"/>
                  </a:cubicBezTo>
                  <a:cubicBezTo>
                    <a:pt x="171" y="11"/>
                    <a:pt x="167" y="11"/>
                    <a:pt x="162" y="11"/>
                  </a:cubicBezTo>
                  <a:cubicBezTo>
                    <a:pt x="115" y="11"/>
                    <a:pt x="68" y="11"/>
                    <a:pt x="21" y="11"/>
                  </a:cubicBezTo>
                  <a:cubicBezTo>
                    <a:pt x="18" y="11"/>
                    <a:pt x="16" y="11"/>
                    <a:pt x="14" y="13"/>
                  </a:cubicBezTo>
                  <a:cubicBezTo>
                    <a:pt x="68" y="14"/>
                    <a:pt x="122" y="13"/>
                    <a:pt x="177" y="14"/>
                  </a:cubicBezTo>
                  <a:cubicBezTo>
                    <a:pt x="177" y="15"/>
                    <a:pt x="177" y="15"/>
                    <a:pt x="177" y="16"/>
                  </a:cubicBezTo>
                  <a:cubicBezTo>
                    <a:pt x="175" y="16"/>
                    <a:pt x="174" y="17"/>
                    <a:pt x="172" y="17"/>
                  </a:cubicBezTo>
                  <a:cubicBezTo>
                    <a:pt x="137" y="17"/>
                    <a:pt x="103" y="17"/>
                    <a:pt x="68" y="17"/>
                  </a:cubicBezTo>
                  <a:cubicBezTo>
                    <a:pt x="50" y="17"/>
                    <a:pt x="33" y="17"/>
                    <a:pt x="15" y="17"/>
                  </a:cubicBezTo>
                  <a:cubicBezTo>
                    <a:pt x="13" y="17"/>
                    <a:pt x="12" y="17"/>
                    <a:pt x="10" y="17"/>
                  </a:cubicBezTo>
                  <a:cubicBezTo>
                    <a:pt x="10" y="18"/>
                    <a:pt x="10" y="18"/>
                    <a:pt x="10" y="19"/>
                  </a:cubicBezTo>
                  <a:cubicBezTo>
                    <a:pt x="11" y="19"/>
                    <a:pt x="13" y="20"/>
                    <a:pt x="14" y="20"/>
                  </a:cubicBezTo>
                  <a:cubicBezTo>
                    <a:pt x="32" y="20"/>
                    <a:pt x="50" y="20"/>
                    <a:pt x="67" y="20"/>
                  </a:cubicBezTo>
                  <a:cubicBezTo>
                    <a:pt x="102" y="20"/>
                    <a:pt x="137" y="20"/>
                    <a:pt x="172" y="20"/>
                  </a:cubicBezTo>
                  <a:cubicBezTo>
                    <a:pt x="174" y="20"/>
                    <a:pt x="175" y="20"/>
                    <a:pt x="177" y="21"/>
                  </a:cubicBezTo>
                  <a:cubicBezTo>
                    <a:pt x="177" y="21"/>
                    <a:pt x="177" y="22"/>
                    <a:pt x="177" y="22"/>
                  </a:cubicBezTo>
                  <a:cubicBezTo>
                    <a:pt x="175" y="23"/>
                    <a:pt x="173" y="23"/>
                    <a:pt x="172" y="23"/>
                  </a:cubicBezTo>
                  <a:cubicBezTo>
                    <a:pt x="126" y="23"/>
                    <a:pt x="80" y="23"/>
                    <a:pt x="34" y="23"/>
                  </a:cubicBezTo>
                  <a:cubicBezTo>
                    <a:pt x="28" y="23"/>
                    <a:pt x="21" y="23"/>
                    <a:pt x="14" y="23"/>
                  </a:cubicBezTo>
                  <a:cubicBezTo>
                    <a:pt x="13" y="23"/>
                    <a:pt x="12" y="23"/>
                    <a:pt x="10" y="23"/>
                  </a:cubicBezTo>
                  <a:cubicBezTo>
                    <a:pt x="10" y="24"/>
                    <a:pt x="10" y="24"/>
                    <a:pt x="10" y="25"/>
                  </a:cubicBezTo>
                  <a:cubicBezTo>
                    <a:pt x="11" y="25"/>
                    <a:pt x="13" y="26"/>
                    <a:pt x="14" y="26"/>
                  </a:cubicBezTo>
                  <a:cubicBezTo>
                    <a:pt x="37" y="26"/>
                    <a:pt x="60" y="26"/>
                    <a:pt x="83" y="26"/>
                  </a:cubicBezTo>
                  <a:cubicBezTo>
                    <a:pt x="112" y="26"/>
                    <a:pt x="142" y="26"/>
                    <a:pt x="172" y="26"/>
                  </a:cubicBezTo>
                  <a:cubicBezTo>
                    <a:pt x="174" y="26"/>
                    <a:pt x="175" y="26"/>
                    <a:pt x="177" y="28"/>
                  </a:cubicBezTo>
                  <a:cubicBezTo>
                    <a:pt x="159" y="29"/>
                    <a:pt x="140" y="29"/>
                    <a:pt x="122" y="29"/>
                  </a:cubicBezTo>
                  <a:cubicBezTo>
                    <a:pt x="104" y="29"/>
                    <a:pt x="86" y="29"/>
                    <a:pt x="68" y="29"/>
                  </a:cubicBezTo>
                  <a:cubicBezTo>
                    <a:pt x="50" y="29"/>
                    <a:pt x="31" y="29"/>
                    <a:pt x="12" y="29"/>
                  </a:cubicBezTo>
                  <a:cubicBezTo>
                    <a:pt x="14" y="33"/>
                    <a:pt x="18" y="33"/>
                    <a:pt x="21" y="33"/>
                  </a:cubicBezTo>
                  <a:cubicBezTo>
                    <a:pt x="46" y="33"/>
                    <a:pt x="72" y="33"/>
                    <a:pt x="97" y="33"/>
                  </a:cubicBezTo>
                  <a:cubicBezTo>
                    <a:pt x="122" y="33"/>
                    <a:pt x="147" y="33"/>
                    <a:pt x="172" y="33"/>
                  </a:cubicBezTo>
                  <a:cubicBezTo>
                    <a:pt x="173" y="33"/>
                    <a:pt x="174" y="33"/>
                    <a:pt x="176" y="33"/>
                  </a:cubicBezTo>
                  <a:cubicBezTo>
                    <a:pt x="176" y="36"/>
                    <a:pt x="176" y="39"/>
                    <a:pt x="176" y="42"/>
                  </a:cubicBezTo>
                  <a:cubicBezTo>
                    <a:pt x="175" y="43"/>
                    <a:pt x="174" y="43"/>
                    <a:pt x="172" y="43"/>
                  </a:cubicBezTo>
                  <a:cubicBezTo>
                    <a:pt x="121" y="43"/>
                    <a:pt x="70" y="43"/>
                    <a:pt x="19" y="43"/>
                  </a:cubicBezTo>
                  <a:cubicBezTo>
                    <a:pt x="8" y="43"/>
                    <a:pt x="0" y="35"/>
                    <a:pt x="0" y="24"/>
                  </a:cubicBezTo>
                  <a:cubicBezTo>
                    <a:pt x="0" y="9"/>
                    <a:pt x="7" y="1"/>
                    <a:pt x="19" y="1"/>
                  </a:cubicBezTo>
                  <a:cubicBezTo>
                    <a:pt x="71" y="0"/>
                    <a:pt x="122" y="0"/>
                    <a:pt x="174" y="0"/>
                  </a:cubicBezTo>
                  <a:cubicBezTo>
                    <a:pt x="174" y="0"/>
                    <a:pt x="175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" name="Freeform 8"/>
            <p:cNvSpPr>
              <a:spLocks/>
            </p:cNvSpPr>
            <p:nvPr/>
          </p:nvSpPr>
          <p:spPr bwMode="auto">
            <a:xfrm>
              <a:off x="-1531938" y="1033462"/>
              <a:ext cx="125413" cy="90488"/>
            </a:xfrm>
            <a:custGeom>
              <a:avLst/>
              <a:gdLst>
                <a:gd name="T0" fmla="*/ 33 w 33"/>
                <a:gd name="T1" fmla="*/ 5 h 24"/>
                <a:gd name="T2" fmla="*/ 20 w 33"/>
                <a:gd name="T3" fmla="*/ 21 h 24"/>
                <a:gd name="T4" fmla="*/ 0 w 33"/>
                <a:gd name="T5" fmla="*/ 16 h 24"/>
                <a:gd name="T6" fmla="*/ 21 w 33"/>
                <a:gd name="T7" fmla="*/ 2 h 24"/>
                <a:gd name="T8" fmla="*/ 33 w 33"/>
                <a:gd name="T9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4">
                  <a:moveTo>
                    <a:pt x="33" y="5"/>
                  </a:moveTo>
                  <a:cubicBezTo>
                    <a:pt x="30" y="11"/>
                    <a:pt x="27" y="18"/>
                    <a:pt x="20" y="21"/>
                  </a:cubicBezTo>
                  <a:cubicBezTo>
                    <a:pt x="13" y="24"/>
                    <a:pt x="7" y="18"/>
                    <a:pt x="0" y="16"/>
                  </a:cubicBezTo>
                  <a:cubicBezTo>
                    <a:pt x="2" y="7"/>
                    <a:pt x="12" y="0"/>
                    <a:pt x="21" y="2"/>
                  </a:cubicBezTo>
                  <a:cubicBezTo>
                    <a:pt x="25" y="3"/>
                    <a:pt x="29" y="4"/>
                    <a:pt x="3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6042454" y="541626"/>
            <a:ext cx="2723700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439" y="2649070"/>
            <a:ext cx="1760668" cy="217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95529" y="199802"/>
            <a:ext cx="2436753" cy="156506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843146" y="903332"/>
            <a:ext cx="5199790" cy="396411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2969777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25000"/>
                  </a:schemeClr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361490" y="685221"/>
            <a:ext cx="3989253" cy="1292662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rgbClr val="EEB245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800" b="1" dirty="0">
              <a:solidFill>
                <a:srgbClr val="EEB245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161481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25000"/>
                  </a:schemeClr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768" y="2502615"/>
            <a:ext cx="2502696" cy="213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p54"/>
          <p:cNvSpPr txBox="1">
            <a:spLocks noGrp="1"/>
          </p:cNvSpPr>
          <p:nvPr>
            <p:ph type="subTitle" idx="1"/>
          </p:nvPr>
        </p:nvSpPr>
        <p:spPr>
          <a:xfrm>
            <a:off x="2715768" y="1402092"/>
            <a:ext cx="3721500" cy="7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 you have any questions?</a:t>
            </a:r>
            <a:endParaRPr dirty="0"/>
          </a:p>
        </p:txBody>
      </p:sp>
      <p:sp>
        <p:nvSpPr>
          <p:cNvPr id="1948" name="Google Shape;1948;p54"/>
          <p:cNvSpPr txBox="1">
            <a:spLocks noGrp="1"/>
          </p:cNvSpPr>
          <p:nvPr>
            <p:ph type="title"/>
          </p:nvPr>
        </p:nvSpPr>
        <p:spPr>
          <a:xfrm>
            <a:off x="713250" y="539508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25000"/>
                  </a:schemeClr>
                </a:solidFill>
              </a:rPr>
              <a:t>THANKS!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601" y="2375133"/>
            <a:ext cx="3523667" cy="24446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6491" y="3627237"/>
            <a:ext cx="2452500" cy="11925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78" y="3597435"/>
            <a:ext cx="2452500" cy="119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56"/>
          <p:cNvSpPr txBox="1">
            <a:spLocks noGrp="1"/>
          </p:cNvSpPr>
          <p:nvPr>
            <p:ph type="title"/>
          </p:nvPr>
        </p:nvSpPr>
        <p:spPr>
          <a:xfrm>
            <a:off x="783564" y="2377391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>
                <a:solidFill>
                  <a:schemeClr val="bg1">
                    <a:lumMod val="50000"/>
                  </a:schemeClr>
                </a:solidFill>
              </a:rPr>
              <a:t>www.plantillaspower-point.com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65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9"/>
          <p:cNvSpPr txBox="1">
            <a:spLocks noGrp="1"/>
          </p:cNvSpPr>
          <p:nvPr>
            <p:ph type="subTitle" idx="6"/>
          </p:nvPr>
        </p:nvSpPr>
        <p:spPr>
          <a:xfrm>
            <a:off x="5836756" y="2336478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section here</a:t>
            </a:r>
            <a:endParaRPr/>
          </a:p>
        </p:txBody>
      </p:sp>
      <p:sp>
        <p:nvSpPr>
          <p:cNvPr id="310" name="Google Shape;310;p29"/>
          <p:cNvSpPr txBox="1">
            <a:spLocks noGrp="1"/>
          </p:cNvSpPr>
          <p:nvPr>
            <p:ph type="subTitle" idx="7"/>
          </p:nvPr>
        </p:nvSpPr>
        <p:spPr>
          <a:xfrm>
            <a:off x="2206756" y="4142703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section here</a:t>
            </a:r>
            <a:endParaRPr/>
          </a:p>
        </p:txBody>
      </p:sp>
      <p:sp>
        <p:nvSpPr>
          <p:cNvPr id="311" name="Google Shape;311;p29"/>
          <p:cNvSpPr txBox="1">
            <a:spLocks noGrp="1"/>
          </p:cNvSpPr>
          <p:nvPr>
            <p:ph type="subTitle" idx="8"/>
          </p:nvPr>
        </p:nvSpPr>
        <p:spPr>
          <a:xfrm>
            <a:off x="2206756" y="2336478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section here</a:t>
            </a:r>
            <a:endParaRPr/>
          </a:p>
        </p:txBody>
      </p:sp>
      <p:grpSp>
        <p:nvGrpSpPr>
          <p:cNvPr id="312" name="Google Shape;312;p29"/>
          <p:cNvGrpSpPr/>
          <p:nvPr/>
        </p:nvGrpSpPr>
        <p:grpSpPr>
          <a:xfrm>
            <a:off x="5085294" y="3430944"/>
            <a:ext cx="595372" cy="549604"/>
            <a:chOff x="1687400" y="3905821"/>
            <a:chExt cx="595372" cy="549604"/>
          </a:xfrm>
        </p:grpSpPr>
        <p:sp>
          <p:nvSpPr>
            <p:cNvPr id="313" name="Google Shape;313;p29"/>
            <p:cNvSpPr/>
            <p:nvPr/>
          </p:nvSpPr>
          <p:spPr>
            <a:xfrm>
              <a:off x="1687400" y="3916241"/>
              <a:ext cx="5589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4" name="Google Shape;314;p29"/>
            <p:cNvCxnSpPr/>
            <p:nvPr/>
          </p:nvCxnSpPr>
          <p:spPr>
            <a:xfrm>
              <a:off x="1742750" y="3905825"/>
              <a:ext cx="0" cy="5496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15" name="Google Shape;315;p29"/>
            <p:cNvSpPr/>
            <p:nvPr/>
          </p:nvSpPr>
          <p:spPr>
            <a:xfrm rot="2700178">
              <a:off x="2088875" y="3968324"/>
              <a:ext cx="201970" cy="60837"/>
            </a:xfrm>
            <a:custGeom>
              <a:avLst/>
              <a:gdLst/>
              <a:ahLst/>
              <a:cxnLst/>
              <a:rect l="l" t="t" r="r" b="b"/>
              <a:pathLst>
                <a:path w="5906" h="1779" extrusionOk="0">
                  <a:moveTo>
                    <a:pt x="0" y="0"/>
                  </a:moveTo>
                  <a:cubicBezTo>
                    <a:pt x="745" y="1859"/>
                    <a:pt x="4327" y="2326"/>
                    <a:pt x="5906" y="1095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16" name="Google Shape;316;p29"/>
          <p:cNvGrpSpPr/>
          <p:nvPr/>
        </p:nvGrpSpPr>
        <p:grpSpPr>
          <a:xfrm>
            <a:off x="5064932" y="1620510"/>
            <a:ext cx="579750" cy="549604"/>
            <a:chOff x="1666550" y="3179683"/>
            <a:chExt cx="579750" cy="549604"/>
          </a:xfrm>
        </p:grpSpPr>
        <p:sp>
          <p:nvSpPr>
            <p:cNvPr id="317" name="Google Shape;317;p29"/>
            <p:cNvSpPr/>
            <p:nvPr/>
          </p:nvSpPr>
          <p:spPr>
            <a:xfrm>
              <a:off x="1687400" y="3191977"/>
              <a:ext cx="558900" cy="52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8" name="Google Shape;318;p29"/>
            <p:cNvGrpSpPr/>
            <p:nvPr/>
          </p:nvGrpSpPr>
          <p:grpSpPr>
            <a:xfrm rot="10800000">
              <a:off x="1666550" y="3179683"/>
              <a:ext cx="540022" cy="549604"/>
              <a:chOff x="1742750" y="3179683"/>
              <a:chExt cx="540022" cy="549604"/>
            </a:xfrm>
          </p:grpSpPr>
          <p:cxnSp>
            <p:nvCxnSpPr>
              <p:cNvPr id="319" name="Google Shape;319;p29"/>
              <p:cNvCxnSpPr/>
              <p:nvPr/>
            </p:nvCxnSpPr>
            <p:spPr>
              <a:xfrm>
                <a:off x="1742750" y="3179688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20" name="Google Shape;320;p29"/>
              <p:cNvSpPr/>
              <p:nvPr/>
            </p:nvSpPr>
            <p:spPr>
              <a:xfrm rot="2700178">
                <a:off x="2088875" y="3242186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321" name="Google Shape;321;p29"/>
          <p:cNvGrpSpPr/>
          <p:nvPr/>
        </p:nvGrpSpPr>
        <p:grpSpPr>
          <a:xfrm>
            <a:off x="1447282" y="3426469"/>
            <a:ext cx="595372" cy="549604"/>
            <a:chOff x="1687400" y="2453546"/>
            <a:chExt cx="595372" cy="549604"/>
          </a:xfrm>
        </p:grpSpPr>
        <p:sp>
          <p:nvSpPr>
            <p:cNvPr id="322" name="Google Shape;322;p29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3" name="Google Shape;323;p29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324" name="Google Shape;324;p29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25" name="Google Shape;325;p29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326" name="Google Shape;326;p29"/>
          <p:cNvGrpSpPr/>
          <p:nvPr/>
        </p:nvGrpSpPr>
        <p:grpSpPr>
          <a:xfrm>
            <a:off x="1427144" y="1616335"/>
            <a:ext cx="579750" cy="549604"/>
            <a:chOff x="1666550" y="1727408"/>
            <a:chExt cx="579750" cy="549604"/>
          </a:xfrm>
        </p:grpSpPr>
        <p:sp>
          <p:nvSpPr>
            <p:cNvPr id="327" name="Google Shape;327;p29"/>
            <p:cNvSpPr/>
            <p:nvPr/>
          </p:nvSpPr>
          <p:spPr>
            <a:xfrm>
              <a:off x="1687400" y="1743450"/>
              <a:ext cx="5589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8" name="Google Shape;328;p29"/>
            <p:cNvGrpSpPr/>
            <p:nvPr/>
          </p:nvGrpSpPr>
          <p:grpSpPr>
            <a:xfrm flipH="1">
              <a:off x="1666550" y="1727408"/>
              <a:ext cx="540022" cy="549604"/>
              <a:chOff x="1742750" y="1727408"/>
              <a:chExt cx="540022" cy="549604"/>
            </a:xfrm>
          </p:grpSpPr>
          <p:cxnSp>
            <p:nvCxnSpPr>
              <p:cNvPr id="329" name="Google Shape;329;p29"/>
              <p:cNvCxnSpPr/>
              <p:nvPr/>
            </p:nvCxnSpPr>
            <p:spPr>
              <a:xfrm>
                <a:off x="1742750" y="1727413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30" name="Google Shape;330;p29"/>
              <p:cNvSpPr/>
              <p:nvPr/>
            </p:nvSpPr>
            <p:spPr>
              <a:xfrm rot="2700178">
                <a:off x="2088875" y="1789911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331" name="Google Shape;331;p29"/>
          <p:cNvSpPr txBox="1">
            <a:spLocks noGrp="1"/>
          </p:cNvSpPr>
          <p:nvPr>
            <p:ph type="title"/>
          </p:nvPr>
        </p:nvSpPr>
        <p:spPr>
          <a:xfrm>
            <a:off x="-940694" y="393828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TABLE OF CONTENTS</a:t>
            </a:r>
            <a:endParaRPr sz="3200" dirty="0"/>
          </a:p>
        </p:txBody>
      </p:sp>
      <p:sp>
        <p:nvSpPr>
          <p:cNvPr id="332" name="Google Shape;332;p29"/>
          <p:cNvSpPr txBox="1">
            <a:spLocks noGrp="1"/>
          </p:cNvSpPr>
          <p:nvPr>
            <p:ph type="subTitle" idx="1"/>
          </p:nvPr>
        </p:nvSpPr>
        <p:spPr>
          <a:xfrm>
            <a:off x="5836756" y="1513725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the Topic</a:t>
            </a:r>
            <a:endParaRPr/>
          </a:p>
        </p:txBody>
      </p:sp>
      <p:sp>
        <p:nvSpPr>
          <p:cNvPr id="333" name="Google Shape;333;p29"/>
          <p:cNvSpPr txBox="1">
            <a:spLocks noGrp="1"/>
          </p:cNvSpPr>
          <p:nvPr>
            <p:ph type="subTitle" idx="2"/>
          </p:nvPr>
        </p:nvSpPr>
        <p:spPr>
          <a:xfrm>
            <a:off x="2206756" y="1513725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Overview</a:t>
            </a:r>
            <a:endParaRPr/>
          </a:p>
        </p:txBody>
      </p:sp>
      <p:sp>
        <p:nvSpPr>
          <p:cNvPr id="334" name="Google Shape;334;p29"/>
          <p:cNvSpPr txBox="1">
            <a:spLocks noGrp="1"/>
          </p:cNvSpPr>
          <p:nvPr>
            <p:ph type="subTitle" idx="3"/>
          </p:nvPr>
        </p:nvSpPr>
        <p:spPr>
          <a:xfrm>
            <a:off x="5836756" y="3319958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Practical Assignment</a:t>
            </a:r>
            <a:endParaRPr/>
          </a:p>
        </p:txBody>
      </p:sp>
      <p:sp>
        <p:nvSpPr>
          <p:cNvPr id="335" name="Google Shape;335;p29"/>
          <p:cNvSpPr txBox="1">
            <a:spLocks noGrp="1"/>
          </p:cNvSpPr>
          <p:nvPr>
            <p:ph type="subTitle" idx="4"/>
          </p:nvPr>
        </p:nvSpPr>
        <p:spPr>
          <a:xfrm>
            <a:off x="2206756" y="3319958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Features of the Topic</a:t>
            </a:r>
            <a:endParaRPr/>
          </a:p>
        </p:txBody>
      </p:sp>
      <p:grpSp>
        <p:nvGrpSpPr>
          <p:cNvPr id="336" name="Google Shape;336;p29"/>
          <p:cNvGrpSpPr/>
          <p:nvPr/>
        </p:nvGrpSpPr>
        <p:grpSpPr>
          <a:xfrm rot="6752136">
            <a:off x="-795333" y="4183360"/>
            <a:ext cx="2067632" cy="383376"/>
            <a:chOff x="4399950" y="2954075"/>
            <a:chExt cx="1287675" cy="238725"/>
          </a:xfrm>
        </p:grpSpPr>
        <p:sp>
          <p:nvSpPr>
            <p:cNvPr id="337" name="Google Shape;337;p29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" name="Google Shape;372;p29"/>
          <p:cNvGrpSpPr/>
          <p:nvPr/>
        </p:nvGrpSpPr>
        <p:grpSpPr>
          <a:xfrm rot="-4260837" flipH="1">
            <a:off x="-992576" y="4841566"/>
            <a:ext cx="2550809" cy="433066"/>
            <a:chOff x="4330300" y="3920250"/>
            <a:chExt cx="1682975" cy="210775"/>
          </a:xfrm>
        </p:grpSpPr>
        <p:sp>
          <p:nvSpPr>
            <p:cNvPr id="373" name="Google Shape;373;p29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" name="Google Shape;378;p29"/>
          <p:cNvGrpSpPr/>
          <p:nvPr/>
        </p:nvGrpSpPr>
        <p:grpSpPr>
          <a:xfrm rot="5363820" flipH="1">
            <a:off x="7803993" y="3597960"/>
            <a:ext cx="2591038" cy="1638392"/>
            <a:chOff x="2600325" y="3927100"/>
            <a:chExt cx="1196000" cy="691475"/>
          </a:xfrm>
        </p:grpSpPr>
        <p:sp>
          <p:nvSpPr>
            <p:cNvPr id="379" name="Google Shape;379;p29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9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9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9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9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9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9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9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9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9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9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9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9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9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" name="Google Shape;400;p29"/>
          <p:cNvGrpSpPr/>
          <p:nvPr/>
        </p:nvGrpSpPr>
        <p:grpSpPr>
          <a:xfrm rot="6540864">
            <a:off x="-1326462" y="4134054"/>
            <a:ext cx="2344260" cy="481988"/>
            <a:chOff x="4341300" y="4367325"/>
            <a:chExt cx="1511525" cy="310775"/>
          </a:xfrm>
        </p:grpSpPr>
        <p:sp>
          <p:nvSpPr>
            <p:cNvPr id="401" name="Google Shape;401;p29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9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9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9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" name="Google Shape;408;p29"/>
          <p:cNvGrpSpPr/>
          <p:nvPr/>
        </p:nvGrpSpPr>
        <p:grpSpPr>
          <a:xfrm rot="10438015" flipH="1">
            <a:off x="8567936" y="3517812"/>
            <a:ext cx="861807" cy="1764086"/>
            <a:chOff x="6404350" y="3138600"/>
            <a:chExt cx="658750" cy="1348425"/>
          </a:xfrm>
        </p:grpSpPr>
        <p:sp>
          <p:nvSpPr>
            <p:cNvPr id="409" name="Google Shape;409;p29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9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9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430;p29"/>
          <p:cNvGrpSpPr/>
          <p:nvPr/>
        </p:nvGrpSpPr>
        <p:grpSpPr>
          <a:xfrm rot="-7958515">
            <a:off x="7796267" y="3664817"/>
            <a:ext cx="1903871" cy="1383693"/>
            <a:chOff x="7365331" y="3876744"/>
            <a:chExt cx="752588" cy="546995"/>
          </a:xfrm>
        </p:grpSpPr>
        <p:sp>
          <p:nvSpPr>
            <p:cNvPr id="431" name="Google Shape;431;p29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9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5" name="Google Shape;435;p29"/>
          <p:cNvSpPr txBox="1">
            <a:spLocks noGrp="1"/>
          </p:cNvSpPr>
          <p:nvPr>
            <p:ph type="subTitle" idx="5"/>
          </p:nvPr>
        </p:nvSpPr>
        <p:spPr>
          <a:xfrm>
            <a:off x="5836756" y="4142703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section here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367" y="1464757"/>
            <a:ext cx="3365873" cy="268257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25" y="1464757"/>
            <a:ext cx="4345713" cy="298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1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56"/>
          <p:cNvSpPr txBox="1">
            <a:spLocks noGrp="1"/>
          </p:cNvSpPr>
          <p:nvPr>
            <p:ph type="title"/>
          </p:nvPr>
        </p:nvSpPr>
        <p:spPr>
          <a:xfrm>
            <a:off x="-974897" y="379778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ALTERNATIVE</a:t>
            </a:r>
            <a:r>
              <a:rPr lang="en" sz="3200" dirty="0"/>
              <a:t> RESOURCES</a:t>
            </a:r>
            <a:endParaRPr sz="3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945" y="1579119"/>
            <a:ext cx="3138750" cy="2970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746" y="1365369"/>
            <a:ext cx="4972501" cy="3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7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56"/>
          <p:cNvSpPr txBox="1">
            <a:spLocks noGrp="1"/>
          </p:cNvSpPr>
          <p:nvPr>
            <p:ph type="title"/>
          </p:nvPr>
        </p:nvSpPr>
        <p:spPr>
          <a:xfrm>
            <a:off x="-974897" y="379778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ALTERNATIVE</a:t>
            </a:r>
            <a:r>
              <a:rPr lang="en" sz="3200" dirty="0"/>
              <a:t> RESOURCES</a:t>
            </a:r>
            <a:endParaRPr sz="3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762" y="1305168"/>
            <a:ext cx="2253682" cy="346360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24" y="1154789"/>
            <a:ext cx="3729976" cy="361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8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56"/>
          <p:cNvSpPr txBox="1">
            <a:spLocks noGrp="1"/>
          </p:cNvSpPr>
          <p:nvPr>
            <p:ph type="title"/>
          </p:nvPr>
        </p:nvSpPr>
        <p:spPr>
          <a:xfrm>
            <a:off x="-974897" y="379778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ALTERNATIVE</a:t>
            </a:r>
            <a:r>
              <a:rPr lang="en" sz="3200" dirty="0"/>
              <a:t> RESOURCES</a:t>
            </a:r>
            <a:endParaRPr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068" y="1317674"/>
            <a:ext cx="2987412" cy="353568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228" y="1298354"/>
            <a:ext cx="3948750" cy="355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8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1" name="Google Shape;2231;p56"/>
          <p:cNvGrpSpPr/>
          <p:nvPr/>
        </p:nvGrpSpPr>
        <p:grpSpPr>
          <a:xfrm>
            <a:off x="7550424" y="1490685"/>
            <a:ext cx="917930" cy="798048"/>
            <a:chOff x="6330550" y="2029250"/>
            <a:chExt cx="531025" cy="461700"/>
          </a:xfrm>
        </p:grpSpPr>
        <p:sp>
          <p:nvSpPr>
            <p:cNvPr id="2232" name="Google Shape;2232;p56"/>
            <p:cNvSpPr/>
            <p:nvPr/>
          </p:nvSpPr>
          <p:spPr>
            <a:xfrm>
              <a:off x="6330550" y="2248225"/>
              <a:ext cx="265225" cy="237975"/>
            </a:xfrm>
            <a:custGeom>
              <a:avLst/>
              <a:gdLst/>
              <a:ahLst/>
              <a:cxnLst/>
              <a:rect l="l" t="t" r="r" b="b"/>
              <a:pathLst>
                <a:path w="10609" h="9519" extrusionOk="0">
                  <a:moveTo>
                    <a:pt x="3989" y="0"/>
                  </a:moveTo>
                  <a:cubicBezTo>
                    <a:pt x="3937" y="0"/>
                    <a:pt x="3885" y="2"/>
                    <a:pt x="3834" y="4"/>
                  </a:cubicBezTo>
                  <a:cubicBezTo>
                    <a:pt x="3191" y="40"/>
                    <a:pt x="2560" y="147"/>
                    <a:pt x="1988" y="469"/>
                  </a:cubicBezTo>
                  <a:cubicBezTo>
                    <a:pt x="1500" y="766"/>
                    <a:pt x="1096" y="1171"/>
                    <a:pt x="798" y="1647"/>
                  </a:cubicBezTo>
                  <a:cubicBezTo>
                    <a:pt x="107" y="2767"/>
                    <a:pt x="0" y="4172"/>
                    <a:pt x="203" y="5457"/>
                  </a:cubicBezTo>
                  <a:cubicBezTo>
                    <a:pt x="381" y="6565"/>
                    <a:pt x="822" y="7684"/>
                    <a:pt x="1607" y="8482"/>
                  </a:cubicBezTo>
                  <a:cubicBezTo>
                    <a:pt x="2012" y="8886"/>
                    <a:pt x="2512" y="9184"/>
                    <a:pt x="3060" y="9351"/>
                  </a:cubicBezTo>
                  <a:cubicBezTo>
                    <a:pt x="3490" y="9463"/>
                    <a:pt x="3932" y="9518"/>
                    <a:pt x="4378" y="9518"/>
                  </a:cubicBezTo>
                  <a:cubicBezTo>
                    <a:pt x="4550" y="9518"/>
                    <a:pt x="4722" y="9510"/>
                    <a:pt x="4894" y="9494"/>
                  </a:cubicBezTo>
                  <a:cubicBezTo>
                    <a:pt x="5525" y="9446"/>
                    <a:pt x="6132" y="9339"/>
                    <a:pt x="6751" y="9196"/>
                  </a:cubicBezTo>
                  <a:cubicBezTo>
                    <a:pt x="7346" y="9065"/>
                    <a:pt x="7942" y="8863"/>
                    <a:pt x="8501" y="8601"/>
                  </a:cubicBezTo>
                  <a:cubicBezTo>
                    <a:pt x="9073" y="8351"/>
                    <a:pt x="9597" y="8017"/>
                    <a:pt x="10061" y="7601"/>
                  </a:cubicBezTo>
                  <a:cubicBezTo>
                    <a:pt x="10275" y="7398"/>
                    <a:pt x="10442" y="7148"/>
                    <a:pt x="10537" y="6862"/>
                  </a:cubicBezTo>
                  <a:cubicBezTo>
                    <a:pt x="10609" y="6612"/>
                    <a:pt x="10573" y="6350"/>
                    <a:pt x="10454" y="6112"/>
                  </a:cubicBezTo>
                  <a:cubicBezTo>
                    <a:pt x="10382" y="5958"/>
                    <a:pt x="10251" y="5838"/>
                    <a:pt x="10085" y="5767"/>
                  </a:cubicBezTo>
                  <a:cubicBezTo>
                    <a:pt x="10085" y="5743"/>
                    <a:pt x="10061" y="5719"/>
                    <a:pt x="10037" y="5719"/>
                  </a:cubicBezTo>
                  <a:lnTo>
                    <a:pt x="9918" y="5719"/>
                  </a:lnTo>
                  <a:cubicBezTo>
                    <a:pt x="9906" y="5719"/>
                    <a:pt x="9882" y="5719"/>
                    <a:pt x="9870" y="5731"/>
                  </a:cubicBezTo>
                  <a:cubicBezTo>
                    <a:pt x="9716" y="5791"/>
                    <a:pt x="9573" y="5886"/>
                    <a:pt x="9478" y="6029"/>
                  </a:cubicBezTo>
                  <a:cubicBezTo>
                    <a:pt x="9406" y="6124"/>
                    <a:pt x="9335" y="6231"/>
                    <a:pt x="9251" y="6327"/>
                  </a:cubicBezTo>
                  <a:cubicBezTo>
                    <a:pt x="9227" y="6362"/>
                    <a:pt x="9168" y="6458"/>
                    <a:pt x="9120" y="6458"/>
                  </a:cubicBezTo>
                  <a:cubicBezTo>
                    <a:pt x="9085" y="6458"/>
                    <a:pt x="9061" y="6362"/>
                    <a:pt x="9037" y="6327"/>
                  </a:cubicBezTo>
                  <a:cubicBezTo>
                    <a:pt x="8890" y="5986"/>
                    <a:pt x="8566" y="5847"/>
                    <a:pt x="8237" y="5847"/>
                  </a:cubicBezTo>
                  <a:cubicBezTo>
                    <a:pt x="8060" y="5847"/>
                    <a:pt x="7881" y="5887"/>
                    <a:pt x="7727" y="5958"/>
                  </a:cubicBezTo>
                  <a:cubicBezTo>
                    <a:pt x="7156" y="6208"/>
                    <a:pt x="6787" y="6779"/>
                    <a:pt x="6239" y="7053"/>
                  </a:cubicBezTo>
                  <a:cubicBezTo>
                    <a:pt x="6069" y="7130"/>
                    <a:pt x="5888" y="7167"/>
                    <a:pt x="5709" y="7167"/>
                  </a:cubicBezTo>
                  <a:cubicBezTo>
                    <a:pt x="5359" y="7167"/>
                    <a:pt x="5014" y="7027"/>
                    <a:pt x="4763" y="6767"/>
                  </a:cubicBezTo>
                  <a:cubicBezTo>
                    <a:pt x="4334" y="6350"/>
                    <a:pt x="4167" y="5731"/>
                    <a:pt x="4215" y="5112"/>
                  </a:cubicBezTo>
                  <a:cubicBezTo>
                    <a:pt x="4263" y="4434"/>
                    <a:pt x="4620" y="3826"/>
                    <a:pt x="4786" y="3183"/>
                  </a:cubicBezTo>
                  <a:cubicBezTo>
                    <a:pt x="4965" y="2505"/>
                    <a:pt x="5013" y="1790"/>
                    <a:pt x="4917" y="1100"/>
                  </a:cubicBezTo>
                  <a:cubicBezTo>
                    <a:pt x="4870" y="802"/>
                    <a:pt x="4822" y="457"/>
                    <a:pt x="4620" y="219"/>
                  </a:cubicBezTo>
                  <a:cubicBezTo>
                    <a:pt x="4445" y="35"/>
                    <a:pt x="4216" y="0"/>
                    <a:pt x="39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6"/>
            <p:cNvSpPr/>
            <p:nvPr/>
          </p:nvSpPr>
          <p:spPr>
            <a:xfrm>
              <a:off x="6564575" y="2435550"/>
              <a:ext cx="84175" cy="55400"/>
            </a:xfrm>
            <a:custGeom>
              <a:avLst/>
              <a:gdLst/>
              <a:ahLst/>
              <a:cxnLst/>
              <a:rect l="l" t="t" r="r" b="b"/>
              <a:pathLst>
                <a:path w="3367" h="2216" extrusionOk="0">
                  <a:moveTo>
                    <a:pt x="1283" y="0"/>
                  </a:moveTo>
                  <a:cubicBezTo>
                    <a:pt x="1283" y="0"/>
                    <a:pt x="1" y="2216"/>
                    <a:pt x="874" y="2216"/>
                  </a:cubicBezTo>
                  <a:cubicBezTo>
                    <a:pt x="883" y="2216"/>
                    <a:pt x="893" y="2215"/>
                    <a:pt x="902" y="2215"/>
                  </a:cubicBezTo>
                  <a:cubicBezTo>
                    <a:pt x="1843" y="2167"/>
                    <a:pt x="3367" y="810"/>
                    <a:pt x="3367" y="810"/>
                  </a:cubicBezTo>
                  <a:lnTo>
                    <a:pt x="12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6"/>
            <p:cNvSpPr/>
            <p:nvPr/>
          </p:nvSpPr>
          <p:spPr>
            <a:xfrm>
              <a:off x="6722850" y="2435550"/>
              <a:ext cx="84175" cy="55400"/>
            </a:xfrm>
            <a:custGeom>
              <a:avLst/>
              <a:gdLst/>
              <a:ahLst/>
              <a:cxnLst/>
              <a:rect l="l" t="t" r="r" b="b"/>
              <a:pathLst>
                <a:path w="3367" h="2216" extrusionOk="0">
                  <a:moveTo>
                    <a:pt x="2084" y="0"/>
                  </a:moveTo>
                  <a:lnTo>
                    <a:pt x="1" y="810"/>
                  </a:lnTo>
                  <a:cubicBezTo>
                    <a:pt x="1" y="810"/>
                    <a:pt x="1525" y="2167"/>
                    <a:pt x="2465" y="2215"/>
                  </a:cubicBezTo>
                  <a:cubicBezTo>
                    <a:pt x="2475" y="2215"/>
                    <a:pt x="2484" y="2216"/>
                    <a:pt x="2493" y="2216"/>
                  </a:cubicBezTo>
                  <a:cubicBezTo>
                    <a:pt x="3367" y="2216"/>
                    <a:pt x="2084" y="0"/>
                    <a:pt x="2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56"/>
            <p:cNvSpPr/>
            <p:nvPr/>
          </p:nvSpPr>
          <p:spPr>
            <a:xfrm>
              <a:off x="6454375" y="2029250"/>
              <a:ext cx="407200" cy="438000"/>
            </a:xfrm>
            <a:custGeom>
              <a:avLst/>
              <a:gdLst/>
              <a:ahLst/>
              <a:cxnLst/>
              <a:rect l="l" t="t" r="r" b="b"/>
              <a:pathLst>
                <a:path w="16288" h="17520" extrusionOk="0">
                  <a:moveTo>
                    <a:pt x="14050" y="0"/>
                  </a:moveTo>
                  <a:cubicBezTo>
                    <a:pt x="14049" y="0"/>
                    <a:pt x="12704" y="179"/>
                    <a:pt x="11561" y="1822"/>
                  </a:cubicBezTo>
                  <a:cubicBezTo>
                    <a:pt x="11561" y="1822"/>
                    <a:pt x="9958" y="1164"/>
                    <a:pt x="8217" y="1164"/>
                  </a:cubicBezTo>
                  <a:cubicBezTo>
                    <a:pt x="7147" y="1164"/>
                    <a:pt x="6025" y="1413"/>
                    <a:pt x="5191" y="2215"/>
                  </a:cubicBezTo>
                  <a:cubicBezTo>
                    <a:pt x="5190" y="2216"/>
                    <a:pt x="5189" y="2216"/>
                    <a:pt x="5187" y="2216"/>
                  </a:cubicBezTo>
                  <a:cubicBezTo>
                    <a:pt x="5079" y="2216"/>
                    <a:pt x="3797" y="299"/>
                    <a:pt x="2625" y="299"/>
                  </a:cubicBezTo>
                  <a:cubicBezTo>
                    <a:pt x="2436" y="299"/>
                    <a:pt x="2250" y="349"/>
                    <a:pt x="2072" y="465"/>
                  </a:cubicBezTo>
                  <a:cubicBezTo>
                    <a:pt x="2072" y="465"/>
                    <a:pt x="0" y="3596"/>
                    <a:pt x="3465" y="5263"/>
                  </a:cubicBezTo>
                  <a:cubicBezTo>
                    <a:pt x="3465" y="5263"/>
                    <a:pt x="2608" y="7573"/>
                    <a:pt x="3632" y="8585"/>
                  </a:cubicBezTo>
                  <a:cubicBezTo>
                    <a:pt x="3632" y="8585"/>
                    <a:pt x="2286" y="14717"/>
                    <a:pt x="5691" y="16610"/>
                  </a:cubicBezTo>
                  <a:cubicBezTo>
                    <a:pt x="6780" y="17217"/>
                    <a:pt x="8068" y="17519"/>
                    <a:pt x="9323" y="17519"/>
                  </a:cubicBezTo>
                  <a:cubicBezTo>
                    <a:pt x="11979" y="17519"/>
                    <a:pt x="14491" y="16166"/>
                    <a:pt x="14669" y="13490"/>
                  </a:cubicBezTo>
                  <a:cubicBezTo>
                    <a:pt x="14942" y="9549"/>
                    <a:pt x="12585" y="5263"/>
                    <a:pt x="12585" y="5263"/>
                  </a:cubicBezTo>
                  <a:cubicBezTo>
                    <a:pt x="12585" y="5263"/>
                    <a:pt x="16288" y="3525"/>
                    <a:pt x="140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56"/>
            <p:cNvSpPr/>
            <p:nvPr/>
          </p:nvSpPr>
          <p:spPr>
            <a:xfrm>
              <a:off x="6584150" y="2058350"/>
              <a:ext cx="159275" cy="26275"/>
            </a:xfrm>
            <a:custGeom>
              <a:avLst/>
              <a:gdLst/>
              <a:ahLst/>
              <a:cxnLst/>
              <a:rect l="l" t="t" r="r" b="b"/>
              <a:pathLst>
                <a:path w="6371" h="1051" extrusionOk="0">
                  <a:moveTo>
                    <a:pt x="3026" y="0"/>
                  </a:moveTo>
                  <a:cubicBezTo>
                    <a:pt x="1956" y="0"/>
                    <a:pt x="834" y="249"/>
                    <a:pt x="0" y="1051"/>
                  </a:cubicBezTo>
                  <a:lnTo>
                    <a:pt x="6370" y="658"/>
                  </a:lnTo>
                  <a:cubicBezTo>
                    <a:pt x="6370" y="658"/>
                    <a:pt x="4767" y="0"/>
                    <a:pt x="3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56"/>
            <p:cNvSpPr/>
            <p:nvPr/>
          </p:nvSpPr>
          <p:spPr>
            <a:xfrm>
              <a:off x="6454375" y="2040850"/>
              <a:ext cx="123550" cy="119975"/>
            </a:xfrm>
            <a:custGeom>
              <a:avLst/>
              <a:gdLst/>
              <a:ahLst/>
              <a:cxnLst/>
              <a:rect l="l" t="t" r="r" b="b"/>
              <a:pathLst>
                <a:path w="4942" h="4799" extrusionOk="0">
                  <a:moveTo>
                    <a:pt x="2072" y="1"/>
                  </a:moveTo>
                  <a:cubicBezTo>
                    <a:pt x="2072" y="1"/>
                    <a:pt x="0" y="3132"/>
                    <a:pt x="3465" y="4799"/>
                  </a:cubicBezTo>
                  <a:cubicBezTo>
                    <a:pt x="4941" y="1763"/>
                    <a:pt x="2072" y="1"/>
                    <a:pt x="2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56"/>
            <p:cNvSpPr/>
            <p:nvPr/>
          </p:nvSpPr>
          <p:spPr>
            <a:xfrm>
              <a:off x="6722250" y="2029250"/>
              <a:ext cx="139325" cy="131575"/>
            </a:xfrm>
            <a:custGeom>
              <a:avLst/>
              <a:gdLst/>
              <a:ahLst/>
              <a:cxnLst/>
              <a:rect l="l" t="t" r="r" b="b"/>
              <a:pathLst>
                <a:path w="5573" h="5263" extrusionOk="0">
                  <a:moveTo>
                    <a:pt x="3335" y="0"/>
                  </a:moveTo>
                  <a:cubicBezTo>
                    <a:pt x="3334" y="1"/>
                    <a:pt x="1" y="2632"/>
                    <a:pt x="1870" y="5263"/>
                  </a:cubicBezTo>
                  <a:cubicBezTo>
                    <a:pt x="1870" y="5263"/>
                    <a:pt x="5573" y="3525"/>
                    <a:pt x="33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6"/>
            <p:cNvSpPr/>
            <p:nvPr/>
          </p:nvSpPr>
          <p:spPr>
            <a:xfrm>
              <a:off x="6577600" y="2278975"/>
              <a:ext cx="161350" cy="188225"/>
            </a:xfrm>
            <a:custGeom>
              <a:avLst/>
              <a:gdLst/>
              <a:ahLst/>
              <a:cxnLst/>
              <a:rect l="l" t="t" r="r" b="b"/>
              <a:pathLst>
                <a:path w="6454" h="7529" extrusionOk="0">
                  <a:moveTo>
                    <a:pt x="3263" y="1"/>
                  </a:moveTo>
                  <a:cubicBezTo>
                    <a:pt x="2441" y="1"/>
                    <a:pt x="1691" y="453"/>
                    <a:pt x="1120" y="1179"/>
                  </a:cubicBezTo>
                  <a:cubicBezTo>
                    <a:pt x="1477" y="1334"/>
                    <a:pt x="1882" y="1632"/>
                    <a:pt x="1584" y="2132"/>
                  </a:cubicBezTo>
                  <a:cubicBezTo>
                    <a:pt x="1543" y="2190"/>
                    <a:pt x="1473" y="2225"/>
                    <a:pt x="1402" y="2225"/>
                  </a:cubicBezTo>
                  <a:cubicBezTo>
                    <a:pt x="1370" y="2225"/>
                    <a:pt x="1339" y="2218"/>
                    <a:pt x="1310" y="2203"/>
                  </a:cubicBezTo>
                  <a:cubicBezTo>
                    <a:pt x="1310" y="2203"/>
                    <a:pt x="1302" y="2686"/>
                    <a:pt x="975" y="2686"/>
                  </a:cubicBezTo>
                  <a:cubicBezTo>
                    <a:pt x="904" y="2686"/>
                    <a:pt x="819" y="2663"/>
                    <a:pt x="715" y="2608"/>
                  </a:cubicBezTo>
                  <a:cubicBezTo>
                    <a:pt x="715" y="2608"/>
                    <a:pt x="658" y="2902"/>
                    <a:pt x="456" y="2902"/>
                  </a:cubicBezTo>
                  <a:cubicBezTo>
                    <a:pt x="414" y="2902"/>
                    <a:pt x="365" y="2889"/>
                    <a:pt x="310" y="2858"/>
                  </a:cubicBezTo>
                  <a:lnTo>
                    <a:pt x="310" y="2858"/>
                  </a:lnTo>
                  <a:cubicBezTo>
                    <a:pt x="0" y="4001"/>
                    <a:pt x="12" y="5216"/>
                    <a:pt x="358" y="6359"/>
                  </a:cubicBezTo>
                  <a:cubicBezTo>
                    <a:pt x="488" y="6454"/>
                    <a:pt x="631" y="6537"/>
                    <a:pt x="774" y="6621"/>
                  </a:cubicBezTo>
                  <a:cubicBezTo>
                    <a:pt x="1889" y="7222"/>
                    <a:pt x="3136" y="7528"/>
                    <a:pt x="4397" y="7528"/>
                  </a:cubicBezTo>
                  <a:cubicBezTo>
                    <a:pt x="4832" y="7528"/>
                    <a:pt x="5269" y="7492"/>
                    <a:pt x="5703" y="7418"/>
                  </a:cubicBezTo>
                  <a:cubicBezTo>
                    <a:pt x="6192" y="6537"/>
                    <a:pt x="6454" y="5537"/>
                    <a:pt x="6442" y="4525"/>
                  </a:cubicBezTo>
                  <a:cubicBezTo>
                    <a:pt x="6442" y="3942"/>
                    <a:pt x="6370" y="3358"/>
                    <a:pt x="6203" y="2799"/>
                  </a:cubicBezTo>
                  <a:cubicBezTo>
                    <a:pt x="6095" y="2886"/>
                    <a:pt x="6009" y="2918"/>
                    <a:pt x="5939" y="2918"/>
                  </a:cubicBezTo>
                  <a:cubicBezTo>
                    <a:pt x="5733" y="2918"/>
                    <a:pt x="5680" y="2632"/>
                    <a:pt x="5680" y="2632"/>
                  </a:cubicBezTo>
                  <a:cubicBezTo>
                    <a:pt x="5578" y="2684"/>
                    <a:pt x="5493" y="2706"/>
                    <a:pt x="5423" y="2706"/>
                  </a:cubicBezTo>
                  <a:cubicBezTo>
                    <a:pt x="5092" y="2706"/>
                    <a:pt x="5084" y="2227"/>
                    <a:pt x="5084" y="2227"/>
                  </a:cubicBezTo>
                  <a:cubicBezTo>
                    <a:pt x="5056" y="2238"/>
                    <a:pt x="5026" y="2243"/>
                    <a:pt x="4997" y="2243"/>
                  </a:cubicBezTo>
                  <a:cubicBezTo>
                    <a:pt x="4928" y="2243"/>
                    <a:pt x="4860" y="2214"/>
                    <a:pt x="4810" y="2156"/>
                  </a:cubicBezTo>
                  <a:cubicBezTo>
                    <a:pt x="4489" y="1608"/>
                    <a:pt x="5013" y="1299"/>
                    <a:pt x="5382" y="1156"/>
                  </a:cubicBezTo>
                  <a:cubicBezTo>
                    <a:pt x="4810" y="441"/>
                    <a:pt x="4072" y="1"/>
                    <a:pt x="32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6"/>
            <p:cNvSpPr/>
            <p:nvPr/>
          </p:nvSpPr>
          <p:spPr>
            <a:xfrm>
              <a:off x="6572525" y="2302750"/>
              <a:ext cx="50925" cy="53050"/>
            </a:xfrm>
            <a:custGeom>
              <a:avLst/>
              <a:gdLst/>
              <a:ahLst/>
              <a:cxnLst/>
              <a:rect l="l" t="t" r="r" b="b"/>
              <a:pathLst>
                <a:path w="2037" h="2122" extrusionOk="0">
                  <a:moveTo>
                    <a:pt x="847" y="0"/>
                  </a:moveTo>
                  <a:cubicBezTo>
                    <a:pt x="827" y="0"/>
                    <a:pt x="807" y="1"/>
                    <a:pt x="787" y="2"/>
                  </a:cubicBezTo>
                  <a:cubicBezTo>
                    <a:pt x="620" y="50"/>
                    <a:pt x="453" y="145"/>
                    <a:pt x="346" y="288"/>
                  </a:cubicBezTo>
                  <a:cubicBezTo>
                    <a:pt x="132" y="538"/>
                    <a:pt x="13" y="848"/>
                    <a:pt x="13" y="1169"/>
                  </a:cubicBezTo>
                  <a:cubicBezTo>
                    <a:pt x="1" y="1502"/>
                    <a:pt x="144" y="1824"/>
                    <a:pt x="406" y="2038"/>
                  </a:cubicBezTo>
                  <a:cubicBezTo>
                    <a:pt x="479" y="2095"/>
                    <a:pt x="566" y="2122"/>
                    <a:pt x="655" y="2122"/>
                  </a:cubicBezTo>
                  <a:cubicBezTo>
                    <a:pt x="753" y="2122"/>
                    <a:pt x="854" y="2089"/>
                    <a:pt x="942" y="2026"/>
                  </a:cubicBezTo>
                  <a:cubicBezTo>
                    <a:pt x="1001" y="1979"/>
                    <a:pt x="1049" y="1919"/>
                    <a:pt x="1072" y="1860"/>
                  </a:cubicBezTo>
                  <a:cubicBezTo>
                    <a:pt x="1120" y="1883"/>
                    <a:pt x="1171" y="1895"/>
                    <a:pt x="1221" y="1895"/>
                  </a:cubicBezTo>
                  <a:cubicBezTo>
                    <a:pt x="1272" y="1895"/>
                    <a:pt x="1323" y="1883"/>
                    <a:pt x="1370" y="1860"/>
                  </a:cubicBezTo>
                  <a:cubicBezTo>
                    <a:pt x="1537" y="1776"/>
                    <a:pt x="1644" y="1598"/>
                    <a:pt x="1620" y="1407"/>
                  </a:cubicBezTo>
                  <a:lnTo>
                    <a:pt x="1620" y="1407"/>
                  </a:lnTo>
                  <a:cubicBezTo>
                    <a:pt x="1638" y="1413"/>
                    <a:pt x="1653" y="1416"/>
                    <a:pt x="1668" y="1416"/>
                  </a:cubicBezTo>
                  <a:cubicBezTo>
                    <a:pt x="1683" y="1416"/>
                    <a:pt x="1698" y="1413"/>
                    <a:pt x="1715" y="1407"/>
                  </a:cubicBezTo>
                  <a:cubicBezTo>
                    <a:pt x="1858" y="1371"/>
                    <a:pt x="1965" y="1229"/>
                    <a:pt x="1954" y="1086"/>
                  </a:cubicBezTo>
                  <a:cubicBezTo>
                    <a:pt x="1940" y="1017"/>
                    <a:pt x="1883" y="977"/>
                    <a:pt x="1835" y="977"/>
                  </a:cubicBezTo>
                  <a:cubicBezTo>
                    <a:pt x="1799" y="977"/>
                    <a:pt x="1768" y="999"/>
                    <a:pt x="1763" y="1050"/>
                  </a:cubicBezTo>
                  <a:cubicBezTo>
                    <a:pt x="1751" y="1110"/>
                    <a:pt x="1727" y="1169"/>
                    <a:pt x="1668" y="1193"/>
                  </a:cubicBezTo>
                  <a:cubicBezTo>
                    <a:pt x="1608" y="1193"/>
                    <a:pt x="1561" y="1169"/>
                    <a:pt x="1549" y="1121"/>
                  </a:cubicBezTo>
                  <a:cubicBezTo>
                    <a:pt x="1527" y="1085"/>
                    <a:pt x="1495" y="1070"/>
                    <a:pt x="1463" y="1070"/>
                  </a:cubicBezTo>
                  <a:cubicBezTo>
                    <a:pt x="1391" y="1070"/>
                    <a:pt x="1317" y="1149"/>
                    <a:pt x="1358" y="1241"/>
                  </a:cubicBezTo>
                  <a:cubicBezTo>
                    <a:pt x="1442" y="1360"/>
                    <a:pt x="1430" y="1526"/>
                    <a:pt x="1323" y="1622"/>
                  </a:cubicBezTo>
                  <a:cubicBezTo>
                    <a:pt x="1293" y="1645"/>
                    <a:pt x="1257" y="1657"/>
                    <a:pt x="1221" y="1657"/>
                  </a:cubicBezTo>
                  <a:cubicBezTo>
                    <a:pt x="1186" y="1657"/>
                    <a:pt x="1150" y="1645"/>
                    <a:pt x="1120" y="1622"/>
                  </a:cubicBezTo>
                  <a:cubicBezTo>
                    <a:pt x="1120" y="1562"/>
                    <a:pt x="1108" y="1514"/>
                    <a:pt x="1084" y="1467"/>
                  </a:cubicBezTo>
                  <a:cubicBezTo>
                    <a:pt x="1071" y="1421"/>
                    <a:pt x="1020" y="1390"/>
                    <a:pt x="972" y="1390"/>
                  </a:cubicBezTo>
                  <a:cubicBezTo>
                    <a:pt x="931" y="1390"/>
                    <a:pt x="893" y="1412"/>
                    <a:pt x="882" y="1467"/>
                  </a:cubicBezTo>
                  <a:cubicBezTo>
                    <a:pt x="870" y="1538"/>
                    <a:pt x="882" y="1610"/>
                    <a:pt x="906" y="1669"/>
                  </a:cubicBezTo>
                  <a:cubicBezTo>
                    <a:pt x="906" y="1741"/>
                    <a:pt x="870" y="1812"/>
                    <a:pt x="811" y="1860"/>
                  </a:cubicBezTo>
                  <a:cubicBezTo>
                    <a:pt x="767" y="1889"/>
                    <a:pt x="718" y="1902"/>
                    <a:pt x="669" y="1902"/>
                  </a:cubicBezTo>
                  <a:cubicBezTo>
                    <a:pt x="597" y="1902"/>
                    <a:pt x="527" y="1873"/>
                    <a:pt x="477" y="1824"/>
                  </a:cubicBezTo>
                  <a:cubicBezTo>
                    <a:pt x="310" y="1645"/>
                    <a:pt x="215" y="1419"/>
                    <a:pt x="227" y="1181"/>
                  </a:cubicBezTo>
                  <a:cubicBezTo>
                    <a:pt x="227" y="943"/>
                    <a:pt x="299" y="717"/>
                    <a:pt x="430" y="526"/>
                  </a:cubicBezTo>
                  <a:cubicBezTo>
                    <a:pt x="501" y="419"/>
                    <a:pt x="584" y="336"/>
                    <a:pt x="691" y="264"/>
                  </a:cubicBezTo>
                  <a:cubicBezTo>
                    <a:pt x="757" y="234"/>
                    <a:pt x="831" y="220"/>
                    <a:pt x="906" y="220"/>
                  </a:cubicBezTo>
                  <a:cubicBezTo>
                    <a:pt x="980" y="220"/>
                    <a:pt x="1055" y="234"/>
                    <a:pt x="1120" y="264"/>
                  </a:cubicBezTo>
                  <a:cubicBezTo>
                    <a:pt x="1275" y="324"/>
                    <a:pt x="1418" y="395"/>
                    <a:pt x="1561" y="490"/>
                  </a:cubicBezTo>
                  <a:cubicBezTo>
                    <a:pt x="1656" y="562"/>
                    <a:pt x="1870" y="681"/>
                    <a:pt x="1823" y="848"/>
                  </a:cubicBezTo>
                  <a:cubicBezTo>
                    <a:pt x="1814" y="882"/>
                    <a:pt x="1842" y="910"/>
                    <a:pt x="1872" y="910"/>
                  </a:cubicBezTo>
                  <a:cubicBezTo>
                    <a:pt x="1884" y="910"/>
                    <a:pt x="1896" y="905"/>
                    <a:pt x="1906" y="895"/>
                  </a:cubicBezTo>
                  <a:cubicBezTo>
                    <a:pt x="2037" y="776"/>
                    <a:pt x="1942" y="574"/>
                    <a:pt x="1834" y="467"/>
                  </a:cubicBezTo>
                  <a:cubicBezTo>
                    <a:pt x="1692" y="336"/>
                    <a:pt x="1537" y="228"/>
                    <a:pt x="1358" y="145"/>
                  </a:cubicBezTo>
                  <a:cubicBezTo>
                    <a:pt x="1208" y="49"/>
                    <a:pt x="1029" y="0"/>
                    <a:pt x="8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6"/>
            <p:cNvSpPr/>
            <p:nvPr/>
          </p:nvSpPr>
          <p:spPr>
            <a:xfrm>
              <a:off x="6693375" y="2302750"/>
              <a:ext cx="51225" cy="53050"/>
            </a:xfrm>
            <a:custGeom>
              <a:avLst/>
              <a:gdLst/>
              <a:ahLst/>
              <a:cxnLst/>
              <a:rect l="l" t="t" r="r" b="b"/>
              <a:pathLst>
                <a:path w="2049" h="2122" extrusionOk="0">
                  <a:moveTo>
                    <a:pt x="1194" y="0"/>
                  </a:moveTo>
                  <a:cubicBezTo>
                    <a:pt x="1020" y="0"/>
                    <a:pt x="841" y="49"/>
                    <a:pt x="691" y="145"/>
                  </a:cubicBezTo>
                  <a:cubicBezTo>
                    <a:pt x="513" y="228"/>
                    <a:pt x="346" y="336"/>
                    <a:pt x="215" y="467"/>
                  </a:cubicBezTo>
                  <a:cubicBezTo>
                    <a:pt x="108" y="574"/>
                    <a:pt x="1" y="776"/>
                    <a:pt x="132" y="895"/>
                  </a:cubicBezTo>
                  <a:cubicBezTo>
                    <a:pt x="142" y="905"/>
                    <a:pt x="155" y="910"/>
                    <a:pt x="168" y="910"/>
                  </a:cubicBezTo>
                  <a:cubicBezTo>
                    <a:pt x="200" y="910"/>
                    <a:pt x="232" y="882"/>
                    <a:pt x="215" y="848"/>
                  </a:cubicBezTo>
                  <a:cubicBezTo>
                    <a:pt x="179" y="681"/>
                    <a:pt x="382" y="562"/>
                    <a:pt x="489" y="490"/>
                  </a:cubicBezTo>
                  <a:cubicBezTo>
                    <a:pt x="620" y="395"/>
                    <a:pt x="775" y="324"/>
                    <a:pt x="930" y="264"/>
                  </a:cubicBezTo>
                  <a:cubicBezTo>
                    <a:pt x="995" y="234"/>
                    <a:pt x="1066" y="220"/>
                    <a:pt x="1139" y="220"/>
                  </a:cubicBezTo>
                  <a:cubicBezTo>
                    <a:pt x="1212" y="220"/>
                    <a:pt x="1287" y="234"/>
                    <a:pt x="1358" y="264"/>
                  </a:cubicBezTo>
                  <a:cubicBezTo>
                    <a:pt x="1453" y="336"/>
                    <a:pt x="1549" y="419"/>
                    <a:pt x="1620" y="526"/>
                  </a:cubicBezTo>
                  <a:cubicBezTo>
                    <a:pt x="1751" y="717"/>
                    <a:pt x="1823" y="943"/>
                    <a:pt x="1823" y="1181"/>
                  </a:cubicBezTo>
                  <a:cubicBezTo>
                    <a:pt x="1834" y="1419"/>
                    <a:pt x="1739" y="1645"/>
                    <a:pt x="1572" y="1824"/>
                  </a:cubicBezTo>
                  <a:cubicBezTo>
                    <a:pt x="1523" y="1873"/>
                    <a:pt x="1452" y="1902"/>
                    <a:pt x="1381" y="1902"/>
                  </a:cubicBezTo>
                  <a:cubicBezTo>
                    <a:pt x="1332" y="1902"/>
                    <a:pt x="1283" y="1889"/>
                    <a:pt x="1239" y="1860"/>
                  </a:cubicBezTo>
                  <a:cubicBezTo>
                    <a:pt x="1180" y="1812"/>
                    <a:pt x="1144" y="1741"/>
                    <a:pt x="1144" y="1669"/>
                  </a:cubicBezTo>
                  <a:cubicBezTo>
                    <a:pt x="1168" y="1610"/>
                    <a:pt x="1168" y="1538"/>
                    <a:pt x="1168" y="1467"/>
                  </a:cubicBezTo>
                  <a:cubicBezTo>
                    <a:pt x="1157" y="1412"/>
                    <a:pt x="1119" y="1390"/>
                    <a:pt x="1077" y="1390"/>
                  </a:cubicBezTo>
                  <a:cubicBezTo>
                    <a:pt x="1027" y="1390"/>
                    <a:pt x="973" y="1421"/>
                    <a:pt x="953" y="1467"/>
                  </a:cubicBezTo>
                  <a:cubicBezTo>
                    <a:pt x="941" y="1514"/>
                    <a:pt x="930" y="1562"/>
                    <a:pt x="930" y="1622"/>
                  </a:cubicBezTo>
                  <a:cubicBezTo>
                    <a:pt x="900" y="1645"/>
                    <a:pt x="864" y="1657"/>
                    <a:pt x="828" y="1657"/>
                  </a:cubicBezTo>
                  <a:cubicBezTo>
                    <a:pt x="793" y="1657"/>
                    <a:pt x="757" y="1645"/>
                    <a:pt x="727" y="1622"/>
                  </a:cubicBezTo>
                  <a:cubicBezTo>
                    <a:pt x="620" y="1526"/>
                    <a:pt x="608" y="1360"/>
                    <a:pt x="680" y="1241"/>
                  </a:cubicBezTo>
                  <a:cubicBezTo>
                    <a:pt x="729" y="1149"/>
                    <a:pt x="658" y="1070"/>
                    <a:pt x="586" y="1070"/>
                  </a:cubicBezTo>
                  <a:cubicBezTo>
                    <a:pt x="554" y="1070"/>
                    <a:pt x="523" y="1085"/>
                    <a:pt x="501" y="1121"/>
                  </a:cubicBezTo>
                  <a:cubicBezTo>
                    <a:pt x="477" y="1169"/>
                    <a:pt x="429" y="1193"/>
                    <a:pt x="382" y="1193"/>
                  </a:cubicBezTo>
                  <a:cubicBezTo>
                    <a:pt x="322" y="1169"/>
                    <a:pt x="299" y="1110"/>
                    <a:pt x="287" y="1050"/>
                  </a:cubicBezTo>
                  <a:cubicBezTo>
                    <a:pt x="281" y="998"/>
                    <a:pt x="247" y="976"/>
                    <a:pt x="208" y="976"/>
                  </a:cubicBezTo>
                  <a:cubicBezTo>
                    <a:pt x="159" y="976"/>
                    <a:pt x="103" y="1013"/>
                    <a:pt x="96" y="1074"/>
                  </a:cubicBezTo>
                  <a:cubicBezTo>
                    <a:pt x="84" y="1229"/>
                    <a:pt x="179" y="1360"/>
                    <a:pt x="334" y="1407"/>
                  </a:cubicBezTo>
                  <a:lnTo>
                    <a:pt x="429" y="1407"/>
                  </a:lnTo>
                  <a:cubicBezTo>
                    <a:pt x="406" y="1586"/>
                    <a:pt x="501" y="1764"/>
                    <a:pt x="680" y="1848"/>
                  </a:cubicBezTo>
                  <a:cubicBezTo>
                    <a:pt x="721" y="1872"/>
                    <a:pt x="772" y="1883"/>
                    <a:pt x="824" y="1883"/>
                  </a:cubicBezTo>
                  <a:cubicBezTo>
                    <a:pt x="876" y="1883"/>
                    <a:pt x="930" y="1872"/>
                    <a:pt x="977" y="1848"/>
                  </a:cubicBezTo>
                  <a:cubicBezTo>
                    <a:pt x="1048" y="2021"/>
                    <a:pt x="1218" y="2121"/>
                    <a:pt x="1390" y="2121"/>
                  </a:cubicBezTo>
                  <a:cubicBezTo>
                    <a:pt x="1478" y="2121"/>
                    <a:pt x="1567" y="2095"/>
                    <a:pt x="1644" y="2038"/>
                  </a:cubicBezTo>
                  <a:cubicBezTo>
                    <a:pt x="1906" y="1824"/>
                    <a:pt x="2049" y="1502"/>
                    <a:pt x="2037" y="1169"/>
                  </a:cubicBezTo>
                  <a:cubicBezTo>
                    <a:pt x="2025" y="848"/>
                    <a:pt x="1918" y="538"/>
                    <a:pt x="1703" y="288"/>
                  </a:cubicBezTo>
                  <a:cubicBezTo>
                    <a:pt x="1584" y="145"/>
                    <a:pt x="1430" y="50"/>
                    <a:pt x="1251" y="2"/>
                  </a:cubicBezTo>
                  <a:cubicBezTo>
                    <a:pt x="1232" y="1"/>
                    <a:pt x="1213" y="0"/>
                    <a:pt x="1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6"/>
            <p:cNvSpPr/>
            <p:nvPr/>
          </p:nvSpPr>
          <p:spPr>
            <a:xfrm>
              <a:off x="6564250" y="2270650"/>
              <a:ext cx="25275" cy="25025"/>
            </a:xfrm>
            <a:custGeom>
              <a:avLst/>
              <a:gdLst/>
              <a:ahLst/>
              <a:cxnLst/>
              <a:rect l="l" t="t" r="r" b="b"/>
              <a:pathLst>
                <a:path w="1011" h="1001" extrusionOk="0">
                  <a:moveTo>
                    <a:pt x="113" y="1"/>
                  </a:moveTo>
                  <a:cubicBezTo>
                    <a:pt x="53" y="1"/>
                    <a:pt x="0" y="79"/>
                    <a:pt x="46" y="143"/>
                  </a:cubicBezTo>
                  <a:cubicBezTo>
                    <a:pt x="189" y="310"/>
                    <a:pt x="332" y="465"/>
                    <a:pt x="475" y="608"/>
                  </a:cubicBezTo>
                  <a:cubicBezTo>
                    <a:pt x="546" y="691"/>
                    <a:pt x="618" y="762"/>
                    <a:pt x="701" y="822"/>
                  </a:cubicBezTo>
                  <a:cubicBezTo>
                    <a:pt x="737" y="858"/>
                    <a:pt x="784" y="893"/>
                    <a:pt x="820" y="929"/>
                  </a:cubicBezTo>
                  <a:cubicBezTo>
                    <a:pt x="868" y="953"/>
                    <a:pt x="915" y="977"/>
                    <a:pt x="963" y="1001"/>
                  </a:cubicBezTo>
                  <a:cubicBezTo>
                    <a:pt x="987" y="1001"/>
                    <a:pt x="1011" y="977"/>
                    <a:pt x="1011" y="953"/>
                  </a:cubicBezTo>
                  <a:cubicBezTo>
                    <a:pt x="951" y="858"/>
                    <a:pt x="892" y="774"/>
                    <a:pt x="820" y="715"/>
                  </a:cubicBezTo>
                  <a:cubicBezTo>
                    <a:pt x="749" y="631"/>
                    <a:pt x="665" y="560"/>
                    <a:pt x="594" y="489"/>
                  </a:cubicBezTo>
                  <a:cubicBezTo>
                    <a:pt x="451" y="346"/>
                    <a:pt x="296" y="191"/>
                    <a:pt x="165" y="24"/>
                  </a:cubicBezTo>
                  <a:cubicBezTo>
                    <a:pt x="149" y="8"/>
                    <a:pt x="130" y="1"/>
                    <a:pt x="1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6"/>
            <p:cNvSpPr/>
            <p:nvPr/>
          </p:nvSpPr>
          <p:spPr>
            <a:xfrm>
              <a:off x="6723750" y="2259475"/>
              <a:ext cx="46850" cy="31025"/>
            </a:xfrm>
            <a:custGeom>
              <a:avLst/>
              <a:gdLst/>
              <a:ahLst/>
              <a:cxnLst/>
              <a:rect l="l" t="t" r="r" b="b"/>
              <a:pathLst>
                <a:path w="1874" h="1241" extrusionOk="0">
                  <a:moveTo>
                    <a:pt x="1548" y="1"/>
                  </a:moveTo>
                  <a:cubicBezTo>
                    <a:pt x="1462" y="1"/>
                    <a:pt x="1376" y="22"/>
                    <a:pt x="1298" y="66"/>
                  </a:cubicBezTo>
                  <a:cubicBezTo>
                    <a:pt x="1119" y="150"/>
                    <a:pt x="941" y="233"/>
                    <a:pt x="774" y="340"/>
                  </a:cubicBezTo>
                  <a:cubicBezTo>
                    <a:pt x="608" y="435"/>
                    <a:pt x="453" y="555"/>
                    <a:pt x="310" y="686"/>
                  </a:cubicBezTo>
                  <a:cubicBezTo>
                    <a:pt x="238" y="745"/>
                    <a:pt x="179" y="816"/>
                    <a:pt x="119" y="900"/>
                  </a:cubicBezTo>
                  <a:cubicBezTo>
                    <a:pt x="60" y="983"/>
                    <a:pt x="12" y="1078"/>
                    <a:pt x="0" y="1174"/>
                  </a:cubicBezTo>
                  <a:cubicBezTo>
                    <a:pt x="0" y="1211"/>
                    <a:pt x="29" y="1241"/>
                    <a:pt x="65" y="1241"/>
                  </a:cubicBezTo>
                  <a:cubicBezTo>
                    <a:pt x="75" y="1241"/>
                    <a:pt x="85" y="1238"/>
                    <a:pt x="96" y="1233"/>
                  </a:cubicBezTo>
                  <a:cubicBezTo>
                    <a:pt x="155" y="1174"/>
                    <a:pt x="203" y="1114"/>
                    <a:pt x="250" y="1031"/>
                  </a:cubicBezTo>
                  <a:cubicBezTo>
                    <a:pt x="298" y="971"/>
                    <a:pt x="357" y="900"/>
                    <a:pt x="417" y="852"/>
                  </a:cubicBezTo>
                  <a:cubicBezTo>
                    <a:pt x="536" y="721"/>
                    <a:pt x="667" y="614"/>
                    <a:pt x="822" y="531"/>
                  </a:cubicBezTo>
                  <a:cubicBezTo>
                    <a:pt x="965" y="435"/>
                    <a:pt x="1119" y="352"/>
                    <a:pt x="1262" y="281"/>
                  </a:cubicBezTo>
                  <a:cubicBezTo>
                    <a:pt x="1370" y="223"/>
                    <a:pt x="1501" y="147"/>
                    <a:pt x="1619" y="147"/>
                  </a:cubicBezTo>
                  <a:cubicBezTo>
                    <a:pt x="1670" y="147"/>
                    <a:pt x="1719" y="161"/>
                    <a:pt x="1762" y="197"/>
                  </a:cubicBezTo>
                  <a:cubicBezTo>
                    <a:pt x="1771" y="202"/>
                    <a:pt x="1779" y="205"/>
                    <a:pt x="1787" y="205"/>
                  </a:cubicBezTo>
                  <a:cubicBezTo>
                    <a:pt x="1836" y="205"/>
                    <a:pt x="1873" y="119"/>
                    <a:pt x="1822" y="78"/>
                  </a:cubicBezTo>
                  <a:cubicBezTo>
                    <a:pt x="1740" y="28"/>
                    <a:pt x="1644" y="1"/>
                    <a:pt x="1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6"/>
            <p:cNvSpPr/>
            <p:nvPr/>
          </p:nvSpPr>
          <p:spPr>
            <a:xfrm>
              <a:off x="6743400" y="2337200"/>
              <a:ext cx="38625" cy="11575"/>
            </a:xfrm>
            <a:custGeom>
              <a:avLst/>
              <a:gdLst/>
              <a:ahLst/>
              <a:cxnLst/>
              <a:rect l="l" t="t" r="r" b="b"/>
              <a:pathLst>
                <a:path w="1545" h="463" extrusionOk="0">
                  <a:moveTo>
                    <a:pt x="1478" y="0"/>
                  </a:moveTo>
                  <a:cubicBezTo>
                    <a:pt x="1471" y="0"/>
                    <a:pt x="1462" y="2"/>
                    <a:pt x="1453" y="5"/>
                  </a:cubicBezTo>
                  <a:cubicBezTo>
                    <a:pt x="1405" y="29"/>
                    <a:pt x="1357" y="65"/>
                    <a:pt x="1310" y="101"/>
                  </a:cubicBezTo>
                  <a:cubicBezTo>
                    <a:pt x="1250" y="136"/>
                    <a:pt x="1203" y="160"/>
                    <a:pt x="1143" y="184"/>
                  </a:cubicBezTo>
                  <a:cubicBezTo>
                    <a:pt x="1024" y="232"/>
                    <a:pt x="905" y="267"/>
                    <a:pt x="774" y="267"/>
                  </a:cubicBezTo>
                  <a:cubicBezTo>
                    <a:pt x="744" y="270"/>
                    <a:pt x="714" y="272"/>
                    <a:pt x="683" y="272"/>
                  </a:cubicBezTo>
                  <a:cubicBezTo>
                    <a:pt x="590" y="272"/>
                    <a:pt x="494" y="258"/>
                    <a:pt x="405" y="232"/>
                  </a:cubicBezTo>
                  <a:cubicBezTo>
                    <a:pt x="357" y="208"/>
                    <a:pt x="298" y="184"/>
                    <a:pt x="238" y="160"/>
                  </a:cubicBezTo>
                  <a:cubicBezTo>
                    <a:pt x="191" y="124"/>
                    <a:pt x="119" y="101"/>
                    <a:pt x="60" y="101"/>
                  </a:cubicBezTo>
                  <a:cubicBezTo>
                    <a:pt x="24" y="113"/>
                    <a:pt x="0" y="160"/>
                    <a:pt x="12" y="196"/>
                  </a:cubicBezTo>
                  <a:cubicBezTo>
                    <a:pt x="24" y="255"/>
                    <a:pt x="107" y="303"/>
                    <a:pt x="155" y="339"/>
                  </a:cubicBezTo>
                  <a:cubicBezTo>
                    <a:pt x="226" y="374"/>
                    <a:pt x="286" y="398"/>
                    <a:pt x="357" y="422"/>
                  </a:cubicBezTo>
                  <a:cubicBezTo>
                    <a:pt x="464" y="449"/>
                    <a:pt x="572" y="462"/>
                    <a:pt x="679" y="462"/>
                  </a:cubicBezTo>
                  <a:cubicBezTo>
                    <a:pt x="714" y="462"/>
                    <a:pt x="750" y="461"/>
                    <a:pt x="786" y="458"/>
                  </a:cubicBezTo>
                  <a:cubicBezTo>
                    <a:pt x="917" y="446"/>
                    <a:pt x="1060" y="410"/>
                    <a:pt x="1191" y="351"/>
                  </a:cubicBezTo>
                  <a:cubicBezTo>
                    <a:pt x="1250" y="327"/>
                    <a:pt x="1310" y="291"/>
                    <a:pt x="1369" y="244"/>
                  </a:cubicBezTo>
                  <a:cubicBezTo>
                    <a:pt x="1429" y="208"/>
                    <a:pt x="1488" y="160"/>
                    <a:pt x="1524" y="101"/>
                  </a:cubicBezTo>
                  <a:cubicBezTo>
                    <a:pt x="1544" y="50"/>
                    <a:pt x="1522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6"/>
            <p:cNvSpPr/>
            <p:nvPr/>
          </p:nvSpPr>
          <p:spPr>
            <a:xfrm>
              <a:off x="6570750" y="2119225"/>
              <a:ext cx="36050" cy="21075"/>
            </a:xfrm>
            <a:custGeom>
              <a:avLst/>
              <a:gdLst/>
              <a:ahLst/>
              <a:cxnLst/>
              <a:rect l="l" t="t" r="r" b="b"/>
              <a:pathLst>
                <a:path w="1442" h="843" extrusionOk="0">
                  <a:moveTo>
                    <a:pt x="432" y="0"/>
                  </a:moveTo>
                  <a:cubicBezTo>
                    <a:pt x="281" y="0"/>
                    <a:pt x="136" y="80"/>
                    <a:pt x="48" y="211"/>
                  </a:cubicBezTo>
                  <a:cubicBezTo>
                    <a:pt x="0" y="319"/>
                    <a:pt x="0" y="438"/>
                    <a:pt x="60" y="521"/>
                  </a:cubicBezTo>
                  <a:cubicBezTo>
                    <a:pt x="60" y="533"/>
                    <a:pt x="60" y="533"/>
                    <a:pt x="60" y="545"/>
                  </a:cubicBezTo>
                  <a:lnTo>
                    <a:pt x="60" y="557"/>
                  </a:lnTo>
                  <a:cubicBezTo>
                    <a:pt x="72" y="592"/>
                    <a:pt x="96" y="628"/>
                    <a:pt x="131" y="640"/>
                  </a:cubicBezTo>
                  <a:cubicBezTo>
                    <a:pt x="203" y="711"/>
                    <a:pt x="286" y="747"/>
                    <a:pt x="381" y="771"/>
                  </a:cubicBezTo>
                  <a:cubicBezTo>
                    <a:pt x="560" y="819"/>
                    <a:pt x="739" y="842"/>
                    <a:pt x="929" y="842"/>
                  </a:cubicBezTo>
                  <a:cubicBezTo>
                    <a:pt x="1036" y="842"/>
                    <a:pt x="1155" y="831"/>
                    <a:pt x="1263" y="795"/>
                  </a:cubicBezTo>
                  <a:cubicBezTo>
                    <a:pt x="1382" y="771"/>
                    <a:pt x="1441" y="628"/>
                    <a:pt x="1394" y="521"/>
                  </a:cubicBezTo>
                  <a:cubicBezTo>
                    <a:pt x="1370" y="497"/>
                    <a:pt x="1334" y="473"/>
                    <a:pt x="1310" y="473"/>
                  </a:cubicBezTo>
                  <a:cubicBezTo>
                    <a:pt x="1286" y="414"/>
                    <a:pt x="1251" y="366"/>
                    <a:pt x="1215" y="330"/>
                  </a:cubicBezTo>
                  <a:cubicBezTo>
                    <a:pt x="1120" y="259"/>
                    <a:pt x="1024" y="200"/>
                    <a:pt x="917" y="164"/>
                  </a:cubicBezTo>
                  <a:cubicBezTo>
                    <a:pt x="810" y="104"/>
                    <a:pt x="703" y="69"/>
                    <a:pt x="596" y="33"/>
                  </a:cubicBezTo>
                  <a:cubicBezTo>
                    <a:pt x="542" y="11"/>
                    <a:pt x="487" y="0"/>
                    <a:pt x="4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56"/>
            <p:cNvSpPr/>
            <p:nvPr/>
          </p:nvSpPr>
          <p:spPr>
            <a:xfrm>
              <a:off x="6692800" y="2120525"/>
              <a:ext cx="37225" cy="19925"/>
            </a:xfrm>
            <a:custGeom>
              <a:avLst/>
              <a:gdLst/>
              <a:ahLst/>
              <a:cxnLst/>
              <a:rect l="l" t="t" r="r" b="b"/>
              <a:pathLst>
                <a:path w="1489" h="797" extrusionOk="0">
                  <a:moveTo>
                    <a:pt x="1043" y="0"/>
                  </a:moveTo>
                  <a:cubicBezTo>
                    <a:pt x="1005" y="0"/>
                    <a:pt x="966" y="5"/>
                    <a:pt x="929" y="17"/>
                  </a:cubicBezTo>
                  <a:cubicBezTo>
                    <a:pt x="810" y="40"/>
                    <a:pt x="703" y="64"/>
                    <a:pt x="595" y="100"/>
                  </a:cubicBezTo>
                  <a:cubicBezTo>
                    <a:pt x="488" y="136"/>
                    <a:pt x="381" y="171"/>
                    <a:pt x="286" y="231"/>
                  </a:cubicBezTo>
                  <a:cubicBezTo>
                    <a:pt x="238" y="267"/>
                    <a:pt x="191" y="302"/>
                    <a:pt x="167" y="362"/>
                  </a:cubicBezTo>
                  <a:cubicBezTo>
                    <a:pt x="131" y="362"/>
                    <a:pt x="95" y="374"/>
                    <a:pt x="71" y="398"/>
                  </a:cubicBezTo>
                  <a:cubicBezTo>
                    <a:pt x="0" y="505"/>
                    <a:pt x="48" y="648"/>
                    <a:pt x="167" y="695"/>
                  </a:cubicBezTo>
                  <a:cubicBezTo>
                    <a:pt x="274" y="743"/>
                    <a:pt x="381" y="767"/>
                    <a:pt x="500" y="779"/>
                  </a:cubicBezTo>
                  <a:cubicBezTo>
                    <a:pt x="589" y="790"/>
                    <a:pt x="679" y="796"/>
                    <a:pt x="769" y="796"/>
                  </a:cubicBezTo>
                  <a:cubicBezTo>
                    <a:pt x="860" y="796"/>
                    <a:pt x="953" y="790"/>
                    <a:pt x="1048" y="779"/>
                  </a:cubicBezTo>
                  <a:cubicBezTo>
                    <a:pt x="1143" y="767"/>
                    <a:pt x="1226" y="731"/>
                    <a:pt x="1310" y="683"/>
                  </a:cubicBezTo>
                  <a:cubicBezTo>
                    <a:pt x="1345" y="671"/>
                    <a:pt x="1369" y="636"/>
                    <a:pt x="1381" y="600"/>
                  </a:cubicBezTo>
                  <a:lnTo>
                    <a:pt x="1393" y="588"/>
                  </a:lnTo>
                  <a:cubicBezTo>
                    <a:pt x="1393" y="588"/>
                    <a:pt x="1393" y="576"/>
                    <a:pt x="1393" y="576"/>
                  </a:cubicBezTo>
                  <a:cubicBezTo>
                    <a:pt x="1465" y="481"/>
                    <a:pt x="1488" y="374"/>
                    <a:pt x="1441" y="267"/>
                  </a:cubicBezTo>
                  <a:cubicBezTo>
                    <a:pt x="1373" y="102"/>
                    <a:pt x="1210" y="0"/>
                    <a:pt x="10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56"/>
            <p:cNvSpPr/>
            <p:nvPr/>
          </p:nvSpPr>
          <p:spPr>
            <a:xfrm>
              <a:off x="6449800" y="2193225"/>
              <a:ext cx="108200" cy="40525"/>
            </a:xfrm>
            <a:custGeom>
              <a:avLst/>
              <a:gdLst/>
              <a:ahLst/>
              <a:cxnLst/>
              <a:rect l="l" t="t" r="r" b="b"/>
              <a:pathLst>
                <a:path w="4328" h="1621" extrusionOk="0">
                  <a:moveTo>
                    <a:pt x="2696" y="0"/>
                  </a:moveTo>
                  <a:cubicBezTo>
                    <a:pt x="2616" y="0"/>
                    <a:pt x="2536" y="5"/>
                    <a:pt x="2457" y="14"/>
                  </a:cubicBezTo>
                  <a:cubicBezTo>
                    <a:pt x="1838" y="97"/>
                    <a:pt x="1255" y="359"/>
                    <a:pt x="790" y="776"/>
                  </a:cubicBezTo>
                  <a:cubicBezTo>
                    <a:pt x="647" y="883"/>
                    <a:pt x="517" y="1002"/>
                    <a:pt x="397" y="1133"/>
                  </a:cubicBezTo>
                  <a:cubicBezTo>
                    <a:pt x="266" y="1264"/>
                    <a:pt x="147" y="1407"/>
                    <a:pt x="28" y="1550"/>
                  </a:cubicBezTo>
                  <a:cubicBezTo>
                    <a:pt x="0" y="1578"/>
                    <a:pt x="31" y="1620"/>
                    <a:pt x="62" y="1620"/>
                  </a:cubicBezTo>
                  <a:cubicBezTo>
                    <a:pt x="71" y="1620"/>
                    <a:pt x="80" y="1617"/>
                    <a:pt x="88" y="1609"/>
                  </a:cubicBezTo>
                  <a:cubicBezTo>
                    <a:pt x="195" y="1502"/>
                    <a:pt x="314" y="1395"/>
                    <a:pt x="421" y="1300"/>
                  </a:cubicBezTo>
                  <a:cubicBezTo>
                    <a:pt x="528" y="1192"/>
                    <a:pt x="636" y="1085"/>
                    <a:pt x="743" y="990"/>
                  </a:cubicBezTo>
                  <a:cubicBezTo>
                    <a:pt x="981" y="788"/>
                    <a:pt x="1219" y="609"/>
                    <a:pt x="1493" y="466"/>
                  </a:cubicBezTo>
                  <a:cubicBezTo>
                    <a:pt x="1859" y="255"/>
                    <a:pt x="2270" y="143"/>
                    <a:pt x="2683" y="143"/>
                  </a:cubicBezTo>
                  <a:cubicBezTo>
                    <a:pt x="2874" y="143"/>
                    <a:pt x="3066" y="167"/>
                    <a:pt x="3255" y="216"/>
                  </a:cubicBezTo>
                  <a:cubicBezTo>
                    <a:pt x="3588" y="311"/>
                    <a:pt x="3922" y="454"/>
                    <a:pt x="4219" y="633"/>
                  </a:cubicBezTo>
                  <a:cubicBezTo>
                    <a:pt x="4230" y="638"/>
                    <a:pt x="4241" y="641"/>
                    <a:pt x="4250" y="641"/>
                  </a:cubicBezTo>
                  <a:cubicBezTo>
                    <a:pt x="4303" y="641"/>
                    <a:pt x="4327" y="568"/>
                    <a:pt x="4267" y="538"/>
                  </a:cubicBezTo>
                  <a:cubicBezTo>
                    <a:pt x="3993" y="371"/>
                    <a:pt x="3695" y="228"/>
                    <a:pt x="3386" y="109"/>
                  </a:cubicBezTo>
                  <a:cubicBezTo>
                    <a:pt x="3164" y="38"/>
                    <a:pt x="2929" y="0"/>
                    <a:pt x="2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6"/>
            <p:cNvSpPr/>
            <p:nvPr/>
          </p:nvSpPr>
          <p:spPr>
            <a:xfrm>
              <a:off x="6480150" y="2212875"/>
              <a:ext cx="73950" cy="52350"/>
            </a:xfrm>
            <a:custGeom>
              <a:avLst/>
              <a:gdLst/>
              <a:ahLst/>
              <a:cxnLst/>
              <a:rect l="l" t="t" r="r" b="b"/>
              <a:pathLst>
                <a:path w="2958" h="2094" extrusionOk="0">
                  <a:moveTo>
                    <a:pt x="2872" y="1"/>
                  </a:moveTo>
                  <a:cubicBezTo>
                    <a:pt x="2869" y="1"/>
                    <a:pt x="2866" y="1"/>
                    <a:pt x="2862" y="2"/>
                  </a:cubicBezTo>
                  <a:cubicBezTo>
                    <a:pt x="1922" y="133"/>
                    <a:pt x="1065" y="609"/>
                    <a:pt x="446" y="1347"/>
                  </a:cubicBezTo>
                  <a:cubicBezTo>
                    <a:pt x="279" y="1561"/>
                    <a:pt x="136" y="1788"/>
                    <a:pt x="17" y="2038"/>
                  </a:cubicBezTo>
                  <a:cubicBezTo>
                    <a:pt x="0" y="2063"/>
                    <a:pt x="30" y="2093"/>
                    <a:pt x="58" y="2093"/>
                  </a:cubicBezTo>
                  <a:cubicBezTo>
                    <a:pt x="70" y="2093"/>
                    <a:pt x="81" y="2088"/>
                    <a:pt x="88" y="2073"/>
                  </a:cubicBezTo>
                  <a:cubicBezTo>
                    <a:pt x="553" y="1287"/>
                    <a:pt x="1279" y="692"/>
                    <a:pt x="2124" y="359"/>
                  </a:cubicBezTo>
                  <a:cubicBezTo>
                    <a:pt x="2362" y="264"/>
                    <a:pt x="2612" y="204"/>
                    <a:pt x="2862" y="168"/>
                  </a:cubicBezTo>
                  <a:cubicBezTo>
                    <a:pt x="2954" y="157"/>
                    <a:pt x="2958" y="1"/>
                    <a:pt x="2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6"/>
            <p:cNvSpPr/>
            <p:nvPr/>
          </p:nvSpPr>
          <p:spPr>
            <a:xfrm>
              <a:off x="6727050" y="2176750"/>
              <a:ext cx="109600" cy="28375"/>
            </a:xfrm>
            <a:custGeom>
              <a:avLst/>
              <a:gdLst/>
              <a:ahLst/>
              <a:cxnLst/>
              <a:rect l="l" t="t" r="r" b="b"/>
              <a:pathLst>
                <a:path w="4384" h="1135" extrusionOk="0">
                  <a:moveTo>
                    <a:pt x="1877" y="1"/>
                  </a:moveTo>
                  <a:cubicBezTo>
                    <a:pt x="1819" y="1"/>
                    <a:pt x="1760" y="3"/>
                    <a:pt x="1702" y="6"/>
                  </a:cubicBezTo>
                  <a:cubicBezTo>
                    <a:pt x="1392" y="42"/>
                    <a:pt x="1083" y="137"/>
                    <a:pt x="809" y="292"/>
                  </a:cubicBezTo>
                  <a:cubicBezTo>
                    <a:pt x="523" y="458"/>
                    <a:pt x="261" y="661"/>
                    <a:pt x="11" y="875"/>
                  </a:cubicBezTo>
                  <a:cubicBezTo>
                    <a:pt x="1" y="907"/>
                    <a:pt x="28" y="948"/>
                    <a:pt x="59" y="948"/>
                  </a:cubicBezTo>
                  <a:cubicBezTo>
                    <a:pt x="63" y="948"/>
                    <a:pt x="67" y="948"/>
                    <a:pt x="71" y="947"/>
                  </a:cubicBezTo>
                  <a:cubicBezTo>
                    <a:pt x="345" y="720"/>
                    <a:pt x="642" y="518"/>
                    <a:pt x="952" y="351"/>
                  </a:cubicBezTo>
                  <a:cubicBezTo>
                    <a:pt x="1268" y="210"/>
                    <a:pt x="1611" y="137"/>
                    <a:pt x="1955" y="137"/>
                  </a:cubicBezTo>
                  <a:cubicBezTo>
                    <a:pt x="2220" y="137"/>
                    <a:pt x="2484" y="180"/>
                    <a:pt x="2738" y="268"/>
                  </a:cubicBezTo>
                  <a:cubicBezTo>
                    <a:pt x="3023" y="363"/>
                    <a:pt x="3297" y="494"/>
                    <a:pt x="3547" y="637"/>
                  </a:cubicBezTo>
                  <a:cubicBezTo>
                    <a:pt x="3678" y="720"/>
                    <a:pt x="3809" y="804"/>
                    <a:pt x="3928" y="887"/>
                  </a:cubicBezTo>
                  <a:cubicBezTo>
                    <a:pt x="4059" y="970"/>
                    <a:pt x="4178" y="1042"/>
                    <a:pt x="4297" y="1125"/>
                  </a:cubicBezTo>
                  <a:cubicBezTo>
                    <a:pt x="4307" y="1132"/>
                    <a:pt x="4316" y="1135"/>
                    <a:pt x="4324" y="1135"/>
                  </a:cubicBezTo>
                  <a:cubicBezTo>
                    <a:pt x="4360" y="1135"/>
                    <a:pt x="4384" y="1083"/>
                    <a:pt x="4345" y="1054"/>
                  </a:cubicBezTo>
                  <a:cubicBezTo>
                    <a:pt x="4214" y="935"/>
                    <a:pt x="4071" y="816"/>
                    <a:pt x="3928" y="720"/>
                  </a:cubicBezTo>
                  <a:cubicBezTo>
                    <a:pt x="3774" y="613"/>
                    <a:pt x="3631" y="530"/>
                    <a:pt x="3476" y="446"/>
                  </a:cubicBezTo>
                  <a:cubicBezTo>
                    <a:pt x="2991" y="155"/>
                    <a:pt x="2437" y="1"/>
                    <a:pt x="18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6"/>
            <p:cNvSpPr/>
            <p:nvPr/>
          </p:nvSpPr>
          <p:spPr>
            <a:xfrm>
              <a:off x="6730900" y="2203800"/>
              <a:ext cx="81400" cy="38200"/>
            </a:xfrm>
            <a:custGeom>
              <a:avLst/>
              <a:gdLst/>
              <a:ahLst/>
              <a:cxnLst/>
              <a:rect l="l" t="t" r="r" b="b"/>
              <a:pathLst>
                <a:path w="3256" h="1528" extrusionOk="0">
                  <a:moveTo>
                    <a:pt x="324" y="0"/>
                  </a:moveTo>
                  <a:cubicBezTo>
                    <a:pt x="248" y="0"/>
                    <a:pt x="172" y="3"/>
                    <a:pt x="95" y="7"/>
                  </a:cubicBezTo>
                  <a:cubicBezTo>
                    <a:pt x="0" y="7"/>
                    <a:pt x="24" y="162"/>
                    <a:pt x="131" y="162"/>
                  </a:cubicBezTo>
                  <a:cubicBezTo>
                    <a:pt x="194" y="159"/>
                    <a:pt x="256" y="158"/>
                    <a:pt x="319" y="158"/>
                  </a:cubicBezTo>
                  <a:cubicBezTo>
                    <a:pt x="506" y="158"/>
                    <a:pt x="694" y="171"/>
                    <a:pt x="881" y="198"/>
                  </a:cubicBezTo>
                  <a:cubicBezTo>
                    <a:pt x="1774" y="365"/>
                    <a:pt x="2584" y="829"/>
                    <a:pt x="3179" y="1508"/>
                  </a:cubicBezTo>
                  <a:cubicBezTo>
                    <a:pt x="3189" y="1522"/>
                    <a:pt x="3201" y="1527"/>
                    <a:pt x="3211" y="1527"/>
                  </a:cubicBezTo>
                  <a:cubicBezTo>
                    <a:pt x="3237" y="1527"/>
                    <a:pt x="3255" y="1494"/>
                    <a:pt x="3239" y="1460"/>
                  </a:cubicBezTo>
                  <a:cubicBezTo>
                    <a:pt x="3072" y="1234"/>
                    <a:pt x="2893" y="1043"/>
                    <a:pt x="2691" y="865"/>
                  </a:cubicBezTo>
                  <a:cubicBezTo>
                    <a:pt x="2024" y="307"/>
                    <a:pt x="1186" y="0"/>
                    <a:pt x="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6"/>
            <p:cNvSpPr/>
            <p:nvPr/>
          </p:nvSpPr>
          <p:spPr>
            <a:xfrm>
              <a:off x="6612875" y="2205150"/>
              <a:ext cx="71300" cy="16700"/>
            </a:xfrm>
            <a:custGeom>
              <a:avLst/>
              <a:gdLst/>
              <a:ahLst/>
              <a:cxnLst/>
              <a:rect l="l" t="t" r="r" b="b"/>
              <a:pathLst>
                <a:path w="2852" h="668" extrusionOk="0">
                  <a:moveTo>
                    <a:pt x="1387" y="1"/>
                  </a:moveTo>
                  <a:cubicBezTo>
                    <a:pt x="1322" y="1"/>
                    <a:pt x="1260" y="42"/>
                    <a:pt x="1233" y="96"/>
                  </a:cubicBezTo>
                  <a:cubicBezTo>
                    <a:pt x="1173" y="192"/>
                    <a:pt x="1090" y="275"/>
                    <a:pt x="1006" y="334"/>
                  </a:cubicBezTo>
                  <a:cubicBezTo>
                    <a:pt x="911" y="394"/>
                    <a:pt x="816" y="442"/>
                    <a:pt x="709" y="453"/>
                  </a:cubicBezTo>
                  <a:cubicBezTo>
                    <a:pt x="686" y="456"/>
                    <a:pt x="663" y="457"/>
                    <a:pt x="640" y="457"/>
                  </a:cubicBezTo>
                  <a:cubicBezTo>
                    <a:pt x="413" y="457"/>
                    <a:pt x="194" y="351"/>
                    <a:pt x="54" y="168"/>
                  </a:cubicBezTo>
                  <a:cubicBezTo>
                    <a:pt x="47" y="161"/>
                    <a:pt x="40" y="158"/>
                    <a:pt x="33" y="158"/>
                  </a:cubicBezTo>
                  <a:cubicBezTo>
                    <a:pt x="15" y="158"/>
                    <a:pt x="1" y="178"/>
                    <a:pt x="18" y="203"/>
                  </a:cubicBezTo>
                  <a:cubicBezTo>
                    <a:pt x="155" y="449"/>
                    <a:pt x="411" y="585"/>
                    <a:pt x="670" y="585"/>
                  </a:cubicBezTo>
                  <a:cubicBezTo>
                    <a:pt x="839" y="585"/>
                    <a:pt x="1009" y="528"/>
                    <a:pt x="1149" y="406"/>
                  </a:cubicBezTo>
                  <a:cubicBezTo>
                    <a:pt x="1197" y="370"/>
                    <a:pt x="1233" y="334"/>
                    <a:pt x="1268" y="287"/>
                  </a:cubicBezTo>
                  <a:cubicBezTo>
                    <a:pt x="1304" y="251"/>
                    <a:pt x="1340" y="168"/>
                    <a:pt x="1375" y="156"/>
                  </a:cubicBezTo>
                  <a:cubicBezTo>
                    <a:pt x="1381" y="153"/>
                    <a:pt x="1386" y="152"/>
                    <a:pt x="1392" y="152"/>
                  </a:cubicBezTo>
                  <a:cubicBezTo>
                    <a:pt x="1438" y="152"/>
                    <a:pt x="1498" y="230"/>
                    <a:pt x="1530" y="251"/>
                  </a:cubicBezTo>
                  <a:cubicBezTo>
                    <a:pt x="1566" y="287"/>
                    <a:pt x="1625" y="346"/>
                    <a:pt x="1673" y="382"/>
                  </a:cubicBezTo>
                  <a:cubicBezTo>
                    <a:pt x="1852" y="537"/>
                    <a:pt x="2066" y="644"/>
                    <a:pt x="2292" y="668"/>
                  </a:cubicBezTo>
                  <a:cubicBezTo>
                    <a:pt x="2411" y="668"/>
                    <a:pt x="2530" y="644"/>
                    <a:pt x="2637" y="596"/>
                  </a:cubicBezTo>
                  <a:cubicBezTo>
                    <a:pt x="2721" y="549"/>
                    <a:pt x="2852" y="465"/>
                    <a:pt x="2840" y="346"/>
                  </a:cubicBezTo>
                  <a:cubicBezTo>
                    <a:pt x="2828" y="311"/>
                    <a:pt x="2792" y="287"/>
                    <a:pt x="2757" y="287"/>
                  </a:cubicBezTo>
                  <a:cubicBezTo>
                    <a:pt x="2673" y="322"/>
                    <a:pt x="2626" y="406"/>
                    <a:pt x="2542" y="442"/>
                  </a:cubicBezTo>
                  <a:cubicBezTo>
                    <a:pt x="2474" y="471"/>
                    <a:pt x="2405" y="492"/>
                    <a:pt x="2330" y="492"/>
                  </a:cubicBezTo>
                  <a:cubicBezTo>
                    <a:pt x="2314" y="492"/>
                    <a:pt x="2297" y="491"/>
                    <a:pt x="2280" y="489"/>
                  </a:cubicBezTo>
                  <a:cubicBezTo>
                    <a:pt x="2066" y="453"/>
                    <a:pt x="1864" y="358"/>
                    <a:pt x="1709" y="215"/>
                  </a:cubicBezTo>
                  <a:cubicBezTo>
                    <a:pt x="1637" y="132"/>
                    <a:pt x="1542" y="61"/>
                    <a:pt x="1447" y="13"/>
                  </a:cubicBezTo>
                  <a:cubicBezTo>
                    <a:pt x="1427" y="5"/>
                    <a:pt x="1407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6"/>
            <p:cNvSpPr/>
            <p:nvPr/>
          </p:nvSpPr>
          <p:spPr>
            <a:xfrm>
              <a:off x="6561825" y="2159775"/>
              <a:ext cx="42875" cy="44750"/>
            </a:xfrm>
            <a:custGeom>
              <a:avLst/>
              <a:gdLst/>
              <a:ahLst/>
              <a:cxnLst/>
              <a:rect l="l" t="t" r="r" b="b"/>
              <a:pathLst>
                <a:path w="1715" h="1790" extrusionOk="0">
                  <a:moveTo>
                    <a:pt x="875" y="0"/>
                  </a:moveTo>
                  <a:cubicBezTo>
                    <a:pt x="684" y="0"/>
                    <a:pt x="498" y="94"/>
                    <a:pt x="381" y="256"/>
                  </a:cubicBezTo>
                  <a:cubicBezTo>
                    <a:pt x="298" y="399"/>
                    <a:pt x="227" y="554"/>
                    <a:pt x="143" y="697"/>
                  </a:cubicBezTo>
                  <a:cubicBezTo>
                    <a:pt x="0" y="1125"/>
                    <a:pt x="227" y="1590"/>
                    <a:pt x="643" y="1756"/>
                  </a:cubicBezTo>
                  <a:cubicBezTo>
                    <a:pt x="713" y="1779"/>
                    <a:pt x="784" y="1789"/>
                    <a:pt x="854" y="1789"/>
                  </a:cubicBezTo>
                  <a:cubicBezTo>
                    <a:pt x="1197" y="1789"/>
                    <a:pt x="1535" y="1542"/>
                    <a:pt x="1643" y="1197"/>
                  </a:cubicBezTo>
                  <a:cubicBezTo>
                    <a:pt x="1715" y="959"/>
                    <a:pt x="1703" y="697"/>
                    <a:pt x="1620" y="447"/>
                  </a:cubicBezTo>
                  <a:cubicBezTo>
                    <a:pt x="1524" y="197"/>
                    <a:pt x="1298" y="102"/>
                    <a:pt x="1060" y="30"/>
                  </a:cubicBezTo>
                  <a:cubicBezTo>
                    <a:pt x="999" y="10"/>
                    <a:pt x="937" y="0"/>
                    <a:pt x="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6"/>
            <p:cNvSpPr/>
            <p:nvPr/>
          </p:nvSpPr>
          <p:spPr>
            <a:xfrm>
              <a:off x="6677900" y="2159775"/>
              <a:ext cx="42600" cy="44750"/>
            </a:xfrm>
            <a:custGeom>
              <a:avLst/>
              <a:gdLst/>
              <a:ahLst/>
              <a:cxnLst/>
              <a:rect l="l" t="t" r="r" b="b"/>
              <a:pathLst>
                <a:path w="1704" h="1790" extrusionOk="0">
                  <a:moveTo>
                    <a:pt x="874" y="0"/>
                  </a:moveTo>
                  <a:cubicBezTo>
                    <a:pt x="679" y="0"/>
                    <a:pt x="487" y="94"/>
                    <a:pt x="370" y="256"/>
                  </a:cubicBezTo>
                  <a:cubicBezTo>
                    <a:pt x="322" y="328"/>
                    <a:pt x="286" y="399"/>
                    <a:pt x="263" y="471"/>
                  </a:cubicBezTo>
                  <a:cubicBezTo>
                    <a:pt x="215" y="542"/>
                    <a:pt x="167" y="613"/>
                    <a:pt x="144" y="697"/>
                  </a:cubicBezTo>
                  <a:cubicBezTo>
                    <a:pt x="1" y="1125"/>
                    <a:pt x="215" y="1590"/>
                    <a:pt x="644" y="1756"/>
                  </a:cubicBezTo>
                  <a:cubicBezTo>
                    <a:pt x="713" y="1779"/>
                    <a:pt x="784" y="1789"/>
                    <a:pt x="854" y="1789"/>
                  </a:cubicBezTo>
                  <a:cubicBezTo>
                    <a:pt x="1194" y="1789"/>
                    <a:pt x="1523" y="1542"/>
                    <a:pt x="1632" y="1197"/>
                  </a:cubicBezTo>
                  <a:cubicBezTo>
                    <a:pt x="1703" y="959"/>
                    <a:pt x="1703" y="697"/>
                    <a:pt x="1608" y="447"/>
                  </a:cubicBezTo>
                  <a:cubicBezTo>
                    <a:pt x="1513" y="197"/>
                    <a:pt x="1299" y="102"/>
                    <a:pt x="1060" y="30"/>
                  </a:cubicBezTo>
                  <a:cubicBezTo>
                    <a:pt x="1000" y="10"/>
                    <a:pt x="937" y="0"/>
                    <a:pt x="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4" name="Google Shape;2254;p56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2255" name="Google Shape;2255;p56"/>
          <p:cNvGrpSpPr/>
          <p:nvPr/>
        </p:nvGrpSpPr>
        <p:grpSpPr>
          <a:xfrm>
            <a:off x="3501024" y="1526370"/>
            <a:ext cx="1070422" cy="967319"/>
            <a:chOff x="5580475" y="2090275"/>
            <a:chExt cx="589050" cy="532225"/>
          </a:xfrm>
        </p:grpSpPr>
        <p:sp>
          <p:nvSpPr>
            <p:cNvPr id="2256" name="Google Shape;2256;p56"/>
            <p:cNvSpPr/>
            <p:nvPr/>
          </p:nvSpPr>
          <p:spPr>
            <a:xfrm>
              <a:off x="5987650" y="2354300"/>
              <a:ext cx="53350" cy="44550"/>
            </a:xfrm>
            <a:custGeom>
              <a:avLst/>
              <a:gdLst/>
              <a:ahLst/>
              <a:cxnLst/>
              <a:rect l="l" t="t" r="r" b="b"/>
              <a:pathLst>
                <a:path w="2134" h="1782" extrusionOk="0">
                  <a:moveTo>
                    <a:pt x="679" y="0"/>
                  </a:moveTo>
                  <a:lnTo>
                    <a:pt x="0" y="417"/>
                  </a:lnTo>
                  <a:cubicBezTo>
                    <a:pt x="43" y="460"/>
                    <a:pt x="411" y="1781"/>
                    <a:pt x="621" y="1781"/>
                  </a:cubicBezTo>
                  <a:cubicBezTo>
                    <a:pt x="642" y="1781"/>
                    <a:pt x="661" y="1768"/>
                    <a:pt x="679" y="1738"/>
                  </a:cubicBezTo>
                  <a:cubicBezTo>
                    <a:pt x="810" y="1524"/>
                    <a:pt x="845" y="1274"/>
                    <a:pt x="822" y="1024"/>
                  </a:cubicBezTo>
                  <a:lnTo>
                    <a:pt x="822" y="1024"/>
                  </a:lnTo>
                  <a:cubicBezTo>
                    <a:pt x="822" y="1024"/>
                    <a:pt x="1130" y="1770"/>
                    <a:pt x="1326" y="1770"/>
                  </a:cubicBezTo>
                  <a:cubicBezTo>
                    <a:pt x="1361" y="1770"/>
                    <a:pt x="1392" y="1747"/>
                    <a:pt x="1417" y="1691"/>
                  </a:cubicBezTo>
                  <a:cubicBezTo>
                    <a:pt x="1572" y="1310"/>
                    <a:pt x="1239" y="857"/>
                    <a:pt x="1238" y="857"/>
                  </a:cubicBezTo>
                  <a:lnTo>
                    <a:pt x="1238" y="857"/>
                  </a:lnTo>
                  <a:cubicBezTo>
                    <a:pt x="1239" y="857"/>
                    <a:pt x="1814" y="1345"/>
                    <a:pt x="2030" y="1345"/>
                  </a:cubicBezTo>
                  <a:cubicBezTo>
                    <a:pt x="2101" y="1345"/>
                    <a:pt x="2134" y="1293"/>
                    <a:pt x="2096" y="1155"/>
                  </a:cubicBezTo>
                  <a:cubicBezTo>
                    <a:pt x="1929" y="583"/>
                    <a:pt x="679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6"/>
            <p:cNvSpPr/>
            <p:nvPr/>
          </p:nvSpPr>
          <p:spPr>
            <a:xfrm>
              <a:off x="5993300" y="2435550"/>
              <a:ext cx="48375" cy="44450"/>
            </a:xfrm>
            <a:custGeom>
              <a:avLst/>
              <a:gdLst/>
              <a:ahLst/>
              <a:cxnLst/>
              <a:rect l="l" t="t" r="r" b="b"/>
              <a:pathLst>
                <a:path w="1935" h="1778" extrusionOk="0">
                  <a:moveTo>
                    <a:pt x="477" y="0"/>
                  </a:moveTo>
                  <a:lnTo>
                    <a:pt x="0" y="370"/>
                  </a:lnTo>
                  <a:cubicBezTo>
                    <a:pt x="44" y="413"/>
                    <a:pt x="256" y="1778"/>
                    <a:pt x="447" y="1778"/>
                  </a:cubicBezTo>
                  <a:cubicBezTo>
                    <a:pt x="465" y="1778"/>
                    <a:pt x="483" y="1766"/>
                    <a:pt x="500" y="1739"/>
                  </a:cubicBezTo>
                  <a:cubicBezTo>
                    <a:pt x="619" y="1524"/>
                    <a:pt x="667" y="1274"/>
                    <a:pt x="631" y="1024"/>
                  </a:cubicBezTo>
                  <a:lnTo>
                    <a:pt x="631" y="1024"/>
                  </a:lnTo>
                  <a:cubicBezTo>
                    <a:pt x="632" y="1025"/>
                    <a:pt x="937" y="1763"/>
                    <a:pt x="1125" y="1763"/>
                  </a:cubicBezTo>
                  <a:cubicBezTo>
                    <a:pt x="1160" y="1763"/>
                    <a:pt x="1191" y="1738"/>
                    <a:pt x="1215" y="1679"/>
                  </a:cubicBezTo>
                  <a:cubicBezTo>
                    <a:pt x="1370" y="1310"/>
                    <a:pt x="1048" y="858"/>
                    <a:pt x="1048" y="858"/>
                  </a:cubicBezTo>
                  <a:lnTo>
                    <a:pt x="1048" y="858"/>
                  </a:lnTo>
                  <a:cubicBezTo>
                    <a:pt x="1048" y="858"/>
                    <a:pt x="1623" y="1345"/>
                    <a:pt x="1835" y="1345"/>
                  </a:cubicBezTo>
                  <a:cubicBezTo>
                    <a:pt x="1904" y="1345"/>
                    <a:pt x="1934" y="1293"/>
                    <a:pt x="1893" y="1155"/>
                  </a:cubicBezTo>
                  <a:cubicBezTo>
                    <a:pt x="1739" y="584"/>
                    <a:pt x="477" y="0"/>
                    <a:pt x="4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6"/>
            <p:cNvSpPr/>
            <p:nvPr/>
          </p:nvSpPr>
          <p:spPr>
            <a:xfrm>
              <a:off x="5798625" y="2464425"/>
              <a:ext cx="48325" cy="44450"/>
            </a:xfrm>
            <a:custGeom>
              <a:avLst/>
              <a:gdLst/>
              <a:ahLst/>
              <a:cxnLst/>
              <a:rect l="l" t="t" r="r" b="b"/>
              <a:pathLst>
                <a:path w="1933" h="1778" extrusionOk="0">
                  <a:moveTo>
                    <a:pt x="465" y="0"/>
                  </a:moveTo>
                  <a:lnTo>
                    <a:pt x="1" y="369"/>
                  </a:lnTo>
                  <a:cubicBezTo>
                    <a:pt x="44" y="413"/>
                    <a:pt x="257" y="1778"/>
                    <a:pt x="438" y="1778"/>
                  </a:cubicBezTo>
                  <a:cubicBezTo>
                    <a:pt x="455" y="1778"/>
                    <a:pt x="472" y="1765"/>
                    <a:pt x="489" y="1739"/>
                  </a:cubicBezTo>
                  <a:cubicBezTo>
                    <a:pt x="608" y="1524"/>
                    <a:pt x="656" y="1262"/>
                    <a:pt x="620" y="1024"/>
                  </a:cubicBezTo>
                  <a:lnTo>
                    <a:pt x="620" y="1024"/>
                  </a:lnTo>
                  <a:cubicBezTo>
                    <a:pt x="620" y="1025"/>
                    <a:pt x="934" y="1763"/>
                    <a:pt x="1118" y="1763"/>
                  </a:cubicBezTo>
                  <a:cubicBezTo>
                    <a:pt x="1152" y="1763"/>
                    <a:pt x="1181" y="1738"/>
                    <a:pt x="1203" y="1679"/>
                  </a:cubicBezTo>
                  <a:cubicBezTo>
                    <a:pt x="1358" y="1310"/>
                    <a:pt x="1037" y="846"/>
                    <a:pt x="1037" y="846"/>
                  </a:cubicBezTo>
                  <a:lnTo>
                    <a:pt x="1037" y="846"/>
                  </a:lnTo>
                  <a:cubicBezTo>
                    <a:pt x="1037" y="846"/>
                    <a:pt x="1610" y="1338"/>
                    <a:pt x="1827" y="1338"/>
                  </a:cubicBezTo>
                  <a:cubicBezTo>
                    <a:pt x="1899" y="1338"/>
                    <a:pt x="1932" y="1285"/>
                    <a:pt x="1894" y="1143"/>
                  </a:cubicBezTo>
                  <a:cubicBezTo>
                    <a:pt x="1727" y="584"/>
                    <a:pt x="465" y="0"/>
                    <a:pt x="4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6"/>
            <p:cNvSpPr/>
            <p:nvPr/>
          </p:nvSpPr>
          <p:spPr>
            <a:xfrm>
              <a:off x="5877200" y="2443000"/>
              <a:ext cx="48325" cy="44750"/>
            </a:xfrm>
            <a:custGeom>
              <a:avLst/>
              <a:gdLst/>
              <a:ahLst/>
              <a:cxnLst/>
              <a:rect l="l" t="t" r="r" b="b"/>
              <a:pathLst>
                <a:path w="1933" h="1790" extrusionOk="0">
                  <a:moveTo>
                    <a:pt x="465" y="0"/>
                  </a:moveTo>
                  <a:lnTo>
                    <a:pt x="1" y="381"/>
                  </a:lnTo>
                  <a:cubicBezTo>
                    <a:pt x="44" y="425"/>
                    <a:pt x="257" y="1789"/>
                    <a:pt x="438" y="1789"/>
                  </a:cubicBezTo>
                  <a:cubicBezTo>
                    <a:pt x="456" y="1789"/>
                    <a:pt x="473" y="1777"/>
                    <a:pt x="489" y="1750"/>
                  </a:cubicBezTo>
                  <a:cubicBezTo>
                    <a:pt x="608" y="1524"/>
                    <a:pt x="656" y="1274"/>
                    <a:pt x="620" y="1024"/>
                  </a:cubicBezTo>
                  <a:lnTo>
                    <a:pt x="620" y="1024"/>
                  </a:lnTo>
                  <a:cubicBezTo>
                    <a:pt x="620" y="1024"/>
                    <a:pt x="935" y="1774"/>
                    <a:pt x="1119" y="1774"/>
                  </a:cubicBezTo>
                  <a:cubicBezTo>
                    <a:pt x="1152" y="1774"/>
                    <a:pt x="1181" y="1749"/>
                    <a:pt x="1203" y="1691"/>
                  </a:cubicBezTo>
                  <a:cubicBezTo>
                    <a:pt x="1358" y="1310"/>
                    <a:pt x="1037" y="858"/>
                    <a:pt x="1037" y="857"/>
                  </a:cubicBezTo>
                  <a:lnTo>
                    <a:pt x="1037" y="857"/>
                  </a:lnTo>
                  <a:cubicBezTo>
                    <a:pt x="1037" y="858"/>
                    <a:pt x="1612" y="1345"/>
                    <a:pt x="1829" y="1345"/>
                  </a:cubicBezTo>
                  <a:cubicBezTo>
                    <a:pt x="1900" y="1345"/>
                    <a:pt x="1932" y="1293"/>
                    <a:pt x="1894" y="1155"/>
                  </a:cubicBezTo>
                  <a:cubicBezTo>
                    <a:pt x="1727" y="595"/>
                    <a:pt x="465" y="0"/>
                    <a:pt x="4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6"/>
            <p:cNvSpPr/>
            <p:nvPr/>
          </p:nvSpPr>
          <p:spPr>
            <a:xfrm>
              <a:off x="5580475" y="2304575"/>
              <a:ext cx="383075" cy="317925"/>
            </a:xfrm>
            <a:custGeom>
              <a:avLst/>
              <a:gdLst/>
              <a:ahLst/>
              <a:cxnLst/>
              <a:rect l="l" t="t" r="r" b="b"/>
              <a:pathLst>
                <a:path w="15323" h="12717" extrusionOk="0">
                  <a:moveTo>
                    <a:pt x="7631" y="1"/>
                  </a:moveTo>
                  <a:lnTo>
                    <a:pt x="5095" y="1620"/>
                  </a:lnTo>
                  <a:cubicBezTo>
                    <a:pt x="5095" y="1620"/>
                    <a:pt x="6334" y="3406"/>
                    <a:pt x="3845" y="4692"/>
                  </a:cubicBezTo>
                  <a:cubicBezTo>
                    <a:pt x="1481" y="5908"/>
                    <a:pt x="0" y="11031"/>
                    <a:pt x="3662" y="11031"/>
                  </a:cubicBezTo>
                  <a:cubicBezTo>
                    <a:pt x="3872" y="11031"/>
                    <a:pt x="4100" y="11014"/>
                    <a:pt x="4345" y="10978"/>
                  </a:cubicBezTo>
                  <a:cubicBezTo>
                    <a:pt x="5775" y="10770"/>
                    <a:pt x="7200" y="10647"/>
                    <a:pt x="8515" y="10647"/>
                  </a:cubicBezTo>
                  <a:cubicBezTo>
                    <a:pt x="11340" y="10647"/>
                    <a:pt x="13658" y="11214"/>
                    <a:pt x="14430" y="12717"/>
                  </a:cubicBezTo>
                  <a:cubicBezTo>
                    <a:pt x="14430" y="12717"/>
                    <a:pt x="15323" y="12621"/>
                    <a:pt x="14489" y="11705"/>
                  </a:cubicBezTo>
                  <a:cubicBezTo>
                    <a:pt x="13849" y="10987"/>
                    <a:pt x="12394" y="10009"/>
                    <a:pt x="8487" y="10009"/>
                  </a:cubicBezTo>
                  <a:cubicBezTo>
                    <a:pt x="7528" y="10009"/>
                    <a:pt x="6421" y="10068"/>
                    <a:pt x="5143" y="10204"/>
                  </a:cubicBezTo>
                  <a:cubicBezTo>
                    <a:pt x="5052" y="10216"/>
                    <a:pt x="4961" y="10222"/>
                    <a:pt x="4871" y="10222"/>
                  </a:cubicBezTo>
                  <a:cubicBezTo>
                    <a:pt x="4253" y="10222"/>
                    <a:pt x="3667" y="9944"/>
                    <a:pt x="3262" y="9466"/>
                  </a:cubicBezTo>
                  <a:cubicBezTo>
                    <a:pt x="2619" y="8680"/>
                    <a:pt x="2452" y="7275"/>
                    <a:pt x="5107" y="4989"/>
                  </a:cubicBezTo>
                  <a:cubicBezTo>
                    <a:pt x="9750" y="989"/>
                    <a:pt x="7631" y="1"/>
                    <a:pt x="76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6"/>
            <p:cNvSpPr/>
            <p:nvPr/>
          </p:nvSpPr>
          <p:spPr>
            <a:xfrm>
              <a:off x="5648325" y="2106675"/>
              <a:ext cx="495200" cy="376875"/>
            </a:xfrm>
            <a:custGeom>
              <a:avLst/>
              <a:gdLst/>
              <a:ahLst/>
              <a:cxnLst/>
              <a:rect l="l" t="t" r="r" b="b"/>
              <a:pathLst>
                <a:path w="19808" h="15075" extrusionOk="0">
                  <a:moveTo>
                    <a:pt x="11946" y="1"/>
                  </a:moveTo>
                  <a:cubicBezTo>
                    <a:pt x="10221" y="1"/>
                    <a:pt x="8530" y="1796"/>
                    <a:pt x="11037" y="3845"/>
                  </a:cubicBezTo>
                  <a:cubicBezTo>
                    <a:pt x="11037" y="3845"/>
                    <a:pt x="10746" y="3816"/>
                    <a:pt x="10262" y="3816"/>
                  </a:cubicBezTo>
                  <a:cubicBezTo>
                    <a:pt x="8694" y="3816"/>
                    <a:pt x="5105" y="4115"/>
                    <a:pt x="2893" y="6655"/>
                  </a:cubicBezTo>
                  <a:cubicBezTo>
                    <a:pt x="0" y="9976"/>
                    <a:pt x="1464" y="13489"/>
                    <a:pt x="1464" y="13489"/>
                  </a:cubicBezTo>
                  <a:cubicBezTo>
                    <a:pt x="1464" y="13489"/>
                    <a:pt x="2502" y="15074"/>
                    <a:pt x="4280" y="15074"/>
                  </a:cubicBezTo>
                  <a:cubicBezTo>
                    <a:pt x="4933" y="15074"/>
                    <a:pt x="5686" y="14860"/>
                    <a:pt x="6525" y="14275"/>
                  </a:cubicBezTo>
                  <a:cubicBezTo>
                    <a:pt x="6525" y="14275"/>
                    <a:pt x="7068" y="14507"/>
                    <a:pt x="7756" y="14507"/>
                  </a:cubicBezTo>
                  <a:cubicBezTo>
                    <a:pt x="8671" y="14507"/>
                    <a:pt x="9840" y="14096"/>
                    <a:pt x="10323" y="12179"/>
                  </a:cubicBezTo>
                  <a:cubicBezTo>
                    <a:pt x="10323" y="12179"/>
                    <a:pt x="10503" y="12301"/>
                    <a:pt x="10714" y="12301"/>
                  </a:cubicBezTo>
                  <a:cubicBezTo>
                    <a:pt x="10820" y="12301"/>
                    <a:pt x="10934" y="12270"/>
                    <a:pt x="11037" y="12179"/>
                  </a:cubicBezTo>
                  <a:cubicBezTo>
                    <a:pt x="11037" y="12179"/>
                    <a:pt x="12803" y="13516"/>
                    <a:pt x="13660" y="13516"/>
                  </a:cubicBezTo>
                  <a:cubicBezTo>
                    <a:pt x="13728" y="13516"/>
                    <a:pt x="13791" y="13507"/>
                    <a:pt x="13847" y="13489"/>
                  </a:cubicBezTo>
                  <a:lnTo>
                    <a:pt x="14228" y="13191"/>
                  </a:lnTo>
                  <a:lnTo>
                    <a:pt x="13359" y="10488"/>
                  </a:lnTo>
                  <a:cubicBezTo>
                    <a:pt x="13359" y="10488"/>
                    <a:pt x="16133" y="9024"/>
                    <a:pt x="16181" y="6357"/>
                  </a:cubicBezTo>
                  <a:cubicBezTo>
                    <a:pt x="16181" y="6357"/>
                    <a:pt x="19348" y="5476"/>
                    <a:pt x="19669" y="2487"/>
                  </a:cubicBezTo>
                  <a:cubicBezTo>
                    <a:pt x="19808" y="1152"/>
                    <a:pt x="18723" y="687"/>
                    <a:pt x="17421" y="687"/>
                  </a:cubicBezTo>
                  <a:cubicBezTo>
                    <a:pt x="15821" y="687"/>
                    <a:pt x="13894" y="1390"/>
                    <a:pt x="13514" y="2047"/>
                  </a:cubicBezTo>
                  <a:cubicBezTo>
                    <a:pt x="13514" y="2047"/>
                    <a:pt x="14097" y="261"/>
                    <a:pt x="12275" y="23"/>
                  </a:cubicBezTo>
                  <a:cubicBezTo>
                    <a:pt x="12166" y="8"/>
                    <a:pt x="12056" y="1"/>
                    <a:pt x="11946" y="1"/>
                  </a:cubicBezTo>
                  <a:close/>
                </a:path>
              </a:pathLst>
            </a:custGeom>
            <a:solidFill>
              <a:srgbClr val="E5DE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6"/>
            <p:cNvSpPr/>
            <p:nvPr/>
          </p:nvSpPr>
          <p:spPr>
            <a:xfrm>
              <a:off x="5979900" y="2303825"/>
              <a:ext cx="29375" cy="71325"/>
            </a:xfrm>
            <a:custGeom>
              <a:avLst/>
              <a:gdLst/>
              <a:ahLst/>
              <a:cxnLst/>
              <a:rect l="l" t="t" r="r" b="b"/>
              <a:pathLst>
                <a:path w="1175" h="2853" extrusionOk="0">
                  <a:moveTo>
                    <a:pt x="1134" y="0"/>
                  </a:moveTo>
                  <a:cubicBezTo>
                    <a:pt x="1129" y="0"/>
                    <a:pt x="1124" y="2"/>
                    <a:pt x="1120" y="7"/>
                  </a:cubicBezTo>
                  <a:cubicBezTo>
                    <a:pt x="1072" y="31"/>
                    <a:pt x="1025" y="43"/>
                    <a:pt x="989" y="78"/>
                  </a:cubicBezTo>
                  <a:lnTo>
                    <a:pt x="882" y="162"/>
                  </a:lnTo>
                  <a:cubicBezTo>
                    <a:pt x="798" y="221"/>
                    <a:pt x="739" y="293"/>
                    <a:pt x="667" y="364"/>
                  </a:cubicBezTo>
                  <a:cubicBezTo>
                    <a:pt x="536" y="507"/>
                    <a:pt x="429" y="662"/>
                    <a:pt x="334" y="840"/>
                  </a:cubicBezTo>
                  <a:cubicBezTo>
                    <a:pt x="143" y="1221"/>
                    <a:pt x="48" y="1626"/>
                    <a:pt x="24" y="2055"/>
                  </a:cubicBezTo>
                  <a:cubicBezTo>
                    <a:pt x="24" y="2174"/>
                    <a:pt x="12" y="2293"/>
                    <a:pt x="12" y="2412"/>
                  </a:cubicBezTo>
                  <a:cubicBezTo>
                    <a:pt x="1" y="2531"/>
                    <a:pt x="12" y="2662"/>
                    <a:pt x="24" y="2781"/>
                  </a:cubicBezTo>
                  <a:cubicBezTo>
                    <a:pt x="24" y="2829"/>
                    <a:pt x="63" y="2852"/>
                    <a:pt x="102" y="2852"/>
                  </a:cubicBezTo>
                  <a:cubicBezTo>
                    <a:pt x="140" y="2852"/>
                    <a:pt x="179" y="2829"/>
                    <a:pt x="179" y="2781"/>
                  </a:cubicBezTo>
                  <a:cubicBezTo>
                    <a:pt x="191" y="2674"/>
                    <a:pt x="191" y="2579"/>
                    <a:pt x="179" y="2471"/>
                  </a:cubicBezTo>
                  <a:lnTo>
                    <a:pt x="179" y="2162"/>
                  </a:lnTo>
                  <a:cubicBezTo>
                    <a:pt x="191" y="1960"/>
                    <a:pt x="203" y="1757"/>
                    <a:pt x="251" y="1555"/>
                  </a:cubicBezTo>
                  <a:cubicBezTo>
                    <a:pt x="334" y="1078"/>
                    <a:pt x="572" y="626"/>
                    <a:pt x="917" y="281"/>
                  </a:cubicBezTo>
                  <a:cubicBezTo>
                    <a:pt x="989" y="209"/>
                    <a:pt x="1072" y="138"/>
                    <a:pt x="1155" y="55"/>
                  </a:cubicBezTo>
                  <a:cubicBezTo>
                    <a:pt x="1175" y="35"/>
                    <a:pt x="1155" y="0"/>
                    <a:pt x="1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6"/>
            <p:cNvSpPr/>
            <p:nvPr/>
          </p:nvSpPr>
          <p:spPr>
            <a:xfrm>
              <a:off x="5864525" y="2371800"/>
              <a:ext cx="45750" cy="41450"/>
            </a:xfrm>
            <a:custGeom>
              <a:avLst/>
              <a:gdLst/>
              <a:ahLst/>
              <a:cxnLst/>
              <a:rect l="l" t="t" r="r" b="b"/>
              <a:pathLst>
                <a:path w="1830" h="1658" extrusionOk="0">
                  <a:moveTo>
                    <a:pt x="42" y="0"/>
                  </a:moveTo>
                  <a:cubicBezTo>
                    <a:pt x="20" y="0"/>
                    <a:pt x="0" y="21"/>
                    <a:pt x="8" y="50"/>
                  </a:cubicBezTo>
                  <a:cubicBezTo>
                    <a:pt x="222" y="669"/>
                    <a:pt x="663" y="1169"/>
                    <a:pt x="1246" y="1467"/>
                  </a:cubicBezTo>
                  <a:cubicBezTo>
                    <a:pt x="1413" y="1550"/>
                    <a:pt x="1579" y="1610"/>
                    <a:pt x="1758" y="1657"/>
                  </a:cubicBezTo>
                  <a:cubicBezTo>
                    <a:pt x="1806" y="1657"/>
                    <a:pt x="1830" y="1586"/>
                    <a:pt x="1770" y="1574"/>
                  </a:cubicBezTo>
                  <a:cubicBezTo>
                    <a:pt x="1187" y="1372"/>
                    <a:pt x="687" y="979"/>
                    <a:pt x="341" y="467"/>
                  </a:cubicBezTo>
                  <a:cubicBezTo>
                    <a:pt x="246" y="324"/>
                    <a:pt x="163" y="169"/>
                    <a:pt x="79" y="26"/>
                  </a:cubicBezTo>
                  <a:cubicBezTo>
                    <a:pt x="70" y="8"/>
                    <a:pt x="56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6"/>
            <p:cNvSpPr/>
            <p:nvPr/>
          </p:nvSpPr>
          <p:spPr>
            <a:xfrm>
              <a:off x="6010550" y="2265000"/>
              <a:ext cx="45875" cy="6575"/>
            </a:xfrm>
            <a:custGeom>
              <a:avLst/>
              <a:gdLst/>
              <a:ahLst/>
              <a:cxnLst/>
              <a:rect l="l" t="t" r="r" b="b"/>
              <a:pathLst>
                <a:path w="1835" h="263" extrusionOk="0">
                  <a:moveTo>
                    <a:pt x="1775" y="0"/>
                  </a:moveTo>
                  <a:cubicBezTo>
                    <a:pt x="1501" y="95"/>
                    <a:pt x="1203" y="155"/>
                    <a:pt x="918" y="167"/>
                  </a:cubicBezTo>
                  <a:cubicBezTo>
                    <a:pt x="763" y="167"/>
                    <a:pt x="620" y="143"/>
                    <a:pt x="477" y="119"/>
                  </a:cubicBezTo>
                  <a:cubicBezTo>
                    <a:pt x="334" y="72"/>
                    <a:pt x="191" y="48"/>
                    <a:pt x="49" y="24"/>
                  </a:cubicBezTo>
                  <a:cubicBezTo>
                    <a:pt x="13" y="24"/>
                    <a:pt x="1" y="72"/>
                    <a:pt x="37" y="95"/>
                  </a:cubicBezTo>
                  <a:cubicBezTo>
                    <a:pt x="168" y="155"/>
                    <a:pt x="310" y="191"/>
                    <a:pt x="465" y="214"/>
                  </a:cubicBezTo>
                  <a:cubicBezTo>
                    <a:pt x="608" y="250"/>
                    <a:pt x="763" y="262"/>
                    <a:pt x="906" y="262"/>
                  </a:cubicBezTo>
                  <a:cubicBezTo>
                    <a:pt x="1215" y="250"/>
                    <a:pt x="1513" y="179"/>
                    <a:pt x="1787" y="72"/>
                  </a:cubicBezTo>
                  <a:cubicBezTo>
                    <a:pt x="1834" y="60"/>
                    <a:pt x="1823" y="0"/>
                    <a:pt x="17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6"/>
            <p:cNvSpPr/>
            <p:nvPr/>
          </p:nvSpPr>
          <p:spPr>
            <a:xfrm>
              <a:off x="5715275" y="2303675"/>
              <a:ext cx="17300" cy="31950"/>
            </a:xfrm>
            <a:custGeom>
              <a:avLst/>
              <a:gdLst/>
              <a:ahLst/>
              <a:cxnLst/>
              <a:rect l="l" t="t" r="r" b="b"/>
              <a:pathLst>
                <a:path w="692" h="1278" extrusionOk="0">
                  <a:moveTo>
                    <a:pt x="545" y="0"/>
                  </a:moveTo>
                  <a:cubicBezTo>
                    <a:pt x="480" y="0"/>
                    <a:pt x="408" y="46"/>
                    <a:pt x="358" y="96"/>
                  </a:cubicBezTo>
                  <a:cubicBezTo>
                    <a:pt x="299" y="168"/>
                    <a:pt x="239" y="251"/>
                    <a:pt x="191" y="334"/>
                  </a:cubicBezTo>
                  <a:cubicBezTo>
                    <a:pt x="168" y="358"/>
                    <a:pt x="144" y="394"/>
                    <a:pt x="132" y="418"/>
                  </a:cubicBezTo>
                  <a:cubicBezTo>
                    <a:pt x="84" y="525"/>
                    <a:pt x="60" y="632"/>
                    <a:pt x="49" y="739"/>
                  </a:cubicBezTo>
                  <a:lnTo>
                    <a:pt x="49" y="751"/>
                  </a:lnTo>
                  <a:cubicBezTo>
                    <a:pt x="49" y="751"/>
                    <a:pt x="49" y="751"/>
                    <a:pt x="49" y="763"/>
                  </a:cubicBezTo>
                  <a:cubicBezTo>
                    <a:pt x="37" y="834"/>
                    <a:pt x="25" y="906"/>
                    <a:pt x="25" y="977"/>
                  </a:cubicBezTo>
                  <a:cubicBezTo>
                    <a:pt x="1" y="1049"/>
                    <a:pt x="13" y="1132"/>
                    <a:pt x="49" y="1204"/>
                  </a:cubicBezTo>
                  <a:cubicBezTo>
                    <a:pt x="78" y="1253"/>
                    <a:pt x="133" y="1278"/>
                    <a:pt x="185" y="1278"/>
                  </a:cubicBezTo>
                  <a:cubicBezTo>
                    <a:pt x="195" y="1278"/>
                    <a:pt x="205" y="1277"/>
                    <a:pt x="215" y="1275"/>
                  </a:cubicBezTo>
                  <a:cubicBezTo>
                    <a:pt x="299" y="1239"/>
                    <a:pt x="358" y="1180"/>
                    <a:pt x="406" y="1108"/>
                  </a:cubicBezTo>
                  <a:cubicBezTo>
                    <a:pt x="525" y="965"/>
                    <a:pt x="596" y="811"/>
                    <a:pt x="644" y="644"/>
                  </a:cubicBezTo>
                  <a:cubicBezTo>
                    <a:pt x="668" y="525"/>
                    <a:pt x="680" y="394"/>
                    <a:pt x="668" y="263"/>
                  </a:cubicBezTo>
                  <a:lnTo>
                    <a:pt x="668" y="251"/>
                  </a:lnTo>
                  <a:cubicBezTo>
                    <a:pt x="691" y="191"/>
                    <a:pt x="680" y="120"/>
                    <a:pt x="656" y="72"/>
                  </a:cubicBezTo>
                  <a:cubicBezTo>
                    <a:pt x="627" y="20"/>
                    <a:pt x="588" y="0"/>
                    <a:pt x="5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6"/>
            <p:cNvSpPr/>
            <p:nvPr/>
          </p:nvSpPr>
          <p:spPr>
            <a:xfrm>
              <a:off x="5686700" y="2344150"/>
              <a:ext cx="15800" cy="31000"/>
            </a:xfrm>
            <a:custGeom>
              <a:avLst/>
              <a:gdLst/>
              <a:ahLst/>
              <a:cxnLst/>
              <a:rect l="l" t="t" r="r" b="b"/>
              <a:pathLst>
                <a:path w="632" h="1240" extrusionOk="0">
                  <a:moveTo>
                    <a:pt x="431" y="1"/>
                  </a:moveTo>
                  <a:cubicBezTo>
                    <a:pt x="399" y="1"/>
                    <a:pt x="365" y="9"/>
                    <a:pt x="334" y="25"/>
                  </a:cubicBezTo>
                  <a:cubicBezTo>
                    <a:pt x="275" y="73"/>
                    <a:pt x="227" y="132"/>
                    <a:pt x="191" y="204"/>
                  </a:cubicBezTo>
                  <a:cubicBezTo>
                    <a:pt x="191" y="204"/>
                    <a:pt x="191" y="216"/>
                    <a:pt x="180" y="227"/>
                  </a:cubicBezTo>
                  <a:cubicBezTo>
                    <a:pt x="144" y="275"/>
                    <a:pt x="120" y="323"/>
                    <a:pt x="108" y="382"/>
                  </a:cubicBezTo>
                  <a:cubicBezTo>
                    <a:pt x="60" y="489"/>
                    <a:pt x="37" y="585"/>
                    <a:pt x="25" y="692"/>
                  </a:cubicBezTo>
                  <a:cubicBezTo>
                    <a:pt x="13" y="811"/>
                    <a:pt x="1" y="1013"/>
                    <a:pt x="108" y="1097"/>
                  </a:cubicBezTo>
                  <a:cubicBezTo>
                    <a:pt x="108" y="1120"/>
                    <a:pt x="132" y="1156"/>
                    <a:pt x="144" y="1180"/>
                  </a:cubicBezTo>
                  <a:cubicBezTo>
                    <a:pt x="182" y="1222"/>
                    <a:pt x="227" y="1240"/>
                    <a:pt x="271" y="1240"/>
                  </a:cubicBezTo>
                  <a:cubicBezTo>
                    <a:pt x="365" y="1240"/>
                    <a:pt x="461" y="1162"/>
                    <a:pt x="501" y="1073"/>
                  </a:cubicBezTo>
                  <a:cubicBezTo>
                    <a:pt x="584" y="918"/>
                    <a:pt x="620" y="739"/>
                    <a:pt x="632" y="561"/>
                  </a:cubicBezTo>
                  <a:cubicBezTo>
                    <a:pt x="632" y="477"/>
                    <a:pt x="632" y="382"/>
                    <a:pt x="608" y="299"/>
                  </a:cubicBezTo>
                  <a:cubicBezTo>
                    <a:pt x="608" y="204"/>
                    <a:pt x="584" y="120"/>
                    <a:pt x="537" y="49"/>
                  </a:cubicBezTo>
                  <a:cubicBezTo>
                    <a:pt x="510" y="15"/>
                    <a:pt x="472" y="1"/>
                    <a:pt x="4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6"/>
            <p:cNvSpPr/>
            <p:nvPr/>
          </p:nvSpPr>
          <p:spPr>
            <a:xfrm>
              <a:off x="5707550" y="2351725"/>
              <a:ext cx="20250" cy="32700"/>
            </a:xfrm>
            <a:custGeom>
              <a:avLst/>
              <a:gdLst/>
              <a:ahLst/>
              <a:cxnLst/>
              <a:rect l="l" t="t" r="r" b="b"/>
              <a:pathLst>
                <a:path w="810" h="1308" extrusionOk="0">
                  <a:moveTo>
                    <a:pt x="538" y="1"/>
                  </a:moveTo>
                  <a:cubicBezTo>
                    <a:pt x="432" y="1"/>
                    <a:pt x="321" y="87"/>
                    <a:pt x="262" y="163"/>
                  </a:cubicBezTo>
                  <a:cubicBezTo>
                    <a:pt x="155" y="282"/>
                    <a:pt x="96" y="424"/>
                    <a:pt x="60" y="567"/>
                  </a:cubicBezTo>
                  <a:cubicBezTo>
                    <a:pt x="36" y="639"/>
                    <a:pt x="24" y="722"/>
                    <a:pt x="24" y="794"/>
                  </a:cubicBezTo>
                  <a:cubicBezTo>
                    <a:pt x="0" y="877"/>
                    <a:pt x="0" y="972"/>
                    <a:pt x="24" y="1056"/>
                  </a:cubicBezTo>
                  <a:cubicBezTo>
                    <a:pt x="36" y="1067"/>
                    <a:pt x="48" y="1091"/>
                    <a:pt x="60" y="1103"/>
                  </a:cubicBezTo>
                  <a:cubicBezTo>
                    <a:pt x="60" y="1127"/>
                    <a:pt x="72" y="1139"/>
                    <a:pt x="96" y="1151"/>
                  </a:cubicBezTo>
                  <a:cubicBezTo>
                    <a:pt x="108" y="1234"/>
                    <a:pt x="167" y="1294"/>
                    <a:pt x="238" y="1306"/>
                  </a:cubicBezTo>
                  <a:cubicBezTo>
                    <a:pt x="249" y="1307"/>
                    <a:pt x="259" y="1307"/>
                    <a:pt x="268" y="1307"/>
                  </a:cubicBezTo>
                  <a:cubicBezTo>
                    <a:pt x="375" y="1307"/>
                    <a:pt x="470" y="1249"/>
                    <a:pt x="524" y="1151"/>
                  </a:cubicBezTo>
                  <a:cubicBezTo>
                    <a:pt x="560" y="1103"/>
                    <a:pt x="596" y="1056"/>
                    <a:pt x="619" y="1008"/>
                  </a:cubicBezTo>
                  <a:lnTo>
                    <a:pt x="631" y="984"/>
                  </a:lnTo>
                  <a:cubicBezTo>
                    <a:pt x="667" y="925"/>
                    <a:pt x="703" y="865"/>
                    <a:pt x="727" y="805"/>
                  </a:cubicBezTo>
                  <a:cubicBezTo>
                    <a:pt x="774" y="698"/>
                    <a:pt x="798" y="579"/>
                    <a:pt x="798" y="460"/>
                  </a:cubicBezTo>
                  <a:cubicBezTo>
                    <a:pt x="810" y="401"/>
                    <a:pt x="810" y="329"/>
                    <a:pt x="786" y="270"/>
                  </a:cubicBezTo>
                  <a:cubicBezTo>
                    <a:pt x="786" y="234"/>
                    <a:pt x="774" y="198"/>
                    <a:pt x="750" y="163"/>
                  </a:cubicBezTo>
                  <a:cubicBezTo>
                    <a:pt x="750" y="151"/>
                    <a:pt x="739" y="139"/>
                    <a:pt x="727" y="127"/>
                  </a:cubicBezTo>
                  <a:lnTo>
                    <a:pt x="715" y="115"/>
                  </a:lnTo>
                  <a:cubicBezTo>
                    <a:pt x="703" y="91"/>
                    <a:pt x="691" y="67"/>
                    <a:pt x="667" y="55"/>
                  </a:cubicBezTo>
                  <a:cubicBezTo>
                    <a:pt x="628" y="16"/>
                    <a:pt x="584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6"/>
            <p:cNvSpPr/>
            <p:nvPr/>
          </p:nvSpPr>
          <p:spPr>
            <a:xfrm>
              <a:off x="6052225" y="2121350"/>
              <a:ext cx="8950" cy="16100"/>
            </a:xfrm>
            <a:custGeom>
              <a:avLst/>
              <a:gdLst/>
              <a:ahLst/>
              <a:cxnLst/>
              <a:rect l="l" t="t" r="r" b="b"/>
              <a:pathLst>
                <a:path w="358" h="644" extrusionOk="0">
                  <a:moveTo>
                    <a:pt x="172" y="0"/>
                  </a:moveTo>
                  <a:cubicBezTo>
                    <a:pt x="139" y="0"/>
                    <a:pt x="107" y="9"/>
                    <a:pt x="84" y="31"/>
                  </a:cubicBezTo>
                  <a:cubicBezTo>
                    <a:pt x="72" y="31"/>
                    <a:pt x="48" y="43"/>
                    <a:pt x="48" y="67"/>
                  </a:cubicBezTo>
                  <a:cubicBezTo>
                    <a:pt x="25" y="103"/>
                    <a:pt x="13" y="138"/>
                    <a:pt x="13" y="186"/>
                  </a:cubicBezTo>
                  <a:cubicBezTo>
                    <a:pt x="1" y="269"/>
                    <a:pt x="1" y="353"/>
                    <a:pt x="13" y="436"/>
                  </a:cubicBezTo>
                  <a:cubicBezTo>
                    <a:pt x="13" y="484"/>
                    <a:pt x="25" y="531"/>
                    <a:pt x="48" y="579"/>
                  </a:cubicBezTo>
                  <a:cubicBezTo>
                    <a:pt x="65" y="619"/>
                    <a:pt x="97" y="643"/>
                    <a:pt x="131" y="643"/>
                  </a:cubicBezTo>
                  <a:cubicBezTo>
                    <a:pt x="148" y="643"/>
                    <a:pt x="164" y="638"/>
                    <a:pt x="179" y="626"/>
                  </a:cubicBezTo>
                  <a:cubicBezTo>
                    <a:pt x="191" y="615"/>
                    <a:pt x="191" y="603"/>
                    <a:pt x="191" y="591"/>
                  </a:cubicBezTo>
                  <a:cubicBezTo>
                    <a:pt x="215" y="579"/>
                    <a:pt x="227" y="555"/>
                    <a:pt x="251" y="543"/>
                  </a:cubicBezTo>
                  <a:cubicBezTo>
                    <a:pt x="275" y="496"/>
                    <a:pt x="287" y="448"/>
                    <a:pt x="298" y="400"/>
                  </a:cubicBezTo>
                  <a:cubicBezTo>
                    <a:pt x="310" y="353"/>
                    <a:pt x="322" y="305"/>
                    <a:pt x="334" y="257"/>
                  </a:cubicBezTo>
                  <a:cubicBezTo>
                    <a:pt x="358" y="150"/>
                    <a:pt x="310" y="55"/>
                    <a:pt x="227" y="7"/>
                  </a:cubicBezTo>
                  <a:cubicBezTo>
                    <a:pt x="210" y="3"/>
                    <a:pt x="191" y="0"/>
                    <a:pt x="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6"/>
            <p:cNvSpPr/>
            <p:nvPr/>
          </p:nvSpPr>
          <p:spPr>
            <a:xfrm>
              <a:off x="6091525" y="2161875"/>
              <a:ext cx="28150" cy="57125"/>
            </a:xfrm>
            <a:custGeom>
              <a:avLst/>
              <a:gdLst/>
              <a:ahLst/>
              <a:cxnLst/>
              <a:rect l="l" t="t" r="r" b="b"/>
              <a:pathLst>
                <a:path w="1126" h="2285" extrusionOk="0">
                  <a:moveTo>
                    <a:pt x="1088" y="0"/>
                  </a:moveTo>
                  <a:cubicBezTo>
                    <a:pt x="1083" y="0"/>
                    <a:pt x="1078" y="2"/>
                    <a:pt x="1072" y="6"/>
                  </a:cubicBezTo>
                  <a:cubicBezTo>
                    <a:pt x="905" y="77"/>
                    <a:pt x="739" y="172"/>
                    <a:pt x="596" y="268"/>
                  </a:cubicBezTo>
                  <a:cubicBezTo>
                    <a:pt x="453" y="375"/>
                    <a:pt x="334" y="518"/>
                    <a:pt x="239" y="672"/>
                  </a:cubicBezTo>
                  <a:cubicBezTo>
                    <a:pt x="72" y="982"/>
                    <a:pt x="0" y="1327"/>
                    <a:pt x="24" y="1672"/>
                  </a:cubicBezTo>
                  <a:cubicBezTo>
                    <a:pt x="24" y="1780"/>
                    <a:pt x="24" y="1875"/>
                    <a:pt x="48" y="1970"/>
                  </a:cubicBezTo>
                  <a:cubicBezTo>
                    <a:pt x="60" y="2065"/>
                    <a:pt x="84" y="2173"/>
                    <a:pt x="108" y="2268"/>
                  </a:cubicBezTo>
                  <a:cubicBezTo>
                    <a:pt x="108" y="2278"/>
                    <a:pt x="117" y="2284"/>
                    <a:pt x="128" y="2284"/>
                  </a:cubicBezTo>
                  <a:cubicBezTo>
                    <a:pt x="141" y="2284"/>
                    <a:pt x="155" y="2276"/>
                    <a:pt x="155" y="2256"/>
                  </a:cubicBezTo>
                  <a:cubicBezTo>
                    <a:pt x="143" y="2173"/>
                    <a:pt x="131" y="2089"/>
                    <a:pt x="119" y="2006"/>
                  </a:cubicBezTo>
                  <a:cubicBezTo>
                    <a:pt x="108" y="1923"/>
                    <a:pt x="108" y="1839"/>
                    <a:pt x="96" y="1756"/>
                  </a:cubicBezTo>
                  <a:cubicBezTo>
                    <a:pt x="84" y="1589"/>
                    <a:pt x="96" y="1422"/>
                    <a:pt x="119" y="1256"/>
                  </a:cubicBezTo>
                  <a:cubicBezTo>
                    <a:pt x="155" y="910"/>
                    <a:pt x="322" y="589"/>
                    <a:pt x="584" y="363"/>
                  </a:cubicBezTo>
                  <a:cubicBezTo>
                    <a:pt x="739" y="244"/>
                    <a:pt x="917" y="137"/>
                    <a:pt x="1096" y="53"/>
                  </a:cubicBezTo>
                  <a:cubicBezTo>
                    <a:pt x="1126" y="43"/>
                    <a:pt x="1114" y="0"/>
                    <a:pt x="10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6"/>
            <p:cNvSpPr/>
            <p:nvPr/>
          </p:nvSpPr>
          <p:spPr>
            <a:xfrm>
              <a:off x="6111175" y="2165675"/>
              <a:ext cx="10475" cy="49350"/>
            </a:xfrm>
            <a:custGeom>
              <a:avLst/>
              <a:gdLst/>
              <a:ahLst/>
              <a:cxnLst/>
              <a:rect l="l" t="t" r="r" b="b"/>
              <a:pathLst>
                <a:path w="419" h="1974" extrusionOk="0">
                  <a:moveTo>
                    <a:pt x="363" y="1"/>
                  </a:moveTo>
                  <a:cubicBezTo>
                    <a:pt x="352" y="1"/>
                    <a:pt x="341" y="6"/>
                    <a:pt x="334" y="20"/>
                  </a:cubicBezTo>
                  <a:cubicBezTo>
                    <a:pt x="72" y="485"/>
                    <a:pt x="0" y="1032"/>
                    <a:pt x="119" y="1544"/>
                  </a:cubicBezTo>
                  <a:cubicBezTo>
                    <a:pt x="143" y="1687"/>
                    <a:pt x="203" y="1830"/>
                    <a:pt x="262" y="1961"/>
                  </a:cubicBezTo>
                  <a:cubicBezTo>
                    <a:pt x="266" y="1969"/>
                    <a:pt x="275" y="1973"/>
                    <a:pt x="284" y="1973"/>
                  </a:cubicBezTo>
                  <a:cubicBezTo>
                    <a:pt x="300" y="1973"/>
                    <a:pt x="317" y="1960"/>
                    <a:pt x="310" y="1937"/>
                  </a:cubicBezTo>
                  <a:cubicBezTo>
                    <a:pt x="119" y="1473"/>
                    <a:pt x="95" y="949"/>
                    <a:pt x="226" y="461"/>
                  </a:cubicBezTo>
                  <a:cubicBezTo>
                    <a:pt x="274" y="330"/>
                    <a:pt x="322" y="199"/>
                    <a:pt x="393" y="68"/>
                  </a:cubicBezTo>
                  <a:cubicBezTo>
                    <a:pt x="418" y="34"/>
                    <a:pt x="390" y="1"/>
                    <a:pt x="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56"/>
            <p:cNvSpPr/>
            <p:nvPr/>
          </p:nvSpPr>
          <p:spPr>
            <a:xfrm>
              <a:off x="6119200" y="2090275"/>
              <a:ext cx="46175" cy="42525"/>
            </a:xfrm>
            <a:custGeom>
              <a:avLst/>
              <a:gdLst/>
              <a:ahLst/>
              <a:cxnLst/>
              <a:rect l="l" t="t" r="r" b="b"/>
              <a:pathLst>
                <a:path w="1847" h="1701" extrusionOk="0">
                  <a:moveTo>
                    <a:pt x="1810" y="0"/>
                  </a:moveTo>
                  <a:cubicBezTo>
                    <a:pt x="1703" y="12"/>
                    <a:pt x="1608" y="24"/>
                    <a:pt x="1513" y="48"/>
                  </a:cubicBezTo>
                  <a:cubicBezTo>
                    <a:pt x="1418" y="60"/>
                    <a:pt x="1322" y="84"/>
                    <a:pt x="1227" y="119"/>
                  </a:cubicBezTo>
                  <a:cubicBezTo>
                    <a:pt x="894" y="215"/>
                    <a:pt x="584" y="405"/>
                    <a:pt x="358" y="667"/>
                  </a:cubicBezTo>
                  <a:cubicBezTo>
                    <a:pt x="239" y="798"/>
                    <a:pt x="155" y="965"/>
                    <a:pt x="96" y="1131"/>
                  </a:cubicBezTo>
                  <a:cubicBezTo>
                    <a:pt x="48" y="1310"/>
                    <a:pt x="13" y="1488"/>
                    <a:pt x="1" y="1667"/>
                  </a:cubicBezTo>
                  <a:cubicBezTo>
                    <a:pt x="1" y="1688"/>
                    <a:pt x="21" y="1701"/>
                    <a:pt x="38" y="1701"/>
                  </a:cubicBezTo>
                  <a:cubicBezTo>
                    <a:pt x="50" y="1701"/>
                    <a:pt x="60" y="1694"/>
                    <a:pt x="60" y="1679"/>
                  </a:cubicBezTo>
                  <a:cubicBezTo>
                    <a:pt x="84" y="1477"/>
                    <a:pt x="120" y="1286"/>
                    <a:pt x="179" y="1096"/>
                  </a:cubicBezTo>
                  <a:cubicBezTo>
                    <a:pt x="310" y="774"/>
                    <a:pt x="560" y="512"/>
                    <a:pt x="870" y="345"/>
                  </a:cubicBezTo>
                  <a:cubicBezTo>
                    <a:pt x="1013" y="274"/>
                    <a:pt x="1168" y="203"/>
                    <a:pt x="1334" y="167"/>
                  </a:cubicBezTo>
                  <a:cubicBezTo>
                    <a:pt x="1418" y="143"/>
                    <a:pt x="1489" y="119"/>
                    <a:pt x="1572" y="107"/>
                  </a:cubicBezTo>
                  <a:cubicBezTo>
                    <a:pt x="1656" y="84"/>
                    <a:pt x="1739" y="60"/>
                    <a:pt x="1822" y="48"/>
                  </a:cubicBezTo>
                  <a:cubicBezTo>
                    <a:pt x="1846" y="48"/>
                    <a:pt x="1846" y="0"/>
                    <a:pt x="1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56"/>
            <p:cNvSpPr/>
            <p:nvPr/>
          </p:nvSpPr>
          <p:spPr>
            <a:xfrm>
              <a:off x="6123050" y="2113575"/>
              <a:ext cx="46475" cy="19775"/>
            </a:xfrm>
            <a:custGeom>
              <a:avLst/>
              <a:gdLst/>
              <a:ahLst/>
              <a:cxnLst/>
              <a:rect l="l" t="t" r="r" b="b"/>
              <a:pathLst>
                <a:path w="1859" h="791" extrusionOk="0">
                  <a:moveTo>
                    <a:pt x="1576" y="1"/>
                  </a:moveTo>
                  <a:cubicBezTo>
                    <a:pt x="1515" y="1"/>
                    <a:pt x="1454" y="4"/>
                    <a:pt x="1395" y="9"/>
                  </a:cubicBezTo>
                  <a:cubicBezTo>
                    <a:pt x="859" y="80"/>
                    <a:pt x="382" y="330"/>
                    <a:pt x="25" y="723"/>
                  </a:cubicBezTo>
                  <a:cubicBezTo>
                    <a:pt x="0" y="757"/>
                    <a:pt x="28" y="791"/>
                    <a:pt x="60" y="791"/>
                  </a:cubicBezTo>
                  <a:cubicBezTo>
                    <a:pt x="73" y="791"/>
                    <a:pt x="86" y="785"/>
                    <a:pt x="97" y="771"/>
                  </a:cubicBezTo>
                  <a:cubicBezTo>
                    <a:pt x="192" y="664"/>
                    <a:pt x="299" y="568"/>
                    <a:pt x="418" y="485"/>
                  </a:cubicBezTo>
                  <a:cubicBezTo>
                    <a:pt x="807" y="219"/>
                    <a:pt x="1268" y="66"/>
                    <a:pt x="1734" y="66"/>
                  </a:cubicBezTo>
                  <a:cubicBezTo>
                    <a:pt x="1768" y="66"/>
                    <a:pt x="1801" y="67"/>
                    <a:pt x="1835" y="68"/>
                  </a:cubicBezTo>
                  <a:cubicBezTo>
                    <a:pt x="1859" y="68"/>
                    <a:pt x="1859" y="21"/>
                    <a:pt x="1835" y="21"/>
                  </a:cubicBezTo>
                  <a:cubicBezTo>
                    <a:pt x="1751" y="7"/>
                    <a:pt x="1664" y="1"/>
                    <a:pt x="1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6"/>
            <p:cNvSpPr/>
            <p:nvPr/>
          </p:nvSpPr>
          <p:spPr>
            <a:xfrm>
              <a:off x="6112650" y="2128975"/>
              <a:ext cx="29200" cy="39000"/>
            </a:xfrm>
            <a:custGeom>
              <a:avLst/>
              <a:gdLst/>
              <a:ahLst/>
              <a:cxnLst/>
              <a:rect l="l" t="t" r="r" b="b"/>
              <a:pathLst>
                <a:path w="1168" h="1560" extrusionOk="0">
                  <a:moveTo>
                    <a:pt x="310" y="0"/>
                  </a:moveTo>
                  <a:cubicBezTo>
                    <a:pt x="275" y="48"/>
                    <a:pt x="251" y="107"/>
                    <a:pt x="227" y="155"/>
                  </a:cubicBezTo>
                  <a:cubicBezTo>
                    <a:pt x="1" y="679"/>
                    <a:pt x="227" y="1274"/>
                    <a:pt x="751" y="1500"/>
                  </a:cubicBezTo>
                  <a:cubicBezTo>
                    <a:pt x="810" y="1536"/>
                    <a:pt x="882" y="1548"/>
                    <a:pt x="941" y="1560"/>
                  </a:cubicBezTo>
                  <a:cubicBezTo>
                    <a:pt x="1025" y="1417"/>
                    <a:pt x="1084" y="1262"/>
                    <a:pt x="1108" y="1107"/>
                  </a:cubicBezTo>
                  <a:cubicBezTo>
                    <a:pt x="1168" y="595"/>
                    <a:pt x="834" y="250"/>
                    <a:pt x="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6"/>
            <p:cNvSpPr/>
            <p:nvPr/>
          </p:nvSpPr>
          <p:spPr>
            <a:xfrm>
              <a:off x="6052525" y="2146600"/>
              <a:ext cx="31875" cy="35000"/>
            </a:xfrm>
            <a:custGeom>
              <a:avLst/>
              <a:gdLst/>
              <a:ahLst/>
              <a:cxnLst/>
              <a:rect l="l" t="t" r="r" b="b"/>
              <a:pathLst>
                <a:path w="1275" h="1400" extrusionOk="0">
                  <a:moveTo>
                    <a:pt x="662" y="1"/>
                  </a:moveTo>
                  <a:cubicBezTo>
                    <a:pt x="513" y="1"/>
                    <a:pt x="368" y="72"/>
                    <a:pt x="286" y="200"/>
                  </a:cubicBezTo>
                  <a:cubicBezTo>
                    <a:pt x="251" y="248"/>
                    <a:pt x="227" y="307"/>
                    <a:pt x="203" y="367"/>
                  </a:cubicBezTo>
                  <a:cubicBezTo>
                    <a:pt x="167" y="414"/>
                    <a:pt x="132" y="474"/>
                    <a:pt x="120" y="533"/>
                  </a:cubicBezTo>
                  <a:cubicBezTo>
                    <a:pt x="1" y="867"/>
                    <a:pt x="167" y="1236"/>
                    <a:pt x="489" y="1367"/>
                  </a:cubicBezTo>
                  <a:cubicBezTo>
                    <a:pt x="545" y="1389"/>
                    <a:pt x="603" y="1400"/>
                    <a:pt x="661" y="1400"/>
                  </a:cubicBezTo>
                  <a:cubicBezTo>
                    <a:pt x="905" y="1400"/>
                    <a:pt x="1138" y="1208"/>
                    <a:pt x="1215" y="938"/>
                  </a:cubicBezTo>
                  <a:cubicBezTo>
                    <a:pt x="1275" y="748"/>
                    <a:pt x="1263" y="533"/>
                    <a:pt x="1203" y="343"/>
                  </a:cubicBezTo>
                  <a:cubicBezTo>
                    <a:pt x="1132" y="176"/>
                    <a:pt x="977" y="57"/>
                    <a:pt x="798" y="21"/>
                  </a:cubicBezTo>
                  <a:cubicBezTo>
                    <a:pt x="754" y="7"/>
                    <a:pt x="708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6"/>
            <p:cNvSpPr/>
            <p:nvPr/>
          </p:nvSpPr>
          <p:spPr>
            <a:xfrm>
              <a:off x="5914725" y="2106525"/>
              <a:ext cx="86025" cy="79200"/>
            </a:xfrm>
            <a:custGeom>
              <a:avLst/>
              <a:gdLst/>
              <a:ahLst/>
              <a:cxnLst/>
              <a:rect l="l" t="t" r="r" b="b"/>
              <a:pathLst>
                <a:path w="3441" h="3168" extrusionOk="0">
                  <a:moveTo>
                    <a:pt x="1329" y="1"/>
                  </a:moveTo>
                  <a:cubicBezTo>
                    <a:pt x="1113" y="1"/>
                    <a:pt x="896" y="27"/>
                    <a:pt x="691" y="76"/>
                  </a:cubicBezTo>
                  <a:cubicBezTo>
                    <a:pt x="333" y="910"/>
                    <a:pt x="0" y="2232"/>
                    <a:pt x="1012" y="3029"/>
                  </a:cubicBezTo>
                  <a:cubicBezTo>
                    <a:pt x="1139" y="3127"/>
                    <a:pt x="1273" y="3167"/>
                    <a:pt x="1409" y="3167"/>
                  </a:cubicBezTo>
                  <a:cubicBezTo>
                    <a:pt x="2116" y="3167"/>
                    <a:pt x="2860" y="2051"/>
                    <a:pt x="2859" y="2051"/>
                  </a:cubicBezTo>
                  <a:lnTo>
                    <a:pt x="2859" y="2051"/>
                  </a:lnTo>
                  <a:cubicBezTo>
                    <a:pt x="2859" y="2051"/>
                    <a:pt x="2859" y="2051"/>
                    <a:pt x="2858" y="2053"/>
                  </a:cubicBezTo>
                  <a:cubicBezTo>
                    <a:pt x="2858" y="2053"/>
                    <a:pt x="3441" y="267"/>
                    <a:pt x="1619" y="17"/>
                  </a:cubicBezTo>
                  <a:cubicBezTo>
                    <a:pt x="1524" y="6"/>
                    <a:pt x="1427" y="1"/>
                    <a:pt x="1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6" name="Google Shape;2276;p56"/>
          <p:cNvGrpSpPr/>
          <p:nvPr/>
        </p:nvGrpSpPr>
        <p:grpSpPr>
          <a:xfrm>
            <a:off x="6265962" y="1455674"/>
            <a:ext cx="942900" cy="801067"/>
            <a:chOff x="5569125" y="1196100"/>
            <a:chExt cx="538800" cy="457700"/>
          </a:xfrm>
        </p:grpSpPr>
        <p:sp>
          <p:nvSpPr>
            <p:cNvPr id="2277" name="Google Shape;2277;p56"/>
            <p:cNvSpPr/>
            <p:nvPr/>
          </p:nvSpPr>
          <p:spPr>
            <a:xfrm>
              <a:off x="5569125" y="1196100"/>
              <a:ext cx="538800" cy="452375"/>
            </a:xfrm>
            <a:custGeom>
              <a:avLst/>
              <a:gdLst/>
              <a:ahLst/>
              <a:cxnLst/>
              <a:rect l="l" t="t" r="r" b="b"/>
              <a:pathLst>
                <a:path w="21552" h="18095" extrusionOk="0">
                  <a:moveTo>
                    <a:pt x="10836" y="1"/>
                  </a:moveTo>
                  <a:lnTo>
                    <a:pt x="9419" y="2763"/>
                  </a:lnTo>
                  <a:cubicBezTo>
                    <a:pt x="8681" y="2287"/>
                    <a:pt x="8538" y="1227"/>
                    <a:pt x="8538" y="1227"/>
                  </a:cubicBezTo>
                  <a:cubicBezTo>
                    <a:pt x="7680" y="1751"/>
                    <a:pt x="7811" y="3454"/>
                    <a:pt x="7811" y="3454"/>
                  </a:cubicBezTo>
                  <a:cubicBezTo>
                    <a:pt x="6716" y="2644"/>
                    <a:pt x="7240" y="1382"/>
                    <a:pt x="7240" y="1382"/>
                  </a:cubicBezTo>
                  <a:lnTo>
                    <a:pt x="7240" y="1382"/>
                  </a:lnTo>
                  <a:cubicBezTo>
                    <a:pt x="5514" y="2132"/>
                    <a:pt x="6014" y="4751"/>
                    <a:pt x="6014" y="4751"/>
                  </a:cubicBezTo>
                  <a:cubicBezTo>
                    <a:pt x="4871" y="4251"/>
                    <a:pt x="4871" y="2525"/>
                    <a:pt x="4871" y="2525"/>
                  </a:cubicBezTo>
                  <a:cubicBezTo>
                    <a:pt x="3680" y="4406"/>
                    <a:pt x="4561" y="6395"/>
                    <a:pt x="4561" y="6395"/>
                  </a:cubicBezTo>
                  <a:cubicBezTo>
                    <a:pt x="4025" y="6002"/>
                    <a:pt x="3680" y="5383"/>
                    <a:pt x="3644" y="4716"/>
                  </a:cubicBezTo>
                  <a:lnTo>
                    <a:pt x="3644" y="4716"/>
                  </a:lnTo>
                  <a:cubicBezTo>
                    <a:pt x="2287" y="5883"/>
                    <a:pt x="3716" y="8776"/>
                    <a:pt x="3716" y="8776"/>
                  </a:cubicBezTo>
                  <a:cubicBezTo>
                    <a:pt x="2954" y="8621"/>
                    <a:pt x="2489" y="7085"/>
                    <a:pt x="2489" y="7085"/>
                  </a:cubicBezTo>
                  <a:cubicBezTo>
                    <a:pt x="930" y="8121"/>
                    <a:pt x="2394" y="11431"/>
                    <a:pt x="2454" y="11598"/>
                  </a:cubicBezTo>
                  <a:cubicBezTo>
                    <a:pt x="2483" y="11687"/>
                    <a:pt x="2481" y="11725"/>
                    <a:pt x="2455" y="11725"/>
                  </a:cubicBezTo>
                  <a:cubicBezTo>
                    <a:pt x="2284" y="11725"/>
                    <a:pt x="1037" y="9955"/>
                    <a:pt x="1037" y="9955"/>
                  </a:cubicBezTo>
                  <a:lnTo>
                    <a:pt x="1037" y="9955"/>
                  </a:lnTo>
                  <a:cubicBezTo>
                    <a:pt x="1" y="13884"/>
                    <a:pt x="3751" y="16348"/>
                    <a:pt x="3751" y="16348"/>
                  </a:cubicBezTo>
                  <a:lnTo>
                    <a:pt x="2537" y="15812"/>
                  </a:lnTo>
                  <a:lnTo>
                    <a:pt x="2537" y="15812"/>
                  </a:lnTo>
                  <a:cubicBezTo>
                    <a:pt x="2691" y="17751"/>
                    <a:pt x="4386" y="18094"/>
                    <a:pt x="5566" y="18094"/>
                  </a:cubicBezTo>
                  <a:cubicBezTo>
                    <a:pt x="6212" y="18094"/>
                    <a:pt x="6704" y="17991"/>
                    <a:pt x="6704" y="17991"/>
                  </a:cubicBezTo>
                  <a:lnTo>
                    <a:pt x="14860" y="17991"/>
                  </a:lnTo>
                  <a:cubicBezTo>
                    <a:pt x="14860" y="17991"/>
                    <a:pt x="15350" y="18094"/>
                    <a:pt x="15995" y="18094"/>
                  </a:cubicBezTo>
                  <a:cubicBezTo>
                    <a:pt x="17173" y="18094"/>
                    <a:pt x="18866" y="17751"/>
                    <a:pt x="19027" y="15812"/>
                  </a:cubicBezTo>
                  <a:lnTo>
                    <a:pt x="19027" y="15812"/>
                  </a:lnTo>
                  <a:lnTo>
                    <a:pt x="17801" y="16348"/>
                  </a:lnTo>
                  <a:cubicBezTo>
                    <a:pt x="17801" y="16348"/>
                    <a:pt x="21551" y="13884"/>
                    <a:pt x="20527" y="9955"/>
                  </a:cubicBezTo>
                  <a:lnTo>
                    <a:pt x="20527" y="9955"/>
                  </a:lnTo>
                  <a:cubicBezTo>
                    <a:pt x="20527" y="9955"/>
                    <a:pt x="19280" y="11725"/>
                    <a:pt x="19109" y="11725"/>
                  </a:cubicBezTo>
                  <a:cubicBezTo>
                    <a:pt x="19083" y="11725"/>
                    <a:pt x="19081" y="11687"/>
                    <a:pt x="19110" y="11598"/>
                  </a:cubicBezTo>
                  <a:cubicBezTo>
                    <a:pt x="19170" y="11431"/>
                    <a:pt x="20634" y="8121"/>
                    <a:pt x="19075" y="7085"/>
                  </a:cubicBezTo>
                  <a:cubicBezTo>
                    <a:pt x="19075" y="7085"/>
                    <a:pt x="18610" y="8621"/>
                    <a:pt x="17848" y="8776"/>
                  </a:cubicBezTo>
                  <a:cubicBezTo>
                    <a:pt x="17848" y="8776"/>
                    <a:pt x="19277" y="5883"/>
                    <a:pt x="17920" y="4716"/>
                  </a:cubicBezTo>
                  <a:lnTo>
                    <a:pt x="17920" y="4716"/>
                  </a:lnTo>
                  <a:cubicBezTo>
                    <a:pt x="17884" y="5383"/>
                    <a:pt x="17539" y="6002"/>
                    <a:pt x="17003" y="6395"/>
                  </a:cubicBezTo>
                  <a:cubicBezTo>
                    <a:pt x="17003" y="6395"/>
                    <a:pt x="17884" y="4406"/>
                    <a:pt x="16694" y="2525"/>
                  </a:cubicBezTo>
                  <a:cubicBezTo>
                    <a:pt x="16694" y="2525"/>
                    <a:pt x="16694" y="4251"/>
                    <a:pt x="15551" y="4751"/>
                  </a:cubicBezTo>
                  <a:cubicBezTo>
                    <a:pt x="15551" y="4751"/>
                    <a:pt x="16051" y="2132"/>
                    <a:pt x="14324" y="1382"/>
                  </a:cubicBezTo>
                  <a:lnTo>
                    <a:pt x="14324" y="1382"/>
                  </a:lnTo>
                  <a:cubicBezTo>
                    <a:pt x="14324" y="1382"/>
                    <a:pt x="14836" y="2644"/>
                    <a:pt x="13753" y="3454"/>
                  </a:cubicBezTo>
                  <a:cubicBezTo>
                    <a:pt x="13753" y="3454"/>
                    <a:pt x="13884" y="1751"/>
                    <a:pt x="13026" y="1227"/>
                  </a:cubicBezTo>
                  <a:cubicBezTo>
                    <a:pt x="13026" y="1227"/>
                    <a:pt x="12895" y="2287"/>
                    <a:pt x="12145" y="2763"/>
                  </a:cubicBezTo>
                  <a:cubicBezTo>
                    <a:pt x="12145" y="2763"/>
                    <a:pt x="12145" y="977"/>
                    <a:pt x="108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6"/>
            <p:cNvSpPr/>
            <p:nvPr/>
          </p:nvSpPr>
          <p:spPr>
            <a:xfrm>
              <a:off x="5625400" y="1380650"/>
              <a:ext cx="84175" cy="177800"/>
            </a:xfrm>
            <a:custGeom>
              <a:avLst/>
              <a:gdLst/>
              <a:ahLst/>
              <a:cxnLst/>
              <a:rect l="l" t="t" r="r" b="b"/>
              <a:pathLst>
                <a:path w="3367" h="7112" extrusionOk="0">
                  <a:moveTo>
                    <a:pt x="36" y="1"/>
                  </a:moveTo>
                  <a:cubicBezTo>
                    <a:pt x="18" y="1"/>
                    <a:pt x="0" y="13"/>
                    <a:pt x="0" y="36"/>
                  </a:cubicBezTo>
                  <a:cubicBezTo>
                    <a:pt x="48" y="548"/>
                    <a:pt x="131" y="1049"/>
                    <a:pt x="250" y="1549"/>
                  </a:cubicBezTo>
                  <a:cubicBezTo>
                    <a:pt x="369" y="2061"/>
                    <a:pt x="524" y="2561"/>
                    <a:pt x="703" y="3037"/>
                  </a:cubicBezTo>
                  <a:cubicBezTo>
                    <a:pt x="1072" y="4013"/>
                    <a:pt x="1560" y="4930"/>
                    <a:pt x="2155" y="5775"/>
                  </a:cubicBezTo>
                  <a:cubicBezTo>
                    <a:pt x="2322" y="6013"/>
                    <a:pt x="2501" y="6240"/>
                    <a:pt x="2679" y="6466"/>
                  </a:cubicBezTo>
                  <a:cubicBezTo>
                    <a:pt x="2774" y="6573"/>
                    <a:pt x="2870" y="6680"/>
                    <a:pt x="2965" y="6787"/>
                  </a:cubicBezTo>
                  <a:cubicBezTo>
                    <a:pt x="3060" y="6906"/>
                    <a:pt x="3167" y="7014"/>
                    <a:pt x="3274" y="7109"/>
                  </a:cubicBezTo>
                  <a:cubicBezTo>
                    <a:pt x="3279" y="7110"/>
                    <a:pt x="3284" y="7111"/>
                    <a:pt x="3290" y="7111"/>
                  </a:cubicBezTo>
                  <a:cubicBezTo>
                    <a:pt x="3325" y="7111"/>
                    <a:pt x="3367" y="7080"/>
                    <a:pt x="3346" y="7049"/>
                  </a:cubicBezTo>
                  <a:cubicBezTo>
                    <a:pt x="3191" y="6847"/>
                    <a:pt x="3013" y="6656"/>
                    <a:pt x="2846" y="6454"/>
                  </a:cubicBezTo>
                  <a:cubicBezTo>
                    <a:pt x="2691" y="6263"/>
                    <a:pt x="2536" y="6061"/>
                    <a:pt x="2381" y="5859"/>
                  </a:cubicBezTo>
                  <a:cubicBezTo>
                    <a:pt x="2084" y="5442"/>
                    <a:pt x="1810" y="5013"/>
                    <a:pt x="1560" y="4561"/>
                  </a:cubicBezTo>
                  <a:cubicBezTo>
                    <a:pt x="1060" y="3668"/>
                    <a:pt x="679" y="2727"/>
                    <a:pt x="417" y="1739"/>
                  </a:cubicBezTo>
                  <a:cubicBezTo>
                    <a:pt x="262" y="1179"/>
                    <a:pt x="155" y="608"/>
                    <a:pt x="72" y="36"/>
                  </a:cubicBezTo>
                  <a:cubicBezTo>
                    <a:pt x="72" y="13"/>
                    <a:pt x="54" y="1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6"/>
            <p:cNvSpPr/>
            <p:nvPr/>
          </p:nvSpPr>
          <p:spPr>
            <a:xfrm>
              <a:off x="5653825" y="1322100"/>
              <a:ext cx="71425" cy="184550"/>
            </a:xfrm>
            <a:custGeom>
              <a:avLst/>
              <a:gdLst/>
              <a:ahLst/>
              <a:cxnLst/>
              <a:rect l="l" t="t" r="r" b="b"/>
              <a:pathLst>
                <a:path w="2857" h="7382" extrusionOk="0">
                  <a:moveTo>
                    <a:pt x="49" y="0"/>
                  </a:moveTo>
                  <a:cubicBezTo>
                    <a:pt x="24" y="0"/>
                    <a:pt x="0" y="15"/>
                    <a:pt x="6" y="45"/>
                  </a:cubicBezTo>
                  <a:cubicBezTo>
                    <a:pt x="78" y="1081"/>
                    <a:pt x="268" y="2105"/>
                    <a:pt x="590" y="3093"/>
                  </a:cubicBezTo>
                  <a:cubicBezTo>
                    <a:pt x="899" y="4069"/>
                    <a:pt x="1304" y="5022"/>
                    <a:pt x="1816" y="5927"/>
                  </a:cubicBezTo>
                  <a:cubicBezTo>
                    <a:pt x="2090" y="6439"/>
                    <a:pt x="2411" y="6927"/>
                    <a:pt x="2780" y="7367"/>
                  </a:cubicBezTo>
                  <a:cubicBezTo>
                    <a:pt x="2787" y="7378"/>
                    <a:pt x="2797" y="7382"/>
                    <a:pt x="2808" y="7382"/>
                  </a:cubicBezTo>
                  <a:cubicBezTo>
                    <a:pt x="2832" y="7382"/>
                    <a:pt x="2857" y="7357"/>
                    <a:pt x="2840" y="7331"/>
                  </a:cubicBezTo>
                  <a:cubicBezTo>
                    <a:pt x="2578" y="6891"/>
                    <a:pt x="2280" y="6474"/>
                    <a:pt x="2030" y="6022"/>
                  </a:cubicBezTo>
                  <a:cubicBezTo>
                    <a:pt x="1768" y="5581"/>
                    <a:pt x="1542" y="5129"/>
                    <a:pt x="1328" y="4664"/>
                  </a:cubicBezTo>
                  <a:cubicBezTo>
                    <a:pt x="923" y="3724"/>
                    <a:pt x="602" y="2759"/>
                    <a:pt x="387" y="1759"/>
                  </a:cubicBezTo>
                  <a:cubicBezTo>
                    <a:pt x="256" y="1188"/>
                    <a:pt x="173" y="616"/>
                    <a:pt x="101" y="45"/>
                  </a:cubicBezTo>
                  <a:cubicBezTo>
                    <a:pt x="101" y="15"/>
                    <a:pt x="75" y="0"/>
                    <a:pt x="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6"/>
            <p:cNvSpPr/>
            <p:nvPr/>
          </p:nvSpPr>
          <p:spPr>
            <a:xfrm>
              <a:off x="5680750" y="1260975"/>
              <a:ext cx="57075" cy="203775"/>
            </a:xfrm>
            <a:custGeom>
              <a:avLst/>
              <a:gdLst/>
              <a:ahLst/>
              <a:cxnLst/>
              <a:rect l="l" t="t" r="r" b="b"/>
              <a:pathLst>
                <a:path w="2283" h="8151" extrusionOk="0">
                  <a:moveTo>
                    <a:pt x="385" y="1"/>
                  </a:moveTo>
                  <a:cubicBezTo>
                    <a:pt x="362" y="1"/>
                    <a:pt x="339" y="15"/>
                    <a:pt x="334" y="49"/>
                  </a:cubicBezTo>
                  <a:cubicBezTo>
                    <a:pt x="1" y="1085"/>
                    <a:pt x="156" y="2204"/>
                    <a:pt x="418" y="3240"/>
                  </a:cubicBezTo>
                  <a:cubicBezTo>
                    <a:pt x="703" y="4312"/>
                    <a:pt x="1049" y="5371"/>
                    <a:pt x="1465" y="6395"/>
                  </a:cubicBezTo>
                  <a:cubicBezTo>
                    <a:pt x="1572" y="6693"/>
                    <a:pt x="1691" y="6979"/>
                    <a:pt x="1811" y="7264"/>
                  </a:cubicBezTo>
                  <a:cubicBezTo>
                    <a:pt x="1930" y="7562"/>
                    <a:pt x="2061" y="7848"/>
                    <a:pt x="2215" y="8133"/>
                  </a:cubicBezTo>
                  <a:cubicBezTo>
                    <a:pt x="2223" y="8145"/>
                    <a:pt x="2234" y="8151"/>
                    <a:pt x="2244" y="8151"/>
                  </a:cubicBezTo>
                  <a:cubicBezTo>
                    <a:pt x="2264" y="8151"/>
                    <a:pt x="2283" y="8129"/>
                    <a:pt x="2275" y="8098"/>
                  </a:cubicBezTo>
                  <a:cubicBezTo>
                    <a:pt x="2203" y="7836"/>
                    <a:pt x="2072" y="7586"/>
                    <a:pt x="1965" y="7336"/>
                  </a:cubicBezTo>
                  <a:cubicBezTo>
                    <a:pt x="1870" y="7074"/>
                    <a:pt x="1763" y="6824"/>
                    <a:pt x="1668" y="6562"/>
                  </a:cubicBezTo>
                  <a:cubicBezTo>
                    <a:pt x="1465" y="6050"/>
                    <a:pt x="1275" y="5526"/>
                    <a:pt x="1096" y="5002"/>
                  </a:cubicBezTo>
                  <a:cubicBezTo>
                    <a:pt x="918" y="4490"/>
                    <a:pt x="763" y="3966"/>
                    <a:pt x="608" y="3442"/>
                  </a:cubicBezTo>
                  <a:cubicBezTo>
                    <a:pt x="465" y="2930"/>
                    <a:pt x="358" y="2395"/>
                    <a:pt x="298" y="1859"/>
                  </a:cubicBezTo>
                  <a:cubicBezTo>
                    <a:pt x="227" y="1252"/>
                    <a:pt x="275" y="656"/>
                    <a:pt x="441" y="73"/>
                  </a:cubicBezTo>
                  <a:cubicBezTo>
                    <a:pt x="455" y="31"/>
                    <a:pt x="419" y="1"/>
                    <a:pt x="3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6"/>
            <p:cNvSpPr/>
            <p:nvPr/>
          </p:nvSpPr>
          <p:spPr>
            <a:xfrm>
              <a:off x="5727200" y="1233850"/>
              <a:ext cx="30600" cy="215550"/>
            </a:xfrm>
            <a:custGeom>
              <a:avLst/>
              <a:gdLst/>
              <a:ahLst/>
              <a:cxnLst/>
              <a:rect l="l" t="t" r="r" b="b"/>
              <a:pathLst>
                <a:path w="1224" h="8622" extrusionOk="0">
                  <a:moveTo>
                    <a:pt x="729" y="0"/>
                  </a:moveTo>
                  <a:cubicBezTo>
                    <a:pt x="715" y="0"/>
                    <a:pt x="701" y="5"/>
                    <a:pt x="691" y="15"/>
                  </a:cubicBezTo>
                  <a:cubicBezTo>
                    <a:pt x="381" y="467"/>
                    <a:pt x="191" y="967"/>
                    <a:pt x="119" y="1503"/>
                  </a:cubicBezTo>
                  <a:cubicBezTo>
                    <a:pt x="36" y="2063"/>
                    <a:pt x="0" y="2634"/>
                    <a:pt x="12" y="3194"/>
                  </a:cubicBezTo>
                  <a:cubicBezTo>
                    <a:pt x="36" y="4384"/>
                    <a:pt x="191" y="5575"/>
                    <a:pt x="500" y="6730"/>
                  </a:cubicBezTo>
                  <a:cubicBezTo>
                    <a:pt x="655" y="7373"/>
                    <a:pt x="881" y="8004"/>
                    <a:pt x="1179" y="8611"/>
                  </a:cubicBezTo>
                  <a:cubicBezTo>
                    <a:pt x="1182" y="8618"/>
                    <a:pt x="1188" y="8621"/>
                    <a:pt x="1194" y="8621"/>
                  </a:cubicBezTo>
                  <a:cubicBezTo>
                    <a:pt x="1208" y="8621"/>
                    <a:pt x="1223" y="8604"/>
                    <a:pt x="1215" y="8587"/>
                  </a:cubicBezTo>
                  <a:cubicBezTo>
                    <a:pt x="1036" y="8028"/>
                    <a:pt x="834" y="7480"/>
                    <a:pt x="679" y="6921"/>
                  </a:cubicBezTo>
                  <a:cubicBezTo>
                    <a:pt x="524" y="6349"/>
                    <a:pt x="393" y="5778"/>
                    <a:pt x="310" y="5194"/>
                  </a:cubicBezTo>
                  <a:cubicBezTo>
                    <a:pt x="214" y="4611"/>
                    <a:pt x="167" y="4027"/>
                    <a:pt x="155" y="3444"/>
                  </a:cubicBezTo>
                  <a:cubicBezTo>
                    <a:pt x="131" y="2872"/>
                    <a:pt x="143" y="2313"/>
                    <a:pt x="203" y="1753"/>
                  </a:cubicBezTo>
                  <a:cubicBezTo>
                    <a:pt x="274" y="1158"/>
                    <a:pt x="417" y="563"/>
                    <a:pt x="774" y="63"/>
                  </a:cubicBezTo>
                  <a:cubicBezTo>
                    <a:pt x="800" y="28"/>
                    <a:pt x="764" y="0"/>
                    <a:pt x="7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6"/>
            <p:cNvSpPr/>
            <p:nvPr/>
          </p:nvSpPr>
          <p:spPr>
            <a:xfrm>
              <a:off x="5773925" y="1229775"/>
              <a:ext cx="40200" cy="187850"/>
            </a:xfrm>
            <a:custGeom>
              <a:avLst/>
              <a:gdLst/>
              <a:ahLst/>
              <a:cxnLst/>
              <a:rect l="l" t="t" r="r" b="b"/>
              <a:pathLst>
                <a:path w="1608" h="7514" extrusionOk="0">
                  <a:moveTo>
                    <a:pt x="214" y="1"/>
                  </a:moveTo>
                  <a:cubicBezTo>
                    <a:pt x="198" y="1"/>
                    <a:pt x="184" y="11"/>
                    <a:pt x="179" y="35"/>
                  </a:cubicBezTo>
                  <a:cubicBezTo>
                    <a:pt x="12" y="1011"/>
                    <a:pt x="0" y="2011"/>
                    <a:pt x="167" y="2988"/>
                  </a:cubicBezTo>
                  <a:cubicBezTo>
                    <a:pt x="334" y="3976"/>
                    <a:pt x="584" y="4964"/>
                    <a:pt x="929" y="5917"/>
                  </a:cubicBezTo>
                  <a:cubicBezTo>
                    <a:pt x="1024" y="6191"/>
                    <a:pt x="1132" y="6452"/>
                    <a:pt x="1227" y="6726"/>
                  </a:cubicBezTo>
                  <a:cubicBezTo>
                    <a:pt x="1322" y="6988"/>
                    <a:pt x="1441" y="7250"/>
                    <a:pt x="1560" y="7500"/>
                  </a:cubicBezTo>
                  <a:cubicBezTo>
                    <a:pt x="1565" y="7509"/>
                    <a:pt x="1573" y="7513"/>
                    <a:pt x="1581" y="7513"/>
                  </a:cubicBezTo>
                  <a:cubicBezTo>
                    <a:pt x="1594" y="7513"/>
                    <a:pt x="1608" y="7503"/>
                    <a:pt x="1608" y="7488"/>
                  </a:cubicBezTo>
                  <a:cubicBezTo>
                    <a:pt x="1536" y="7238"/>
                    <a:pt x="1441" y="7000"/>
                    <a:pt x="1370" y="6774"/>
                  </a:cubicBezTo>
                  <a:cubicBezTo>
                    <a:pt x="1274" y="6536"/>
                    <a:pt x="1191" y="6310"/>
                    <a:pt x="1108" y="6071"/>
                  </a:cubicBezTo>
                  <a:cubicBezTo>
                    <a:pt x="941" y="5607"/>
                    <a:pt x="786" y="5131"/>
                    <a:pt x="655" y="4643"/>
                  </a:cubicBezTo>
                  <a:cubicBezTo>
                    <a:pt x="370" y="3690"/>
                    <a:pt x="203" y="2714"/>
                    <a:pt x="155" y="1714"/>
                  </a:cubicBezTo>
                  <a:cubicBezTo>
                    <a:pt x="131" y="1166"/>
                    <a:pt x="167" y="607"/>
                    <a:pt x="262" y="59"/>
                  </a:cubicBezTo>
                  <a:cubicBezTo>
                    <a:pt x="262" y="23"/>
                    <a:pt x="237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6"/>
            <p:cNvSpPr/>
            <p:nvPr/>
          </p:nvSpPr>
          <p:spPr>
            <a:xfrm>
              <a:off x="5832550" y="1200775"/>
              <a:ext cx="20875" cy="241650"/>
            </a:xfrm>
            <a:custGeom>
              <a:avLst/>
              <a:gdLst/>
              <a:ahLst/>
              <a:cxnLst/>
              <a:rect l="l" t="t" r="r" b="b"/>
              <a:pathLst>
                <a:path w="835" h="9666" extrusionOk="0">
                  <a:moveTo>
                    <a:pt x="246" y="0"/>
                  </a:moveTo>
                  <a:cubicBezTo>
                    <a:pt x="216" y="0"/>
                    <a:pt x="184" y="28"/>
                    <a:pt x="191" y="64"/>
                  </a:cubicBezTo>
                  <a:cubicBezTo>
                    <a:pt x="406" y="1326"/>
                    <a:pt x="561" y="2588"/>
                    <a:pt x="656" y="3862"/>
                  </a:cubicBezTo>
                  <a:cubicBezTo>
                    <a:pt x="727" y="5112"/>
                    <a:pt x="668" y="6362"/>
                    <a:pt x="453" y="7601"/>
                  </a:cubicBezTo>
                  <a:cubicBezTo>
                    <a:pt x="394" y="7934"/>
                    <a:pt x="322" y="8279"/>
                    <a:pt x="251" y="8613"/>
                  </a:cubicBezTo>
                  <a:cubicBezTo>
                    <a:pt x="168" y="8946"/>
                    <a:pt x="61" y="9303"/>
                    <a:pt x="1" y="9648"/>
                  </a:cubicBezTo>
                  <a:cubicBezTo>
                    <a:pt x="1" y="9657"/>
                    <a:pt x="13" y="9665"/>
                    <a:pt x="20" y="9665"/>
                  </a:cubicBezTo>
                  <a:cubicBezTo>
                    <a:pt x="23" y="9665"/>
                    <a:pt x="25" y="9664"/>
                    <a:pt x="25" y="9660"/>
                  </a:cubicBezTo>
                  <a:cubicBezTo>
                    <a:pt x="144" y="9363"/>
                    <a:pt x="239" y="9065"/>
                    <a:pt x="311" y="8767"/>
                  </a:cubicBezTo>
                  <a:cubicBezTo>
                    <a:pt x="394" y="8470"/>
                    <a:pt x="465" y="8160"/>
                    <a:pt x="525" y="7851"/>
                  </a:cubicBezTo>
                  <a:cubicBezTo>
                    <a:pt x="632" y="7243"/>
                    <a:pt x="715" y="6624"/>
                    <a:pt x="763" y="6005"/>
                  </a:cubicBezTo>
                  <a:cubicBezTo>
                    <a:pt x="834" y="4731"/>
                    <a:pt x="787" y="3445"/>
                    <a:pt x="608" y="2183"/>
                  </a:cubicBezTo>
                  <a:cubicBezTo>
                    <a:pt x="525" y="1469"/>
                    <a:pt x="406" y="755"/>
                    <a:pt x="287" y="40"/>
                  </a:cubicBezTo>
                  <a:cubicBezTo>
                    <a:pt x="282" y="12"/>
                    <a:pt x="264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6"/>
            <p:cNvSpPr/>
            <p:nvPr/>
          </p:nvSpPr>
          <p:spPr>
            <a:xfrm>
              <a:off x="5867800" y="1231750"/>
              <a:ext cx="33250" cy="182575"/>
            </a:xfrm>
            <a:custGeom>
              <a:avLst/>
              <a:gdLst/>
              <a:ahLst/>
              <a:cxnLst/>
              <a:rect l="l" t="t" r="r" b="b"/>
              <a:pathLst>
                <a:path w="1330" h="7303" extrusionOk="0">
                  <a:moveTo>
                    <a:pt x="1132" y="0"/>
                  </a:moveTo>
                  <a:cubicBezTo>
                    <a:pt x="1102" y="0"/>
                    <a:pt x="1073" y="19"/>
                    <a:pt x="1079" y="51"/>
                  </a:cubicBezTo>
                  <a:cubicBezTo>
                    <a:pt x="1127" y="528"/>
                    <a:pt x="1175" y="1016"/>
                    <a:pt x="1187" y="1492"/>
                  </a:cubicBezTo>
                  <a:cubicBezTo>
                    <a:pt x="1198" y="1968"/>
                    <a:pt x="1187" y="2444"/>
                    <a:pt x="1139" y="2921"/>
                  </a:cubicBezTo>
                  <a:cubicBezTo>
                    <a:pt x="1056" y="3885"/>
                    <a:pt x="865" y="4838"/>
                    <a:pt x="579" y="5754"/>
                  </a:cubicBezTo>
                  <a:cubicBezTo>
                    <a:pt x="413" y="6266"/>
                    <a:pt x="210" y="6766"/>
                    <a:pt x="8" y="7266"/>
                  </a:cubicBezTo>
                  <a:cubicBezTo>
                    <a:pt x="0" y="7290"/>
                    <a:pt x="17" y="7303"/>
                    <a:pt x="34" y="7303"/>
                  </a:cubicBezTo>
                  <a:cubicBezTo>
                    <a:pt x="43" y="7303"/>
                    <a:pt x="51" y="7299"/>
                    <a:pt x="55" y="7290"/>
                  </a:cubicBezTo>
                  <a:cubicBezTo>
                    <a:pt x="282" y="6862"/>
                    <a:pt x="472" y="6421"/>
                    <a:pt x="627" y="5969"/>
                  </a:cubicBezTo>
                  <a:cubicBezTo>
                    <a:pt x="782" y="5504"/>
                    <a:pt x="913" y="5040"/>
                    <a:pt x="1020" y="4564"/>
                  </a:cubicBezTo>
                  <a:cubicBezTo>
                    <a:pt x="1234" y="3611"/>
                    <a:pt x="1329" y="2647"/>
                    <a:pt x="1318" y="1671"/>
                  </a:cubicBezTo>
                  <a:cubicBezTo>
                    <a:pt x="1318" y="1123"/>
                    <a:pt x="1270" y="575"/>
                    <a:pt x="1187" y="39"/>
                  </a:cubicBezTo>
                  <a:cubicBezTo>
                    <a:pt x="1181" y="13"/>
                    <a:pt x="1156" y="0"/>
                    <a:pt x="1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6"/>
            <p:cNvSpPr/>
            <p:nvPr/>
          </p:nvSpPr>
          <p:spPr>
            <a:xfrm>
              <a:off x="5904975" y="1240075"/>
              <a:ext cx="41025" cy="210200"/>
            </a:xfrm>
            <a:custGeom>
              <a:avLst/>
              <a:gdLst/>
              <a:ahLst/>
              <a:cxnLst/>
              <a:rect l="l" t="t" r="r" b="b"/>
              <a:pathLst>
                <a:path w="1641" h="8408" extrusionOk="0">
                  <a:moveTo>
                    <a:pt x="1257" y="1"/>
                  </a:moveTo>
                  <a:cubicBezTo>
                    <a:pt x="1217" y="1"/>
                    <a:pt x="1176" y="31"/>
                    <a:pt x="1176" y="75"/>
                  </a:cubicBezTo>
                  <a:cubicBezTo>
                    <a:pt x="1450" y="1159"/>
                    <a:pt x="1533" y="2290"/>
                    <a:pt x="1414" y="3397"/>
                  </a:cubicBezTo>
                  <a:cubicBezTo>
                    <a:pt x="1295" y="4505"/>
                    <a:pt x="1045" y="5588"/>
                    <a:pt x="676" y="6636"/>
                  </a:cubicBezTo>
                  <a:cubicBezTo>
                    <a:pt x="473" y="7219"/>
                    <a:pt x="235" y="7803"/>
                    <a:pt x="9" y="8374"/>
                  </a:cubicBezTo>
                  <a:cubicBezTo>
                    <a:pt x="1" y="8391"/>
                    <a:pt x="22" y="8408"/>
                    <a:pt x="39" y="8408"/>
                  </a:cubicBezTo>
                  <a:cubicBezTo>
                    <a:pt x="47" y="8408"/>
                    <a:pt x="53" y="8405"/>
                    <a:pt x="57" y="8398"/>
                  </a:cubicBezTo>
                  <a:cubicBezTo>
                    <a:pt x="557" y="7398"/>
                    <a:pt x="950" y="6338"/>
                    <a:pt x="1224" y="5255"/>
                  </a:cubicBezTo>
                  <a:cubicBezTo>
                    <a:pt x="1509" y="4171"/>
                    <a:pt x="1640" y="3040"/>
                    <a:pt x="1605" y="1909"/>
                  </a:cubicBezTo>
                  <a:cubicBezTo>
                    <a:pt x="1569" y="1278"/>
                    <a:pt x="1474" y="659"/>
                    <a:pt x="1319" y="40"/>
                  </a:cubicBezTo>
                  <a:cubicBezTo>
                    <a:pt x="1305" y="12"/>
                    <a:pt x="1281" y="1"/>
                    <a:pt x="1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6"/>
            <p:cNvSpPr/>
            <p:nvPr/>
          </p:nvSpPr>
          <p:spPr>
            <a:xfrm>
              <a:off x="5919850" y="1264650"/>
              <a:ext cx="71375" cy="204200"/>
            </a:xfrm>
            <a:custGeom>
              <a:avLst/>
              <a:gdLst/>
              <a:ahLst/>
              <a:cxnLst/>
              <a:rect l="l" t="t" r="r" b="b"/>
              <a:pathLst>
                <a:path w="2855" h="8168" extrusionOk="0">
                  <a:moveTo>
                    <a:pt x="2784" y="0"/>
                  </a:moveTo>
                  <a:cubicBezTo>
                    <a:pt x="2763" y="0"/>
                    <a:pt x="2742" y="15"/>
                    <a:pt x="2736" y="45"/>
                  </a:cubicBezTo>
                  <a:cubicBezTo>
                    <a:pt x="2760" y="1283"/>
                    <a:pt x="2653" y="2521"/>
                    <a:pt x="2414" y="3736"/>
                  </a:cubicBezTo>
                  <a:cubicBezTo>
                    <a:pt x="2188" y="4807"/>
                    <a:pt x="1760" y="5831"/>
                    <a:pt x="1176" y="6748"/>
                  </a:cubicBezTo>
                  <a:cubicBezTo>
                    <a:pt x="843" y="7248"/>
                    <a:pt x="462" y="7713"/>
                    <a:pt x="21" y="8129"/>
                  </a:cubicBezTo>
                  <a:cubicBezTo>
                    <a:pt x="1" y="8140"/>
                    <a:pt x="24" y="8167"/>
                    <a:pt x="47" y="8167"/>
                  </a:cubicBezTo>
                  <a:cubicBezTo>
                    <a:pt x="50" y="8167"/>
                    <a:pt x="54" y="8167"/>
                    <a:pt x="57" y="8165"/>
                  </a:cubicBezTo>
                  <a:cubicBezTo>
                    <a:pt x="879" y="7463"/>
                    <a:pt x="1522" y="6581"/>
                    <a:pt x="1938" y="5581"/>
                  </a:cubicBezTo>
                  <a:cubicBezTo>
                    <a:pt x="2403" y="4498"/>
                    <a:pt x="2688" y="3343"/>
                    <a:pt x="2772" y="2164"/>
                  </a:cubicBezTo>
                  <a:cubicBezTo>
                    <a:pt x="2831" y="1462"/>
                    <a:pt x="2855" y="747"/>
                    <a:pt x="2831" y="45"/>
                  </a:cubicBezTo>
                  <a:cubicBezTo>
                    <a:pt x="2825" y="15"/>
                    <a:pt x="2804" y="0"/>
                    <a:pt x="27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6"/>
            <p:cNvSpPr/>
            <p:nvPr/>
          </p:nvSpPr>
          <p:spPr>
            <a:xfrm>
              <a:off x="5946150" y="1320075"/>
              <a:ext cx="77525" cy="196000"/>
            </a:xfrm>
            <a:custGeom>
              <a:avLst/>
              <a:gdLst/>
              <a:ahLst/>
              <a:cxnLst/>
              <a:rect l="l" t="t" r="r" b="b"/>
              <a:pathLst>
                <a:path w="3101" h="7840" extrusionOk="0">
                  <a:moveTo>
                    <a:pt x="3035" y="1"/>
                  </a:moveTo>
                  <a:cubicBezTo>
                    <a:pt x="3009" y="1"/>
                    <a:pt x="2982" y="19"/>
                    <a:pt x="2982" y="54"/>
                  </a:cubicBezTo>
                  <a:cubicBezTo>
                    <a:pt x="2982" y="1162"/>
                    <a:pt x="2827" y="2257"/>
                    <a:pt x="2529" y="3329"/>
                  </a:cubicBezTo>
                  <a:cubicBezTo>
                    <a:pt x="2208" y="4376"/>
                    <a:pt x="1743" y="5388"/>
                    <a:pt x="1160" y="6317"/>
                  </a:cubicBezTo>
                  <a:cubicBezTo>
                    <a:pt x="815" y="6841"/>
                    <a:pt x="434" y="7329"/>
                    <a:pt x="17" y="7805"/>
                  </a:cubicBezTo>
                  <a:cubicBezTo>
                    <a:pt x="0" y="7822"/>
                    <a:pt x="7" y="7839"/>
                    <a:pt x="21" y="7839"/>
                  </a:cubicBezTo>
                  <a:cubicBezTo>
                    <a:pt x="27" y="7839"/>
                    <a:pt x="34" y="7836"/>
                    <a:pt x="41" y="7829"/>
                  </a:cubicBezTo>
                  <a:cubicBezTo>
                    <a:pt x="446" y="7448"/>
                    <a:pt x="803" y="7020"/>
                    <a:pt x="1112" y="6555"/>
                  </a:cubicBezTo>
                  <a:cubicBezTo>
                    <a:pt x="1434" y="6091"/>
                    <a:pt x="1720" y="5615"/>
                    <a:pt x="1970" y="5103"/>
                  </a:cubicBezTo>
                  <a:cubicBezTo>
                    <a:pt x="2458" y="4103"/>
                    <a:pt x="2791" y="3031"/>
                    <a:pt x="2970" y="1924"/>
                  </a:cubicBezTo>
                  <a:cubicBezTo>
                    <a:pt x="3065" y="1305"/>
                    <a:pt x="3101" y="674"/>
                    <a:pt x="3089" y="54"/>
                  </a:cubicBezTo>
                  <a:cubicBezTo>
                    <a:pt x="3089" y="19"/>
                    <a:pt x="3062" y="1"/>
                    <a:pt x="30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6"/>
            <p:cNvSpPr/>
            <p:nvPr/>
          </p:nvSpPr>
          <p:spPr>
            <a:xfrm>
              <a:off x="5976400" y="1381575"/>
              <a:ext cx="74375" cy="173725"/>
            </a:xfrm>
            <a:custGeom>
              <a:avLst/>
              <a:gdLst/>
              <a:ahLst/>
              <a:cxnLst/>
              <a:rect l="l" t="t" r="r" b="b"/>
              <a:pathLst>
                <a:path w="2975" h="6949" extrusionOk="0">
                  <a:moveTo>
                    <a:pt x="2841" y="1"/>
                  </a:moveTo>
                  <a:cubicBezTo>
                    <a:pt x="2815" y="1"/>
                    <a:pt x="2789" y="24"/>
                    <a:pt x="2796" y="59"/>
                  </a:cubicBezTo>
                  <a:cubicBezTo>
                    <a:pt x="2867" y="607"/>
                    <a:pt x="2843" y="1166"/>
                    <a:pt x="2712" y="1702"/>
                  </a:cubicBezTo>
                  <a:cubicBezTo>
                    <a:pt x="2605" y="2166"/>
                    <a:pt x="2474" y="2643"/>
                    <a:pt x="2308" y="3095"/>
                  </a:cubicBezTo>
                  <a:cubicBezTo>
                    <a:pt x="1986" y="3988"/>
                    <a:pt x="1546" y="4833"/>
                    <a:pt x="1010" y="5619"/>
                  </a:cubicBezTo>
                  <a:cubicBezTo>
                    <a:pt x="700" y="6072"/>
                    <a:pt x="367" y="6500"/>
                    <a:pt x="10" y="6905"/>
                  </a:cubicBezTo>
                  <a:cubicBezTo>
                    <a:pt x="0" y="6923"/>
                    <a:pt x="12" y="6949"/>
                    <a:pt x="29" y="6949"/>
                  </a:cubicBezTo>
                  <a:cubicBezTo>
                    <a:pt x="34" y="6949"/>
                    <a:pt x="40" y="6946"/>
                    <a:pt x="45" y="6941"/>
                  </a:cubicBezTo>
                  <a:cubicBezTo>
                    <a:pt x="724" y="6238"/>
                    <a:pt x="1295" y="5453"/>
                    <a:pt x="1748" y="4595"/>
                  </a:cubicBezTo>
                  <a:cubicBezTo>
                    <a:pt x="2212" y="3726"/>
                    <a:pt x="2558" y="2809"/>
                    <a:pt x="2784" y="1857"/>
                  </a:cubicBezTo>
                  <a:cubicBezTo>
                    <a:pt x="2939" y="1262"/>
                    <a:pt x="2974" y="642"/>
                    <a:pt x="2879" y="35"/>
                  </a:cubicBezTo>
                  <a:cubicBezTo>
                    <a:pt x="2874" y="11"/>
                    <a:pt x="2858" y="1"/>
                    <a:pt x="28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6"/>
            <p:cNvSpPr/>
            <p:nvPr/>
          </p:nvSpPr>
          <p:spPr>
            <a:xfrm>
              <a:off x="5995250" y="1453625"/>
              <a:ext cx="88550" cy="154625"/>
            </a:xfrm>
            <a:custGeom>
              <a:avLst/>
              <a:gdLst/>
              <a:ahLst/>
              <a:cxnLst/>
              <a:rect l="l" t="t" r="r" b="b"/>
              <a:pathLst>
                <a:path w="3542" h="6185" extrusionOk="0">
                  <a:moveTo>
                    <a:pt x="3490" y="0"/>
                  </a:moveTo>
                  <a:cubicBezTo>
                    <a:pt x="3468" y="0"/>
                    <a:pt x="3447" y="12"/>
                    <a:pt x="3447" y="35"/>
                  </a:cubicBezTo>
                  <a:cubicBezTo>
                    <a:pt x="3268" y="1928"/>
                    <a:pt x="2482" y="3690"/>
                    <a:pt x="1184" y="5071"/>
                  </a:cubicBezTo>
                  <a:cubicBezTo>
                    <a:pt x="1006" y="5273"/>
                    <a:pt x="827" y="5452"/>
                    <a:pt x="625" y="5630"/>
                  </a:cubicBezTo>
                  <a:cubicBezTo>
                    <a:pt x="434" y="5797"/>
                    <a:pt x="220" y="5964"/>
                    <a:pt x="30" y="6142"/>
                  </a:cubicBezTo>
                  <a:cubicBezTo>
                    <a:pt x="1" y="6152"/>
                    <a:pt x="18" y="6185"/>
                    <a:pt x="45" y="6185"/>
                  </a:cubicBezTo>
                  <a:cubicBezTo>
                    <a:pt x="51" y="6185"/>
                    <a:pt x="58" y="6183"/>
                    <a:pt x="65" y="6178"/>
                  </a:cubicBezTo>
                  <a:cubicBezTo>
                    <a:pt x="458" y="5928"/>
                    <a:pt x="827" y="5619"/>
                    <a:pt x="1149" y="5273"/>
                  </a:cubicBezTo>
                  <a:cubicBezTo>
                    <a:pt x="2149" y="4249"/>
                    <a:pt x="2875" y="2987"/>
                    <a:pt x="3268" y="1618"/>
                  </a:cubicBezTo>
                  <a:cubicBezTo>
                    <a:pt x="3411" y="1106"/>
                    <a:pt x="3506" y="570"/>
                    <a:pt x="3542" y="46"/>
                  </a:cubicBezTo>
                  <a:cubicBezTo>
                    <a:pt x="3542" y="15"/>
                    <a:pt x="3515" y="0"/>
                    <a:pt x="34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6"/>
            <p:cNvSpPr/>
            <p:nvPr/>
          </p:nvSpPr>
          <p:spPr>
            <a:xfrm>
              <a:off x="5594300" y="1447625"/>
              <a:ext cx="167675" cy="184025"/>
            </a:xfrm>
            <a:custGeom>
              <a:avLst/>
              <a:gdLst/>
              <a:ahLst/>
              <a:cxnLst/>
              <a:rect l="l" t="t" r="r" b="b"/>
              <a:pathLst>
                <a:path w="6707" h="7361" extrusionOk="0">
                  <a:moveTo>
                    <a:pt x="37" y="1"/>
                  </a:moveTo>
                  <a:cubicBezTo>
                    <a:pt x="18" y="1"/>
                    <a:pt x="0" y="13"/>
                    <a:pt x="6" y="36"/>
                  </a:cubicBezTo>
                  <a:cubicBezTo>
                    <a:pt x="125" y="1406"/>
                    <a:pt x="816" y="2620"/>
                    <a:pt x="1697" y="3644"/>
                  </a:cubicBezTo>
                  <a:cubicBezTo>
                    <a:pt x="2149" y="4156"/>
                    <a:pt x="2637" y="4644"/>
                    <a:pt x="3149" y="5108"/>
                  </a:cubicBezTo>
                  <a:cubicBezTo>
                    <a:pt x="3637" y="5561"/>
                    <a:pt x="4149" y="5978"/>
                    <a:pt x="4685" y="6370"/>
                  </a:cubicBezTo>
                  <a:cubicBezTo>
                    <a:pt x="4995" y="6585"/>
                    <a:pt x="5304" y="6775"/>
                    <a:pt x="5638" y="6954"/>
                  </a:cubicBezTo>
                  <a:cubicBezTo>
                    <a:pt x="5959" y="7132"/>
                    <a:pt x="6304" y="7275"/>
                    <a:pt x="6662" y="7359"/>
                  </a:cubicBezTo>
                  <a:cubicBezTo>
                    <a:pt x="6664" y="7360"/>
                    <a:pt x="6667" y="7361"/>
                    <a:pt x="6669" y="7361"/>
                  </a:cubicBezTo>
                  <a:cubicBezTo>
                    <a:pt x="6690" y="7361"/>
                    <a:pt x="6707" y="7320"/>
                    <a:pt x="6685" y="7299"/>
                  </a:cubicBezTo>
                  <a:cubicBezTo>
                    <a:pt x="6388" y="7156"/>
                    <a:pt x="6090" y="7049"/>
                    <a:pt x="5804" y="6906"/>
                  </a:cubicBezTo>
                  <a:cubicBezTo>
                    <a:pt x="5519" y="6763"/>
                    <a:pt x="5233" y="6597"/>
                    <a:pt x="4971" y="6418"/>
                  </a:cubicBezTo>
                  <a:cubicBezTo>
                    <a:pt x="4423" y="6049"/>
                    <a:pt x="3911" y="5644"/>
                    <a:pt x="3435" y="5204"/>
                  </a:cubicBezTo>
                  <a:cubicBezTo>
                    <a:pt x="2435" y="4311"/>
                    <a:pt x="1447" y="3346"/>
                    <a:pt x="792" y="2156"/>
                  </a:cubicBezTo>
                  <a:cubicBezTo>
                    <a:pt x="411" y="1501"/>
                    <a:pt x="173" y="786"/>
                    <a:pt x="77" y="36"/>
                  </a:cubicBezTo>
                  <a:cubicBezTo>
                    <a:pt x="77" y="13"/>
                    <a:pt x="57" y="1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6"/>
            <p:cNvSpPr/>
            <p:nvPr/>
          </p:nvSpPr>
          <p:spPr>
            <a:xfrm>
              <a:off x="5671225" y="1350775"/>
              <a:ext cx="356325" cy="303025"/>
            </a:xfrm>
            <a:custGeom>
              <a:avLst/>
              <a:gdLst/>
              <a:ahLst/>
              <a:cxnLst/>
              <a:rect l="l" t="t" r="r" b="b"/>
              <a:pathLst>
                <a:path w="14253" h="12121" extrusionOk="0">
                  <a:moveTo>
                    <a:pt x="4390" y="0"/>
                  </a:moveTo>
                  <a:cubicBezTo>
                    <a:pt x="3921" y="0"/>
                    <a:pt x="3231" y="303"/>
                    <a:pt x="2704" y="1815"/>
                  </a:cubicBezTo>
                  <a:cubicBezTo>
                    <a:pt x="1822" y="4339"/>
                    <a:pt x="501" y="6315"/>
                    <a:pt x="251" y="8209"/>
                  </a:cubicBezTo>
                  <a:cubicBezTo>
                    <a:pt x="1" y="10102"/>
                    <a:pt x="3049" y="11804"/>
                    <a:pt x="3049" y="11804"/>
                  </a:cubicBezTo>
                  <a:cubicBezTo>
                    <a:pt x="3049" y="11804"/>
                    <a:pt x="3334" y="12121"/>
                    <a:pt x="3721" y="12121"/>
                  </a:cubicBezTo>
                  <a:cubicBezTo>
                    <a:pt x="4014" y="12121"/>
                    <a:pt x="4364" y="11940"/>
                    <a:pt x="4692" y="11304"/>
                  </a:cubicBezTo>
                  <a:lnTo>
                    <a:pt x="7121" y="11137"/>
                  </a:lnTo>
                  <a:lnTo>
                    <a:pt x="9562" y="11304"/>
                  </a:lnTo>
                  <a:cubicBezTo>
                    <a:pt x="9890" y="11940"/>
                    <a:pt x="10238" y="12121"/>
                    <a:pt x="10527" y="12121"/>
                  </a:cubicBezTo>
                  <a:cubicBezTo>
                    <a:pt x="10911" y="12121"/>
                    <a:pt x="11193" y="11804"/>
                    <a:pt x="11193" y="11804"/>
                  </a:cubicBezTo>
                  <a:cubicBezTo>
                    <a:pt x="11193" y="11804"/>
                    <a:pt x="14253" y="10102"/>
                    <a:pt x="13991" y="8209"/>
                  </a:cubicBezTo>
                  <a:cubicBezTo>
                    <a:pt x="13753" y="6315"/>
                    <a:pt x="12431" y="4339"/>
                    <a:pt x="11550" y="1815"/>
                  </a:cubicBezTo>
                  <a:cubicBezTo>
                    <a:pt x="11020" y="305"/>
                    <a:pt x="10323" y="4"/>
                    <a:pt x="9851" y="4"/>
                  </a:cubicBezTo>
                  <a:cubicBezTo>
                    <a:pt x="9537" y="4"/>
                    <a:pt x="9323" y="136"/>
                    <a:pt x="9323" y="136"/>
                  </a:cubicBezTo>
                  <a:cubicBezTo>
                    <a:pt x="8800" y="720"/>
                    <a:pt x="8049" y="1065"/>
                    <a:pt x="7252" y="1101"/>
                  </a:cubicBezTo>
                  <a:lnTo>
                    <a:pt x="7002" y="1101"/>
                  </a:lnTo>
                  <a:cubicBezTo>
                    <a:pt x="6204" y="1065"/>
                    <a:pt x="5454" y="720"/>
                    <a:pt x="4918" y="136"/>
                  </a:cubicBezTo>
                  <a:cubicBezTo>
                    <a:pt x="4918" y="136"/>
                    <a:pt x="4704" y="0"/>
                    <a:pt x="4390" y="0"/>
                  </a:cubicBezTo>
                  <a:close/>
                </a:path>
              </a:pathLst>
            </a:custGeom>
            <a:solidFill>
              <a:srgbClr val="FFD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6"/>
            <p:cNvSpPr/>
            <p:nvPr/>
          </p:nvSpPr>
          <p:spPr>
            <a:xfrm>
              <a:off x="5879900" y="1521600"/>
              <a:ext cx="71450" cy="115650"/>
            </a:xfrm>
            <a:custGeom>
              <a:avLst/>
              <a:gdLst/>
              <a:ahLst/>
              <a:cxnLst/>
              <a:rect l="l" t="t" r="r" b="b"/>
              <a:pathLst>
                <a:path w="2858" h="4626" extrusionOk="0">
                  <a:moveTo>
                    <a:pt x="588" y="0"/>
                  </a:moveTo>
                  <a:cubicBezTo>
                    <a:pt x="515" y="0"/>
                    <a:pt x="441" y="18"/>
                    <a:pt x="369" y="54"/>
                  </a:cubicBezTo>
                  <a:cubicBezTo>
                    <a:pt x="262" y="137"/>
                    <a:pt x="179" y="256"/>
                    <a:pt x="131" y="387"/>
                  </a:cubicBezTo>
                  <a:cubicBezTo>
                    <a:pt x="72" y="530"/>
                    <a:pt x="36" y="661"/>
                    <a:pt x="24" y="804"/>
                  </a:cubicBezTo>
                  <a:cubicBezTo>
                    <a:pt x="0" y="1102"/>
                    <a:pt x="24" y="1399"/>
                    <a:pt x="95" y="1685"/>
                  </a:cubicBezTo>
                  <a:cubicBezTo>
                    <a:pt x="155" y="1995"/>
                    <a:pt x="238" y="2304"/>
                    <a:pt x="333" y="2614"/>
                  </a:cubicBezTo>
                  <a:cubicBezTo>
                    <a:pt x="441" y="2971"/>
                    <a:pt x="572" y="3316"/>
                    <a:pt x="714" y="3662"/>
                  </a:cubicBezTo>
                  <a:cubicBezTo>
                    <a:pt x="786" y="3816"/>
                    <a:pt x="857" y="3983"/>
                    <a:pt x="929" y="4150"/>
                  </a:cubicBezTo>
                  <a:cubicBezTo>
                    <a:pt x="1000" y="4316"/>
                    <a:pt x="1095" y="4483"/>
                    <a:pt x="1226" y="4614"/>
                  </a:cubicBezTo>
                  <a:cubicBezTo>
                    <a:pt x="1234" y="4622"/>
                    <a:pt x="1246" y="4626"/>
                    <a:pt x="1258" y="4626"/>
                  </a:cubicBezTo>
                  <a:cubicBezTo>
                    <a:pt x="1282" y="4626"/>
                    <a:pt x="1306" y="4610"/>
                    <a:pt x="1298" y="4578"/>
                  </a:cubicBezTo>
                  <a:cubicBezTo>
                    <a:pt x="1274" y="4435"/>
                    <a:pt x="1226" y="4304"/>
                    <a:pt x="1155" y="4173"/>
                  </a:cubicBezTo>
                  <a:cubicBezTo>
                    <a:pt x="1095" y="4043"/>
                    <a:pt x="1024" y="3912"/>
                    <a:pt x="976" y="3769"/>
                  </a:cubicBezTo>
                  <a:cubicBezTo>
                    <a:pt x="857" y="3483"/>
                    <a:pt x="762" y="3209"/>
                    <a:pt x="667" y="2923"/>
                  </a:cubicBezTo>
                  <a:cubicBezTo>
                    <a:pt x="572" y="2638"/>
                    <a:pt x="488" y="2340"/>
                    <a:pt x="417" y="2042"/>
                  </a:cubicBezTo>
                  <a:cubicBezTo>
                    <a:pt x="345" y="1768"/>
                    <a:pt x="286" y="1495"/>
                    <a:pt x="262" y="1221"/>
                  </a:cubicBezTo>
                  <a:cubicBezTo>
                    <a:pt x="226" y="959"/>
                    <a:pt x="262" y="697"/>
                    <a:pt x="369" y="459"/>
                  </a:cubicBezTo>
                  <a:cubicBezTo>
                    <a:pt x="393" y="399"/>
                    <a:pt x="417" y="352"/>
                    <a:pt x="453" y="304"/>
                  </a:cubicBezTo>
                  <a:cubicBezTo>
                    <a:pt x="479" y="269"/>
                    <a:pt x="518" y="247"/>
                    <a:pt x="560" y="247"/>
                  </a:cubicBezTo>
                  <a:cubicBezTo>
                    <a:pt x="575" y="247"/>
                    <a:pt x="591" y="250"/>
                    <a:pt x="607" y="256"/>
                  </a:cubicBezTo>
                  <a:cubicBezTo>
                    <a:pt x="750" y="280"/>
                    <a:pt x="869" y="340"/>
                    <a:pt x="988" y="411"/>
                  </a:cubicBezTo>
                  <a:cubicBezTo>
                    <a:pt x="1203" y="566"/>
                    <a:pt x="1405" y="756"/>
                    <a:pt x="1584" y="959"/>
                  </a:cubicBezTo>
                  <a:cubicBezTo>
                    <a:pt x="1762" y="1149"/>
                    <a:pt x="1929" y="1364"/>
                    <a:pt x="2072" y="1590"/>
                  </a:cubicBezTo>
                  <a:cubicBezTo>
                    <a:pt x="2250" y="1840"/>
                    <a:pt x="2393" y="2102"/>
                    <a:pt x="2524" y="2376"/>
                  </a:cubicBezTo>
                  <a:cubicBezTo>
                    <a:pt x="2631" y="2661"/>
                    <a:pt x="2727" y="2947"/>
                    <a:pt x="2798" y="3245"/>
                  </a:cubicBezTo>
                  <a:cubicBezTo>
                    <a:pt x="2798" y="3264"/>
                    <a:pt x="2808" y="3271"/>
                    <a:pt x="2819" y="3271"/>
                  </a:cubicBezTo>
                  <a:cubicBezTo>
                    <a:pt x="2836" y="3271"/>
                    <a:pt x="2858" y="3254"/>
                    <a:pt x="2858" y="3233"/>
                  </a:cubicBezTo>
                  <a:cubicBezTo>
                    <a:pt x="2762" y="2650"/>
                    <a:pt x="2572" y="2102"/>
                    <a:pt x="2298" y="1590"/>
                  </a:cubicBezTo>
                  <a:cubicBezTo>
                    <a:pt x="2155" y="1340"/>
                    <a:pt x="2000" y="1102"/>
                    <a:pt x="1810" y="875"/>
                  </a:cubicBezTo>
                  <a:cubicBezTo>
                    <a:pt x="1631" y="649"/>
                    <a:pt x="1417" y="447"/>
                    <a:pt x="1191" y="268"/>
                  </a:cubicBezTo>
                  <a:cubicBezTo>
                    <a:pt x="1072" y="173"/>
                    <a:pt x="941" y="102"/>
                    <a:pt x="798" y="54"/>
                  </a:cubicBezTo>
                  <a:cubicBezTo>
                    <a:pt x="732" y="18"/>
                    <a:pt x="661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6"/>
            <p:cNvSpPr/>
            <p:nvPr/>
          </p:nvSpPr>
          <p:spPr>
            <a:xfrm>
              <a:off x="5872750" y="1461450"/>
              <a:ext cx="77050" cy="51975"/>
            </a:xfrm>
            <a:custGeom>
              <a:avLst/>
              <a:gdLst/>
              <a:ahLst/>
              <a:cxnLst/>
              <a:rect l="l" t="t" r="r" b="b"/>
              <a:pathLst>
                <a:path w="3082" h="2079" extrusionOk="0">
                  <a:moveTo>
                    <a:pt x="1450" y="1"/>
                  </a:moveTo>
                  <a:cubicBezTo>
                    <a:pt x="1443" y="1"/>
                    <a:pt x="1436" y="3"/>
                    <a:pt x="1429" y="7"/>
                  </a:cubicBezTo>
                  <a:cubicBezTo>
                    <a:pt x="1131" y="293"/>
                    <a:pt x="822" y="579"/>
                    <a:pt x="512" y="865"/>
                  </a:cubicBezTo>
                  <a:cubicBezTo>
                    <a:pt x="286" y="1079"/>
                    <a:pt x="0" y="1424"/>
                    <a:pt x="203" y="1746"/>
                  </a:cubicBezTo>
                  <a:cubicBezTo>
                    <a:pt x="310" y="1877"/>
                    <a:pt x="465" y="1972"/>
                    <a:pt x="631" y="2008"/>
                  </a:cubicBezTo>
                  <a:cubicBezTo>
                    <a:pt x="798" y="2055"/>
                    <a:pt x="977" y="2079"/>
                    <a:pt x="1155" y="2079"/>
                  </a:cubicBezTo>
                  <a:cubicBezTo>
                    <a:pt x="1524" y="2079"/>
                    <a:pt x="1893" y="1972"/>
                    <a:pt x="2215" y="1781"/>
                  </a:cubicBezTo>
                  <a:cubicBezTo>
                    <a:pt x="2382" y="1686"/>
                    <a:pt x="2548" y="1579"/>
                    <a:pt x="2691" y="1448"/>
                  </a:cubicBezTo>
                  <a:cubicBezTo>
                    <a:pt x="2774" y="1388"/>
                    <a:pt x="2846" y="1317"/>
                    <a:pt x="2917" y="1246"/>
                  </a:cubicBezTo>
                  <a:cubicBezTo>
                    <a:pt x="2977" y="1174"/>
                    <a:pt x="3036" y="1103"/>
                    <a:pt x="3072" y="1007"/>
                  </a:cubicBezTo>
                  <a:cubicBezTo>
                    <a:pt x="3081" y="961"/>
                    <a:pt x="3047" y="928"/>
                    <a:pt x="3008" y="928"/>
                  </a:cubicBezTo>
                  <a:cubicBezTo>
                    <a:pt x="2998" y="928"/>
                    <a:pt x="2987" y="931"/>
                    <a:pt x="2977" y="936"/>
                  </a:cubicBezTo>
                  <a:cubicBezTo>
                    <a:pt x="2846" y="1019"/>
                    <a:pt x="2727" y="1115"/>
                    <a:pt x="2632" y="1234"/>
                  </a:cubicBezTo>
                  <a:cubicBezTo>
                    <a:pt x="2513" y="1341"/>
                    <a:pt x="2393" y="1436"/>
                    <a:pt x="2263" y="1519"/>
                  </a:cubicBezTo>
                  <a:cubicBezTo>
                    <a:pt x="2001" y="1698"/>
                    <a:pt x="1703" y="1805"/>
                    <a:pt x="1381" y="1865"/>
                  </a:cubicBezTo>
                  <a:cubicBezTo>
                    <a:pt x="1304" y="1877"/>
                    <a:pt x="1225" y="1882"/>
                    <a:pt x="1146" y="1882"/>
                  </a:cubicBezTo>
                  <a:cubicBezTo>
                    <a:pt x="908" y="1882"/>
                    <a:pt x="667" y="1829"/>
                    <a:pt x="453" y="1722"/>
                  </a:cubicBezTo>
                  <a:cubicBezTo>
                    <a:pt x="322" y="1650"/>
                    <a:pt x="262" y="1484"/>
                    <a:pt x="334" y="1341"/>
                  </a:cubicBezTo>
                  <a:cubicBezTo>
                    <a:pt x="393" y="1198"/>
                    <a:pt x="500" y="1067"/>
                    <a:pt x="631" y="960"/>
                  </a:cubicBezTo>
                  <a:cubicBezTo>
                    <a:pt x="917" y="662"/>
                    <a:pt x="1191" y="364"/>
                    <a:pt x="1489" y="67"/>
                  </a:cubicBezTo>
                  <a:cubicBezTo>
                    <a:pt x="1508" y="38"/>
                    <a:pt x="1480" y="1"/>
                    <a:pt x="1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6"/>
            <p:cNvSpPr/>
            <p:nvPr/>
          </p:nvSpPr>
          <p:spPr>
            <a:xfrm>
              <a:off x="5882075" y="1538250"/>
              <a:ext cx="15700" cy="29775"/>
            </a:xfrm>
            <a:custGeom>
              <a:avLst/>
              <a:gdLst/>
              <a:ahLst/>
              <a:cxnLst/>
              <a:rect l="l" t="t" r="r" b="b"/>
              <a:pathLst>
                <a:path w="628" h="1191" extrusionOk="0">
                  <a:moveTo>
                    <a:pt x="55" y="1"/>
                  </a:moveTo>
                  <a:cubicBezTo>
                    <a:pt x="21" y="1"/>
                    <a:pt x="1" y="38"/>
                    <a:pt x="20" y="67"/>
                  </a:cubicBezTo>
                  <a:cubicBezTo>
                    <a:pt x="92" y="138"/>
                    <a:pt x="163" y="221"/>
                    <a:pt x="223" y="305"/>
                  </a:cubicBezTo>
                  <a:cubicBezTo>
                    <a:pt x="282" y="388"/>
                    <a:pt x="330" y="471"/>
                    <a:pt x="377" y="567"/>
                  </a:cubicBezTo>
                  <a:cubicBezTo>
                    <a:pt x="425" y="674"/>
                    <a:pt x="461" y="781"/>
                    <a:pt x="485" y="888"/>
                  </a:cubicBezTo>
                  <a:cubicBezTo>
                    <a:pt x="508" y="983"/>
                    <a:pt x="544" y="1091"/>
                    <a:pt x="592" y="1186"/>
                  </a:cubicBezTo>
                  <a:cubicBezTo>
                    <a:pt x="592" y="1189"/>
                    <a:pt x="594" y="1191"/>
                    <a:pt x="597" y="1191"/>
                  </a:cubicBezTo>
                  <a:cubicBezTo>
                    <a:pt x="604" y="1191"/>
                    <a:pt x="616" y="1182"/>
                    <a:pt x="616" y="1174"/>
                  </a:cubicBezTo>
                  <a:cubicBezTo>
                    <a:pt x="627" y="948"/>
                    <a:pt x="568" y="710"/>
                    <a:pt x="461" y="507"/>
                  </a:cubicBezTo>
                  <a:cubicBezTo>
                    <a:pt x="389" y="305"/>
                    <a:pt x="246" y="126"/>
                    <a:pt x="80" y="7"/>
                  </a:cubicBezTo>
                  <a:cubicBezTo>
                    <a:pt x="71" y="3"/>
                    <a:pt x="62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6"/>
            <p:cNvSpPr/>
            <p:nvPr/>
          </p:nvSpPr>
          <p:spPr>
            <a:xfrm>
              <a:off x="5887125" y="1526975"/>
              <a:ext cx="18600" cy="30750"/>
            </a:xfrm>
            <a:custGeom>
              <a:avLst/>
              <a:gdLst/>
              <a:ahLst/>
              <a:cxnLst/>
              <a:rect l="l" t="t" r="r" b="b"/>
              <a:pathLst>
                <a:path w="744" h="1230" extrusionOk="0">
                  <a:moveTo>
                    <a:pt x="74" y="0"/>
                  </a:moveTo>
                  <a:cubicBezTo>
                    <a:pt x="40" y="0"/>
                    <a:pt x="1" y="47"/>
                    <a:pt x="21" y="77"/>
                  </a:cubicBezTo>
                  <a:cubicBezTo>
                    <a:pt x="92" y="172"/>
                    <a:pt x="164" y="244"/>
                    <a:pt x="223" y="327"/>
                  </a:cubicBezTo>
                  <a:cubicBezTo>
                    <a:pt x="294" y="422"/>
                    <a:pt x="354" y="518"/>
                    <a:pt x="414" y="625"/>
                  </a:cubicBezTo>
                  <a:cubicBezTo>
                    <a:pt x="461" y="720"/>
                    <a:pt x="509" y="815"/>
                    <a:pt x="545" y="922"/>
                  </a:cubicBezTo>
                  <a:cubicBezTo>
                    <a:pt x="592" y="1018"/>
                    <a:pt x="640" y="1113"/>
                    <a:pt x="699" y="1220"/>
                  </a:cubicBezTo>
                  <a:cubicBezTo>
                    <a:pt x="703" y="1227"/>
                    <a:pt x="708" y="1230"/>
                    <a:pt x="714" y="1230"/>
                  </a:cubicBezTo>
                  <a:cubicBezTo>
                    <a:pt x="728" y="1230"/>
                    <a:pt x="743" y="1213"/>
                    <a:pt x="735" y="1196"/>
                  </a:cubicBezTo>
                  <a:cubicBezTo>
                    <a:pt x="723" y="1077"/>
                    <a:pt x="687" y="958"/>
                    <a:pt x="652" y="851"/>
                  </a:cubicBezTo>
                  <a:cubicBezTo>
                    <a:pt x="604" y="744"/>
                    <a:pt x="556" y="637"/>
                    <a:pt x="509" y="541"/>
                  </a:cubicBezTo>
                  <a:cubicBezTo>
                    <a:pt x="449" y="434"/>
                    <a:pt x="402" y="351"/>
                    <a:pt x="330" y="256"/>
                  </a:cubicBezTo>
                  <a:cubicBezTo>
                    <a:pt x="271" y="160"/>
                    <a:pt x="187" y="77"/>
                    <a:pt x="92" y="6"/>
                  </a:cubicBezTo>
                  <a:cubicBezTo>
                    <a:pt x="86" y="2"/>
                    <a:pt x="80" y="0"/>
                    <a:pt x="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6"/>
            <p:cNvSpPr/>
            <p:nvPr/>
          </p:nvSpPr>
          <p:spPr>
            <a:xfrm>
              <a:off x="5900925" y="1527025"/>
              <a:ext cx="15300" cy="31075"/>
            </a:xfrm>
            <a:custGeom>
              <a:avLst/>
              <a:gdLst/>
              <a:ahLst/>
              <a:cxnLst/>
              <a:rect l="l" t="t" r="r" b="b"/>
              <a:pathLst>
                <a:path w="612" h="1243" extrusionOk="0">
                  <a:moveTo>
                    <a:pt x="72" y="0"/>
                  </a:moveTo>
                  <a:cubicBezTo>
                    <a:pt x="34" y="0"/>
                    <a:pt x="0" y="38"/>
                    <a:pt x="16" y="87"/>
                  </a:cubicBezTo>
                  <a:cubicBezTo>
                    <a:pt x="123" y="266"/>
                    <a:pt x="219" y="456"/>
                    <a:pt x="302" y="658"/>
                  </a:cubicBezTo>
                  <a:cubicBezTo>
                    <a:pt x="374" y="849"/>
                    <a:pt x="457" y="1039"/>
                    <a:pt x="552" y="1230"/>
                  </a:cubicBezTo>
                  <a:cubicBezTo>
                    <a:pt x="557" y="1239"/>
                    <a:pt x="566" y="1243"/>
                    <a:pt x="577" y="1243"/>
                  </a:cubicBezTo>
                  <a:cubicBezTo>
                    <a:pt x="593" y="1243"/>
                    <a:pt x="612" y="1233"/>
                    <a:pt x="612" y="1218"/>
                  </a:cubicBezTo>
                  <a:cubicBezTo>
                    <a:pt x="576" y="1004"/>
                    <a:pt x="516" y="789"/>
                    <a:pt x="421" y="599"/>
                  </a:cubicBezTo>
                  <a:cubicBezTo>
                    <a:pt x="338" y="397"/>
                    <a:pt x="231" y="206"/>
                    <a:pt x="123" y="27"/>
                  </a:cubicBezTo>
                  <a:cubicBezTo>
                    <a:pt x="108" y="9"/>
                    <a:pt x="90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6"/>
            <p:cNvSpPr/>
            <p:nvPr/>
          </p:nvSpPr>
          <p:spPr>
            <a:xfrm>
              <a:off x="5904600" y="1562825"/>
              <a:ext cx="39300" cy="62400"/>
            </a:xfrm>
            <a:custGeom>
              <a:avLst/>
              <a:gdLst/>
              <a:ahLst/>
              <a:cxnLst/>
              <a:rect l="l" t="t" r="r" b="b"/>
              <a:pathLst>
                <a:path w="1572" h="2496" extrusionOk="0">
                  <a:moveTo>
                    <a:pt x="584" y="0"/>
                  </a:moveTo>
                  <a:cubicBezTo>
                    <a:pt x="512" y="12"/>
                    <a:pt x="453" y="48"/>
                    <a:pt x="405" y="96"/>
                  </a:cubicBezTo>
                  <a:cubicBezTo>
                    <a:pt x="274" y="167"/>
                    <a:pt x="167" y="286"/>
                    <a:pt x="107" y="441"/>
                  </a:cubicBezTo>
                  <a:cubicBezTo>
                    <a:pt x="0" y="727"/>
                    <a:pt x="72" y="1060"/>
                    <a:pt x="143" y="1346"/>
                  </a:cubicBezTo>
                  <a:cubicBezTo>
                    <a:pt x="227" y="1643"/>
                    <a:pt x="369" y="1929"/>
                    <a:pt x="548" y="2179"/>
                  </a:cubicBezTo>
                  <a:cubicBezTo>
                    <a:pt x="662" y="2341"/>
                    <a:pt x="830" y="2496"/>
                    <a:pt x="1027" y="2496"/>
                  </a:cubicBezTo>
                  <a:cubicBezTo>
                    <a:pt x="1076" y="2496"/>
                    <a:pt x="1127" y="2486"/>
                    <a:pt x="1179" y="2465"/>
                  </a:cubicBezTo>
                  <a:cubicBezTo>
                    <a:pt x="1453" y="2358"/>
                    <a:pt x="1548" y="2060"/>
                    <a:pt x="1560" y="1798"/>
                  </a:cubicBezTo>
                  <a:cubicBezTo>
                    <a:pt x="1572" y="1477"/>
                    <a:pt x="1536" y="1155"/>
                    <a:pt x="1441" y="846"/>
                  </a:cubicBezTo>
                  <a:cubicBezTo>
                    <a:pt x="1346" y="584"/>
                    <a:pt x="1191" y="334"/>
                    <a:pt x="965" y="155"/>
                  </a:cubicBezTo>
                  <a:cubicBezTo>
                    <a:pt x="869" y="48"/>
                    <a:pt x="727" y="0"/>
                    <a:pt x="5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6"/>
            <p:cNvSpPr/>
            <p:nvPr/>
          </p:nvSpPr>
          <p:spPr>
            <a:xfrm>
              <a:off x="5747250" y="1521600"/>
              <a:ext cx="71350" cy="115650"/>
            </a:xfrm>
            <a:custGeom>
              <a:avLst/>
              <a:gdLst/>
              <a:ahLst/>
              <a:cxnLst/>
              <a:rect l="l" t="t" r="r" b="b"/>
              <a:pathLst>
                <a:path w="2854" h="4626" extrusionOk="0">
                  <a:moveTo>
                    <a:pt x="2274" y="0"/>
                  </a:moveTo>
                  <a:cubicBezTo>
                    <a:pt x="2202" y="0"/>
                    <a:pt x="2127" y="18"/>
                    <a:pt x="2056" y="54"/>
                  </a:cubicBezTo>
                  <a:cubicBezTo>
                    <a:pt x="1925" y="102"/>
                    <a:pt x="1794" y="173"/>
                    <a:pt x="1675" y="268"/>
                  </a:cubicBezTo>
                  <a:cubicBezTo>
                    <a:pt x="1448" y="447"/>
                    <a:pt x="1234" y="649"/>
                    <a:pt x="1056" y="875"/>
                  </a:cubicBezTo>
                  <a:cubicBezTo>
                    <a:pt x="865" y="1102"/>
                    <a:pt x="698" y="1340"/>
                    <a:pt x="567" y="1590"/>
                  </a:cubicBezTo>
                  <a:cubicBezTo>
                    <a:pt x="294" y="2102"/>
                    <a:pt x="103" y="2650"/>
                    <a:pt x="8" y="3221"/>
                  </a:cubicBezTo>
                  <a:cubicBezTo>
                    <a:pt x="1" y="3250"/>
                    <a:pt x="20" y="3266"/>
                    <a:pt x="38" y="3266"/>
                  </a:cubicBezTo>
                  <a:cubicBezTo>
                    <a:pt x="51" y="3266"/>
                    <a:pt x="63" y="3259"/>
                    <a:pt x="67" y="3245"/>
                  </a:cubicBezTo>
                  <a:cubicBezTo>
                    <a:pt x="139" y="2947"/>
                    <a:pt x="234" y="2650"/>
                    <a:pt x="341" y="2376"/>
                  </a:cubicBezTo>
                  <a:cubicBezTo>
                    <a:pt x="460" y="2090"/>
                    <a:pt x="615" y="1828"/>
                    <a:pt x="794" y="1578"/>
                  </a:cubicBezTo>
                  <a:cubicBezTo>
                    <a:pt x="936" y="1364"/>
                    <a:pt x="1103" y="1149"/>
                    <a:pt x="1282" y="947"/>
                  </a:cubicBezTo>
                  <a:cubicBezTo>
                    <a:pt x="1460" y="745"/>
                    <a:pt x="1651" y="566"/>
                    <a:pt x="1877" y="411"/>
                  </a:cubicBezTo>
                  <a:cubicBezTo>
                    <a:pt x="1984" y="340"/>
                    <a:pt x="2115" y="280"/>
                    <a:pt x="2246" y="244"/>
                  </a:cubicBezTo>
                  <a:cubicBezTo>
                    <a:pt x="2262" y="238"/>
                    <a:pt x="2278" y="235"/>
                    <a:pt x="2294" y="235"/>
                  </a:cubicBezTo>
                  <a:cubicBezTo>
                    <a:pt x="2340" y="235"/>
                    <a:pt x="2386" y="260"/>
                    <a:pt x="2413" y="304"/>
                  </a:cubicBezTo>
                  <a:cubicBezTo>
                    <a:pt x="2437" y="352"/>
                    <a:pt x="2472" y="399"/>
                    <a:pt x="2496" y="447"/>
                  </a:cubicBezTo>
                  <a:cubicBezTo>
                    <a:pt x="2591" y="685"/>
                    <a:pt x="2627" y="959"/>
                    <a:pt x="2591" y="1209"/>
                  </a:cubicBezTo>
                  <a:cubicBezTo>
                    <a:pt x="2568" y="1495"/>
                    <a:pt x="2520" y="1768"/>
                    <a:pt x="2449" y="2030"/>
                  </a:cubicBezTo>
                  <a:cubicBezTo>
                    <a:pt x="2377" y="2328"/>
                    <a:pt x="2294" y="2626"/>
                    <a:pt x="2199" y="2911"/>
                  </a:cubicBezTo>
                  <a:cubicBezTo>
                    <a:pt x="2103" y="3197"/>
                    <a:pt x="1996" y="3483"/>
                    <a:pt x="1889" y="3769"/>
                  </a:cubicBezTo>
                  <a:cubicBezTo>
                    <a:pt x="1829" y="3900"/>
                    <a:pt x="1770" y="4043"/>
                    <a:pt x="1710" y="4173"/>
                  </a:cubicBezTo>
                  <a:cubicBezTo>
                    <a:pt x="1639" y="4293"/>
                    <a:pt x="1579" y="4435"/>
                    <a:pt x="1556" y="4578"/>
                  </a:cubicBezTo>
                  <a:cubicBezTo>
                    <a:pt x="1556" y="4610"/>
                    <a:pt x="1582" y="4626"/>
                    <a:pt x="1607" y="4626"/>
                  </a:cubicBezTo>
                  <a:cubicBezTo>
                    <a:pt x="1619" y="4626"/>
                    <a:pt x="1631" y="4622"/>
                    <a:pt x="1639" y="4614"/>
                  </a:cubicBezTo>
                  <a:cubicBezTo>
                    <a:pt x="1770" y="4471"/>
                    <a:pt x="1865" y="4316"/>
                    <a:pt x="1925" y="4138"/>
                  </a:cubicBezTo>
                  <a:cubicBezTo>
                    <a:pt x="1996" y="3983"/>
                    <a:pt x="2079" y="3816"/>
                    <a:pt x="2151" y="3650"/>
                  </a:cubicBezTo>
                  <a:cubicBezTo>
                    <a:pt x="2294" y="3316"/>
                    <a:pt x="2413" y="2959"/>
                    <a:pt x="2520" y="2614"/>
                  </a:cubicBezTo>
                  <a:cubicBezTo>
                    <a:pt x="2615" y="2304"/>
                    <a:pt x="2699" y="1995"/>
                    <a:pt x="2770" y="1673"/>
                  </a:cubicBezTo>
                  <a:cubicBezTo>
                    <a:pt x="2830" y="1387"/>
                    <a:pt x="2853" y="1102"/>
                    <a:pt x="2830" y="804"/>
                  </a:cubicBezTo>
                  <a:cubicBezTo>
                    <a:pt x="2818" y="661"/>
                    <a:pt x="2782" y="518"/>
                    <a:pt x="2734" y="387"/>
                  </a:cubicBezTo>
                  <a:cubicBezTo>
                    <a:pt x="2687" y="256"/>
                    <a:pt x="2603" y="137"/>
                    <a:pt x="2484" y="54"/>
                  </a:cubicBezTo>
                  <a:cubicBezTo>
                    <a:pt x="2419" y="18"/>
                    <a:pt x="2347" y="0"/>
                    <a:pt x="2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6"/>
            <p:cNvSpPr/>
            <p:nvPr/>
          </p:nvSpPr>
          <p:spPr>
            <a:xfrm>
              <a:off x="5748775" y="1461350"/>
              <a:ext cx="77275" cy="52075"/>
            </a:xfrm>
            <a:custGeom>
              <a:avLst/>
              <a:gdLst/>
              <a:ahLst/>
              <a:cxnLst/>
              <a:rect l="l" t="t" r="r" b="b"/>
              <a:pathLst>
                <a:path w="3091" h="2083" extrusionOk="0">
                  <a:moveTo>
                    <a:pt x="1636" y="0"/>
                  </a:moveTo>
                  <a:cubicBezTo>
                    <a:pt x="1604" y="0"/>
                    <a:pt x="1574" y="43"/>
                    <a:pt x="1602" y="71"/>
                  </a:cubicBezTo>
                  <a:cubicBezTo>
                    <a:pt x="1888" y="368"/>
                    <a:pt x="2173" y="666"/>
                    <a:pt x="2459" y="964"/>
                  </a:cubicBezTo>
                  <a:cubicBezTo>
                    <a:pt x="2590" y="1071"/>
                    <a:pt x="2685" y="1202"/>
                    <a:pt x="2757" y="1345"/>
                  </a:cubicBezTo>
                  <a:cubicBezTo>
                    <a:pt x="2816" y="1488"/>
                    <a:pt x="2769" y="1654"/>
                    <a:pt x="2638" y="1726"/>
                  </a:cubicBezTo>
                  <a:cubicBezTo>
                    <a:pt x="2414" y="1833"/>
                    <a:pt x="2178" y="1886"/>
                    <a:pt x="1938" y="1886"/>
                  </a:cubicBezTo>
                  <a:cubicBezTo>
                    <a:pt x="1858" y="1886"/>
                    <a:pt x="1777" y="1881"/>
                    <a:pt x="1697" y="1869"/>
                  </a:cubicBezTo>
                  <a:cubicBezTo>
                    <a:pt x="1387" y="1809"/>
                    <a:pt x="1090" y="1702"/>
                    <a:pt x="828" y="1523"/>
                  </a:cubicBezTo>
                  <a:cubicBezTo>
                    <a:pt x="697" y="1440"/>
                    <a:pt x="578" y="1345"/>
                    <a:pt x="459" y="1238"/>
                  </a:cubicBezTo>
                  <a:cubicBezTo>
                    <a:pt x="352" y="1119"/>
                    <a:pt x="233" y="1023"/>
                    <a:pt x="102" y="940"/>
                  </a:cubicBezTo>
                  <a:cubicBezTo>
                    <a:pt x="93" y="931"/>
                    <a:pt x="82" y="927"/>
                    <a:pt x="71" y="927"/>
                  </a:cubicBezTo>
                  <a:cubicBezTo>
                    <a:pt x="37" y="927"/>
                    <a:pt x="0" y="963"/>
                    <a:pt x="18" y="999"/>
                  </a:cubicBezTo>
                  <a:cubicBezTo>
                    <a:pt x="54" y="1095"/>
                    <a:pt x="102" y="1178"/>
                    <a:pt x="173" y="1250"/>
                  </a:cubicBezTo>
                  <a:cubicBezTo>
                    <a:pt x="244" y="1321"/>
                    <a:pt x="316" y="1392"/>
                    <a:pt x="387" y="1452"/>
                  </a:cubicBezTo>
                  <a:cubicBezTo>
                    <a:pt x="542" y="1583"/>
                    <a:pt x="697" y="1690"/>
                    <a:pt x="864" y="1785"/>
                  </a:cubicBezTo>
                  <a:cubicBezTo>
                    <a:pt x="1197" y="1976"/>
                    <a:pt x="1554" y="2083"/>
                    <a:pt x="1935" y="2083"/>
                  </a:cubicBezTo>
                  <a:cubicBezTo>
                    <a:pt x="2114" y="2083"/>
                    <a:pt x="2292" y="2059"/>
                    <a:pt x="2459" y="2012"/>
                  </a:cubicBezTo>
                  <a:cubicBezTo>
                    <a:pt x="2626" y="1976"/>
                    <a:pt x="2780" y="1881"/>
                    <a:pt x="2888" y="1750"/>
                  </a:cubicBezTo>
                  <a:cubicBezTo>
                    <a:pt x="3090" y="1428"/>
                    <a:pt x="2804" y="1083"/>
                    <a:pt x="2578" y="869"/>
                  </a:cubicBezTo>
                  <a:cubicBezTo>
                    <a:pt x="2269" y="583"/>
                    <a:pt x="1959" y="297"/>
                    <a:pt x="1661" y="11"/>
                  </a:cubicBezTo>
                  <a:cubicBezTo>
                    <a:pt x="1654" y="4"/>
                    <a:pt x="1645" y="0"/>
                    <a:pt x="16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6"/>
            <p:cNvSpPr/>
            <p:nvPr/>
          </p:nvSpPr>
          <p:spPr>
            <a:xfrm>
              <a:off x="5801000" y="1538250"/>
              <a:ext cx="15700" cy="29775"/>
            </a:xfrm>
            <a:custGeom>
              <a:avLst/>
              <a:gdLst/>
              <a:ahLst/>
              <a:cxnLst/>
              <a:rect l="l" t="t" r="r" b="b"/>
              <a:pathLst>
                <a:path w="628" h="1191" extrusionOk="0">
                  <a:moveTo>
                    <a:pt x="574" y="1"/>
                  </a:moveTo>
                  <a:cubicBezTo>
                    <a:pt x="566" y="1"/>
                    <a:pt x="558" y="3"/>
                    <a:pt x="549" y="7"/>
                  </a:cubicBezTo>
                  <a:cubicBezTo>
                    <a:pt x="382" y="126"/>
                    <a:pt x="239" y="305"/>
                    <a:pt x="168" y="507"/>
                  </a:cubicBezTo>
                  <a:cubicBezTo>
                    <a:pt x="60" y="710"/>
                    <a:pt x="1" y="948"/>
                    <a:pt x="13" y="1174"/>
                  </a:cubicBezTo>
                  <a:cubicBezTo>
                    <a:pt x="13" y="1182"/>
                    <a:pt x="25" y="1191"/>
                    <a:pt x="32" y="1191"/>
                  </a:cubicBezTo>
                  <a:cubicBezTo>
                    <a:pt x="35" y="1191"/>
                    <a:pt x="37" y="1189"/>
                    <a:pt x="37" y="1186"/>
                  </a:cubicBezTo>
                  <a:cubicBezTo>
                    <a:pt x="84" y="1091"/>
                    <a:pt x="120" y="983"/>
                    <a:pt x="144" y="888"/>
                  </a:cubicBezTo>
                  <a:cubicBezTo>
                    <a:pt x="168" y="781"/>
                    <a:pt x="203" y="674"/>
                    <a:pt x="251" y="567"/>
                  </a:cubicBezTo>
                  <a:cubicBezTo>
                    <a:pt x="299" y="471"/>
                    <a:pt x="346" y="388"/>
                    <a:pt x="406" y="305"/>
                  </a:cubicBezTo>
                  <a:cubicBezTo>
                    <a:pt x="465" y="221"/>
                    <a:pt x="537" y="150"/>
                    <a:pt x="608" y="67"/>
                  </a:cubicBezTo>
                  <a:cubicBezTo>
                    <a:pt x="627" y="38"/>
                    <a:pt x="608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6"/>
            <p:cNvSpPr/>
            <p:nvPr/>
          </p:nvSpPr>
          <p:spPr>
            <a:xfrm>
              <a:off x="5793375" y="1526975"/>
              <a:ext cx="18525" cy="30525"/>
            </a:xfrm>
            <a:custGeom>
              <a:avLst/>
              <a:gdLst/>
              <a:ahLst/>
              <a:cxnLst/>
              <a:rect l="l" t="t" r="r" b="b"/>
              <a:pathLst>
                <a:path w="741" h="1221" extrusionOk="0">
                  <a:moveTo>
                    <a:pt x="662" y="0"/>
                  </a:moveTo>
                  <a:cubicBezTo>
                    <a:pt x="655" y="0"/>
                    <a:pt x="647" y="2"/>
                    <a:pt x="639" y="6"/>
                  </a:cubicBezTo>
                  <a:cubicBezTo>
                    <a:pt x="544" y="77"/>
                    <a:pt x="461" y="160"/>
                    <a:pt x="401" y="256"/>
                  </a:cubicBezTo>
                  <a:cubicBezTo>
                    <a:pt x="342" y="339"/>
                    <a:pt x="282" y="434"/>
                    <a:pt x="234" y="541"/>
                  </a:cubicBezTo>
                  <a:cubicBezTo>
                    <a:pt x="175" y="637"/>
                    <a:pt x="127" y="744"/>
                    <a:pt x="80" y="851"/>
                  </a:cubicBezTo>
                  <a:cubicBezTo>
                    <a:pt x="44" y="958"/>
                    <a:pt x="20" y="1077"/>
                    <a:pt x="8" y="1184"/>
                  </a:cubicBezTo>
                  <a:cubicBezTo>
                    <a:pt x="1" y="1207"/>
                    <a:pt x="13" y="1221"/>
                    <a:pt x="26" y="1221"/>
                  </a:cubicBezTo>
                  <a:cubicBezTo>
                    <a:pt x="33" y="1221"/>
                    <a:pt x="40" y="1217"/>
                    <a:pt x="44" y="1208"/>
                  </a:cubicBezTo>
                  <a:cubicBezTo>
                    <a:pt x="104" y="1113"/>
                    <a:pt x="151" y="1006"/>
                    <a:pt x="199" y="911"/>
                  </a:cubicBezTo>
                  <a:cubicBezTo>
                    <a:pt x="234" y="803"/>
                    <a:pt x="282" y="708"/>
                    <a:pt x="330" y="613"/>
                  </a:cubicBezTo>
                  <a:cubicBezTo>
                    <a:pt x="389" y="518"/>
                    <a:pt x="449" y="422"/>
                    <a:pt x="508" y="327"/>
                  </a:cubicBezTo>
                  <a:cubicBezTo>
                    <a:pt x="556" y="244"/>
                    <a:pt x="651" y="172"/>
                    <a:pt x="711" y="77"/>
                  </a:cubicBezTo>
                  <a:cubicBezTo>
                    <a:pt x="741" y="47"/>
                    <a:pt x="703" y="0"/>
                    <a:pt x="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6"/>
            <p:cNvSpPr/>
            <p:nvPr/>
          </p:nvSpPr>
          <p:spPr>
            <a:xfrm>
              <a:off x="5782550" y="1526900"/>
              <a:ext cx="15225" cy="31200"/>
            </a:xfrm>
            <a:custGeom>
              <a:avLst/>
              <a:gdLst/>
              <a:ahLst/>
              <a:cxnLst/>
              <a:rect l="l" t="t" r="r" b="b"/>
              <a:pathLst>
                <a:path w="609" h="1248" extrusionOk="0">
                  <a:moveTo>
                    <a:pt x="535" y="0"/>
                  </a:moveTo>
                  <a:cubicBezTo>
                    <a:pt x="518" y="0"/>
                    <a:pt x="500" y="10"/>
                    <a:pt x="489" y="32"/>
                  </a:cubicBezTo>
                  <a:cubicBezTo>
                    <a:pt x="370" y="211"/>
                    <a:pt x="275" y="402"/>
                    <a:pt x="191" y="604"/>
                  </a:cubicBezTo>
                  <a:cubicBezTo>
                    <a:pt x="96" y="794"/>
                    <a:pt x="25" y="1009"/>
                    <a:pt x="1" y="1223"/>
                  </a:cubicBezTo>
                  <a:cubicBezTo>
                    <a:pt x="1" y="1238"/>
                    <a:pt x="19" y="1248"/>
                    <a:pt x="36" y="1248"/>
                  </a:cubicBezTo>
                  <a:cubicBezTo>
                    <a:pt x="46" y="1248"/>
                    <a:pt x="56" y="1244"/>
                    <a:pt x="60" y="1235"/>
                  </a:cubicBezTo>
                  <a:cubicBezTo>
                    <a:pt x="156" y="1044"/>
                    <a:pt x="239" y="854"/>
                    <a:pt x="310" y="663"/>
                  </a:cubicBezTo>
                  <a:cubicBezTo>
                    <a:pt x="394" y="461"/>
                    <a:pt x="489" y="271"/>
                    <a:pt x="584" y="92"/>
                  </a:cubicBezTo>
                  <a:cubicBezTo>
                    <a:pt x="608" y="43"/>
                    <a:pt x="572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6"/>
            <p:cNvSpPr/>
            <p:nvPr/>
          </p:nvSpPr>
          <p:spPr>
            <a:xfrm>
              <a:off x="5754875" y="1562825"/>
              <a:ext cx="39325" cy="62400"/>
            </a:xfrm>
            <a:custGeom>
              <a:avLst/>
              <a:gdLst/>
              <a:ahLst/>
              <a:cxnLst/>
              <a:rect l="l" t="t" r="r" b="b"/>
              <a:pathLst>
                <a:path w="1573" h="2496" extrusionOk="0">
                  <a:moveTo>
                    <a:pt x="989" y="0"/>
                  </a:moveTo>
                  <a:cubicBezTo>
                    <a:pt x="846" y="0"/>
                    <a:pt x="703" y="48"/>
                    <a:pt x="608" y="155"/>
                  </a:cubicBezTo>
                  <a:cubicBezTo>
                    <a:pt x="381" y="334"/>
                    <a:pt x="227" y="572"/>
                    <a:pt x="131" y="846"/>
                  </a:cubicBezTo>
                  <a:cubicBezTo>
                    <a:pt x="36" y="1155"/>
                    <a:pt x="0" y="1477"/>
                    <a:pt x="12" y="1798"/>
                  </a:cubicBezTo>
                  <a:cubicBezTo>
                    <a:pt x="24" y="2060"/>
                    <a:pt x="120" y="2358"/>
                    <a:pt x="393" y="2465"/>
                  </a:cubicBezTo>
                  <a:cubicBezTo>
                    <a:pt x="445" y="2486"/>
                    <a:pt x="496" y="2496"/>
                    <a:pt x="545" y="2496"/>
                  </a:cubicBezTo>
                  <a:cubicBezTo>
                    <a:pt x="742" y="2496"/>
                    <a:pt x="910" y="2341"/>
                    <a:pt x="1024" y="2179"/>
                  </a:cubicBezTo>
                  <a:cubicBezTo>
                    <a:pt x="1203" y="1929"/>
                    <a:pt x="1346" y="1643"/>
                    <a:pt x="1429" y="1346"/>
                  </a:cubicBezTo>
                  <a:cubicBezTo>
                    <a:pt x="1501" y="1060"/>
                    <a:pt x="1572" y="727"/>
                    <a:pt x="1453" y="441"/>
                  </a:cubicBezTo>
                  <a:cubicBezTo>
                    <a:pt x="1405" y="286"/>
                    <a:pt x="1298" y="167"/>
                    <a:pt x="1155" y="96"/>
                  </a:cubicBezTo>
                  <a:cubicBezTo>
                    <a:pt x="1120" y="48"/>
                    <a:pt x="1060" y="12"/>
                    <a:pt x="9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6"/>
            <p:cNvSpPr/>
            <p:nvPr/>
          </p:nvSpPr>
          <p:spPr>
            <a:xfrm>
              <a:off x="5793575" y="1371225"/>
              <a:ext cx="16100" cy="9375"/>
            </a:xfrm>
            <a:custGeom>
              <a:avLst/>
              <a:gdLst/>
              <a:ahLst/>
              <a:cxnLst/>
              <a:rect l="l" t="t" r="r" b="b"/>
              <a:pathLst>
                <a:path w="644" h="375" extrusionOk="0">
                  <a:moveTo>
                    <a:pt x="469" y="1"/>
                  </a:moveTo>
                  <a:cubicBezTo>
                    <a:pt x="445" y="1"/>
                    <a:pt x="421" y="7"/>
                    <a:pt x="393" y="21"/>
                  </a:cubicBezTo>
                  <a:cubicBezTo>
                    <a:pt x="322" y="32"/>
                    <a:pt x="238" y="80"/>
                    <a:pt x="167" y="128"/>
                  </a:cubicBezTo>
                  <a:cubicBezTo>
                    <a:pt x="119" y="152"/>
                    <a:pt x="84" y="175"/>
                    <a:pt x="48" y="223"/>
                  </a:cubicBezTo>
                  <a:cubicBezTo>
                    <a:pt x="0" y="259"/>
                    <a:pt x="12" y="330"/>
                    <a:pt x="60" y="354"/>
                  </a:cubicBezTo>
                  <a:cubicBezTo>
                    <a:pt x="66" y="360"/>
                    <a:pt x="72" y="363"/>
                    <a:pt x="79" y="363"/>
                  </a:cubicBezTo>
                  <a:cubicBezTo>
                    <a:pt x="87" y="363"/>
                    <a:pt x="96" y="360"/>
                    <a:pt x="107" y="354"/>
                  </a:cubicBezTo>
                  <a:cubicBezTo>
                    <a:pt x="119" y="366"/>
                    <a:pt x="143" y="366"/>
                    <a:pt x="167" y="366"/>
                  </a:cubicBezTo>
                  <a:cubicBezTo>
                    <a:pt x="191" y="372"/>
                    <a:pt x="215" y="375"/>
                    <a:pt x="240" y="375"/>
                  </a:cubicBezTo>
                  <a:cubicBezTo>
                    <a:pt x="265" y="375"/>
                    <a:pt x="292" y="372"/>
                    <a:pt x="322" y="366"/>
                  </a:cubicBezTo>
                  <a:cubicBezTo>
                    <a:pt x="369" y="366"/>
                    <a:pt x="417" y="354"/>
                    <a:pt x="465" y="342"/>
                  </a:cubicBezTo>
                  <a:cubicBezTo>
                    <a:pt x="560" y="318"/>
                    <a:pt x="631" y="235"/>
                    <a:pt x="643" y="140"/>
                  </a:cubicBezTo>
                  <a:cubicBezTo>
                    <a:pt x="643" y="92"/>
                    <a:pt x="607" y="44"/>
                    <a:pt x="572" y="21"/>
                  </a:cubicBezTo>
                  <a:cubicBezTo>
                    <a:pt x="563" y="12"/>
                    <a:pt x="549" y="4"/>
                    <a:pt x="537" y="4"/>
                  </a:cubicBezTo>
                  <a:cubicBezTo>
                    <a:pt x="532" y="4"/>
                    <a:pt x="528" y="5"/>
                    <a:pt x="524" y="9"/>
                  </a:cubicBezTo>
                  <a:cubicBezTo>
                    <a:pt x="504" y="4"/>
                    <a:pt x="487" y="1"/>
                    <a:pt x="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6"/>
            <p:cNvSpPr/>
            <p:nvPr/>
          </p:nvSpPr>
          <p:spPr>
            <a:xfrm>
              <a:off x="5779575" y="1394350"/>
              <a:ext cx="35150" cy="29350"/>
            </a:xfrm>
            <a:custGeom>
              <a:avLst/>
              <a:gdLst/>
              <a:ahLst/>
              <a:cxnLst/>
              <a:rect l="l" t="t" r="r" b="b"/>
              <a:pathLst>
                <a:path w="1406" h="1174" extrusionOk="0">
                  <a:moveTo>
                    <a:pt x="620" y="0"/>
                  </a:moveTo>
                  <a:cubicBezTo>
                    <a:pt x="263" y="36"/>
                    <a:pt x="1" y="334"/>
                    <a:pt x="1" y="679"/>
                  </a:cubicBezTo>
                  <a:cubicBezTo>
                    <a:pt x="22" y="961"/>
                    <a:pt x="300" y="1174"/>
                    <a:pt x="611" y="1174"/>
                  </a:cubicBezTo>
                  <a:cubicBezTo>
                    <a:pt x="641" y="1174"/>
                    <a:pt x="672" y="1172"/>
                    <a:pt x="703" y="1167"/>
                  </a:cubicBezTo>
                  <a:cubicBezTo>
                    <a:pt x="894" y="1143"/>
                    <a:pt x="1084" y="1048"/>
                    <a:pt x="1227" y="917"/>
                  </a:cubicBezTo>
                  <a:cubicBezTo>
                    <a:pt x="1358" y="774"/>
                    <a:pt x="1406" y="584"/>
                    <a:pt x="1370" y="405"/>
                  </a:cubicBezTo>
                  <a:cubicBezTo>
                    <a:pt x="1346" y="215"/>
                    <a:pt x="1191" y="48"/>
                    <a:pt x="1001" y="24"/>
                  </a:cubicBezTo>
                  <a:cubicBezTo>
                    <a:pt x="959" y="16"/>
                    <a:pt x="911" y="7"/>
                    <a:pt x="865" y="7"/>
                  </a:cubicBezTo>
                  <a:cubicBezTo>
                    <a:pt x="846" y="7"/>
                    <a:pt x="828" y="9"/>
                    <a:pt x="810" y="12"/>
                  </a:cubicBezTo>
                  <a:cubicBezTo>
                    <a:pt x="751" y="0"/>
                    <a:pt x="679" y="0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6"/>
            <p:cNvSpPr/>
            <p:nvPr/>
          </p:nvSpPr>
          <p:spPr>
            <a:xfrm>
              <a:off x="5900725" y="1371225"/>
              <a:ext cx="16100" cy="9375"/>
            </a:xfrm>
            <a:custGeom>
              <a:avLst/>
              <a:gdLst/>
              <a:ahLst/>
              <a:cxnLst/>
              <a:rect l="l" t="t" r="r" b="b"/>
              <a:pathLst>
                <a:path w="644" h="375" extrusionOk="0">
                  <a:moveTo>
                    <a:pt x="174" y="1"/>
                  </a:moveTo>
                  <a:cubicBezTo>
                    <a:pt x="157" y="1"/>
                    <a:pt x="139" y="4"/>
                    <a:pt x="120" y="9"/>
                  </a:cubicBezTo>
                  <a:cubicBezTo>
                    <a:pt x="116" y="5"/>
                    <a:pt x="112" y="4"/>
                    <a:pt x="107" y="4"/>
                  </a:cubicBezTo>
                  <a:cubicBezTo>
                    <a:pt x="95" y="4"/>
                    <a:pt x="80" y="12"/>
                    <a:pt x="72" y="21"/>
                  </a:cubicBezTo>
                  <a:cubicBezTo>
                    <a:pt x="36" y="44"/>
                    <a:pt x="1" y="92"/>
                    <a:pt x="1" y="140"/>
                  </a:cubicBezTo>
                  <a:cubicBezTo>
                    <a:pt x="12" y="235"/>
                    <a:pt x="84" y="318"/>
                    <a:pt x="179" y="342"/>
                  </a:cubicBezTo>
                  <a:cubicBezTo>
                    <a:pt x="227" y="354"/>
                    <a:pt x="274" y="366"/>
                    <a:pt x="334" y="366"/>
                  </a:cubicBezTo>
                  <a:cubicBezTo>
                    <a:pt x="358" y="372"/>
                    <a:pt x="382" y="375"/>
                    <a:pt x="405" y="375"/>
                  </a:cubicBezTo>
                  <a:cubicBezTo>
                    <a:pt x="429" y="375"/>
                    <a:pt x="453" y="372"/>
                    <a:pt x="477" y="366"/>
                  </a:cubicBezTo>
                  <a:cubicBezTo>
                    <a:pt x="501" y="366"/>
                    <a:pt x="524" y="366"/>
                    <a:pt x="548" y="354"/>
                  </a:cubicBezTo>
                  <a:cubicBezTo>
                    <a:pt x="554" y="360"/>
                    <a:pt x="560" y="363"/>
                    <a:pt x="566" y="363"/>
                  </a:cubicBezTo>
                  <a:cubicBezTo>
                    <a:pt x="572" y="363"/>
                    <a:pt x="578" y="360"/>
                    <a:pt x="584" y="354"/>
                  </a:cubicBezTo>
                  <a:cubicBezTo>
                    <a:pt x="632" y="330"/>
                    <a:pt x="643" y="259"/>
                    <a:pt x="596" y="223"/>
                  </a:cubicBezTo>
                  <a:cubicBezTo>
                    <a:pt x="560" y="175"/>
                    <a:pt x="524" y="152"/>
                    <a:pt x="477" y="128"/>
                  </a:cubicBezTo>
                  <a:cubicBezTo>
                    <a:pt x="405" y="80"/>
                    <a:pt x="334" y="44"/>
                    <a:pt x="251" y="21"/>
                  </a:cubicBezTo>
                  <a:cubicBezTo>
                    <a:pt x="223" y="7"/>
                    <a:pt x="199" y="1"/>
                    <a:pt x="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6"/>
            <p:cNvSpPr/>
            <p:nvPr/>
          </p:nvSpPr>
          <p:spPr>
            <a:xfrm>
              <a:off x="5895675" y="1394350"/>
              <a:ext cx="35150" cy="29350"/>
            </a:xfrm>
            <a:custGeom>
              <a:avLst/>
              <a:gdLst/>
              <a:ahLst/>
              <a:cxnLst/>
              <a:rect l="l" t="t" r="r" b="b"/>
              <a:pathLst>
                <a:path w="1406" h="1174" extrusionOk="0">
                  <a:moveTo>
                    <a:pt x="798" y="0"/>
                  </a:moveTo>
                  <a:cubicBezTo>
                    <a:pt x="726" y="0"/>
                    <a:pt x="667" y="0"/>
                    <a:pt x="595" y="12"/>
                  </a:cubicBezTo>
                  <a:cubicBezTo>
                    <a:pt x="578" y="9"/>
                    <a:pt x="561" y="7"/>
                    <a:pt x="543" y="7"/>
                  </a:cubicBezTo>
                  <a:cubicBezTo>
                    <a:pt x="501" y="7"/>
                    <a:pt x="459" y="16"/>
                    <a:pt x="417" y="24"/>
                  </a:cubicBezTo>
                  <a:cubicBezTo>
                    <a:pt x="214" y="48"/>
                    <a:pt x="60" y="215"/>
                    <a:pt x="36" y="405"/>
                  </a:cubicBezTo>
                  <a:cubicBezTo>
                    <a:pt x="0" y="584"/>
                    <a:pt x="48" y="774"/>
                    <a:pt x="179" y="917"/>
                  </a:cubicBezTo>
                  <a:cubicBezTo>
                    <a:pt x="322" y="1048"/>
                    <a:pt x="512" y="1143"/>
                    <a:pt x="714" y="1167"/>
                  </a:cubicBezTo>
                  <a:cubicBezTo>
                    <a:pt x="746" y="1172"/>
                    <a:pt x="777" y="1174"/>
                    <a:pt x="808" y="1174"/>
                  </a:cubicBezTo>
                  <a:cubicBezTo>
                    <a:pt x="1107" y="1174"/>
                    <a:pt x="1383" y="971"/>
                    <a:pt x="1405" y="679"/>
                  </a:cubicBezTo>
                  <a:cubicBezTo>
                    <a:pt x="1405" y="334"/>
                    <a:pt x="1143" y="36"/>
                    <a:pt x="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6"/>
            <p:cNvSpPr/>
            <p:nvPr/>
          </p:nvSpPr>
          <p:spPr>
            <a:xfrm>
              <a:off x="5826025" y="1437125"/>
              <a:ext cx="58350" cy="12675"/>
            </a:xfrm>
            <a:custGeom>
              <a:avLst/>
              <a:gdLst/>
              <a:ahLst/>
              <a:cxnLst/>
              <a:rect l="l" t="t" r="r" b="b"/>
              <a:pathLst>
                <a:path w="2334" h="507" extrusionOk="0">
                  <a:moveTo>
                    <a:pt x="1094" y="1"/>
                  </a:moveTo>
                  <a:cubicBezTo>
                    <a:pt x="1078" y="1"/>
                    <a:pt x="1060" y="10"/>
                    <a:pt x="1048" y="28"/>
                  </a:cubicBezTo>
                  <a:cubicBezTo>
                    <a:pt x="953" y="194"/>
                    <a:pt x="786" y="314"/>
                    <a:pt x="595" y="349"/>
                  </a:cubicBezTo>
                  <a:cubicBezTo>
                    <a:pt x="551" y="357"/>
                    <a:pt x="507" y="361"/>
                    <a:pt x="464" y="361"/>
                  </a:cubicBezTo>
                  <a:cubicBezTo>
                    <a:pt x="307" y="361"/>
                    <a:pt x="154" y="311"/>
                    <a:pt x="24" y="218"/>
                  </a:cubicBezTo>
                  <a:cubicBezTo>
                    <a:pt x="12" y="218"/>
                    <a:pt x="0" y="230"/>
                    <a:pt x="12" y="242"/>
                  </a:cubicBezTo>
                  <a:cubicBezTo>
                    <a:pt x="83" y="325"/>
                    <a:pt x="179" y="385"/>
                    <a:pt x="274" y="421"/>
                  </a:cubicBezTo>
                  <a:cubicBezTo>
                    <a:pt x="342" y="443"/>
                    <a:pt x="415" y="452"/>
                    <a:pt x="486" y="452"/>
                  </a:cubicBezTo>
                  <a:cubicBezTo>
                    <a:pt x="527" y="452"/>
                    <a:pt x="568" y="449"/>
                    <a:pt x="607" y="444"/>
                  </a:cubicBezTo>
                  <a:cubicBezTo>
                    <a:pt x="798" y="409"/>
                    <a:pt x="976" y="302"/>
                    <a:pt x="1084" y="147"/>
                  </a:cubicBezTo>
                  <a:cubicBezTo>
                    <a:pt x="1214" y="361"/>
                    <a:pt x="1441" y="492"/>
                    <a:pt x="1679" y="504"/>
                  </a:cubicBezTo>
                  <a:cubicBezTo>
                    <a:pt x="1696" y="506"/>
                    <a:pt x="1713" y="506"/>
                    <a:pt x="1730" y="506"/>
                  </a:cubicBezTo>
                  <a:cubicBezTo>
                    <a:pt x="1843" y="506"/>
                    <a:pt x="1956" y="473"/>
                    <a:pt x="2060" y="421"/>
                  </a:cubicBezTo>
                  <a:cubicBezTo>
                    <a:pt x="2155" y="373"/>
                    <a:pt x="2322" y="266"/>
                    <a:pt x="2334" y="147"/>
                  </a:cubicBezTo>
                  <a:cubicBezTo>
                    <a:pt x="2324" y="127"/>
                    <a:pt x="2306" y="108"/>
                    <a:pt x="2287" y="108"/>
                  </a:cubicBezTo>
                  <a:cubicBezTo>
                    <a:pt x="2283" y="108"/>
                    <a:pt x="2279" y="109"/>
                    <a:pt x="2274" y="111"/>
                  </a:cubicBezTo>
                  <a:cubicBezTo>
                    <a:pt x="2227" y="135"/>
                    <a:pt x="2203" y="194"/>
                    <a:pt x="2155" y="218"/>
                  </a:cubicBezTo>
                  <a:cubicBezTo>
                    <a:pt x="2119" y="266"/>
                    <a:pt x="2072" y="302"/>
                    <a:pt x="2024" y="325"/>
                  </a:cubicBezTo>
                  <a:cubicBezTo>
                    <a:pt x="1917" y="385"/>
                    <a:pt x="1798" y="409"/>
                    <a:pt x="1679" y="409"/>
                  </a:cubicBezTo>
                  <a:cubicBezTo>
                    <a:pt x="1441" y="385"/>
                    <a:pt x="1238" y="242"/>
                    <a:pt x="1131" y="28"/>
                  </a:cubicBezTo>
                  <a:cubicBezTo>
                    <a:pt x="1125" y="10"/>
                    <a:pt x="1110" y="1"/>
                    <a:pt x="10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9" name="Google Shape;2309;p56"/>
          <p:cNvGrpSpPr/>
          <p:nvPr/>
        </p:nvGrpSpPr>
        <p:grpSpPr>
          <a:xfrm>
            <a:off x="4851649" y="1596306"/>
            <a:ext cx="1075878" cy="692429"/>
            <a:chOff x="6351221" y="1207625"/>
            <a:chExt cx="645204" cy="415225"/>
          </a:xfrm>
        </p:grpSpPr>
        <p:sp>
          <p:nvSpPr>
            <p:cNvPr id="2310" name="Google Shape;2310;p56"/>
            <p:cNvSpPr/>
            <p:nvPr/>
          </p:nvSpPr>
          <p:spPr>
            <a:xfrm>
              <a:off x="6407825" y="1207625"/>
              <a:ext cx="401675" cy="315075"/>
            </a:xfrm>
            <a:custGeom>
              <a:avLst/>
              <a:gdLst/>
              <a:ahLst/>
              <a:cxnLst/>
              <a:rect l="l" t="t" r="r" b="b"/>
              <a:pathLst>
                <a:path w="16067" h="12603" extrusionOk="0">
                  <a:moveTo>
                    <a:pt x="5513" y="1"/>
                  </a:moveTo>
                  <a:cubicBezTo>
                    <a:pt x="3027" y="1"/>
                    <a:pt x="1" y="2294"/>
                    <a:pt x="350" y="6029"/>
                  </a:cubicBezTo>
                  <a:cubicBezTo>
                    <a:pt x="656" y="9298"/>
                    <a:pt x="4087" y="12602"/>
                    <a:pt x="8160" y="12602"/>
                  </a:cubicBezTo>
                  <a:cubicBezTo>
                    <a:pt x="10748" y="12602"/>
                    <a:pt x="13596" y="11268"/>
                    <a:pt x="16066" y="7743"/>
                  </a:cubicBezTo>
                  <a:lnTo>
                    <a:pt x="14126" y="4850"/>
                  </a:lnTo>
                  <a:cubicBezTo>
                    <a:pt x="14126" y="4850"/>
                    <a:pt x="9958" y="4421"/>
                    <a:pt x="8113" y="1350"/>
                  </a:cubicBezTo>
                  <a:cubicBezTo>
                    <a:pt x="7557" y="427"/>
                    <a:pt x="6585" y="1"/>
                    <a:pt x="5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56"/>
            <p:cNvSpPr/>
            <p:nvPr/>
          </p:nvSpPr>
          <p:spPr>
            <a:xfrm>
              <a:off x="6407825" y="1207625"/>
              <a:ext cx="241225" cy="220525"/>
            </a:xfrm>
            <a:custGeom>
              <a:avLst/>
              <a:gdLst/>
              <a:ahLst/>
              <a:cxnLst/>
              <a:rect l="l" t="t" r="r" b="b"/>
              <a:pathLst>
                <a:path w="9649" h="8821" extrusionOk="0">
                  <a:moveTo>
                    <a:pt x="5518" y="1"/>
                  </a:moveTo>
                  <a:cubicBezTo>
                    <a:pt x="3033" y="1"/>
                    <a:pt x="1" y="2294"/>
                    <a:pt x="350" y="6029"/>
                  </a:cubicBezTo>
                  <a:cubicBezTo>
                    <a:pt x="457" y="6957"/>
                    <a:pt x="767" y="7862"/>
                    <a:pt x="1267" y="8660"/>
                  </a:cubicBezTo>
                  <a:cubicBezTo>
                    <a:pt x="1661" y="8770"/>
                    <a:pt x="2050" y="8820"/>
                    <a:pt x="2430" y="8820"/>
                  </a:cubicBezTo>
                  <a:cubicBezTo>
                    <a:pt x="5885" y="8820"/>
                    <a:pt x="8694" y="4662"/>
                    <a:pt x="9649" y="3064"/>
                  </a:cubicBezTo>
                  <a:cubicBezTo>
                    <a:pt x="9042" y="2588"/>
                    <a:pt x="8518" y="2016"/>
                    <a:pt x="8113" y="1350"/>
                  </a:cubicBezTo>
                  <a:cubicBezTo>
                    <a:pt x="7560" y="427"/>
                    <a:pt x="6590" y="1"/>
                    <a:pt x="5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56"/>
            <p:cNvSpPr/>
            <p:nvPr/>
          </p:nvSpPr>
          <p:spPr>
            <a:xfrm>
              <a:off x="6351221" y="1343920"/>
              <a:ext cx="113725" cy="42475"/>
            </a:xfrm>
            <a:custGeom>
              <a:avLst/>
              <a:gdLst/>
              <a:ahLst/>
              <a:cxnLst/>
              <a:rect l="l" t="t" r="r" b="b"/>
              <a:pathLst>
                <a:path w="4549" h="1699" extrusionOk="0">
                  <a:moveTo>
                    <a:pt x="2760" y="0"/>
                  </a:moveTo>
                  <a:cubicBezTo>
                    <a:pt x="2330" y="0"/>
                    <a:pt x="251" y="304"/>
                    <a:pt x="0" y="1067"/>
                  </a:cubicBezTo>
                  <a:lnTo>
                    <a:pt x="2965" y="1698"/>
                  </a:lnTo>
                  <a:cubicBezTo>
                    <a:pt x="4084" y="1567"/>
                    <a:pt x="4549" y="175"/>
                    <a:pt x="4549" y="174"/>
                  </a:cubicBezTo>
                  <a:lnTo>
                    <a:pt x="4549" y="174"/>
                  </a:lnTo>
                  <a:cubicBezTo>
                    <a:pt x="4317" y="298"/>
                    <a:pt x="4064" y="358"/>
                    <a:pt x="3815" y="358"/>
                  </a:cubicBezTo>
                  <a:cubicBezTo>
                    <a:pt x="3461" y="358"/>
                    <a:pt x="3113" y="238"/>
                    <a:pt x="2834" y="8"/>
                  </a:cubicBezTo>
                  <a:cubicBezTo>
                    <a:pt x="2825" y="3"/>
                    <a:pt x="2799" y="0"/>
                    <a:pt x="2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56"/>
            <p:cNvSpPr/>
            <p:nvPr/>
          </p:nvSpPr>
          <p:spPr>
            <a:xfrm>
              <a:off x="6736550" y="1347925"/>
              <a:ext cx="259875" cy="56875"/>
            </a:xfrm>
            <a:custGeom>
              <a:avLst/>
              <a:gdLst/>
              <a:ahLst/>
              <a:cxnLst/>
              <a:rect l="l" t="t" r="r" b="b"/>
              <a:pathLst>
                <a:path w="10395" h="2275" extrusionOk="0">
                  <a:moveTo>
                    <a:pt x="10061" y="0"/>
                  </a:moveTo>
                  <a:lnTo>
                    <a:pt x="1405" y="310"/>
                  </a:lnTo>
                  <a:lnTo>
                    <a:pt x="0" y="2084"/>
                  </a:lnTo>
                  <a:lnTo>
                    <a:pt x="10394" y="2274"/>
                  </a:lnTo>
                  <a:cubicBezTo>
                    <a:pt x="10394" y="2274"/>
                    <a:pt x="9025" y="750"/>
                    <a:pt x="10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6"/>
            <p:cNvSpPr/>
            <p:nvPr/>
          </p:nvSpPr>
          <p:spPr>
            <a:xfrm>
              <a:off x="6746075" y="1385125"/>
              <a:ext cx="240825" cy="6875"/>
            </a:xfrm>
            <a:custGeom>
              <a:avLst/>
              <a:gdLst/>
              <a:ahLst/>
              <a:cxnLst/>
              <a:rect l="l" t="t" r="r" b="b"/>
              <a:pathLst>
                <a:path w="9633" h="275" extrusionOk="0">
                  <a:moveTo>
                    <a:pt x="96" y="0"/>
                  </a:moveTo>
                  <a:lnTo>
                    <a:pt x="0" y="108"/>
                  </a:lnTo>
                  <a:lnTo>
                    <a:pt x="9632" y="274"/>
                  </a:lnTo>
                  <a:cubicBezTo>
                    <a:pt x="9621" y="238"/>
                    <a:pt x="9597" y="191"/>
                    <a:pt x="9573" y="155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6"/>
            <p:cNvSpPr/>
            <p:nvPr/>
          </p:nvSpPr>
          <p:spPr>
            <a:xfrm>
              <a:off x="6750525" y="1372025"/>
              <a:ext cx="228925" cy="10450"/>
            </a:xfrm>
            <a:custGeom>
              <a:avLst/>
              <a:gdLst/>
              <a:ahLst/>
              <a:cxnLst/>
              <a:rect l="l" t="t" r="r" b="b"/>
              <a:pathLst>
                <a:path w="9157" h="418" extrusionOk="0">
                  <a:moveTo>
                    <a:pt x="9133" y="0"/>
                  </a:moveTo>
                  <a:lnTo>
                    <a:pt x="96" y="298"/>
                  </a:lnTo>
                  <a:lnTo>
                    <a:pt x="1" y="417"/>
                  </a:lnTo>
                  <a:lnTo>
                    <a:pt x="1" y="417"/>
                  </a:lnTo>
                  <a:lnTo>
                    <a:pt x="9157" y="120"/>
                  </a:lnTo>
                  <a:cubicBezTo>
                    <a:pt x="9157" y="72"/>
                    <a:pt x="9145" y="36"/>
                    <a:pt x="9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56"/>
            <p:cNvSpPr/>
            <p:nvPr/>
          </p:nvSpPr>
          <p:spPr>
            <a:xfrm>
              <a:off x="6759175" y="1354175"/>
              <a:ext cx="222950" cy="16975"/>
            </a:xfrm>
            <a:custGeom>
              <a:avLst/>
              <a:gdLst/>
              <a:ahLst/>
              <a:cxnLst/>
              <a:rect l="l" t="t" r="r" b="b"/>
              <a:pathLst>
                <a:path w="8918" h="679" extrusionOk="0">
                  <a:moveTo>
                    <a:pt x="8918" y="0"/>
                  </a:moveTo>
                  <a:lnTo>
                    <a:pt x="95" y="560"/>
                  </a:lnTo>
                  <a:lnTo>
                    <a:pt x="0" y="679"/>
                  </a:lnTo>
                  <a:lnTo>
                    <a:pt x="8846" y="119"/>
                  </a:lnTo>
                  <a:cubicBezTo>
                    <a:pt x="8870" y="83"/>
                    <a:pt x="8882" y="48"/>
                    <a:pt x="89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56"/>
            <p:cNvSpPr/>
            <p:nvPr/>
          </p:nvSpPr>
          <p:spPr>
            <a:xfrm>
              <a:off x="6432800" y="1515275"/>
              <a:ext cx="138275" cy="107575"/>
            </a:xfrm>
            <a:custGeom>
              <a:avLst/>
              <a:gdLst/>
              <a:ahLst/>
              <a:cxnLst/>
              <a:rect l="l" t="t" r="r" b="b"/>
              <a:pathLst>
                <a:path w="5531" h="4303" extrusionOk="0">
                  <a:moveTo>
                    <a:pt x="5440" y="1"/>
                  </a:moveTo>
                  <a:cubicBezTo>
                    <a:pt x="5425" y="1"/>
                    <a:pt x="5411" y="7"/>
                    <a:pt x="5399" y="21"/>
                  </a:cubicBezTo>
                  <a:cubicBezTo>
                    <a:pt x="4959" y="509"/>
                    <a:pt x="4542" y="1009"/>
                    <a:pt x="4114" y="1498"/>
                  </a:cubicBezTo>
                  <a:cubicBezTo>
                    <a:pt x="3673" y="1986"/>
                    <a:pt x="3244" y="2438"/>
                    <a:pt x="2804" y="2891"/>
                  </a:cubicBezTo>
                  <a:cubicBezTo>
                    <a:pt x="2256" y="2950"/>
                    <a:pt x="1708" y="3045"/>
                    <a:pt x="1161" y="3093"/>
                  </a:cubicBezTo>
                  <a:cubicBezTo>
                    <a:pt x="935" y="3105"/>
                    <a:pt x="708" y="3129"/>
                    <a:pt x="482" y="3176"/>
                  </a:cubicBezTo>
                  <a:cubicBezTo>
                    <a:pt x="315" y="3224"/>
                    <a:pt x="89" y="3307"/>
                    <a:pt x="18" y="3498"/>
                  </a:cubicBezTo>
                  <a:cubicBezTo>
                    <a:pt x="0" y="3569"/>
                    <a:pt x="55" y="3627"/>
                    <a:pt x="119" y="3627"/>
                  </a:cubicBezTo>
                  <a:cubicBezTo>
                    <a:pt x="141" y="3627"/>
                    <a:pt x="163" y="3620"/>
                    <a:pt x="184" y="3605"/>
                  </a:cubicBezTo>
                  <a:cubicBezTo>
                    <a:pt x="244" y="3545"/>
                    <a:pt x="315" y="3486"/>
                    <a:pt x="387" y="3438"/>
                  </a:cubicBezTo>
                  <a:cubicBezTo>
                    <a:pt x="470" y="3403"/>
                    <a:pt x="554" y="3379"/>
                    <a:pt x="649" y="3367"/>
                  </a:cubicBezTo>
                  <a:cubicBezTo>
                    <a:pt x="863" y="3331"/>
                    <a:pt x="1089" y="3319"/>
                    <a:pt x="1327" y="3295"/>
                  </a:cubicBezTo>
                  <a:cubicBezTo>
                    <a:pt x="1673" y="3260"/>
                    <a:pt x="2042" y="3212"/>
                    <a:pt x="2387" y="3141"/>
                  </a:cubicBezTo>
                  <a:lnTo>
                    <a:pt x="2387" y="3141"/>
                  </a:lnTo>
                  <a:cubicBezTo>
                    <a:pt x="2316" y="3176"/>
                    <a:pt x="2244" y="3212"/>
                    <a:pt x="2173" y="3236"/>
                  </a:cubicBezTo>
                  <a:cubicBezTo>
                    <a:pt x="1935" y="3343"/>
                    <a:pt x="1708" y="3414"/>
                    <a:pt x="1470" y="3498"/>
                  </a:cubicBezTo>
                  <a:cubicBezTo>
                    <a:pt x="1268" y="3545"/>
                    <a:pt x="1077" y="3641"/>
                    <a:pt x="911" y="3772"/>
                  </a:cubicBezTo>
                  <a:cubicBezTo>
                    <a:pt x="780" y="3855"/>
                    <a:pt x="577" y="4057"/>
                    <a:pt x="613" y="4236"/>
                  </a:cubicBezTo>
                  <a:cubicBezTo>
                    <a:pt x="621" y="4274"/>
                    <a:pt x="662" y="4302"/>
                    <a:pt x="704" y="4302"/>
                  </a:cubicBezTo>
                  <a:cubicBezTo>
                    <a:pt x="727" y="4302"/>
                    <a:pt x="751" y="4293"/>
                    <a:pt x="768" y="4272"/>
                  </a:cubicBezTo>
                  <a:cubicBezTo>
                    <a:pt x="827" y="4224"/>
                    <a:pt x="851" y="4129"/>
                    <a:pt x="911" y="4069"/>
                  </a:cubicBezTo>
                  <a:cubicBezTo>
                    <a:pt x="970" y="3998"/>
                    <a:pt x="1042" y="3938"/>
                    <a:pt x="1113" y="3891"/>
                  </a:cubicBezTo>
                  <a:cubicBezTo>
                    <a:pt x="1292" y="3784"/>
                    <a:pt x="1482" y="3700"/>
                    <a:pt x="1685" y="3653"/>
                  </a:cubicBezTo>
                  <a:cubicBezTo>
                    <a:pt x="2078" y="3522"/>
                    <a:pt x="2447" y="3331"/>
                    <a:pt x="2792" y="3117"/>
                  </a:cubicBezTo>
                  <a:cubicBezTo>
                    <a:pt x="2804" y="3129"/>
                    <a:pt x="2828" y="3141"/>
                    <a:pt x="2840" y="3153"/>
                  </a:cubicBezTo>
                  <a:cubicBezTo>
                    <a:pt x="2982" y="3188"/>
                    <a:pt x="3137" y="3212"/>
                    <a:pt x="3292" y="3224"/>
                  </a:cubicBezTo>
                  <a:cubicBezTo>
                    <a:pt x="3435" y="3236"/>
                    <a:pt x="3590" y="3248"/>
                    <a:pt x="3744" y="3260"/>
                  </a:cubicBezTo>
                  <a:cubicBezTo>
                    <a:pt x="4018" y="3284"/>
                    <a:pt x="4292" y="3295"/>
                    <a:pt x="4566" y="3307"/>
                  </a:cubicBezTo>
                  <a:cubicBezTo>
                    <a:pt x="4542" y="3438"/>
                    <a:pt x="4578" y="3581"/>
                    <a:pt x="4661" y="3688"/>
                  </a:cubicBezTo>
                  <a:cubicBezTo>
                    <a:pt x="4673" y="3700"/>
                    <a:pt x="4688" y="3706"/>
                    <a:pt x="4701" y="3706"/>
                  </a:cubicBezTo>
                  <a:cubicBezTo>
                    <a:pt x="4715" y="3706"/>
                    <a:pt x="4727" y="3700"/>
                    <a:pt x="4733" y="3688"/>
                  </a:cubicBezTo>
                  <a:cubicBezTo>
                    <a:pt x="4840" y="3557"/>
                    <a:pt x="4804" y="3367"/>
                    <a:pt x="4792" y="3212"/>
                  </a:cubicBezTo>
                  <a:cubicBezTo>
                    <a:pt x="4792" y="3153"/>
                    <a:pt x="4745" y="3105"/>
                    <a:pt x="4685" y="3093"/>
                  </a:cubicBezTo>
                  <a:cubicBezTo>
                    <a:pt x="4375" y="3081"/>
                    <a:pt x="4066" y="3069"/>
                    <a:pt x="3756" y="3045"/>
                  </a:cubicBezTo>
                  <a:cubicBezTo>
                    <a:pt x="3613" y="3033"/>
                    <a:pt x="3459" y="3033"/>
                    <a:pt x="3316" y="3010"/>
                  </a:cubicBezTo>
                  <a:cubicBezTo>
                    <a:pt x="3209" y="3010"/>
                    <a:pt x="3102" y="2998"/>
                    <a:pt x="2982" y="2986"/>
                  </a:cubicBezTo>
                  <a:cubicBezTo>
                    <a:pt x="3423" y="2545"/>
                    <a:pt x="3852" y="2093"/>
                    <a:pt x="4256" y="1629"/>
                  </a:cubicBezTo>
                  <a:cubicBezTo>
                    <a:pt x="4685" y="1140"/>
                    <a:pt x="5114" y="640"/>
                    <a:pt x="5495" y="105"/>
                  </a:cubicBezTo>
                  <a:cubicBezTo>
                    <a:pt x="5531" y="59"/>
                    <a:pt x="5485" y="1"/>
                    <a:pt x="54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56"/>
            <p:cNvSpPr/>
            <p:nvPr/>
          </p:nvSpPr>
          <p:spPr>
            <a:xfrm>
              <a:off x="6565925" y="1499550"/>
              <a:ext cx="138525" cy="107675"/>
            </a:xfrm>
            <a:custGeom>
              <a:avLst/>
              <a:gdLst/>
              <a:ahLst/>
              <a:cxnLst/>
              <a:rect l="l" t="t" r="r" b="b"/>
              <a:pathLst>
                <a:path w="5541" h="4307" extrusionOk="0">
                  <a:moveTo>
                    <a:pt x="5440" y="0"/>
                  </a:moveTo>
                  <a:cubicBezTo>
                    <a:pt x="5425" y="0"/>
                    <a:pt x="5410" y="6"/>
                    <a:pt x="5397" y="19"/>
                  </a:cubicBezTo>
                  <a:cubicBezTo>
                    <a:pt x="4968" y="519"/>
                    <a:pt x="4551" y="1019"/>
                    <a:pt x="4111" y="1507"/>
                  </a:cubicBezTo>
                  <a:cubicBezTo>
                    <a:pt x="3682" y="2008"/>
                    <a:pt x="3253" y="2448"/>
                    <a:pt x="2813" y="2900"/>
                  </a:cubicBezTo>
                  <a:cubicBezTo>
                    <a:pt x="2265" y="2960"/>
                    <a:pt x="1717" y="3055"/>
                    <a:pt x="1170" y="3115"/>
                  </a:cubicBezTo>
                  <a:cubicBezTo>
                    <a:pt x="932" y="3115"/>
                    <a:pt x="717" y="3151"/>
                    <a:pt x="491" y="3186"/>
                  </a:cubicBezTo>
                  <a:cubicBezTo>
                    <a:pt x="313" y="3234"/>
                    <a:pt x="98" y="3329"/>
                    <a:pt x="27" y="3508"/>
                  </a:cubicBezTo>
                  <a:cubicBezTo>
                    <a:pt x="0" y="3578"/>
                    <a:pt x="58" y="3642"/>
                    <a:pt x="124" y="3642"/>
                  </a:cubicBezTo>
                  <a:cubicBezTo>
                    <a:pt x="147" y="3642"/>
                    <a:pt x="172" y="3634"/>
                    <a:pt x="193" y="3615"/>
                  </a:cubicBezTo>
                  <a:cubicBezTo>
                    <a:pt x="253" y="3555"/>
                    <a:pt x="313" y="3496"/>
                    <a:pt x="384" y="3460"/>
                  </a:cubicBezTo>
                  <a:cubicBezTo>
                    <a:pt x="467" y="3412"/>
                    <a:pt x="563" y="3389"/>
                    <a:pt x="646" y="3377"/>
                  </a:cubicBezTo>
                  <a:cubicBezTo>
                    <a:pt x="872" y="3341"/>
                    <a:pt x="1098" y="3329"/>
                    <a:pt x="1325" y="3305"/>
                  </a:cubicBezTo>
                  <a:cubicBezTo>
                    <a:pt x="1682" y="3270"/>
                    <a:pt x="2039" y="3234"/>
                    <a:pt x="2396" y="3162"/>
                  </a:cubicBezTo>
                  <a:lnTo>
                    <a:pt x="2396" y="3162"/>
                  </a:lnTo>
                  <a:lnTo>
                    <a:pt x="2170" y="3258"/>
                  </a:lnTo>
                  <a:cubicBezTo>
                    <a:pt x="1944" y="3353"/>
                    <a:pt x="1706" y="3424"/>
                    <a:pt x="1467" y="3508"/>
                  </a:cubicBezTo>
                  <a:cubicBezTo>
                    <a:pt x="1265" y="3567"/>
                    <a:pt x="1075" y="3651"/>
                    <a:pt x="908" y="3782"/>
                  </a:cubicBezTo>
                  <a:cubicBezTo>
                    <a:pt x="789" y="3865"/>
                    <a:pt x="586" y="4079"/>
                    <a:pt x="622" y="4246"/>
                  </a:cubicBezTo>
                  <a:cubicBezTo>
                    <a:pt x="630" y="4284"/>
                    <a:pt x="666" y="4307"/>
                    <a:pt x="703" y="4307"/>
                  </a:cubicBezTo>
                  <a:cubicBezTo>
                    <a:pt x="725" y="4307"/>
                    <a:pt x="748" y="4299"/>
                    <a:pt x="765" y="4282"/>
                  </a:cubicBezTo>
                  <a:cubicBezTo>
                    <a:pt x="825" y="4234"/>
                    <a:pt x="860" y="4151"/>
                    <a:pt x="908" y="4079"/>
                  </a:cubicBezTo>
                  <a:cubicBezTo>
                    <a:pt x="967" y="4008"/>
                    <a:pt x="1039" y="3948"/>
                    <a:pt x="1110" y="3901"/>
                  </a:cubicBezTo>
                  <a:cubicBezTo>
                    <a:pt x="1289" y="3793"/>
                    <a:pt x="1479" y="3710"/>
                    <a:pt x="1682" y="3651"/>
                  </a:cubicBezTo>
                  <a:cubicBezTo>
                    <a:pt x="2075" y="3520"/>
                    <a:pt x="2444" y="3341"/>
                    <a:pt x="2801" y="3115"/>
                  </a:cubicBezTo>
                  <a:cubicBezTo>
                    <a:pt x="2801" y="3127"/>
                    <a:pt x="2813" y="3151"/>
                    <a:pt x="2837" y="3151"/>
                  </a:cubicBezTo>
                  <a:cubicBezTo>
                    <a:pt x="2980" y="3186"/>
                    <a:pt x="3134" y="3210"/>
                    <a:pt x="3289" y="3222"/>
                  </a:cubicBezTo>
                  <a:cubicBezTo>
                    <a:pt x="3432" y="3234"/>
                    <a:pt x="3587" y="3246"/>
                    <a:pt x="3742" y="3258"/>
                  </a:cubicBezTo>
                  <a:cubicBezTo>
                    <a:pt x="4015" y="3281"/>
                    <a:pt x="4289" y="3293"/>
                    <a:pt x="4563" y="3317"/>
                  </a:cubicBezTo>
                  <a:cubicBezTo>
                    <a:pt x="4539" y="3448"/>
                    <a:pt x="4575" y="3579"/>
                    <a:pt x="4658" y="3698"/>
                  </a:cubicBezTo>
                  <a:cubicBezTo>
                    <a:pt x="4670" y="3710"/>
                    <a:pt x="4685" y="3716"/>
                    <a:pt x="4699" y="3716"/>
                  </a:cubicBezTo>
                  <a:cubicBezTo>
                    <a:pt x="4712" y="3716"/>
                    <a:pt x="4724" y="3710"/>
                    <a:pt x="4730" y="3698"/>
                  </a:cubicBezTo>
                  <a:cubicBezTo>
                    <a:pt x="4837" y="3567"/>
                    <a:pt x="4789" y="3377"/>
                    <a:pt x="4789" y="3222"/>
                  </a:cubicBezTo>
                  <a:cubicBezTo>
                    <a:pt x="4789" y="3151"/>
                    <a:pt x="4742" y="3103"/>
                    <a:pt x="4682" y="3091"/>
                  </a:cubicBezTo>
                  <a:cubicBezTo>
                    <a:pt x="4373" y="3091"/>
                    <a:pt x="4063" y="3067"/>
                    <a:pt x="3753" y="3055"/>
                  </a:cubicBezTo>
                  <a:cubicBezTo>
                    <a:pt x="3611" y="3043"/>
                    <a:pt x="3456" y="3031"/>
                    <a:pt x="3313" y="3020"/>
                  </a:cubicBezTo>
                  <a:cubicBezTo>
                    <a:pt x="3206" y="3008"/>
                    <a:pt x="3087" y="2996"/>
                    <a:pt x="2980" y="2996"/>
                  </a:cubicBezTo>
                  <a:cubicBezTo>
                    <a:pt x="3432" y="2555"/>
                    <a:pt x="3849" y="2103"/>
                    <a:pt x="4254" y="1638"/>
                  </a:cubicBezTo>
                  <a:cubicBezTo>
                    <a:pt x="4694" y="1150"/>
                    <a:pt x="5111" y="638"/>
                    <a:pt x="5504" y="114"/>
                  </a:cubicBezTo>
                  <a:cubicBezTo>
                    <a:pt x="5541" y="68"/>
                    <a:pt x="5491" y="0"/>
                    <a:pt x="5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56"/>
            <p:cNvSpPr/>
            <p:nvPr/>
          </p:nvSpPr>
          <p:spPr>
            <a:xfrm>
              <a:off x="6496050" y="1443075"/>
              <a:ext cx="20175" cy="23675"/>
            </a:xfrm>
            <a:custGeom>
              <a:avLst/>
              <a:gdLst/>
              <a:ahLst/>
              <a:cxnLst/>
              <a:rect l="l" t="t" r="r" b="b"/>
              <a:pathLst>
                <a:path w="807" h="947" extrusionOk="0">
                  <a:moveTo>
                    <a:pt x="97" y="1"/>
                  </a:moveTo>
                  <a:cubicBezTo>
                    <a:pt x="88" y="1"/>
                    <a:pt x="80" y="2"/>
                    <a:pt x="71" y="4"/>
                  </a:cubicBezTo>
                  <a:cubicBezTo>
                    <a:pt x="24" y="28"/>
                    <a:pt x="0" y="76"/>
                    <a:pt x="12" y="111"/>
                  </a:cubicBezTo>
                  <a:cubicBezTo>
                    <a:pt x="36" y="206"/>
                    <a:pt x="71" y="290"/>
                    <a:pt x="119" y="373"/>
                  </a:cubicBezTo>
                  <a:cubicBezTo>
                    <a:pt x="167" y="457"/>
                    <a:pt x="214" y="528"/>
                    <a:pt x="274" y="611"/>
                  </a:cubicBezTo>
                  <a:cubicBezTo>
                    <a:pt x="321" y="671"/>
                    <a:pt x="381" y="742"/>
                    <a:pt x="441" y="790"/>
                  </a:cubicBezTo>
                  <a:cubicBezTo>
                    <a:pt x="512" y="873"/>
                    <a:pt x="607" y="921"/>
                    <a:pt x="702" y="945"/>
                  </a:cubicBezTo>
                  <a:cubicBezTo>
                    <a:pt x="708" y="946"/>
                    <a:pt x="713" y="946"/>
                    <a:pt x="718" y="946"/>
                  </a:cubicBezTo>
                  <a:cubicBezTo>
                    <a:pt x="770" y="946"/>
                    <a:pt x="807" y="892"/>
                    <a:pt x="774" y="838"/>
                  </a:cubicBezTo>
                  <a:cubicBezTo>
                    <a:pt x="762" y="802"/>
                    <a:pt x="726" y="766"/>
                    <a:pt x="691" y="730"/>
                  </a:cubicBezTo>
                  <a:lnTo>
                    <a:pt x="619" y="647"/>
                  </a:lnTo>
                  <a:cubicBezTo>
                    <a:pt x="548" y="587"/>
                    <a:pt x="500" y="528"/>
                    <a:pt x="441" y="468"/>
                  </a:cubicBezTo>
                  <a:cubicBezTo>
                    <a:pt x="345" y="337"/>
                    <a:pt x="262" y="195"/>
                    <a:pt x="191" y="52"/>
                  </a:cubicBezTo>
                  <a:cubicBezTo>
                    <a:pt x="171" y="22"/>
                    <a:pt x="135" y="1"/>
                    <a:pt x="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56"/>
            <p:cNvSpPr/>
            <p:nvPr/>
          </p:nvSpPr>
          <p:spPr>
            <a:xfrm>
              <a:off x="6511525" y="1439900"/>
              <a:ext cx="18200" cy="21325"/>
            </a:xfrm>
            <a:custGeom>
              <a:avLst/>
              <a:gdLst/>
              <a:ahLst/>
              <a:cxnLst/>
              <a:rect l="l" t="t" r="r" b="b"/>
              <a:pathLst>
                <a:path w="728" h="853" extrusionOk="0">
                  <a:moveTo>
                    <a:pt x="127" y="1"/>
                  </a:moveTo>
                  <a:cubicBezTo>
                    <a:pt x="109" y="1"/>
                    <a:pt x="90" y="4"/>
                    <a:pt x="72" y="12"/>
                  </a:cubicBezTo>
                  <a:cubicBezTo>
                    <a:pt x="24" y="36"/>
                    <a:pt x="0" y="107"/>
                    <a:pt x="24" y="155"/>
                  </a:cubicBezTo>
                  <a:cubicBezTo>
                    <a:pt x="95" y="298"/>
                    <a:pt x="167" y="417"/>
                    <a:pt x="262" y="536"/>
                  </a:cubicBezTo>
                  <a:cubicBezTo>
                    <a:pt x="357" y="655"/>
                    <a:pt x="464" y="762"/>
                    <a:pt x="595" y="834"/>
                  </a:cubicBezTo>
                  <a:cubicBezTo>
                    <a:pt x="609" y="847"/>
                    <a:pt x="623" y="852"/>
                    <a:pt x="637" y="852"/>
                  </a:cubicBezTo>
                  <a:cubicBezTo>
                    <a:pt x="685" y="852"/>
                    <a:pt x="728" y="782"/>
                    <a:pt x="691" y="726"/>
                  </a:cubicBezTo>
                  <a:cubicBezTo>
                    <a:pt x="595" y="619"/>
                    <a:pt x="512" y="512"/>
                    <a:pt x="429" y="393"/>
                  </a:cubicBezTo>
                  <a:lnTo>
                    <a:pt x="393" y="357"/>
                  </a:lnTo>
                  <a:lnTo>
                    <a:pt x="381" y="333"/>
                  </a:lnTo>
                  <a:cubicBezTo>
                    <a:pt x="357" y="310"/>
                    <a:pt x="345" y="274"/>
                    <a:pt x="322" y="250"/>
                  </a:cubicBezTo>
                  <a:cubicBezTo>
                    <a:pt x="286" y="191"/>
                    <a:pt x="250" y="119"/>
                    <a:pt x="226" y="60"/>
                  </a:cubicBezTo>
                  <a:cubicBezTo>
                    <a:pt x="202" y="19"/>
                    <a:pt x="166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6"/>
            <p:cNvSpPr/>
            <p:nvPr/>
          </p:nvSpPr>
          <p:spPr>
            <a:xfrm>
              <a:off x="6540400" y="1446375"/>
              <a:ext cx="26750" cy="23025"/>
            </a:xfrm>
            <a:custGeom>
              <a:avLst/>
              <a:gdLst/>
              <a:ahLst/>
              <a:cxnLst/>
              <a:rect l="l" t="t" r="r" b="b"/>
              <a:pathLst>
                <a:path w="1070" h="921" extrusionOk="0">
                  <a:moveTo>
                    <a:pt x="125" y="0"/>
                  </a:moveTo>
                  <a:cubicBezTo>
                    <a:pt x="98" y="0"/>
                    <a:pt x="71" y="9"/>
                    <a:pt x="48" y="27"/>
                  </a:cubicBezTo>
                  <a:cubicBezTo>
                    <a:pt x="12" y="63"/>
                    <a:pt x="0" y="122"/>
                    <a:pt x="36" y="170"/>
                  </a:cubicBezTo>
                  <a:cubicBezTo>
                    <a:pt x="167" y="325"/>
                    <a:pt x="298" y="479"/>
                    <a:pt x="452" y="610"/>
                  </a:cubicBezTo>
                  <a:cubicBezTo>
                    <a:pt x="524" y="670"/>
                    <a:pt x="607" y="741"/>
                    <a:pt x="691" y="789"/>
                  </a:cubicBezTo>
                  <a:cubicBezTo>
                    <a:pt x="774" y="848"/>
                    <a:pt x="881" y="896"/>
                    <a:pt x="976" y="920"/>
                  </a:cubicBezTo>
                  <a:cubicBezTo>
                    <a:pt x="980" y="921"/>
                    <a:pt x="984" y="921"/>
                    <a:pt x="988" y="921"/>
                  </a:cubicBezTo>
                  <a:cubicBezTo>
                    <a:pt x="1040" y="921"/>
                    <a:pt x="1069" y="846"/>
                    <a:pt x="1036" y="813"/>
                  </a:cubicBezTo>
                  <a:cubicBezTo>
                    <a:pt x="964" y="741"/>
                    <a:pt x="893" y="682"/>
                    <a:pt x="810" y="622"/>
                  </a:cubicBezTo>
                  <a:cubicBezTo>
                    <a:pt x="738" y="563"/>
                    <a:pt x="667" y="503"/>
                    <a:pt x="583" y="444"/>
                  </a:cubicBezTo>
                  <a:cubicBezTo>
                    <a:pt x="441" y="313"/>
                    <a:pt x="310" y="182"/>
                    <a:pt x="202" y="27"/>
                  </a:cubicBezTo>
                  <a:cubicBezTo>
                    <a:pt x="179" y="9"/>
                    <a:pt x="152" y="0"/>
                    <a:pt x="1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6"/>
            <p:cNvSpPr/>
            <p:nvPr/>
          </p:nvSpPr>
          <p:spPr>
            <a:xfrm>
              <a:off x="6524625" y="1472325"/>
              <a:ext cx="27950" cy="24175"/>
            </a:xfrm>
            <a:custGeom>
              <a:avLst/>
              <a:gdLst/>
              <a:ahLst/>
              <a:cxnLst/>
              <a:rect l="l" t="t" r="r" b="b"/>
              <a:pathLst>
                <a:path w="1118" h="967" extrusionOk="0">
                  <a:moveTo>
                    <a:pt x="117" y="0"/>
                  </a:moveTo>
                  <a:cubicBezTo>
                    <a:pt x="87" y="0"/>
                    <a:pt x="59" y="14"/>
                    <a:pt x="36" y="37"/>
                  </a:cubicBezTo>
                  <a:cubicBezTo>
                    <a:pt x="0" y="72"/>
                    <a:pt x="0" y="132"/>
                    <a:pt x="36" y="168"/>
                  </a:cubicBezTo>
                  <a:cubicBezTo>
                    <a:pt x="95" y="251"/>
                    <a:pt x="167" y="334"/>
                    <a:pt x="250" y="394"/>
                  </a:cubicBezTo>
                  <a:cubicBezTo>
                    <a:pt x="321" y="477"/>
                    <a:pt x="393" y="549"/>
                    <a:pt x="488" y="620"/>
                  </a:cubicBezTo>
                  <a:cubicBezTo>
                    <a:pt x="572" y="691"/>
                    <a:pt x="655" y="763"/>
                    <a:pt x="738" y="822"/>
                  </a:cubicBezTo>
                  <a:cubicBezTo>
                    <a:pt x="833" y="882"/>
                    <a:pt x="929" y="930"/>
                    <a:pt x="1036" y="965"/>
                  </a:cubicBezTo>
                  <a:cubicBezTo>
                    <a:pt x="1040" y="966"/>
                    <a:pt x="1044" y="967"/>
                    <a:pt x="1048" y="967"/>
                  </a:cubicBezTo>
                  <a:cubicBezTo>
                    <a:pt x="1089" y="967"/>
                    <a:pt x="1117" y="913"/>
                    <a:pt x="1095" y="870"/>
                  </a:cubicBezTo>
                  <a:cubicBezTo>
                    <a:pt x="1024" y="787"/>
                    <a:pt x="953" y="715"/>
                    <a:pt x="881" y="644"/>
                  </a:cubicBezTo>
                  <a:cubicBezTo>
                    <a:pt x="798" y="572"/>
                    <a:pt x="714" y="501"/>
                    <a:pt x="631" y="441"/>
                  </a:cubicBezTo>
                  <a:cubicBezTo>
                    <a:pt x="548" y="370"/>
                    <a:pt x="488" y="310"/>
                    <a:pt x="405" y="239"/>
                  </a:cubicBezTo>
                  <a:cubicBezTo>
                    <a:pt x="333" y="179"/>
                    <a:pt x="262" y="84"/>
                    <a:pt x="167" y="13"/>
                  </a:cubicBezTo>
                  <a:cubicBezTo>
                    <a:pt x="150" y="4"/>
                    <a:pt x="133" y="0"/>
                    <a:pt x="1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56"/>
            <p:cNvSpPr/>
            <p:nvPr/>
          </p:nvSpPr>
          <p:spPr>
            <a:xfrm>
              <a:off x="6552900" y="1478650"/>
              <a:ext cx="24425" cy="13950"/>
            </a:xfrm>
            <a:custGeom>
              <a:avLst/>
              <a:gdLst/>
              <a:ahLst/>
              <a:cxnLst/>
              <a:rect l="l" t="t" r="r" b="b"/>
              <a:pathLst>
                <a:path w="977" h="558" extrusionOk="0">
                  <a:moveTo>
                    <a:pt x="129" y="1"/>
                  </a:moveTo>
                  <a:cubicBezTo>
                    <a:pt x="92" y="1"/>
                    <a:pt x="57" y="17"/>
                    <a:pt x="36" y="46"/>
                  </a:cubicBezTo>
                  <a:cubicBezTo>
                    <a:pt x="0" y="105"/>
                    <a:pt x="24" y="177"/>
                    <a:pt x="72" y="212"/>
                  </a:cubicBezTo>
                  <a:cubicBezTo>
                    <a:pt x="203" y="296"/>
                    <a:pt x="333" y="367"/>
                    <a:pt x="464" y="427"/>
                  </a:cubicBezTo>
                  <a:cubicBezTo>
                    <a:pt x="536" y="462"/>
                    <a:pt x="595" y="486"/>
                    <a:pt x="667" y="510"/>
                  </a:cubicBezTo>
                  <a:cubicBezTo>
                    <a:pt x="703" y="522"/>
                    <a:pt x="738" y="534"/>
                    <a:pt x="774" y="534"/>
                  </a:cubicBezTo>
                  <a:cubicBezTo>
                    <a:pt x="798" y="546"/>
                    <a:pt x="822" y="546"/>
                    <a:pt x="845" y="558"/>
                  </a:cubicBezTo>
                  <a:cubicBezTo>
                    <a:pt x="857" y="558"/>
                    <a:pt x="881" y="546"/>
                    <a:pt x="905" y="546"/>
                  </a:cubicBezTo>
                  <a:cubicBezTo>
                    <a:pt x="953" y="534"/>
                    <a:pt x="976" y="462"/>
                    <a:pt x="941" y="427"/>
                  </a:cubicBezTo>
                  <a:cubicBezTo>
                    <a:pt x="929" y="403"/>
                    <a:pt x="917" y="391"/>
                    <a:pt x="905" y="379"/>
                  </a:cubicBezTo>
                  <a:cubicBezTo>
                    <a:pt x="881" y="367"/>
                    <a:pt x="869" y="355"/>
                    <a:pt x="845" y="355"/>
                  </a:cubicBezTo>
                  <a:cubicBezTo>
                    <a:pt x="822" y="331"/>
                    <a:pt x="786" y="319"/>
                    <a:pt x="750" y="307"/>
                  </a:cubicBezTo>
                  <a:cubicBezTo>
                    <a:pt x="691" y="284"/>
                    <a:pt x="619" y="248"/>
                    <a:pt x="572" y="224"/>
                  </a:cubicBezTo>
                  <a:cubicBezTo>
                    <a:pt x="441" y="165"/>
                    <a:pt x="322" y="93"/>
                    <a:pt x="203" y="22"/>
                  </a:cubicBezTo>
                  <a:cubicBezTo>
                    <a:pt x="179" y="8"/>
                    <a:pt x="154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56"/>
            <p:cNvSpPr/>
            <p:nvPr/>
          </p:nvSpPr>
          <p:spPr>
            <a:xfrm>
              <a:off x="6589500" y="1328350"/>
              <a:ext cx="291675" cy="98300"/>
            </a:xfrm>
            <a:custGeom>
              <a:avLst/>
              <a:gdLst/>
              <a:ahLst/>
              <a:cxnLst/>
              <a:rect l="l" t="t" r="r" b="b"/>
              <a:pathLst>
                <a:path w="11667" h="3932" extrusionOk="0">
                  <a:moveTo>
                    <a:pt x="6116" y="1"/>
                  </a:moveTo>
                  <a:cubicBezTo>
                    <a:pt x="4464" y="1"/>
                    <a:pt x="2918" y="103"/>
                    <a:pt x="2429" y="450"/>
                  </a:cubicBezTo>
                  <a:cubicBezTo>
                    <a:pt x="1239" y="1295"/>
                    <a:pt x="1" y="3129"/>
                    <a:pt x="1358" y="3843"/>
                  </a:cubicBezTo>
                  <a:cubicBezTo>
                    <a:pt x="1472" y="3904"/>
                    <a:pt x="1639" y="3932"/>
                    <a:pt x="1849" y="3932"/>
                  </a:cubicBezTo>
                  <a:cubicBezTo>
                    <a:pt x="4141" y="3932"/>
                    <a:pt x="11585" y="604"/>
                    <a:pt x="11585" y="604"/>
                  </a:cubicBezTo>
                  <a:cubicBezTo>
                    <a:pt x="11585" y="604"/>
                    <a:pt x="11666" y="211"/>
                    <a:pt x="11110" y="211"/>
                  </a:cubicBezTo>
                  <a:cubicBezTo>
                    <a:pt x="11102" y="211"/>
                    <a:pt x="11094" y="211"/>
                    <a:pt x="11085" y="212"/>
                  </a:cubicBezTo>
                  <a:cubicBezTo>
                    <a:pt x="11085" y="212"/>
                    <a:pt x="8490" y="1"/>
                    <a:pt x="61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56"/>
            <p:cNvSpPr/>
            <p:nvPr/>
          </p:nvSpPr>
          <p:spPr>
            <a:xfrm>
              <a:off x="6477575" y="1256050"/>
              <a:ext cx="42000" cy="46500"/>
            </a:xfrm>
            <a:custGeom>
              <a:avLst/>
              <a:gdLst/>
              <a:ahLst/>
              <a:cxnLst/>
              <a:rect l="l" t="t" r="r" b="b"/>
              <a:pathLst>
                <a:path w="1680" h="1860" extrusionOk="0">
                  <a:moveTo>
                    <a:pt x="819" y="0"/>
                  </a:moveTo>
                  <a:cubicBezTo>
                    <a:pt x="494" y="0"/>
                    <a:pt x="178" y="247"/>
                    <a:pt x="72" y="603"/>
                  </a:cubicBezTo>
                  <a:cubicBezTo>
                    <a:pt x="1" y="853"/>
                    <a:pt x="1" y="1127"/>
                    <a:pt x="84" y="1389"/>
                  </a:cubicBezTo>
                  <a:cubicBezTo>
                    <a:pt x="168" y="1651"/>
                    <a:pt x="382" y="1758"/>
                    <a:pt x="620" y="1830"/>
                  </a:cubicBezTo>
                  <a:cubicBezTo>
                    <a:pt x="681" y="1850"/>
                    <a:pt x="743" y="1860"/>
                    <a:pt x="804" y="1860"/>
                  </a:cubicBezTo>
                  <a:cubicBezTo>
                    <a:pt x="995" y="1860"/>
                    <a:pt x="1179" y="1766"/>
                    <a:pt x="1287" y="1603"/>
                  </a:cubicBezTo>
                  <a:cubicBezTo>
                    <a:pt x="1334" y="1532"/>
                    <a:pt x="1382" y="1461"/>
                    <a:pt x="1406" y="1377"/>
                  </a:cubicBezTo>
                  <a:cubicBezTo>
                    <a:pt x="1453" y="1306"/>
                    <a:pt x="1501" y="1234"/>
                    <a:pt x="1525" y="1151"/>
                  </a:cubicBezTo>
                  <a:cubicBezTo>
                    <a:pt x="1680" y="710"/>
                    <a:pt x="1477" y="234"/>
                    <a:pt x="1049" y="44"/>
                  </a:cubicBezTo>
                  <a:cubicBezTo>
                    <a:pt x="973" y="14"/>
                    <a:pt x="896" y="0"/>
                    <a:pt x="8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6" name="Google Shape;2326;p56"/>
          <p:cNvGrpSpPr/>
          <p:nvPr/>
        </p:nvGrpSpPr>
        <p:grpSpPr>
          <a:xfrm>
            <a:off x="5882231" y="2382618"/>
            <a:ext cx="2840855" cy="2226272"/>
            <a:chOff x="588750" y="2817100"/>
            <a:chExt cx="2063675" cy="1617225"/>
          </a:xfrm>
        </p:grpSpPr>
        <p:sp>
          <p:nvSpPr>
            <p:cNvPr id="2327" name="Google Shape;2327;p56"/>
            <p:cNvSpPr/>
            <p:nvPr/>
          </p:nvSpPr>
          <p:spPr>
            <a:xfrm>
              <a:off x="1290325" y="3740775"/>
              <a:ext cx="257500" cy="37825"/>
            </a:xfrm>
            <a:custGeom>
              <a:avLst/>
              <a:gdLst/>
              <a:ahLst/>
              <a:cxnLst/>
              <a:rect l="l" t="t" r="r" b="b"/>
              <a:pathLst>
                <a:path w="10300" h="1513" extrusionOk="0">
                  <a:moveTo>
                    <a:pt x="10300" y="0"/>
                  </a:moveTo>
                  <a:lnTo>
                    <a:pt x="1" y="107"/>
                  </a:lnTo>
                  <a:lnTo>
                    <a:pt x="36" y="1512"/>
                  </a:lnTo>
                  <a:lnTo>
                    <a:pt x="1584" y="1500"/>
                  </a:lnTo>
                  <a:cubicBezTo>
                    <a:pt x="1604" y="1471"/>
                    <a:pt x="1639" y="1450"/>
                    <a:pt x="1678" y="1450"/>
                  </a:cubicBezTo>
                  <a:cubicBezTo>
                    <a:pt x="1686" y="1450"/>
                    <a:pt x="1695" y="1451"/>
                    <a:pt x="1703" y="1453"/>
                  </a:cubicBezTo>
                  <a:cubicBezTo>
                    <a:pt x="1727" y="1465"/>
                    <a:pt x="1739" y="1477"/>
                    <a:pt x="1763" y="1500"/>
                  </a:cubicBezTo>
                  <a:lnTo>
                    <a:pt x="5216" y="1465"/>
                  </a:lnTo>
                  <a:cubicBezTo>
                    <a:pt x="5233" y="1429"/>
                    <a:pt x="5266" y="1411"/>
                    <a:pt x="5300" y="1411"/>
                  </a:cubicBezTo>
                  <a:cubicBezTo>
                    <a:pt x="5335" y="1411"/>
                    <a:pt x="5370" y="1429"/>
                    <a:pt x="5394" y="1465"/>
                  </a:cubicBezTo>
                  <a:lnTo>
                    <a:pt x="8430" y="1429"/>
                  </a:lnTo>
                  <a:cubicBezTo>
                    <a:pt x="8430" y="1393"/>
                    <a:pt x="8454" y="1369"/>
                    <a:pt x="8490" y="1358"/>
                  </a:cubicBezTo>
                  <a:cubicBezTo>
                    <a:pt x="8500" y="1356"/>
                    <a:pt x="8509" y="1355"/>
                    <a:pt x="8518" y="1355"/>
                  </a:cubicBezTo>
                  <a:cubicBezTo>
                    <a:pt x="8564" y="1355"/>
                    <a:pt x="8601" y="1379"/>
                    <a:pt x="8621" y="1429"/>
                  </a:cubicBezTo>
                  <a:lnTo>
                    <a:pt x="10300" y="1405"/>
                  </a:lnTo>
                  <a:lnTo>
                    <a:pt x="10300" y="0"/>
                  </a:ln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56"/>
            <p:cNvSpPr/>
            <p:nvPr/>
          </p:nvSpPr>
          <p:spPr>
            <a:xfrm>
              <a:off x="1437375" y="4259575"/>
              <a:ext cx="141400" cy="174750"/>
            </a:xfrm>
            <a:custGeom>
              <a:avLst/>
              <a:gdLst/>
              <a:ahLst/>
              <a:cxnLst/>
              <a:rect l="l" t="t" r="r" b="b"/>
              <a:pathLst>
                <a:path w="5656" h="6990" extrusionOk="0">
                  <a:moveTo>
                    <a:pt x="0" y="1"/>
                  </a:moveTo>
                  <a:lnTo>
                    <a:pt x="227" y="6990"/>
                  </a:lnTo>
                  <a:lnTo>
                    <a:pt x="5358" y="6990"/>
                  </a:lnTo>
                  <a:cubicBezTo>
                    <a:pt x="5477" y="5073"/>
                    <a:pt x="5572" y="2573"/>
                    <a:pt x="5656" y="1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56"/>
            <p:cNvSpPr/>
            <p:nvPr/>
          </p:nvSpPr>
          <p:spPr>
            <a:xfrm>
              <a:off x="1258775" y="4259575"/>
              <a:ext cx="141125" cy="174750"/>
            </a:xfrm>
            <a:custGeom>
              <a:avLst/>
              <a:gdLst/>
              <a:ahLst/>
              <a:cxnLst/>
              <a:rect l="l" t="t" r="r" b="b"/>
              <a:pathLst>
                <a:path w="5645" h="6990" extrusionOk="0">
                  <a:moveTo>
                    <a:pt x="1" y="1"/>
                  </a:moveTo>
                  <a:cubicBezTo>
                    <a:pt x="132" y="2561"/>
                    <a:pt x="286" y="5073"/>
                    <a:pt x="441" y="6990"/>
                  </a:cubicBezTo>
                  <a:lnTo>
                    <a:pt x="5573" y="6990"/>
                  </a:lnTo>
                  <a:lnTo>
                    <a:pt x="5644" y="1"/>
                  </a:ln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56"/>
            <p:cNvSpPr/>
            <p:nvPr/>
          </p:nvSpPr>
          <p:spPr>
            <a:xfrm>
              <a:off x="1505825" y="3775900"/>
              <a:ext cx="69675" cy="72050"/>
            </a:xfrm>
            <a:custGeom>
              <a:avLst/>
              <a:gdLst/>
              <a:ahLst/>
              <a:cxnLst/>
              <a:rect l="l" t="t" r="r" b="b"/>
              <a:pathLst>
                <a:path w="2787" h="2882" extrusionOk="0">
                  <a:moveTo>
                    <a:pt x="1680" y="0"/>
                  </a:moveTo>
                  <a:lnTo>
                    <a:pt x="1" y="24"/>
                  </a:lnTo>
                  <a:cubicBezTo>
                    <a:pt x="96" y="310"/>
                    <a:pt x="239" y="595"/>
                    <a:pt x="406" y="857"/>
                  </a:cubicBezTo>
                  <a:cubicBezTo>
                    <a:pt x="965" y="1762"/>
                    <a:pt x="1799" y="2477"/>
                    <a:pt x="2787" y="2881"/>
                  </a:cubicBezTo>
                  <a:cubicBezTo>
                    <a:pt x="2561" y="1905"/>
                    <a:pt x="2299" y="941"/>
                    <a:pt x="20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56"/>
            <p:cNvSpPr/>
            <p:nvPr/>
          </p:nvSpPr>
          <p:spPr>
            <a:xfrm>
              <a:off x="1211750" y="3777375"/>
              <a:ext cx="208975" cy="482225"/>
            </a:xfrm>
            <a:custGeom>
              <a:avLst/>
              <a:gdLst/>
              <a:ahLst/>
              <a:cxnLst/>
              <a:rect l="l" t="t" r="r" b="b"/>
              <a:pathLst>
                <a:path w="8359" h="19289" extrusionOk="0">
                  <a:moveTo>
                    <a:pt x="7754" y="1393"/>
                  </a:moveTo>
                  <a:cubicBezTo>
                    <a:pt x="7761" y="1393"/>
                    <a:pt x="7768" y="1393"/>
                    <a:pt x="7775" y="1394"/>
                  </a:cubicBezTo>
                  <a:cubicBezTo>
                    <a:pt x="7779" y="1394"/>
                    <a:pt x="7783" y="1394"/>
                    <a:pt x="7787" y="1394"/>
                  </a:cubicBezTo>
                  <a:cubicBezTo>
                    <a:pt x="8125" y="1394"/>
                    <a:pt x="8117" y="1906"/>
                    <a:pt x="7786" y="1906"/>
                  </a:cubicBezTo>
                  <a:cubicBezTo>
                    <a:pt x="7778" y="1906"/>
                    <a:pt x="7771" y="1906"/>
                    <a:pt x="7763" y="1906"/>
                  </a:cubicBezTo>
                  <a:cubicBezTo>
                    <a:pt x="7608" y="1906"/>
                    <a:pt x="7489" y="1787"/>
                    <a:pt x="7489" y="1644"/>
                  </a:cubicBezTo>
                  <a:cubicBezTo>
                    <a:pt x="7501" y="1507"/>
                    <a:pt x="7610" y="1393"/>
                    <a:pt x="7754" y="1393"/>
                  </a:cubicBezTo>
                  <a:close/>
                  <a:moveTo>
                    <a:pt x="7656" y="4680"/>
                  </a:moveTo>
                  <a:cubicBezTo>
                    <a:pt x="7882" y="4692"/>
                    <a:pt x="7989" y="4977"/>
                    <a:pt x="7823" y="5132"/>
                  </a:cubicBezTo>
                  <a:cubicBezTo>
                    <a:pt x="7767" y="5180"/>
                    <a:pt x="7704" y="5202"/>
                    <a:pt x="7643" y="5202"/>
                  </a:cubicBezTo>
                  <a:cubicBezTo>
                    <a:pt x="7507" y="5202"/>
                    <a:pt x="7382" y="5094"/>
                    <a:pt x="7382" y="4930"/>
                  </a:cubicBezTo>
                  <a:cubicBezTo>
                    <a:pt x="7394" y="4787"/>
                    <a:pt x="7513" y="4680"/>
                    <a:pt x="7656" y="4680"/>
                  </a:cubicBezTo>
                  <a:close/>
                  <a:moveTo>
                    <a:pt x="7728" y="8335"/>
                  </a:moveTo>
                  <a:cubicBezTo>
                    <a:pt x="8077" y="8335"/>
                    <a:pt x="8073" y="8860"/>
                    <a:pt x="7738" y="8860"/>
                  </a:cubicBezTo>
                  <a:cubicBezTo>
                    <a:pt x="7731" y="8860"/>
                    <a:pt x="7723" y="8859"/>
                    <a:pt x="7716" y="8859"/>
                  </a:cubicBezTo>
                  <a:cubicBezTo>
                    <a:pt x="7680" y="8859"/>
                    <a:pt x="7656" y="8847"/>
                    <a:pt x="7620" y="8847"/>
                  </a:cubicBezTo>
                  <a:cubicBezTo>
                    <a:pt x="7382" y="8764"/>
                    <a:pt x="7394" y="8430"/>
                    <a:pt x="7632" y="8359"/>
                  </a:cubicBezTo>
                  <a:cubicBezTo>
                    <a:pt x="7656" y="8347"/>
                    <a:pt x="7692" y="8335"/>
                    <a:pt x="7728" y="8335"/>
                  </a:cubicBezTo>
                  <a:close/>
                  <a:moveTo>
                    <a:pt x="7668" y="11954"/>
                  </a:moveTo>
                  <a:cubicBezTo>
                    <a:pt x="8017" y="11954"/>
                    <a:pt x="7998" y="12467"/>
                    <a:pt x="7667" y="12467"/>
                  </a:cubicBezTo>
                  <a:cubicBezTo>
                    <a:pt x="7659" y="12467"/>
                    <a:pt x="7652" y="12467"/>
                    <a:pt x="7644" y="12467"/>
                  </a:cubicBezTo>
                  <a:lnTo>
                    <a:pt x="7585" y="12467"/>
                  </a:lnTo>
                  <a:cubicBezTo>
                    <a:pt x="7311" y="12407"/>
                    <a:pt x="7311" y="12002"/>
                    <a:pt x="7597" y="11955"/>
                  </a:cubicBezTo>
                  <a:lnTo>
                    <a:pt x="7656" y="11955"/>
                  </a:lnTo>
                  <a:cubicBezTo>
                    <a:pt x="7660" y="11954"/>
                    <a:pt x="7664" y="11954"/>
                    <a:pt x="7668" y="11954"/>
                  </a:cubicBezTo>
                  <a:close/>
                  <a:moveTo>
                    <a:pt x="7515" y="15883"/>
                  </a:moveTo>
                  <a:cubicBezTo>
                    <a:pt x="7522" y="15883"/>
                    <a:pt x="7529" y="15883"/>
                    <a:pt x="7537" y="15884"/>
                  </a:cubicBezTo>
                  <a:cubicBezTo>
                    <a:pt x="7549" y="15884"/>
                    <a:pt x="7549" y="15884"/>
                    <a:pt x="7561" y="15896"/>
                  </a:cubicBezTo>
                  <a:cubicBezTo>
                    <a:pt x="7882" y="15907"/>
                    <a:pt x="7882" y="16396"/>
                    <a:pt x="7549" y="16407"/>
                  </a:cubicBezTo>
                  <a:lnTo>
                    <a:pt x="7525" y="16407"/>
                  </a:lnTo>
                  <a:cubicBezTo>
                    <a:pt x="7176" y="16407"/>
                    <a:pt x="7179" y="15883"/>
                    <a:pt x="7515" y="15883"/>
                  </a:cubicBezTo>
                  <a:close/>
                  <a:moveTo>
                    <a:pt x="8359" y="1"/>
                  </a:moveTo>
                  <a:lnTo>
                    <a:pt x="4906" y="36"/>
                  </a:lnTo>
                  <a:cubicBezTo>
                    <a:pt x="4918" y="60"/>
                    <a:pt x="4918" y="84"/>
                    <a:pt x="4906" y="120"/>
                  </a:cubicBezTo>
                  <a:cubicBezTo>
                    <a:pt x="4799" y="406"/>
                    <a:pt x="4668" y="691"/>
                    <a:pt x="4501" y="953"/>
                  </a:cubicBezTo>
                  <a:cubicBezTo>
                    <a:pt x="3894" y="1953"/>
                    <a:pt x="2989" y="2715"/>
                    <a:pt x="1905" y="3144"/>
                  </a:cubicBezTo>
                  <a:cubicBezTo>
                    <a:pt x="1060" y="6323"/>
                    <a:pt x="0" y="11871"/>
                    <a:pt x="191" y="19289"/>
                  </a:cubicBezTo>
                  <a:lnTo>
                    <a:pt x="8299" y="19289"/>
                  </a:lnTo>
                  <a:lnTo>
                    <a:pt x="8347" y="870"/>
                  </a:lnTo>
                  <a:lnTo>
                    <a:pt x="8347" y="48"/>
                  </a:lnTo>
                  <a:cubicBezTo>
                    <a:pt x="8347" y="25"/>
                    <a:pt x="8347" y="13"/>
                    <a:pt x="8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56"/>
            <p:cNvSpPr/>
            <p:nvPr/>
          </p:nvSpPr>
          <p:spPr>
            <a:xfrm>
              <a:off x="1424275" y="3776475"/>
              <a:ext cx="197975" cy="483125"/>
            </a:xfrm>
            <a:custGeom>
              <a:avLst/>
              <a:gdLst/>
              <a:ahLst/>
              <a:cxnLst/>
              <a:rect l="l" t="t" r="r" b="b"/>
              <a:pathLst>
                <a:path w="7919" h="19325" extrusionOk="0">
                  <a:moveTo>
                    <a:pt x="3072" y="1"/>
                  </a:moveTo>
                  <a:lnTo>
                    <a:pt x="36" y="37"/>
                  </a:lnTo>
                  <a:cubicBezTo>
                    <a:pt x="36" y="49"/>
                    <a:pt x="48" y="61"/>
                    <a:pt x="48" y="84"/>
                  </a:cubicBezTo>
                  <a:lnTo>
                    <a:pt x="48" y="906"/>
                  </a:lnTo>
                  <a:lnTo>
                    <a:pt x="0" y="19325"/>
                  </a:lnTo>
                  <a:lnTo>
                    <a:pt x="7847" y="19325"/>
                  </a:lnTo>
                  <a:cubicBezTo>
                    <a:pt x="7847" y="19325"/>
                    <a:pt x="7918" y="10907"/>
                    <a:pt x="6108" y="3097"/>
                  </a:cubicBezTo>
                  <a:cubicBezTo>
                    <a:pt x="4989" y="2668"/>
                    <a:pt x="4049" y="1870"/>
                    <a:pt x="3441" y="834"/>
                  </a:cubicBezTo>
                  <a:cubicBezTo>
                    <a:pt x="3287" y="584"/>
                    <a:pt x="3167" y="334"/>
                    <a:pt x="3072" y="61"/>
                  </a:cubicBezTo>
                  <a:cubicBezTo>
                    <a:pt x="3060" y="37"/>
                    <a:pt x="3060" y="25"/>
                    <a:pt x="3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56"/>
            <p:cNvSpPr/>
            <p:nvPr/>
          </p:nvSpPr>
          <p:spPr>
            <a:xfrm>
              <a:off x="1260850" y="3778275"/>
              <a:ext cx="69100" cy="71450"/>
            </a:xfrm>
            <a:custGeom>
              <a:avLst/>
              <a:gdLst/>
              <a:ahLst/>
              <a:cxnLst/>
              <a:rect l="l" t="t" r="r" b="b"/>
              <a:pathLst>
                <a:path w="2764" h="2858" extrusionOk="0">
                  <a:moveTo>
                    <a:pt x="2763" y="0"/>
                  </a:moveTo>
                  <a:lnTo>
                    <a:pt x="1215" y="12"/>
                  </a:lnTo>
                  <a:lnTo>
                    <a:pt x="918" y="24"/>
                  </a:lnTo>
                  <a:cubicBezTo>
                    <a:pt x="549" y="953"/>
                    <a:pt x="251" y="1894"/>
                    <a:pt x="1" y="2858"/>
                  </a:cubicBezTo>
                  <a:cubicBezTo>
                    <a:pt x="941" y="2465"/>
                    <a:pt x="1751" y="1786"/>
                    <a:pt x="2299" y="929"/>
                  </a:cubicBezTo>
                  <a:cubicBezTo>
                    <a:pt x="2489" y="643"/>
                    <a:pt x="2632" y="334"/>
                    <a:pt x="2751" y="24"/>
                  </a:cubicBezTo>
                  <a:cubicBezTo>
                    <a:pt x="2751" y="12"/>
                    <a:pt x="2763" y="0"/>
                    <a:pt x="2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56"/>
            <p:cNvSpPr/>
            <p:nvPr/>
          </p:nvSpPr>
          <p:spPr>
            <a:xfrm>
              <a:off x="1419225" y="3776050"/>
              <a:ext cx="6275" cy="486900"/>
            </a:xfrm>
            <a:custGeom>
              <a:avLst/>
              <a:gdLst/>
              <a:ahLst/>
              <a:cxnLst/>
              <a:rect l="l" t="t" r="r" b="b"/>
              <a:pathLst>
                <a:path w="251" h="19476" extrusionOk="0">
                  <a:moveTo>
                    <a:pt x="144" y="0"/>
                  </a:moveTo>
                  <a:cubicBezTo>
                    <a:pt x="110" y="0"/>
                    <a:pt x="77" y="18"/>
                    <a:pt x="60" y="54"/>
                  </a:cubicBezTo>
                  <a:cubicBezTo>
                    <a:pt x="48" y="66"/>
                    <a:pt x="48" y="78"/>
                    <a:pt x="48" y="101"/>
                  </a:cubicBezTo>
                  <a:lnTo>
                    <a:pt x="48" y="923"/>
                  </a:lnTo>
                  <a:lnTo>
                    <a:pt x="0" y="19342"/>
                  </a:lnTo>
                  <a:lnTo>
                    <a:pt x="0" y="19377"/>
                  </a:lnTo>
                  <a:cubicBezTo>
                    <a:pt x="0" y="19443"/>
                    <a:pt x="51" y="19476"/>
                    <a:pt x="101" y="19476"/>
                  </a:cubicBezTo>
                  <a:cubicBezTo>
                    <a:pt x="152" y="19476"/>
                    <a:pt x="202" y="19443"/>
                    <a:pt x="202" y="19377"/>
                  </a:cubicBezTo>
                  <a:lnTo>
                    <a:pt x="202" y="19342"/>
                  </a:lnTo>
                  <a:lnTo>
                    <a:pt x="250" y="923"/>
                  </a:lnTo>
                  <a:lnTo>
                    <a:pt x="250" y="101"/>
                  </a:lnTo>
                  <a:cubicBezTo>
                    <a:pt x="250" y="78"/>
                    <a:pt x="238" y="66"/>
                    <a:pt x="238" y="54"/>
                  </a:cubicBezTo>
                  <a:cubicBezTo>
                    <a:pt x="214" y="18"/>
                    <a:pt x="179" y="0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56"/>
            <p:cNvSpPr/>
            <p:nvPr/>
          </p:nvSpPr>
          <p:spPr>
            <a:xfrm>
              <a:off x="1396975" y="3812200"/>
              <a:ext cx="15725" cy="13425"/>
            </a:xfrm>
            <a:custGeom>
              <a:avLst/>
              <a:gdLst/>
              <a:ahLst/>
              <a:cxnLst/>
              <a:rect l="l" t="t" r="r" b="b"/>
              <a:pathLst>
                <a:path w="629" h="537" extrusionOk="0">
                  <a:moveTo>
                    <a:pt x="352" y="0"/>
                  </a:moveTo>
                  <a:cubicBezTo>
                    <a:pt x="112" y="0"/>
                    <a:pt x="0" y="290"/>
                    <a:pt x="164" y="453"/>
                  </a:cubicBezTo>
                  <a:cubicBezTo>
                    <a:pt x="217" y="511"/>
                    <a:pt x="285" y="536"/>
                    <a:pt x="351" y="536"/>
                  </a:cubicBezTo>
                  <a:cubicBezTo>
                    <a:pt x="491" y="536"/>
                    <a:pt x="628" y="424"/>
                    <a:pt x="628" y="263"/>
                  </a:cubicBezTo>
                  <a:cubicBezTo>
                    <a:pt x="628" y="120"/>
                    <a:pt x="509" y="1"/>
                    <a:pt x="366" y="1"/>
                  </a:cubicBezTo>
                  <a:cubicBezTo>
                    <a:pt x="361" y="0"/>
                    <a:pt x="356" y="0"/>
                    <a:pt x="3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56"/>
            <p:cNvSpPr/>
            <p:nvPr/>
          </p:nvSpPr>
          <p:spPr>
            <a:xfrm>
              <a:off x="1394000" y="3894350"/>
              <a:ext cx="15925" cy="13575"/>
            </a:xfrm>
            <a:custGeom>
              <a:avLst/>
              <a:gdLst/>
              <a:ahLst/>
              <a:cxnLst/>
              <a:rect l="l" t="t" r="r" b="b"/>
              <a:pathLst>
                <a:path w="637" h="543" extrusionOk="0">
                  <a:moveTo>
                    <a:pt x="352" y="0"/>
                  </a:moveTo>
                  <a:cubicBezTo>
                    <a:pt x="123" y="0"/>
                    <a:pt x="0" y="290"/>
                    <a:pt x="176" y="465"/>
                  </a:cubicBezTo>
                  <a:cubicBezTo>
                    <a:pt x="229" y="518"/>
                    <a:pt x="295" y="542"/>
                    <a:pt x="361" y="542"/>
                  </a:cubicBezTo>
                  <a:cubicBezTo>
                    <a:pt x="501" y="542"/>
                    <a:pt x="636" y="433"/>
                    <a:pt x="628" y="263"/>
                  </a:cubicBezTo>
                  <a:cubicBezTo>
                    <a:pt x="628" y="120"/>
                    <a:pt x="521" y="1"/>
                    <a:pt x="366" y="1"/>
                  </a:cubicBezTo>
                  <a:cubicBezTo>
                    <a:pt x="361" y="1"/>
                    <a:pt x="357" y="0"/>
                    <a:pt x="3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56"/>
            <p:cNvSpPr/>
            <p:nvPr/>
          </p:nvSpPr>
          <p:spPr>
            <a:xfrm>
              <a:off x="1396300" y="3985750"/>
              <a:ext cx="15200" cy="13125"/>
            </a:xfrm>
            <a:custGeom>
              <a:avLst/>
              <a:gdLst/>
              <a:ahLst/>
              <a:cxnLst/>
              <a:rect l="l" t="t" r="r" b="b"/>
              <a:pathLst>
                <a:path w="608" h="525" extrusionOk="0">
                  <a:moveTo>
                    <a:pt x="346" y="0"/>
                  </a:moveTo>
                  <a:cubicBezTo>
                    <a:pt x="310" y="0"/>
                    <a:pt x="274" y="12"/>
                    <a:pt x="250" y="24"/>
                  </a:cubicBezTo>
                  <a:cubicBezTo>
                    <a:pt x="12" y="95"/>
                    <a:pt x="0" y="429"/>
                    <a:pt x="238" y="512"/>
                  </a:cubicBezTo>
                  <a:cubicBezTo>
                    <a:pt x="274" y="512"/>
                    <a:pt x="298" y="524"/>
                    <a:pt x="334" y="524"/>
                  </a:cubicBezTo>
                  <a:cubicBezTo>
                    <a:pt x="340" y="524"/>
                    <a:pt x="347" y="525"/>
                    <a:pt x="353" y="525"/>
                  </a:cubicBezTo>
                  <a:cubicBezTo>
                    <a:pt x="487" y="525"/>
                    <a:pt x="596" y="410"/>
                    <a:pt x="607" y="274"/>
                  </a:cubicBezTo>
                  <a:cubicBezTo>
                    <a:pt x="607" y="119"/>
                    <a:pt x="488" y="0"/>
                    <a:pt x="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56"/>
            <p:cNvSpPr/>
            <p:nvPr/>
          </p:nvSpPr>
          <p:spPr>
            <a:xfrm>
              <a:off x="1394500" y="4076225"/>
              <a:ext cx="15200" cy="12850"/>
            </a:xfrm>
            <a:custGeom>
              <a:avLst/>
              <a:gdLst/>
              <a:ahLst/>
              <a:cxnLst/>
              <a:rect l="l" t="t" r="r" b="b"/>
              <a:pathLst>
                <a:path w="608" h="514" extrusionOk="0">
                  <a:moveTo>
                    <a:pt x="287" y="1"/>
                  </a:moveTo>
                  <a:cubicBezTo>
                    <a:pt x="1" y="48"/>
                    <a:pt x="1" y="453"/>
                    <a:pt x="275" y="513"/>
                  </a:cubicBezTo>
                  <a:lnTo>
                    <a:pt x="334" y="513"/>
                  </a:lnTo>
                  <a:cubicBezTo>
                    <a:pt x="341" y="513"/>
                    <a:pt x="347" y="513"/>
                    <a:pt x="354" y="513"/>
                  </a:cubicBezTo>
                  <a:cubicBezTo>
                    <a:pt x="489" y="513"/>
                    <a:pt x="608" y="399"/>
                    <a:pt x="608" y="262"/>
                  </a:cubicBezTo>
                  <a:cubicBezTo>
                    <a:pt x="608" y="120"/>
                    <a:pt x="501" y="1"/>
                    <a:pt x="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56"/>
            <p:cNvSpPr/>
            <p:nvPr/>
          </p:nvSpPr>
          <p:spPr>
            <a:xfrm>
              <a:off x="1391125" y="4174425"/>
              <a:ext cx="15600" cy="13150"/>
            </a:xfrm>
            <a:custGeom>
              <a:avLst/>
              <a:gdLst/>
              <a:ahLst/>
              <a:cxnLst/>
              <a:rect l="l" t="t" r="r" b="b"/>
              <a:pathLst>
                <a:path w="624" h="526" extrusionOk="0">
                  <a:moveTo>
                    <a:pt x="340" y="1"/>
                  </a:moveTo>
                  <a:cubicBezTo>
                    <a:pt x="4" y="1"/>
                    <a:pt x="1" y="525"/>
                    <a:pt x="350" y="525"/>
                  </a:cubicBezTo>
                  <a:lnTo>
                    <a:pt x="374" y="525"/>
                  </a:lnTo>
                  <a:cubicBezTo>
                    <a:pt x="505" y="514"/>
                    <a:pt x="624" y="406"/>
                    <a:pt x="624" y="275"/>
                  </a:cubicBezTo>
                  <a:cubicBezTo>
                    <a:pt x="624" y="133"/>
                    <a:pt x="517" y="14"/>
                    <a:pt x="374" y="14"/>
                  </a:cubicBezTo>
                  <a:cubicBezTo>
                    <a:pt x="374" y="2"/>
                    <a:pt x="374" y="2"/>
                    <a:pt x="362" y="2"/>
                  </a:cubicBezTo>
                  <a:cubicBezTo>
                    <a:pt x="354" y="1"/>
                    <a:pt x="347" y="1"/>
                    <a:pt x="3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56"/>
            <p:cNvSpPr/>
            <p:nvPr/>
          </p:nvSpPr>
          <p:spPr>
            <a:xfrm>
              <a:off x="1500775" y="3774625"/>
              <a:ext cx="83375" cy="80775"/>
            </a:xfrm>
            <a:custGeom>
              <a:avLst/>
              <a:gdLst/>
              <a:ahLst/>
              <a:cxnLst/>
              <a:rect l="l" t="t" r="r" b="b"/>
              <a:pathLst>
                <a:path w="3335" h="3231" extrusionOk="0">
                  <a:moveTo>
                    <a:pt x="100" y="1"/>
                  </a:moveTo>
                  <a:cubicBezTo>
                    <a:pt x="91" y="1"/>
                    <a:pt x="82" y="2"/>
                    <a:pt x="72" y="4"/>
                  </a:cubicBezTo>
                  <a:cubicBezTo>
                    <a:pt x="36" y="15"/>
                    <a:pt x="12" y="39"/>
                    <a:pt x="12" y="75"/>
                  </a:cubicBezTo>
                  <a:cubicBezTo>
                    <a:pt x="0" y="99"/>
                    <a:pt x="0" y="111"/>
                    <a:pt x="12" y="135"/>
                  </a:cubicBezTo>
                  <a:cubicBezTo>
                    <a:pt x="107" y="408"/>
                    <a:pt x="227" y="658"/>
                    <a:pt x="381" y="908"/>
                  </a:cubicBezTo>
                  <a:cubicBezTo>
                    <a:pt x="989" y="1944"/>
                    <a:pt x="1929" y="2742"/>
                    <a:pt x="3048" y="3171"/>
                  </a:cubicBezTo>
                  <a:cubicBezTo>
                    <a:pt x="3096" y="3183"/>
                    <a:pt x="3132" y="3206"/>
                    <a:pt x="3191" y="3218"/>
                  </a:cubicBezTo>
                  <a:cubicBezTo>
                    <a:pt x="3191" y="3230"/>
                    <a:pt x="3203" y="3230"/>
                    <a:pt x="3215" y="3230"/>
                  </a:cubicBezTo>
                  <a:cubicBezTo>
                    <a:pt x="3263" y="3230"/>
                    <a:pt x="3298" y="3194"/>
                    <a:pt x="3310" y="3159"/>
                  </a:cubicBezTo>
                  <a:cubicBezTo>
                    <a:pt x="3334" y="3111"/>
                    <a:pt x="3298" y="3052"/>
                    <a:pt x="3251" y="3028"/>
                  </a:cubicBezTo>
                  <a:cubicBezTo>
                    <a:pt x="3167" y="3004"/>
                    <a:pt x="3072" y="2968"/>
                    <a:pt x="2989" y="2932"/>
                  </a:cubicBezTo>
                  <a:cubicBezTo>
                    <a:pt x="2001" y="2528"/>
                    <a:pt x="1167" y="1813"/>
                    <a:pt x="608" y="908"/>
                  </a:cubicBezTo>
                  <a:cubicBezTo>
                    <a:pt x="441" y="646"/>
                    <a:pt x="298" y="361"/>
                    <a:pt x="203" y="75"/>
                  </a:cubicBezTo>
                  <a:cubicBezTo>
                    <a:pt x="183" y="25"/>
                    <a:pt x="146" y="1"/>
                    <a:pt x="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56"/>
            <p:cNvSpPr/>
            <p:nvPr/>
          </p:nvSpPr>
          <p:spPr>
            <a:xfrm>
              <a:off x="1251325" y="3777000"/>
              <a:ext cx="83375" cy="80475"/>
            </a:xfrm>
            <a:custGeom>
              <a:avLst/>
              <a:gdLst/>
              <a:ahLst/>
              <a:cxnLst/>
              <a:rect l="l" t="t" r="r" b="b"/>
              <a:pathLst>
                <a:path w="3335" h="3219" extrusionOk="0">
                  <a:moveTo>
                    <a:pt x="3238" y="1"/>
                  </a:moveTo>
                  <a:cubicBezTo>
                    <a:pt x="3199" y="1"/>
                    <a:pt x="3164" y="22"/>
                    <a:pt x="3144" y="51"/>
                  </a:cubicBezTo>
                  <a:cubicBezTo>
                    <a:pt x="3144" y="51"/>
                    <a:pt x="3132" y="63"/>
                    <a:pt x="3132" y="75"/>
                  </a:cubicBezTo>
                  <a:cubicBezTo>
                    <a:pt x="3013" y="385"/>
                    <a:pt x="2870" y="694"/>
                    <a:pt x="2680" y="980"/>
                  </a:cubicBezTo>
                  <a:cubicBezTo>
                    <a:pt x="2132" y="1837"/>
                    <a:pt x="1322" y="2516"/>
                    <a:pt x="382" y="2909"/>
                  </a:cubicBezTo>
                  <a:cubicBezTo>
                    <a:pt x="287" y="2957"/>
                    <a:pt x="179" y="2992"/>
                    <a:pt x="84" y="3028"/>
                  </a:cubicBezTo>
                  <a:cubicBezTo>
                    <a:pt x="25" y="3052"/>
                    <a:pt x="1" y="3099"/>
                    <a:pt x="25" y="3159"/>
                  </a:cubicBezTo>
                  <a:cubicBezTo>
                    <a:pt x="37" y="3195"/>
                    <a:pt x="72" y="3218"/>
                    <a:pt x="120" y="3218"/>
                  </a:cubicBezTo>
                  <a:lnTo>
                    <a:pt x="144" y="3218"/>
                  </a:lnTo>
                  <a:cubicBezTo>
                    <a:pt x="203" y="3195"/>
                    <a:pt x="263" y="3171"/>
                    <a:pt x="322" y="3159"/>
                  </a:cubicBezTo>
                  <a:cubicBezTo>
                    <a:pt x="1406" y="2730"/>
                    <a:pt x="2311" y="1968"/>
                    <a:pt x="2918" y="968"/>
                  </a:cubicBezTo>
                  <a:cubicBezTo>
                    <a:pt x="3085" y="706"/>
                    <a:pt x="3216" y="421"/>
                    <a:pt x="3323" y="135"/>
                  </a:cubicBezTo>
                  <a:cubicBezTo>
                    <a:pt x="3335" y="99"/>
                    <a:pt x="3335" y="75"/>
                    <a:pt x="3311" y="51"/>
                  </a:cubicBezTo>
                  <a:cubicBezTo>
                    <a:pt x="3299" y="28"/>
                    <a:pt x="3287" y="16"/>
                    <a:pt x="3263" y="4"/>
                  </a:cubicBezTo>
                  <a:cubicBezTo>
                    <a:pt x="3255" y="2"/>
                    <a:pt x="3246" y="1"/>
                    <a:pt x="3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56"/>
            <p:cNvSpPr/>
            <p:nvPr/>
          </p:nvSpPr>
          <p:spPr>
            <a:xfrm>
              <a:off x="1472500" y="2900775"/>
              <a:ext cx="8350" cy="45575"/>
            </a:xfrm>
            <a:custGeom>
              <a:avLst/>
              <a:gdLst/>
              <a:ahLst/>
              <a:cxnLst/>
              <a:rect l="l" t="t" r="r" b="b"/>
              <a:pathLst>
                <a:path w="334" h="1823" extrusionOk="0">
                  <a:moveTo>
                    <a:pt x="179" y="1"/>
                  </a:moveTo>
                  <a:cubicBezTo>
                    <a:pt x="143" y="1"/>
                    <a:pt x="107" y="13"/>
                    <a:pt x="84" y="37"/>
                  </a:cubicBezTo>
                  <a:cubicBezTo>
                    <a:pt x="48" y="60"/>
                    <a:pt x="36" y="96"/>
                    <a:pt x="36" y="132"/>
                  </a:cubicBezTo>
                  <a:cubicBezTo>
                    <a:pt x="36" y="132"/>
                    <a:pt x="0" y="1001"/>
                    <a:pt x="60" y="1692"/>
                  </a:cubicBezTo>
                  <a:cubicBezTo>
                    <a:pt x="60" y="1763"/>
                    <a:pt x="119" y="1823"/>
                    <a:pt x="191" y="1823"/>
                  </a:cubicBezTo>
                  <a:lnTo>
                    <a:pt x="203" y="1823"/>
                  </a:lnTo>
                  <a:cubicBezTo>
                    <a:pt x="286" y="1811"/>
                    <a:pt x="334" y="1751"/>
                    <a:pt x="334" y="1668"/>
                  </a:cubicBezTo>
                  <a:cubicBezTo>
                    <a:pt x="286" y="1013"/>
                    <a:pt x="310" y="156"/>
                    <a:pt x="310" y="156"/>
                  </a:cubicBezTo>
                  <a:cubicBezTo>
                    <a:pt x="310" y="84"/>
                    <a:pt x="274" y="37"/>
                    <a:pt x="215" y="13"/>
                  </a:cubicBezTo>
                  <a:cubicBezTo>
                    <a:pt x="203" y="13"/>
                    <a:pt x="191" y="1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56"/>
            <p:cNvSpPr/>
            <p:nvPr/>
          </p:nvSpPr>
          <p:spPr>
            <a:xfrm>
              <a:off x="1490050" y="2897200"/>
              <a:ext cx="8375" cy="46475"/>
            </a:xfrm>
            <a:custGeom>
              <a:avLst/>
              <a:gdLst/>
              <a:ahLst/>
              <a:cxnLst/>
              <a:rect l="l" t="t" r="r" b="b"/>
              <a:pathLst>
                <a:path w="335" h="1859" extrusionOk="0">
                  <a:moveTo>
                    <a:pt x="167" y="1"/>
                  </a:moveTo>
                  <a:cubicBezTo>
                    <a:pt x="108" y="13"/>
                    <a:pt x="60" y="61"/>
                    <a:pt x="60" y="120"/>
                  </a:cubicBezTo>
                  <a:cubicBezTo>
                    <a:pt x="13" y="656"/>
                    <a:pt x="1" y="1192"/>
                    <a:pt x="25" y="1739"/>
                  </a:cubicBezTo>
                  <a:cubicBezTo>
                    <a:pt x="25" y="1799"/>
                    <a:pt x="84" y="1858"/>
                    <a:pt x="167" y="1858"/>
                  </a:cubicBezTo>
                  <a:cubicBezTo>
                    <a:pt x="251" y="1858"/>
                    <a:pt x="310" y="1787"/>
                    <a:pt x="298" y="1715"/>
                  </a:cubicBezTo>
                  <a:cubicBezTo>
                    <a:pt x="275" y="1192"/>
                    <a:pt x="286" y="668"/>
                    <a:pt x="322" y="144"/>
                  </a:cubicBezTo>
                  <a:cubicBezTo>
                    <a:pt x="334" y="108"/>
                    <a:pt x="322" y="72"/>
                    <a:pt x="298" y="49"/>
                  </a:cubicBezTo>
                  <a:cubicBezTo>
                    <a:pt x="275" y="13"/>
                    <a:pt x="239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56"/>
            <p:cNvSpPr/>
            <p:nvPr/>
          </p:nvSpPr>
          <p:spPr>
            <a:xfrm>
              <a:off x="1507025" y="2897800"/>
              <a:ext cx="8350" cy="44375"/>
            </a:xfrm>
            <a:custGeom>
              <a:avLst/>
              <a:gdLst/>
              <a:ahLst/>
              <a:cxnLst/>
              <a:rect l="l" t="t" r="r" b="b"/>
              <a:pathLst>
                <a:path w="334" h="1775" extrusionOk="0">
                  <a:moveTo>
                    <a:pt x="60" y="1"/>
                  </a:moveTo>
                  <a:cubicBezTo>
                    <a:pt x="12" y="548"/>
                    <a:pt x="0" y="1096"/>
                    <a:pt x="36" y="1644"/>
                  </a:cubicBezTo>
                  <a:cubicBezTo>
                    <a:pt x="36" y="1715"/>
                    <a:pt x="96" y="1775"/>
                    <a:pt x="167" y="1775"/>
                  </a:cubicBezTo>
                  <a:lnTo>
                    <a:pt x="179" y="1775"/>
                  </a:lnTo>
                  <a:cubicBezTo>
                    <a:pt x="250" y="1763"/>
                    <a:pt x="310" y="1703"/>
                    <a:pt x="310" y="1632"/>
                  </a:cubicBezTo>
                  <a:cubicBezTo>
                    <a:pt x="274" y="1084"/>
                    <a:pt x="286" y="548"/>
                    <a:pt x="334" y="13"/>
                  </a:cubicBezTo>
                  <a:lnTo>
                    <a:pt x="298" y="1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56"/>
            <p:cNvSpPr/>
            <p:nvPr/>
          </p:nvSpPr>
          <p:spPr>
            <a:xfrm>
              <a:off x="1458800" y="2894175"/>
              <a:ext cx="93775" cy="81950"/>
            </a:xfrm>
            <a:custGeom>
              <a:avLst/>
              <a:gdLst/>
              <a:ahLst/>
              <a:cxnLst/>
              <a:rect l="l" t="t" r="r" b="b"/>
              <a:pathLst>
                <a:path w="3751" h="3278" extrusionOk="0">
                  <a:moveTo>
                    <a:pt x="1916" y="1"/>
                  </a:moveTo>
                  <a:cubicBezTo>
                    <a:pt x="1832" y="1"/>
                    <a:pt x="1757" y="17"/>
                    <a:pt x="1727" y="27"/>
                  </a:cubicBezTo>
                  <a:cubicBezTo>
                    <a:pt x="1656" y="51"/>
                    <a:pt x="1584" y="98"/>
                    <a:pt x="1548" y="158"/>
                  </a:cubicBezTo>
                  <a:cubicBezTo>
                    <a:pt x="1572" y="193"/>
                    <a:pt x="1584" y="229"/>
                    <a:pt x="1572" y="265"/>
                  </a:cubicBezTo>
                  <a:cubicBezTo>
                    <a:pt x="1536" y="789"/>
                    <a:pt x="1525" y="1313"/>
                    <a:pt x="1548" y="1836"/>
                  </a:cubicBezTo>
                  <a:cubicBezTo>
                    <a:pt x="1560" y="1908"/>
                    <a:pt x="1501" y="1979"/>
                    <a:pt x="1417" y="1979"/>
                  </a:cubicBezTo>
                  <a:cubicBezTo>
                    <a:pt x="1334" y="1979"/>
                    <a:pt x="1275" y="1920"/>
                    <a:pt x="1275" y="1848"/>
                  </a:cubicBezTo>
                  <a:cubicBezTo>
                    <a:pt x="1251" y="1313"/>
                    <a:pt x="1263" y="777"/>
                    <a:pt x="1310" y="241"/>
                  </a:cubicBezTo>
                  <a:cubicBezTo>
                    <a:pt x="1310" y="182"/>
                    <a:pt x="1358" y="134"/>
                    <a:pt x="1417" y="122"/>
                  </a:cubicBezTo>
                  <a:cubicBezTo>
                    <a:pt x="1339" y="87"/>
                    <a:pt x="1260" y="65"/>
                    <a:pt x="1182" y="65"/>
                  </a:cubicBezTo>
                  <a:cubicBezTo>
                    <a:pt x="1153" y="65"/>
                    <a:pt x="1125" y="68"/>
                    <a:pt x="1096" y="74"/>
                  </a:cubicBezTo>
                  <a:cubicBezTo>
                    <a:pt x="953" y="74"/>
                    <a:pt x="822" y="158"/>
                    <a:pt x="763" y="277"/>
                  </a:cubicBezTo>
                  <a:cubicBezTo>
                    <a:pt x="822" y="301"/>
                    <a:pt x="858" y="348"/>
                    <a:pt x="858" y="420"/>
                  </a:cubicBezTo>
                  <a:cubicBezTo>
                    <a:pt x="858" y="420"/>
                    <a:pt x="834" y="1277"/>
                    <a:pt x="882" y="1932"/>
                  </a:cubicBezTo>
                  <a:cubicBezTo>
                    <a:pt x="882" y="2015"/>
                    <a:pt x="834" y="2075"/>
                    <a:pt x="751" y="2087"/>
                  </a:cubicBezTo>
                  <a:lnTo>
                    <a:pt x="739" y="2087"/>
                  </a:lnTo>
                  <a:cubicBezTo>
                    <a:pt x="667" y="2087"/>
                    <a:pt x="608" y="2027"/>
                    <a:pt x="608" y="1956"/>
                  </a:cubicBezTo>
                  <a:cubicBezTo>
                    <a:pt x="560" y="1265"/>
                    <a:pt x="584" y="396"/>
                    <a:pt x="584" y="396"/>
                  </a:cubicBezTo>
                  <a:cubicBezTo>
                    <a:pt x="584" y="360"/>
                    <a:pt x="596" y="324"/>
                    <a:pt x="632" y="301"/>
                  </a:cubicBezTo>
                  <a:cubicBezTo>
                    <a:pt x="465" y="301"/>
                    <a:pt x="322" y="396"/>
                    <a:pt x="274" y="551"/>
                  </a:cubicBezTo>
                  <a:cubicBezTo>
                    <a:pt x="227" y="693"/>
                    <a:pt x="1" y="1586"/>
                    <a:pt x="143" y="3158"/>
                  </a:cubicBezTo>
                  <a:cubicBezTo>
                    <a:pt x="143" y="3206"/>
                    <a:pt x="143" y="3241"/>
                    <a:pt x="155" y="3277"/>
                  </a:cubicBezTo>
                  <a:cubicBezTo>
                    <a:pt x="774" y="3194"/>
                    <a:pt x="1798" y="3110"/>
                    <a:pt x="2501" y="3099"/>
                  </a:cubicBezTo>
                  <a:lnTo>
                    <a:pt x="2870" y="3099"/>
                  </a:lnTo>
                  <a:cubicBezTo>
                    <a:pt x="2965" y="2968"/>
                    <a:pt x="3060" y="2813"/>
                    <a:pt x="3144" y="2682"/>
                  </a:cubicBezTo>
                  <a:cubicBezTo>
                    <a:pt x="3441" y="2217"/>
                    <a:pt x="3751" y="1658"/>
                    <a:pt x="3465" y="1479"/>
                  </a:cubicBezTo>
                  <a:cubicBezTo>
                    <a:pt x="3401" y="1439"/>
                    <a:pt x="3330" y="1415"/>
                    <a:pt x="3262" y="1415"/>
                  </a:cubicBezTo>
                  <a:cubicBezTo>
                    <a:pt x="3230" y="1415"/>
                    <a:pt x="3198" y="1420"/>
                    <a:pt x="3168" y="1432"/>
                  </a:cubicBezTo>
                  <a:cubicBezTo>
                    <a:pt x="3191" y="1479"/>
                    <a:pt x="3180" y="1539"/>
                    <a:pt x="3132" y="1575"/>
                  </a:cubicBezTo>
                  <a:cubicBezTo>
                    <a:pt x="2977" y="1753"/>
                    <a:pt x="2846" y="1956"/>
                    <a:pt x="2763" y="2182"/>
                  </a:cubicBezTo>
                  <a:cubicBezTo>
                    <a:pt x="2739" y="2229"/>
                    <a:pt x="2691" y="2265"/>
                    <a:pt x="2632" y="2265"/>
                  </a:cubicBezTo>
                  <a:lnTo>
                    <a:pt x="2620" y="2265"/>
                  </a:lnTo>
                  <a:cubicBezTo>
                    <a:pt x="2608" y="2265"/>
                    <a:pt x="2596" y="2265"/>
                    <a:pt x="2584" y="2253"/>
                  </a:cubicBezTo>
                  <a:cubicBezTo>
                    <a:pt x="2560" y="2253"/>
                    <a:pt x="2537" y="2229"/>
                    <a:pt x="2525" y="2194"/>
                  </a:cubicBezTo>
                  <a:cubicBezTo>
                    <a:pt x="2501" y="2170"/>
                    <a:pt x="2489" y="2122"/>
                    <a:pt x="2501" y="2087"/>
                  </a:cubicBezTo>
                  <a:cubicBezTo>
                    <a:pt x="2560" y="1956"/>
                    <a:pt x="2620" y="1825"/>
                    <a:pt x="2691" y="1706"/>
                  </a:cubicBezTo>
                  <a:cubicBezTo>
                    <a:pt x="2751" y="1360"/>
                    <a:pt x="2787" y="1003"/>
                    <a:pt x="2810" y="646"/>
                  </a:cubicBezTo>
                  <a:cubicBezTo>
                    <a:pt x="2834" y="443"/>
                    <a:pt x="2727" y="241"/>
                    <a:pt x="2548" y="146"/>
                  </a:cubicBezTo>
                  <a:cubicBezTo>
                    <a:pt x="2504" y="129"/>
                    <a:pt x="2457" y="120"/>
                    <a:pt x="2412" y="120"/>
                  </a:cubicBezTo>
                  <a:cubicBezTo>
                    <a:pt x="2359" y="120"/>
                    <a:pt x="2307" y="132"/>
                    <a:pt x="2263" y="158"/>
                  </a:cubicBezTo>
                  <a:cubicBezTo>
                    <a:pt x="2215" y="693"/>
                    <a:pt x="2203" y="1229"/>
                    <a:pt x="2239" y="1777"/>
                  </a:cubicBezTo>
                  <a:cubicBezTo>
                    <a:pt x="2239" y="1848"/>
                    <a:pt x="2179" y="1908"/>
                    <a:pt x="2108" y="1920"/>
                  </a:cubicBezTo>
                  <a:lnTo>
                    <a:pt x="2096" y="1920"/>
                  </a:lnTo>
                  <a:cubicBezTo>
                    <a:pt x="2025" y="1920"/>
                    <a:pt x="1965" y="1860"/>
                    <a:pt x="1965" y="1789"/>
                  </a:cubicBezTo>
                  <a:cubicBezTo>
                    <a:pt x="1929" y="1241"/>
                    <a:pt x="1941" y="693"/>
                    <a:pt x="1989" y="146"/>
                  </a:cubicBezTo>
                  <a:lnTo>
                    <a:pt x="2132" y="146"/>
                  </a:lnTo>
                  <a:lnTo>
                    <a:pt x="2227" y="158"/>
                  </a:lnTo>
                  <a:cubicBezTo>
                    <a:pt x="2171" y="32"/>
                    <a:pt x="2034" y="1"/>
                    <a:pt x="1916" y="1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56"/>
            <p:cNvSpPr/>
            <p:nvPr/>
          </p:nvSpPr>
          <p:spPr>
            <a:xfrm>
              <a:off x="1521000" y="2927750"/>
              <a:ext cx="17600" cy="23075"/>
            </a:xfrm>
            <a:custGeom>
              <a:avLst/>
              <a:gdLst/>
              <a:ahLst/>
              <a:cxnLst/>
              <a:rect l="l" t="t" r="r" b="b"/>
              <a:pathLst>
                <a:path w="704" h="923" extrusionOk="0">
                  <a:moveTo>
                    <a:pt x="555" y="1"/>
                  </a:moveTo>
                  <a:cubicBezTo>
                    <a:pt x="521" y="1"/>
                    <a:pt x="488" y="13"/>
                    <a:pt x="465" y="41"/>
                  </a:cubicBezTo>
                  <a:cubicBezTo>
                    <a:pt x="358" y="136"/>
                    <a:pt x="275" y="243"/>
                    <a:pt x="203" y="363"/>
                  </a:cubicBezTo>
                  <a:cubicBezTo>
                    <a:pt x="132" y="482"/>
                    <a:pt x="72" y="613"/>
                    <a:pt x="13" y="744"/>
                  </a:cubicBezTo>
                  <a:cubicBezTo>
                    <a:pt x="1" y="779"/>
                    <a:pt x="13" y="827"/>
                    <a:pt x="37" y="863"/>
                  </a:cubicBezTo>
                  <a:cubicBezTo>
                    <a:pt x="49" y="886"/>
                    <a:pt x="72" y="910"/>
                    <a:pt x="96" y="922"/>
                  </a:cubicBezTo>
                  <a:lnTo>
                    <a:pt x="144" y="922"/>
                  </a:lnTo>
                  <a:cubicBezTo>
                    <a:pt x="203" y="922"/>
                    <a:pt x="251" y="886"/>
                    <a:pt x="275" y="839"/>
                  </a:cubicBezTo>
                  <a:cubicBezTo>
                    <a:pt x="358" y="613"/>
                    <a:pt x="489" y="410"/>
                    <a:pt x="644" y="232"/>
                  </a:cubicBezTo>
                  <a:cubicBezTo>
                    <a:pt x="692" y="196"/>
                    <a:pt x="703" y="136"/>
                    <a:pt x="680" y="89"/>
                  </a:cubicBezTo>
                  <a:cubicBezTo>
                    <a:pt x="668" y="65"/>
                    <a:pt x="668" y="53"/>
                    <a:pt x="656" y="41"/>
                  </a:cubicBezTo>
                  <a:cubicBezTo>
                    <a:pt x="631" y="16"/>
                    <a:pt x="592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56"/>
            <p:cNvSpPr/>
            <p:nvPr/>
          </p:nvSpPr>
          <p:spPr>
            <a:xfrm>
              <a:off x="2117525" y="2820725"/>
              <a:ext cx="11625" cy="45250"/>
            </a:xfrm>
            <a:custGeom>
              <a:avLst/>
              <a:gdLst/>
              <a:ahLst/>
              <a:cxnLst/>
              <a:rect l="l" t="t" r="r" b="b"/>
              <a:pathLst>
                <a:path w="465" h="1810" extrusionOk="0">
                  <a:moveTo>
                    <a:pt x="119" y="0"/>
                  </a:moveTo>
                  <a:cubicBezTo>
                    <a:pt x="107" y="12"/>
                    <a:pt x="95" y="12"/>
                    <a:pt x="83" y="12"/>
                  </a:cubicBezTo>
                  <a:cubicBezTo>
                    <a:pt x="36" y="48"/>
                    <a:pt x="0" y="107"/>
                    <a:pt x="12" y="167"/>
                  </a:cubicBezTo>
                  <a:cubicBezTo>
                    <a:pt x="12" y="167"/>
                    <a:pt x="143" y="1012"/>
                    <a:pt x="179" y="1679"/>
                  </a:cubicBezTo>
                  <a:cubicBezTo>
                    <a:pt x="191" y="1750"/>
                    <a:pt x="250" y="1810"/>
                    <a:pt x="322" y="1810"/>
                  </a:cubicBezTo>
                  <a:cubicBezTo>
                    <a:pt x="405" y="1810"/>
                    <a:pt x="464" y="1738"/>
                    <a:pt x="453" y="1667"/>
                  </a:cubicBezTo>
                  <a:cubicBezTo>
                    <a:pt x="417" y="1000"/>
                    <a:pt x="286" y="131"/>
                    <a:pt x="286" y="107"/>
                  </a:cubicBezTo>
                  <a:cubicBezTo>
                    <a:pt x="274" y="72"/>
                    <a:pt x="250" y="48"/>
                    <a:pt x="226" y="24"/>
                  </a:cubicBezTo>
                  <a:cubicBezTo>
                    <a:pt x="191" y="0"/>
                    <a:pt x="155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56"/>
            <p:cNvSpPr/>
            <p:nvPr/>
          </p:nvSpPr>
          <p:spPr>
            <a:xfrm>
              <a:off x="2099350" y="2822200"/>
              <a:ext cx="12825" cy="43475"/>
            </a:xfrm>
            <a:custGeom>
              <a:avLst/>
              <a:gdLst/>
              <a:ahLst/>
              <a:cxnLst/>
              <a:rect l="l" t="t" r="r" b="b"/>
              <a:pathLst>
                <a:path w="513" h="1739" extrusionOk="0">
                  <a:moveTo>
                    <a:pt x="275" y="1"/>
                  </a:moveTo>
                  <a:lnTo>
                    <a:pt x="1" y="48"/>
                  </a:lnTo>
                  <a:cubicBezTo>
                    <a:pt x="108" y="560"/>
                    <a:pt x="191" y="1084"/>
                    <a:pt x="227" y="1608"/>
                  </a:cubicBezTo>
                  <a:cubicBezTo>
                    <a:pt x="239" y="1679"/>
                    <a:pt x="298" y="1739"/>
                    <a:pt x="370" y="1739"/>
                  </a:cubicBezTo>
                  <a:lnTo>
                    <a:pt x="382" y="1739"/>
                  </a:lnTo>
                  <a:cubicBezTo>
                    <a:pt x="453" y="1727"/>
                    <a:pt x="513" y="1667"/>
                    <a:pt x="513" y="1584"/>
                  </a:cubicBezTo>
                  <a:cubicBezTo>
                    <a:pt x="465" y="1048"/>
                    <a:pt x="382" y="524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56"/>
            <p:cNvSpPr/>
            <p:nvPr/>
          </p:nvSpPr>
          <p:spPr>
            <a:xfrm>
              <a:off x="2082400" y="2823100"/>
              <a:ext cx="600" cy="325"/>
            </a:xfrm>
            <a:custGeom>
              <a:avLst/>
              <a:gdLst/>
              <a:ahLst/>
              <a:cxnLst/>
              <a:rect l="l" t="t" r="r" b="b"/>
              <a:pathLst>
                <a:path w="24" h="13" extrusionOk="0">
                  <a:moveTo>
                    <a:pt x="0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24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56"/>
            <p:cNvSpPr/>
            <p:nvPr/>
          </p:nvSpPr>
          <p:spPr>
            <a:xfrm>
              <a:off x="2082100" y="2821600"/>
              <a:ext cx="12825" cy="44675"/>
            </a:xfrm>
            <a:custGeom>
              <a:avLst/>
              <a:gdLst/>
              <a:ahLst/>
              <a:cxnLst/>
              <a:rect l="l" t="t" r="r" b="b"/>
              <a:pathLst>
                <a:path w="513" h="1787" extrusionOk="0">
                  <a:moveTo>
                    <a:pt x="262" y="1"/>
                  </a:moveTo>
                  <a:lnTo>
                    <a:pt x="36" y="60"/>
                  </a:lnTo>
                  <a:cubicBezTo>
                    <a:pt x="36" y="60"/>
                    <a:pt x="24" y="72"/>
                    <a:pt x="24" y="72"/>
                  </a:cubicBezTo>
                  <a:cubicBezTo>
                    <a:pt x="24" y="72"/>
                    <a:pt x="24" y="72"/>
                    <a:pt x="12" y="60"/>
                  </a:cubicBezTo>
                  <a:lnTo>
                    <a:pt x="0" y="72"/>
                  </a:lnTo>
                  <a:cubicBezTo>
                    <a:pt x="107" y="584"/>
                    <a:pt x="191" y="1120"/>
                    <a:pt x="238" y="1656"/>
                  </a:cubicBezTo>
                  <a:cubicBezTo>
                    <a:pt x="238" y="1727"/>
                    <a:pt x="298" y="1787"/>
                    <a:pt x="369" y="1787"/>
                  </a:cubicBezTo>
                  <a:lnTo>
                    <a:pt x="381" y="1787"/>
                  </a:lnTo>
                  <a:cubicBezTo>
                    <a:pt x="453" y="1775"/>
                    <a:pt x="512" y="1715"/>
                    <a:pt x="512" y="1644"/>
                  </a:cubicBezTo>
                  <a:cubicBezTo>
                    <a:pt x="465" y="1096"/>
                    <a:pt x="381" y="548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56"/>
            <p:cNvSpPr/>
            <p:nvPr/>
          </p:nvSpPr>
          <p:spPr>
            <a:xfrm>
              <a:off x="2049950" y="2817100"/>
              <a:ext cx="94375" cy="82225"/>
            </a:xfrm>
            <a:custGeom>
              <a:avLst/>
              <a:gdLst/>
              <a:ahLst/>
              <a:cxnLst/>
              <a:rect l="l" t="t" r="r" b="b"/>
              <a:pathLst>
                <a:path w="3775" h="3289" extrusionOk="0">
                  <a:moveTo>
                    <a:pt x="2251" y="193"/>
                  </a:moveTo>
                  <a:cubicBezTo>
                    <a:pt x="2358" y="728"/>
                    <a:pt x="2441" y="1252"/>
                    <a:pt x="2477" y="1788"/>
                  </a:cubicBezTo>
                  <a:cubicBezTo>
                    <a:pt x="2489" y="1871"/>
                    <a:pt x="2429" y="1931"/>
                    <a:pt x="2358" y="1931"/>
                  </a:cubicBezTo>
                  <a:lnTo>
                    <a:pt x="2346" y="1931"/>
                  </a:lnTo>
                  <a:cubicBezTo>
                    <a:pt x="2340" y="1932"/>
                    <a:pt x="2334" y="1933"/>
                    <a:pt x="2328" y="1933"/>
                  </a:cubicBezTo>
                  <a:cubicBezTo>
                    <a:pt x="2265" y="1933"/>
                    <a:pt x="2214" y="1877"/>
                    <a:pt x="2203" y="1812"/>
                  </a:cubicBezTo>
                  <a:cubicBezTo>
                    <a:pt x="2167" y="1288"/>
                    <a:pt x="2084" y="764"/>
                    <a:pt x="1977" y="252"/>
                  </a:cubicBezTo>
                  <a:lnTo>
                    <a:pt x="2251" y="193"/>
                  </a:lnTo>
                  <a:close/>
                  <a:moveTo>
                    <a:pt x="2465" y="1"/>
                  </a:moveTo>
                  <a:cubicBezTo>
                    <a:pt x="2453" y="1"/>
                    <a:pt x="2441" y="1"/>
                    <a:pt x="2429" y="2"/>
                  </a:cubicBezTo>
                  <a:cubicBezTo>
                    <a:pt x="2096" y="2"/>
                    <a:pt x="2036" y="193"/>
                    <a:pt x="2036" y="193"/>
                  </a:cubicBezTo>
                  <a:cubicBezTo>
                    <a:pt x="1989" y="121"/>
                    <a:pt x="1893" y="62"/>
                    <a:pt x="1798" y="38"/>
                  </a:cubicBezTo>
                  <a:cubicBezTo>
                    <a:pt x="1780" y="35"/>
                    <a:pt x="1744" y="31"/>
                    <a:pt x="1699" y="31"/>
                  </a:cubicBezTo>
                  <a:cubicBezTo>
                    <a:pt x="1568" y="31"/>
                    <a:pt x="1366" y="63"/>
                    <a:pt x="1322" y="240"/>
                  </a:cubicBezTo>
                  <a:lnTo>
                    <a:pt x="1548" y="181"/>
                  </a:lnTo>
                  <a:cubicBezTo>
                    <a:pt x="1667" y="728"/>
                    <a:pt x="1751" y="1276"/>
                    <a:pt x="1798" y="1824"/>
                  </a:cubicBezTo>
                  <a:cubicBezTo>
                    <a:pt x="1798" y="1895"/>
                    <a:pt x="1739" y="1955"/>
                    <a:pt x="1667" y="1967"/>
                  </a:cubicBezTo>
                  <a:lnTo>
                    <a:pt x="1655" y="1967"/>
                  </a:lnTo>
                  <a:cubicBezTo>
                    <a:pt x="1584" y="1967"/>
                    <a:pt x="1524" y="1907"/>
                    <a:pt x="1524" y="1836"/>
                  </a:cubicBezTo>
                  <a:cubicBezTo>
                    <a:pt x="1477" y="1300"/>
                    <a:pt x="1393" y="764"/>
                    <a:pt x="1286" y="252"/>
                  </a:cubicBezTo>
                  <a:lnTo>
                    <a:pt x="1286" y="240"/>
                  </a:lnTo>
                  <a:cubicBezTo>
                    <a:pt x="1253" y="226"/>
                    <a:pt x="1215" y="220"/>
                    <a:pt x="1175" y="220"/>
                  </a:cubicBezTo>
                  <a:cubicBezTo>
                    <a:pt x="1115" y="220"/>
                    <a:pt x="1051" y="235"/>
                    <a:pt x="1000" y="264"/>
                  </a:cubicBezTo>
                  <a:cubicBezTo>
                    <a:pt x="834" y="383"/>
                    <a:pt x="762" y="586"/>
                    <a:pt x="810" y="788"/>
                  </a:cubicBezTo>
                  <a:cubicBezTo>
                    <a:pt x="870" y="1133"/>
                    <a:pt x="953" y="1490"/>
                    <a:pt x="1060" y="1836"/>
                  </a:cubicBezTo>
                  <a:cubicBezTo>
                    <a:pt x="1143" y="1943"/>
                    <a:pt x="1227" y="2050"/>
                    <a:pt x="1286" y="2181"/>
                  </a:cubicBezTo>
                  <a:cubicBezTo>
                    <a:pt x="1310" y="2217"/>
                    <a:pt x="1310" y="2252"/>
                    <a:pt x="1298" y="2300"/>
                  </a:cubicBezTo>
                  <a:cubicBezTo>
                    <a:pt x="1286" y="2324"/>
                    <a:pt x="1262" y="2348"/>
                    <a:pt x="1227" y="2360"/>
                  </a:cubicBezTo>
                  <a:cubicBezTo>
                    <a:pt x="1227" y="2372"/>
                    <a:pt x="1203" y="2372"/>
                    <a:pt x="1191" y="2372"/>
                  </a:cubicBezTo>
                  <a:cubicBezTo>
                    <a:pt x="1191" y="2372"/>
                    <a:pt x="1179" y="2383"/>
                    <a:pt x="1167" y="2383"/>
                  </a:cubicBezTo>
                  <a:cubicBezTo>
                    <a:pt x="1120" y="2383"/>
                    <a:pt x="1072" y="2348"/>
                    <a:pt x="1048" y="2300"/>
                  </a:cubicBezTo>
                  <a:cubicBezTo>
                    <a:pt x="941" y="2098"/>
                    <a:pt x="786" y="1907"/>
                    <a:pt x="608" y="1764"/>
                  </a:cubicBezTo>
                  <a:cubicBezTo>
                    <a:pt x="560" y="1729"/>
                    <a:pt x="536" y="1669"/>
                    <a:pt x="548" y="1610"/>
                  </a:cubicBezTo>
                  <a:cubicBezTo>
                    <a:pt x="536" y="1608"/>
                    <a:pt x="523" y="1607"/>
                    <a:pt x="511" y="1607"/>
                  </a:cubicBezTo>
                  <a:cubicBezTo>
                    <a:pt x="425" y="1607"/>
                    <a:pt x="335" y="1641"/>
                    <a:pt x="262" y="1693"/>
                  </a:cubicBezTo>
                  <a:cubicBezTo>
                    <a:pt x="0" y="1907"/>
                    <a:pt x="381" y="2431"/>
                    <a:pt x="739" y="2848"/>
                  </a:cubicBezTo>
                  <a:cubicBezTo>
                    <a:pt x="858" y="3003"/>
                    <a:pt x="977" y="3145"/>
                    <a:pt x="1108" y="3288"/>
                  </a:cubicBezTo>
                  <a:cubicBezTo>
                    <a:pt x="1167" y="3276"/>
                    <a:pt x="1227" y="3265"/>
                    <a:pt x="1286" y="3253"/>
                  </a:cubicBezTo>
                  <a:cubicBezTo>
                    <a:pt x="1334" y="3241"/>
                    <a:pt x="1370" y="3241"/>
                    <a:pt x="1417" y="3229"/>
                  </a:cubicBezTo>
                  <a:cubicBezTo>
                    <a:pt x="2203" y="3110"/>
                    <a:pt x="2989" y="3026"/>
                    <a:pt x="3775" y="2979"/>
                  </a:cubicBezTo>
                  <a:lnTo>
                    <a:pt x="3775" y="2943"/>
                  </a:lnTo>
                  <a:cubicBezTo>
                    <a:pt x="3703" y="1371"/>
                    <a:pt x="3370" y="502"/>
                    <a:pt x="3310" y="371"/>
                  </a:cubicBezTo>
                  <a:cubicBezTo>
                    <a:pt x="3247" y="245"/>
                    <a:pt x="3118" y="165"/>
                    <a:pt x="2982" y="165"/>
                  </a:cubicBezTo>
                  <a:cubicBezTo>
                    <a:pt x="2965" y="165"/>
                    <a:pt x="2947" y="166"/>
                    <a:pt x="2929" y="169"/>
                  </a:cubicBezTo>
                  <a:cubicBezTo>
                    <a:pt x="2953" y="193"/>
                    <a:pt x="2977" y="217"/>
                    <a:pt x="2989" y="252"/>
                  </a:cubicBezTo>
                  <a:cubicBezTo>
                    <a:pt x="2989" y="276"/>
                    <a:pt x="3120" y="1145"/>
                    <a:pt x="3156" y="1812"/>
                  </a:cubicBezTo>
                  <a:cubicBezTo>
                    <a:pt x="3167" y="1883"/>
                    <a:pt x="3108" y="1955"/>
                    <a:pt x="3025" y="1955"/>
                  </a:cubicBezTo>
                  <a:cubicBezTo>
                    <a:pt x="2953" y="1955"/>
                    <a:pt x="2894" y="1895"/>
                    <a:pt x="2882" y="1824"/>
                  </a:cubicBezTo>
                  <a:cubicBezTo>
                    <a:pt x="2846" y="1145"/>
                    <a:pt x="2715" y="312"/>
                    <a:pt x="2715" y="312"/>
                  </a:cubicBezTo>
                  <a:cubicBezTo>
                    <a:pt x="2703" y="252"/>
                    <a:pt x="2739" y="193"/>
                    <a:pt x="2786" y="157"/>
                  </a:cubicBezTo>
                  <a:cubicBezTo>
                    <a:pt x="2721" y="59"/>
                    <a:pt x="2596" y="1"/>
                    <a:pt x="2465" y="1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56"/>
            <p:cNvSpPr/>
            <p:nvPr/>
          </p:nvSpPr>
          <p:spPr>
            <a:xfrm>
              <a:off x="2063350" y="2854825"/>
              <a:ext cx="19375" cy="21875"/>
            </a:xfrm>
            <a:custGeom>
              <a:avLst/>
              <a:gdLst/>
              <a:ahLst/>
              <a:cxnLst/>
              <a:rect l="l" t="t" r="r" b="b"/>
              <a:pathLst>
                <a:path w="775" h="875" extrusionOk="0">
                  <a:moveTo>
                    <a:pt x="147" y="1"/>
                  </a:moveTo>
                  <a:cubicBezTo>
                    <a:pt x="106" y="1"/>
                    <a:pt x="64" y="22"/>
                    <a:pt x="36" y="65"/>
                  </a:cubicBezTo>
                  <a:cubicBezTo>
                    <a:pt x="24" y="77"/>
                    <a:pt x="24" y="89"/>
                    <a:pt x="12" y="101"/>
                  </a:cubicBezTo>
                  <a:cubicBezTo>
                    <a:pt x="0" y="160"/>
                    <a:pt x="24" y="220"/>
                    <a:pt x="72" y="255"/>
                  </a:cubicBezTo>
                  <a:cubicBezTo>
                    <a:pt x="250" y="398"/>
                    <a:pt x="405" y="589"/>
                    <a:pt x="512" y="791"/>
                  </a:cubicBezTo>
                  <a:cubicBezTo>
                    <a:pt x="536" y="839"/>
                    <a:pt x="584" y="874"/>
                    <a:pt x="631" y="874"/>
                  </a:cubicBezTo>
                  <a:cubicBezTo>
                    <a:pt x="643" y="874"/>
                    <a:pt x="655" y="863"/>
                    <a:pt x="655" y="863"/>
                  </a:cubicBezTo>
                  <a:cubicBezTo>
                    <a:pt x="667" y="863"/>
                    <a:pt x="691" y="863"/>
                    <a:pt x="691" y="851"/>
                  </a:cubicBezTo>
                  <a:cubicBezTo>
                    <a:pt x="726" y="839"/>
                    <a:pt x="750" y="815"/>
                    <a:pt x="762" y="791"/>
                  </a:cubicBezTo>
                  <a:cubicBezTo>
                    <a:pt x="774" y="743"/>
                    <a:pt x="774" y="708"/>
                    <a:pt x="750" y="672"/>
                  </a:cubicBezTo>
                  <a:cubicBezTo>
                    <a:pt x="691" y="541"/>
                    <a:pt x="607" y="434"/>
                    <a:pt x="524" y="327"/>
                  </a:cubicBezTo>
                  <a:cubicBezTo>
                    <a:pt x="441" y="208"/>
                    <a:pt x="334" y="112"/>
                    <a:pt x="226" y="29"/>
                  </a:cubicBezTo>
                  <a:cubicBezTo>
                    <a:pt x="203" y="10"/>
                    <a:pt x="175" y="1"/>
                    <a:pt x="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56"/>
            <p:cNvSpPr/>
            <p:nvPr/>
          </p:nvSpPr>
          <p:spPr>
            <a:xfrm>
              <a:off x="1442125" y="2971625"/>
              <a:ext cx="101825" cy="80700"/>
            </a:xfrm>
            <a:custGeom>
              <a:avLst/>
              <a:gdLst/>
              <a:ahLst/>
              <a:cxnLst/>
              <a:rect l="l" t="t" r="r" b="b"/>
              <a:pathLst>
                <a:path w="4073" h="3228" extrusionOk="0">
                  <a:moveTo>
                    <a:pt x="3168" y="1"/>
                  </a:moveTo>
                  <a:cubicBezTo>
                    <a:pt x="2465" y="12"/>
                    <a:pt x="1441" y="96"/>
                    <a:pt x="822" y="179"/>
                  </a:cubicBezTo>
                  <a:cubicBezTo>
                    <a:pt x="644" y="191"/>
                    <a:pt x="465" y="227"/>
                    <a:pt x="298" y="274"/>
                  </a:cubicBezTo>
                  <a:cubicBezTo>
                    <a:pt x="263" y="310"/>
                    <a:pt x="144" y="763"/>
                    <a:pt x="1" y="1501"/>
                  </a:cubicBezTo>
                  <a:cubicBezTo>
                    <a:pt x="1489" y="1715"/>
                    <a:pt x="2894" y="2310"/>
                    <a:pt x="4073" y="3227"/>
                  </a:cubicBezTo>
                  <a:cubicBezTo>
                    <a:pt x="4061" y="1465"/>
                    <a:pt x="4061" y="143"/>
                    <a:pt x="3894" y="60"/>
                  </a:cubicBezTo>
                  <a:cubicBezTo>
                    <a:pt x="3787" y="24"/>
                    <a:pt x="3656" y="1"/>
                    <a:pt x="3537" y="1"/>
                  </a:cubicBezTo>
                  <a:close/>
                </a:path>
              </a:pathLst>
            </a:custGeom>
            <a:solidFill>
              <a:srgbClr val="E0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56"/>
            <p:cNvSpPr/>
            <p:nvPr/>
          </p:nvSpPr>
          <p:spPr>
            <a:xfrm>
              <a:off x="1510900" y="2891450"/>
              <a:ext cx="665875" cy="953050"/>
            </a:xfrm>
            <a:custGeom>
              <a:avLst/>
              <a:gdLst/>
              <a:ahLst/>
              <a:cxnLst/>
              <a:rect l="l" t="t" r="r" b="b"/>
              <a:pathLst>
                <a:path w="26635" h="38122" extrusionOk="0">
                  <a:moveTo>
                    <a:pt x="25442" y="0"/>
                  </a:moveTo>
                  <a:cubicBezTo>
                    <a:pt x="25407" y="0"/>
                    <a:pt x="25372" y="2"/>
                    <a:pt x="25337" y="5"/>
                  </a:cubicBezTo>
                  <a:cubicBezTo>
                    <a:pt x="24551" y="52"/>
                    <a:pt x="23765" y="136"/>
                    <a:pt x="22979" y="255"/>
                  </a:cubicBezTo>
                  <a:cubicBezTo>
                    <a:pt x="22932" y="267"/>
                    <a:pt x="22896" y="267"/>
                    <a:pt x="22848" y="279"/>
                  </a:cubicBezTo>
                  <a:cubicBezTo>
                    <a:pt x="22789" y="291"/>
                    <a:pt x="22729" y="302"/>
                    <a:pt x="22670" y="314"/>
                  </a:cubicBezTo>
                  <a:cubicBezTo>
                    <a:pt x="22491" y="338"/>
                    <a:pt x="22324" y="386"/>
                    <a:pt x="22158" y="457"/>
                  </a:cubicBezTo>
                  <a:cubicBezTo>
                    <a:pt x="22039" y="541"/>
                    <a:pt x="22003" y="1874"/>
                    <a:pt x="21955" y="3731"/>
                  </a:cubicBezTo>
                  <a:cubicBezTo>
                    <a:pt x="22824" y="5005"/>
                    <a:pt x="22181" y="6827"/>
                    <a:pt x="22181" y="6827"/>
                  </a:cubicBezTo>
                  <a:cubicBezTo>
                    <a:pt x="22777" y="7934"/>
                    <a:pt x="22408" y="9399"/>
                    <a:pt x="21681" y="10816"/>
                  </a:cubicBezTo>
                  <a:cubicBezTo>
                    <a:pt x="21646" y="11232"/>
                    <a:pt x="21598" y="11637"/>
                    <a:pt x="21562" y="12018"/>
                  </a:cubicBezTo>
                  <a:cubicBezTo>
                    <a:pt x="21634" y="12304"/>
                    <a:pt x="21586" y="12613"/>
                    <a:pt x="21443" y="12863"/>
                  </a:cubicBezTo>
                  <a:cubicBezTo>
                    <a:pt x="21300" y="13792"/>
                    <a:pt x="21122" y="14566"/>
                    <a:pt x="20872" y="15042"/>
                  </a:cubicBezTo>
                  <a:cubicBezTo>
                    <a:pt x="19514" y="17709"/>
                    <a:pt x="17776" y="18483"/>
                    <a:pt x="14752" y="19733"/>
                  </a:cubicBezTo>
                  <a:lnTo>
                    <a:pt x="14764" y="19769"/>
                  </a:lnTo>
                  <a:cubicBezTo>
                    <a:pt x="14859" y="19757"/>
                    <a:pt x="14942" y="19733"/>
                    <a:pt x="15026" y="19710"/>
                  </a:cubicBezTo>
                  <a:cubicBezTo>
                    <a:pt x="15038" y="19707"/>
                    <a:pt x="15050" y="19705"/>
                    <a:pt x="15061" y="19705"/>
                  </a:cubicBezTo>
                  <a:cubicBezTo>
                    <a:pt x="15097" y="19705"/>
                    <a:pt x="15130" y="19719"/>
                    <a:pt x="15157" y="19745"/>
                  </a:cubicBezTo>
                  <a:cubicBezTo>
                    <a:pt x="15264" y="19817"/>
                    <a:pt x="15228" y="19972"/>
                    <a:pt x="15109" y="20007"/>
                  </a:cubicBezTo>
                  <a:cubicBezTo>
                    <a:pt x="15038" y="20031"/>
                    <a:pt x="14966" y="20043"/>
                    <a:pt x="14895" y="20055"/>
                  </a:cubicBezTo>
                  <a:cubicBezTo>
                    <a:pt x="14300" y="20198"/>
                    <a:pt x="13680" y="20257"/>
                    <a:pt x="13073" y="20257"/>
                  </a:cubicBezTo>
                  <a:cubicBezTo>
                    <a:pt x="12109" y="20245"/>
                    <a:pt x="11156" y="20138"/>
                    <a:pt x="10228" y="19924"/>
                  </a:cubicBezTo>
                  <a:cubicBezTo>
                    <a:pt x="10085" y="19900"/>
                    <a:pt x="10001" y="19876"/>
                    <a:pt x="9978" y="19864"/>
                  </a:cubicBezTo>
                  <a:lnTo>
                    <a:pt x="9966" y="19864"/>
                  </a:lnTo>
                  <a:cubicBezTo>
                    <a:pt x="9930" y="19852"/>
                    <a:pt x="9894" y="19817"/>
                    <a:pt x="9882" y="19781"/>
                  </a:cubicBezTo>
                  <a:cubicBezTo>
                    <a:pt x="7644" y="19079"/>
                    <a:pt x="5691" y="18507"/>
                    <a:pt x="4191" y="17495"/>
                  </a:cubicBezTo>
                  <a:cubicBezTo>
                    <a:pt x="4167" y="19471"/>
                    <a:pt x="4120" y="21103"/>
                    <a:pt x="4120" y="21103"/>
                  </a:cubicBezTo>
                  <a:cubicBezTo>
                    <a:pt x="4203" y="21579"/>
                    <a:pt x="2429" y="21948"/>
                    <a:pt x="0" y="22174"/>
                  </a:cubicBezTo>
                  <a:cubicBezTo>
                    <a:pt x="322" y="22436"/>
                    <a:pt x="643" y="22674"/>
                    <a:pt x="965" y="22912"/>
                  </a:cubicBezTo>
                  <a:cubicBezTo>
                    <a:pt x="2131" y="23389"/>
                    <a:pt x="3763" y="24103"/>
                    <a:pt x="5727" y="25067"/>
                  </a:cubicBezTo>
                  <a:cubicBezTo>
                    <a:pt x="5775" y="25091"/>
                    <a:pt x="5810" y="25103"/>
                    <a:pt x="5858" y="25127"/>
                  </a:cubicBezTo>
                  <a:cubicBezTo>
                    <a:pt x="5822" y="25270"/>
                    <a:pt x="5798" y="25425"/>
                    <a:pt x="5775" y="25579"/>
                  </a:cubicBezTo>
                  <a:cubicBezTo>
                    <a:pt x="5477" y="27461"/>
                    <a:pt x="5287" y="29342"/>
                    <a:pt x="5203" y="31247"/>
                  </a:cubicBezTo>
                  <a:cubicBezTo>
                    <a:pt x="5084" y="33342"/>
                    <a:pt x="5048" y="35628"/>
                    <a:pt x="5060" y="37950"/>
                  </a:cubicBezTo>
                  <a:cubicBezTo>
                    <a:pt x="5060" y="38021"/>
                    <a:pt x="5453" y="38069"/>
                    <a:pt x="6144" y="38093"/>
                  </a:cubicBezTo>
                  <a:cubicBezTo>
                    <a:pt x="6588" y="38110"/>
                    <a:pt x="7141" y="38121"/>
                    <a:pt x="7779" y="38121"/>
                  </a:cubicBezTo>
                  <a:cubicBezTo>
                    <a:pt x="8013" y="38121"/>
                    <a:pt x="8258" y="38120"/>
                    <a:pt x="8513" y="38117"/>
                  </a:cubicBezTo>
                  <a:lnTo>
                    <a:pt x="8727" y="38117"/>
                  </a:lnTo>
                  <a:cubicBezTo>
                    <a:pt x="11275" y="38105"/>
                    <a:pt x="14704" y="38009"/>
                    <a:pt x="17538" y="37890"/>
                  </a:cubicBezTo>
                  <a:cubicBezTo>
                    <a:pt x="17586" y="37878"/>
                    <a:pt x="17645" y="37878"/>
                    <a:pt x="17693" y="37878"/>
                  </a:cubicBezTo>
                  <a:cubicBezTo>
                    <a:pt x="19276" y="37819"/>
                    <a:pt x="20657" y="37748"/>
                    <a:pt x="21586" y="37676"/>
                  </a:cubicBezTo>
                  <a:cubicBezTo>
                    <a:pt x="22360" y="37617"/>
                    <a:pt x="22824" y="37557"/>
                    <a:pt x="22813" y="37509"/>
                  </a:cubicBezTo>
                  <a:cubicBezTo>
                    <a:pt x="22551" y="35140"/>
                    <a:pt x="22312" y="32747"/>
                    <a:pt x="22051" y="30544"/>
                  </a:cubicBezTo>
                  <a:cubicBezTo>
                    <a:pt x="21848" y="28818"/>
                    <a:pt x="21610" y="27222"/>
                    <a:pt x="21336" y="25829"/>
                  </a:cubicBezTo>
                  <a:cubicBezTo>
                    <a:pt x="21253" y="25436"/>
                    <a:pt x="21169" y="25055"/>
                    <a:pt x="21086" y="24698"/>
                  </a:cubicBezTo>
                  <a:cubicBezTo>
                    <a:pt x="21015" y="24436"/>
                    <a:pt x="20955" y="24186"/>
                    <a:pt x="20884" y="23948"/>
                  </a:cubicBezTo>
                  <a:cubicBezTo>
                    <a:pt x="20919" y="23912"/>
                    <a:pt x="20955" y="23889"/>
                    <a:pt x="20991" y="23853"/>
                  </a:cubicBezTo>
                  <a:cubicBezTo>
                    <a:pt x="22586" y="22508"/>
                    <a:pt x="24253" y="20710"/>
                    <a:pt x="25313" y="18948"/>
                  </a:cubicBezTo>
                  <a:cubicBezTo>
                    <a:pt x="25301" y="18900"/>
                    <a:pt x="25301" y="18840"/>
                    <a:pt x="25337" y="18805"/>
                  </a:cubicBezTo>
                  <a:cubicBezTo>
                    <a:pt x="25337" y="18805"/>
                    <a:pt x="25349" y="18793"/>
                    <a:pt x="25349" y="18793"/>
                  </a:cubicBezTo>
                  <a:cubicBezTo>
                    <a:pt x="24718" y="18150"/>
                    <a:pt x="24348" y="17293"/>
                    <a:pt x="24313" y="16388"/>
                  </a:cubicBezTo>
                  <a:cubicBezTo>
                    <a:pt x="24122" y="13673"/>
                    <a:pt x="25218" y="10506"/>
                    <a:pt x="25384" y="10018"/>
                  </a:cubicBezTo>
                  <a:lnTo>
                    <a:pt x="25384" y="10018"/>
                  </a:lnTo>
                  <a:lnTo>
                    <a:pt x="25301" y="10089"/>
                  </a:lnTo>
                  <a:cubicBezTo>
                    <a:pt x="25301" y="10089"/>
                    <a:pt x="25801" y="8161"/>
                    <a:pt x="26634" y="6851"/>
                  </a:cubicBezTo>
                  <a:cubicBezTo>
                    <a:pt x="26337" y="3184"/>
                    <a:pt x="25801" y="112"/>
                    <a:pt x="25730" y="29"/>
                  </a:cubicBezTo>
                  <a:cubicBezTo>
                    <a:pt x="25634" y="11"/>
                    <a:pt x="25538" y="0"/>
                    <a:pt x="25442" y="0"/>
                  </a:cubicBezTo>
                  <a:close/>
                </a:path>
              </a:pathLst>
            </a:custGeom>
            <a:solidFill>
              <a:srgbClr val="E0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56"/>
            <p:cNvSpPr/>
            <p:nvPr/>
          </p:nvSpPr>
          <p:spPr>
            <a:xfrm>
              <a:off x="1192400" y="3281475"/>
              <a:ext cx="172075" cy="171175"/>
            </a:xfrm>
            <a:custGeom>
              <a:avLst/>
              <a:gdLst/>
              <a:ahLst/>
              <a:cxnLst/>
              <a:rect l="l" t="t" r="r" b="b"/>
              <a:pathLst>
                <a:path w="6883" h="6847" extrusionOk="0">
                  <a:moveTo>
                    <a:pt x="12" y="1"/>
                  </a:moveTo>
                  <a:lnTo>
                    <a:pt x="12" y="1"/>
                  </a:lnTo>
                  <a:cubicBezTo>
                    <a:pt x="0" y="2870"/>
                    <a:pt x="60" y="5978"/>
                    <a:pt x="60" y="5978"/>
                  </a:cubicBezTo>
                  <a:cubicBezTo>
                    <a:pt x="0" y="6514"/>
                    <a:pt x="2322" y="6787"/>
                    <a:pt x="5239" y="6847"/>
                  </a:cubicBezTo>
                  <a:cubicBezTo>
                    <a:pt x="5573" y="6728"/>
                    <a:pt x="5835" y="6633"/>
                    <a:pt x="6025" y="6573"/>
                  </a:cubicBezTo>
                  <a:cubicBezTo>
                    <a:pt x="6263" y="6430"/>
                    <a:pt x="6513" y="6311"/>
                    <a:pt x="6787" y="6240"/>
                  </a:cubicBezTo>
                  <a:lnTo>
                    <a:pt x="6882" y="4978"/>
                  </a:lnTo>
                  <a:cubicBezTo>
                    <a:pt x="4108" y="4359"/>
                    <a:pt x="2727" y="2477"/>
                    <a:pt x="2060" y="513"/>
                  </a:cubicBezTo>
                  <a:cubicBezTo>
                    <a:pt x="1513" y="465"/>
                    <a:pt x="655" y="358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56"/>
            <p:cNvSpPr/>
            <p:nvPr/>
          </p:nvSpPr>
          <p:spPr>
            <a:xfrm>
              <a:off x="1193000" y="3005825"/>
              <a:ext cx="422400" cy="223300"/>
            </a:xfrm>
            <a:custGeom>
              <a:avLst/>
              <a:gdLst/>
              <a:ahLst/>
              <a:cxnLst/>
              <a:rect l="l" t="t" r="r" b="b"/>
              <a:pathLst>
                <a:path w="16896" h="8932" extrusionOk="0">
                  <a:moveTo>
                    <a:pt x="8279" y="0"/>
                  </a:moveTo>
                  <a:cubicBezTo>
                    <a:pt x="8095" y="0"/>
                    <a:pt x="7911" y="5"/>
                    <a:pt x="7727" y="14"/>
                  </a:cubicBezTo>
                  <a:cubicBezTo>
                    <a:pt x="2989" y="240"/>
                    <a:pt x="643" y="2704"/>
                    <a:pt x="107" y="6455"/>
                  </a:cubicBezTo>
                  <a:cubicBezTo>
                    <a:pt x="48" y="6872"/>
                    <a:pt x="12" y="7800"/>
                    <a:pt x="0" y="8931"/>
                  </a:cubicBezTo>
                  <a:cubicBezTo>
                    <a:pt x="207" y="8872"/>
                    <a:pt x="439" y="8849"/>
                    <a:pt x="675" y="8849"/>
                  </a:cubicBezTo>
                  <a:cubicBezTo>
                    <a:pt x="955" y="8849"/>
                    <a:pt x="1242" y="8881"/>
                    <a:pt x="1500" y="8920"/>
                  </a:cubicBezTo>
                  <a:cubicBezTo>
                    <a:pt x="1453" y="8396"/>
                    <a:pt x="1429" y="7860"/>
                    <a:pt x="1441" y="7336"/>
                  </a:cubicBezTo>
                  <a:lnTo>
                    <a:pt x="1441" y="7336"/>
                  </a:lnTo>
                  <a:cubicBezTo>
                    <a:pt x="1762" y="7363"/>
                    <a:pt x="2238" y="7376"/>
                    <a:pt x="3104" y="7376"/>
                  </a:cubicBezTo>
                  <a:cubicBezTo>
                    <a:pt x="3392" y="7376"/>
                    <a:pt x="3724" y="7375"/>
                    <a:pt x="4108" y="7372"/>
                  </a:cubicBezTo>
                  <a:lnTo>
                    <a:pt x="4858" y="5336"/>
                  </a:lnTo>
                  <a:lnTo>
                    <a:pt x="5775" y="7336"/>
                  </a:lnTo>
                  <a:cubicBezTo>
                    <a:pt x="6525" y="7312"/>
                    <a:pt x="7382" y="7288"/>
                    <a:pt x="8358" y="7241"/>
                  </a:cubicBezTo>
                  <a:cubicBezTo>
                    <a:pt x="8597" y="7229"/>
                    <a:pt x="8835" y="7217"/>
                    <a:pt x="9061" y="7205"/>
                  </a:cubicBezTo>
                  <a:cubicBezTo>
                    <a:pt x="11275" y="7074"/>
                    <a:pt x="12978" y="6895"/>
                    <a:pt x="14193" y="6729"/>
                  </a:cubicBezTo>
                  <a:cubicBezTo>
                    <a:pt x="14585" y="6669"/>
                    <a:pt x="14931" y="6622"/>
                    <a:pt x="15228" y="6574"/>
                  </a:cubicBezTo>
                  <a:cubicBezTo>
                    <a:pt x="15276" y="7288"/>
                    <a:pt x="15300" y="8003"/>
                    <a:pt x="15276" y="8729"/>
                  </a:cubicBezTo>
                  <a:cubicBezTo>
                    <a:pt x="15580" y="8673"/>
                    <a:pt x="15929" y="8624"/>
                    <a:pt x="16260" y="8624"/>
                  </a:cubicBezTo>
                  <a:cubicBezTo>
                    <a:pt x="16488" y="8624"/>
                    <a:pt x="16706" y="8647"/>
                    <a:pt x="16895" y="8705"/>
                  </a:cubicBezTo>
                  <a:cubicBezTo>
                    <a:pt x="16895" y="8646"/>
                    <a:pt x="16895" y="8574"/>
                    <a:pt x="16895" y="8515"/>
                  </a:cubicBezTo>
                  <a:cubicBezTo>
                    <a:pt x="16729" y="8431"/>
                    <a:pt x="16586" y="8336"/>
                    <a:pt x="16443" y="8229"/>
                  </a:cubicBezTo>
                  <a:cubicBezTo>
                    <a:pt x="16014" y="7907"/>
                    <a:pt x="15859" y="7336"/>
                    <a:pt x="16074" y="6848"/>
                  </a:cubicBezTo>
                  <a:cubicBezTo>
                    <a:pt x="16109" y="6753"/>
                    <a:pt x="16169" y="6669"/>
                    <a:pt x="16240" y="6586"/>
                  </a:cubicBezTo>
                  <a:cubicBezTo>
                    <a:pt x="16371" y="6443"/>
                    <a:pt x="16550" y="6348"/>
                    <a:pt x="16752" y="6300"/>
                  </a:cubicBezTo>
                  <a:cubicBezTo>
                    <a:pt x="16740" y="6241"/>
                    <a:pt x="16729" y="6193"/>
                    <a:pt x="16717" y="6145"/>
                  </a:cubicBezTo>
                  <a:cubicBezTo>
                    <a:pt x="16467" y="4943"/>
                    <a:pt x="15907" y="3824"/>
                    <a:pt x="15109" y="2895"/>
                  </a:cubicBezTo>
                  <a:cubicBezTo>
                    <a:pt x="14788" y="2514"/>
                    <a:pt x="14431" y="2169"/>
                    <a:pt x="14038" y="1859"/>
                  </a:cubicBezTo>
                  <a:cubicBezTo>
                    <a:pt x="12859" y="942"/>
                    <a:pt x="11454" y="347"/>
                    <a:pt x="9966" y="133"/>
                  </a:cubicBezTo>
                  <a:cubicBezTo>
                    <a:pt x="9408" y="43"/>
                    <a:pt x="8844" y="0"/>
                    <a:pt x="8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56"/>
            <p:cNvSpPr/>
            <p:nvPr/>
          </p:nvSpPr>
          <p:spPr>
            <a:xfrm>
              <a:off x="1466550" y="3274350"/>
              <a:ext cx="149450" cy="173250"/>
            </a:xfrm>
            <a:custGeom>
              <a:avLst/>
              <a:gdLst/>
              <a:ahLst/>
              <a:cxnLst/>
              <a:rect l="l" t="t" r="r" b="b"/>
              <a:pathLst>
                <a:path w="5978" h="6930" extrusionOk="0">
                  <a:moveTo>
                    <a:pt x="5977" y="0"/>
                  </a:moveTo>
                  <a:cubicBezTo>
                    <a:pt x="5453" y="298"/>
                    <a:pt x="4882" y="476"/>
                    <a:pt x="4286" y="548"/>
                  </a:cubicBezTo>
                  <a:cubicBezTo>
                    <a:pt x="4191" y="572"/>
                    <a:pt x="4096" y="584"/>
                    <a:pt x="4001" y="595"/>
                  </a:cubicBezTo>
                  <a:cubicBezTo>
                    <a:pt x="3608" y="2298"/>
                    <a:pt x="2786" y="3810"/>
                    <a:pt x="1286" y="4679"/>
                  </a:cubicBezTo>
                  <a:cubicBezTo>
                    <a:pt x="1750" y="4429"/>
                    <a:pt x="2179" y="4096"/>
                    <a:pt x="2524" y="3691"/>
                  </a:cubicBezTo>
                  <a:cubicBezTo>
                    <a:pt x="2555" y="3658"/>
                    <a:pt x="2590" y="3644"/>
                    <a:pt x="2623" y="3644"/>
                  </a:cubicBezTo>
                  <a:cubicBezTo>
                    <a:pt x="2721" y="3644"/>
                    <a:pt x="2806" y="3763"/>
                    <a:pt x="2727" y="3870"/>
                  </a:cubicBezTo>
                  <a:cubicBezTo>
                    <a:pt x="2536" y="4084"/>
                    <a:pt x="2334" y="4286"/>
                    <a:pt x="2108" y="4465"/>
                  </a:cubicBezTo>
                  <a:cubicBezTo>
                    <a:pt x="2155" y="4465"/>
                    <a:pt x="2215" y="4489"/>
                    <a:pt x="2250" y="4536"/>
                  </a:cubicBezTo>
                  <a:cubicBezTo>
                    <a:pt x="2298" y="4608"/>
                    <a:pt x="2286" y="4715"/>
                    <a:pt x="2215" y="4775"/>
                  </a:cubicBezTo>
                  <a:cubicBezTo>
                    <a:pt x="1679" y="5167"/>
                    <a:pt x="1072" y="5453"/>
                    <a:pt x="429" y="5632"/>
                  </a:cubicBezTo>
                  <a:cubicBezTo>
                    <a:pt x="286" y="5679"/>
                    <a:pt x="143" y="5715"/>
                    <a:pt x="0" y="5739"/>
                  </a:cubicBezTo>
                  <a:lnTo>
                    <a:pt x="83" y="6525"/>
                  </a:lnTo>
                  <a:cubicBezTo>
                    <a:pt x="203" y="6549"/>
                    <a:pt x="310" y="6584"/>
                    <a:pt x="417" y="6632"/>
                  </a:cubicBezTo>
                  <a:cubicBezTo>
                    <a:pt x="619" y="6715"/>
                    <a:pt x="810" y="6811"/>
                    <a:pt x="1000" y="6930"/>
                  </a:cubicBezTo>
                  <a:lnTo>
                    <a:pt x="1024" y="6930"/>
                  </a:lnTo>
                  <a:cubicBezTo>
                    <a:pt x="1274" y="6906"/>
                    <a:pt x="1536" y="6894"/>
                    <a:pt x="1786" y="6870"/>
                  </a:cubicBezTo>
                  <a:cubicBezTo>
                    <a:pt x="4203" y="6632"/>
                    <a:pt x="5977" y="6263"/>
                    <a:pt x="5894" y="5787"/>
                  </a:cubicBezTo>
                  <a:cubicBezTo>
                    <a:pt x="5894" y="5787"/>
                    <a:pt x="5941" y="4167"/>
                    <a:pt x="5965" y="2179"/>
                  </a:cubicBezTo>
                  <a:cubicBezTo>
                    <a:pt x="5977" y="1477"/>
                    <a:pt x="5977" y="738"/>
                    <a:pt x="59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56"/>
            <p:cNvSpPr/>
            <p:nvPr/>
          </p:nvSpPr>
          <p:spPr>
            <a:xfrm>
              <a:off x="1076900" y="3826200"/>
              <a:ext cx="70875" cy="78600"/>
            </a:xfrm>
            <a:custGeom>
              <a:avLst/>
              <a:gdLst/>
              <a:ahLst/>
              <a:cxnLst/>
              <a:rect l="l" t="t" r="r" b="b"/>
              <a:pathLst>
                <a:path w="2835" h="3144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1739"/>
                    <a:pt x="2346" y="2846"/>
                    <a:pt x="2835" y="3144"/>
                  </a:cubicBezTo>
                  <a:cubicBezTo>
                    <a:pt x="2715" y="1881"/>
                    <a:pt x="2573" y="822"/>
                    <a:pt x="2454" y="3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56"/>
            <p:cNvSpPr/>
            <p:nvPr/>
          </p:nvSpPr>
          <p:spPr>
            <a:xfrm>
              <a:off x="769425" y="3823225"/>
              <a:ext cx="386375" cy="611100"/>
            </a:xfrm>
            <a:custGeom>
              <a:avLst/>
              <a:gdLst/>
              <a:ahLst/>
              <a:cxnLst/>
              <a:rect l="l" t="t" r="r" b="b"/>
              <a:pathLst>
                <a:path w="15455" h="24444" extrusionOk="0">
                  <a:moveTo>
                    <a:pt x="4085" y="0"/>
                  </a:moveTo>
                  <a:lnTo>
                    <a:pt x="7311" y="1262"/>
                  </a:lnTo>
                  <a:lnTo>
                    <a:pt x="5811" y="5560"/>
                  </a:lnTo>
                  <a:cubicBezTo>
                    <a:pt x="5847" y="5572"/>
                    <a:pt x="5882" y="5596"/>
                    <a:pt x="5918" y="5608"/>
                  </a:cubicBezTo>
                  <a:cubicBezTo>
                    <a:pt x="6132" y="5715"/>
                    <a:pt x="6061" y="6168"/>
                    <a:pt x="5811" y="6168"/>
                  </a:cubicBezTo>
                  <a:cubicBezTo>
                    <a:pt x="5811" y="6180"/>
                    <a:pt x="5811" y="6191"/>
                    <a:pt x="5811" y="6203"/>
                  </a:cubicBezTo>
                  <a:cubicBezTo>
                    <a:pt x="5799" y="6227"/>
                    <a:pt x="5763" y="6251"/>
                    <a:pt x="5739" y="6263"/>
                  </a:cubicBezTo>
                  <a:cubicBezTo>
                    <a:pt x="5751" y="6370"/>
                    <a:pt x="5716" y="6489"/>
                    <a:pt x="5632" y="6584"/>
                  </a:cubicBezTo>
                  <a:cubicBezTo>
                    <a:pt x="5597" y="6608"/>
                    <a:pt x="5561" y="6632"/>
                    <a:pt x="5513" y="6644"/>
                  </a:cubicBezTo>
                  <a:cubicBezTo>
                    <a:pt x="5525" y="6668"/>
                    <a:pt x="5525" y="6692"/>
                    <a:pt x="5513" y="6715"/>
                  </a:cubicBezTo>
                  <a:cubicBezTo>
                    <a:pt x="5501" y="6739"/>
                    <a:pt x="5478" y="6763"/>
                    <a:pt x="5454" y="6763"/>
                  </a:cubicBezTo>
                  <a:cubicBezTo>
                    <a:pt x="5466" y="6858"/>
                    <a:pt x="5442" y="6942"/>
                    <a:pt x="5394" y="7013"/>
                  </a:cubicBezTo>
                  <a:cubicBezTo>
                    <a:pt x="5358" y="7073"/>
                    <a:pt x="5323" y="7108"/>
                    <a:pt x="5263" y="7144"/>
                  </a:cubicBezTo>
                  <a:lnTo>
                    <a:pt x="4358" y="9740"/>
                  </a:lnTo>
                  <a:lnTo>
                    <a:pt x="3787" y="9501"/>
                  </a:lnTo>
                  <a:lnTo>
                    <a:pt x="3489" y="9549"/>
                  </a:lnTo>
                  <a:lnTo>
                    <a:pt x="3382" y="9847"/>
                  </a:lnTo>
                  <a:lnTo>
                    <a:pt x="1" y="8573"/>
                  </a:lnTo>
                  <a:lnTo>
                    <a:pt x="1" y="8573"/>
                  </a:lnTo>
                  <a:cubicBezTo>
                    <a:pt x="72" y="9192"/>
                    <a:pt x="155" y="9799"/>
                    <a:pt x="263" y="10382"/>
                  </a:cubicBezTo>
                  <a:cubicBezTo>
                    <a:pt x="596" y="12097"/>
                    <a:pt x="2334" y="21003"/>
                    <a:pt x="3013" y="24444"/>
                  </a:cubicBezTo>
                  <a:lnTo>
                    <a:pt x="8680" y="24444"/>
                  </a:lnTo>
                  <a:lnTo>
                    <a:pt x="8347" y="4989"/>
                  </a:lnTo>
                  <a:cubicBezTo>
                    <a:pt x="8347" y="4929"/>
                    <a:pt x="8395" y="4882"/>
                    <a:pt x="8442" y="4882"/>
                  </a:cubicBezTo>
                  <a:cubicBezTo>
                    <a:pt x="8502" y="4882"/>
                    <a:pt x="8549" y="4929"/>
                    <a:pt x="8549" y="4977"/>
                  </a:cubicBezTo>
                  <a:lnTo>
                    <a:pt x="8883" y="24444"/>
                  </a:lnTo>
                  <a:lnTo>
                    <a:pt x="14074" y="24444"/>
                  </a:lnTo>
                  <a:cubicBezTo>
                    <a:pt x="14729" y="19955"/>
                    <a:pt x="15455" y="13800"/>
                    <a:pt x="15384" y="7858"/>
                  </a:cubicBezTo>
                  <a:cubicBezTo>
                    <a:pt x="15360" y="6227"/>
                    <a:pt x="15264" y="4739"/>
                    <a:pt x="15157" y="3465"/>
                  </a:cubicBezTo>
                  <a:cubicBezTo>
                    <a:pt x="14824" y="3274"/>
                    <a:pt x="12931" y="2096"/>
                    <a:pt x="12121" y="107"/>
                  </a:cubicBezTo>
                  <a:lnTo>
                    <a:pt x="40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56"/>
            <p:cNvSpPr/>
            <p:nvPr/>
          </p:nvSpPr>
          <p:spPr>
            <a:xfrm>
              <a:off x="978075" y="3945250"/>
              <a:ext cx="13425" cy="489075"/>
            </a:xfrm>
            <a:custGeom>
              <a:avLst/>
              <a:gdLst/>
              <a:ahLst/>
              <a:cxnLst/>
              <a:rect l="l" t="t" r="r" b="b"/>
              <a:pathLst>
                <a:path w="537" h="19563" extrusionOk="0">
                  <a:moveTo>
                    <a:pt x="96" y="1"/>
                  </a:moveTo>
                  <a:cubicBezTo>
                    <a:pt x="49" y="1"/>
                    <a:pt x="1" y="48"/>
                    <a:pt x="1" y="108"/>
                  </a:cubicBezTo>
                  <a:lnTo>
                    <a:pt x="334" y="19563"/>
                  </a:lnTo>
                  <a:lnTo>
                    <a:pt x="537" y="19563"/>
                  </a:lnTo>
                  <a:lnTo>
                    <a:pt x="203" y="96"/>
                  </a:lnTo>
                  <a:cubicBezTo>
                    <a:pt x="203" y="48"/>
                    <a:pt x="156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56"/>
            <p:cNvSpPr/>
            <p:nvPr/>
          </p:nvSpPr>
          <p:spPr>
            <a:xfrm>
              <a:off x="1072450" y="3826200"/>
              <a:ext cx="80375" cy="84850"/>
            </a:xfrm>
            <a:custGeom>
              <a:avLst/>
              <a:gdLst/>
              <a:ahLst/>
              <a:cxnLst/>
              <a:rect l="l" t="t" r="r" b="b"/>
              <a:pathLst>
                <a:path w="3215" h="3394" extrusionOk="0">
                  <a:moveTo>
                    <a:pt x="0" y="0"/>
                  </a:moveTo>
                  <a:cubicBezTo>
                    <a:pt x="810" y="1977"/>
                    <a:pt x="2703" y="3155"/>
                    <a:pt x="3036" y="3358"/>
                  </a:cubicBezTo>
                  <a:cubicBezTo>
                    <a:pt x="3060" y="3370"/>
                    <a:pt x="3084" y="3382"/>
                    <a:pt x="3084" y="3382"/>
                  </a:cubicBezTo>
                  <a:cubicBezTo>
                    <a:pt x="3096" y="3390"/>
                    <a:pt x="3109" y="3394"/>
                    <a:pt x="3122" y="3394"/>
                  </a:cubicBezTo>
                  <a:cubicBezTo>
                    <a:pt x="3149" y="3394"/>
                    <a:pt x="3175" y="3378"/>
                    <a:pt x="3191" y="3346"/>
                  </a:cubicBezTo>
                  <a:cubicBezTo>
                    <a:pt x="3215" y="3310"/>
                    <a:pt x="3203" y="3263"/>
                    <a:pt x="3155" y="3239"/>
                  </a:cubicBezTo>
                  <a:cubicBezTo>
                    <a:pt x="3155" y="3239"/>
                    <a:pt x="3108" y="3203"/>
                    <a:pt x="3013" y="3144"/>
                  </a:cubicBezTo>
                  <a:cubicBezTo>
                    <a:pt x="2524" y="2846"/>
                    <a:pt x="917" y="1739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56"/>
            <p:cNvSpPr/>
            <p:nvPr/>
          </p:nvSpPr>
          <p:spPr>
            <a:xfrm>
              <a:off x="1222175" y="3638375"/>
              <a:ext cx="51500" cy="30375"/>
            </a:xfrm>
            <a:custGeom>
              <a:avLst/>
              <a:gdLst/>
              <a:ahLst/>
              <a:cxnLst/>
              <a:rect l="l" t="t" r="r" b="b"/>
              <a:pathLst>
                <a:path w="2060" h="1215" extrusionOk="0">
                  <a:moveTo>
                    <a:pt x="2048" y="0"/>
                  </a:moveTo>
                  <a:lnTo>
                    <a:pt x="2048" y="0"/>
                  </a:lnTo>
                  <a:cubicBezTo>
                    <a:pt x="1393" y="298"/>
                    <a:pt x="691" y="620"/>
                    <a:pt x="0" y="929"/>
                  </a:cubicBezTo>
                  <a:cubicBezTo>
                    <a:pt x="322" y="1013"/>
                    <a:pt x="667" y="1072"/>
                    <a:pt x="1000" y="1120"/>
                  </a:cubicBezTo>
                  <a:cubicBezTo>
                    <a:pt x="1357" y="1143"/>
                    <a:pt x="1703" y="1179"/>
                    <a:pt x="2060" y="1215"/>
                  </a:cubicBezTo>
                  <a:cubicBezTo>
                    <a:pt x="2048" y="846"/>
                    <a:pt x="2036" y="441"/>
                    <a:pt x="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56"/>
            <p:cNvSpPr/>
            <p:nvPr/>
          </p:nvSpPr>
          <p:spPr>
            <a:xfrm>
              <a:off x="588750" y="3446375"/>
              <a:ext cx="616175" cy="553975"/>
            </a:xfrm>
            <a:custGeom>
              <a:avLst/>
              <a:gdLst/>
              <a:ahLst/>
              <a:cxnLst/>
              <a:rect l="l" t="t" r="r" b="b"/>
              <a:pathLst>
                <a:path w="24647" h="22159" extrusionOk="0">
                  <a:moveTo>
                    <a:pt x="16800" y="1"/>
                  </a:moveTo>
                  <a:lnTo>
                    <a:pt x="16586" y="13"/>
                  </a:lnTo>
                  <a:lnTo>
                    <a:pt x="16622" y="168"/>
                  </a:lnTo>
                  <a:cubicBezTo>
                    <a:pt x="16629" y="166"/>
                    <a:pt x="16637" y="165"/>
                    <a:pt x="16645" y="165"/>
                  </a:cubicBezTo>
                  <a:cubicBezTo>
                    <a:pt x="16696" y="165"/>
                    <a:pt x="16744" y="199"/>
                    <a:pt x="16765" y="251"/>
                  </a:cubicBezTo>
                  <a:cubicBezTo>
                    <a:pt x="16800" y="311"/>
                    <a:pt x="16765" y="394"/>
                    <a:pt x="16693" y="430"/>
                  </a:cubicBezTo>
                  <a:cubicBezTo>
                    <a:pt x="15776" y="846"/>
                    <a:pt x="14395" y="906"/>
                    <a:pt x="13681" y="906"/>
                  </a:cubicBezTo>
                  <a:lnTo>
                    <a:pt x="13419" y="906"/>
                  </a:lnTo>
                  <a:cubicBezTo>
                    <a:pt x="13740" y="2835"/>
                    <a:pt x="13717" y="5109"/>
                    <a:pt x="13336" y="6049"/>
                  </a:cubicBezTo>
                  <a:cubicBezTo>
                    <a:pt x="13217" y="6311"/>
                    <a:pt x="12074" y="6645"/>
                    <a:pt x="10704" y="6895"/>
                  </a:cubicBezTo>
                  <a:cubicBezTo>
                    <a:pt x="9942" y="7049"/>
                    <a:pt x="9097" y="7169"/>
                    <a:pt x="8335" y="7252"/>
                  </a:cubicBezTo>
                  <a:cubicBezTo>
                    <a:pt x="7661" y="7328"/>
                    <a:pt x="7048" y="7372"/>
                    <a:pt x="6591" y="7372"/>
                  </a:cubicBezTo>
                  <a:cubicBezTo>
                    <a:pt x="6118" y="7372"/>
                    <a:pt x="5811" y="7325"/>
                    <a:pt x="5775" y="7216"/>
                  </a:cubicBezTo>
                  <a:cubicBezTo>
                    <a:pt x="5668" y="6847"/>
                    <a:pt x="5775" y="6061"/>
                    <a:pt x="5311" y="4299"/>
                  </a:cubicBezTo>
                  <a:cubicBezTo>
                    <a:pt x="2632" y="7323"/>
                    <a:pt x="203" y="11395"/>
                    <a:pt x="120" y="13717"/>
                  </a:cubicBezTo>
                  <a:cubicBezTo>
                    <a:pt x="1" y="16836"/>
                    <a:pt x="2620" y="18956"/>
                    <a:pt x="5263" y="20289"/>
                  </a:cubicBezTo>
                  <a:cubicBezTo>
                    <a:pt x="5382" y="20349"/>
                    <a:pt x="5501" y="20408"/>
                    <a:pt x="5620" y="20456"/>
                  </a:cubicBezTo>
                  <a:cubicBezTo>
                    <a:pt x="5727" y="20515"/>
                    <a:pt x="5823" y="20563"/>
                    <a:pt x="5930" y="20611"/>
                  </a:cubicBezTo>
                  <a:cubicBezTo>
                    <a:pt x="6323" y="20789"/>
                    <a:pt x="6716" y="20956"/>
                    <a:pt x="7085" y="21099"/>
                  </a:cubicBezTo>
                  <a:cubicBezTo>
                    <a:pt x="8192" y="21539"/>
                    <a:pt x="9323" y="21885"/>
                    <a:pt x="10478" y="22158"/>
                  </a:cubicBezTo>
                  <a:cubicBezTo>
                    <a:pt x="10502" y="22099"/>
                    <a:pt x="10538" y="22051"/>
                    <a:pt x="10561" y="21992"/>
                  </a:cubicBezTo>
                  <a:cubicBezTo>
                    <a:pt x="10883" y="21396"/>
                    <a:pt x="11204" y="21146"/>
                    <a:pt x="11466" y="19837"/>
                  </a:cubicBezTo>
                  <a:cubicBezTo>
                    <a:pt x="11478" y="19789"/>
                    <a:pt x="11478" y="19753"/>
                    <a:pt x="11490" y="19718"/>
                  </a:cubicBezTo>
                  <a:cubicBezTo>
                    <a:pt x="11490" y="19718"/>
                    <a:pt x="8895" y="17408"/>
                    <a:pt x="7347" y="15896"/>
                  </a:cubicBezTo>
                  <a:cubicBezTo>
                    <a:pt x="7323" y="15872"/>
                    <a:pt x="7299" y="15848"/>
                    <a:pt x="7275" y="15836"/>
                  </a:cubicBezTo>
                  <a:cubicBezTo>
                    <a:pt x="7240" y="15801"/>
                    <a:pt x="7204" y="15765"/>
                    <a:pt x="7168" y="15729"/>
                  </a:cubicBezTo>
                  <a:cubicBezTo>
                    <a:pt x="7121" y="15681"/>
                    <a:pt x="7073" y="15634"/>
                    <a:pt x="7037" y="15598"/>
                  </a:cubicBezTo>
                  <a:cubicBezTo>
                    <a:pt x="6513" y="15074"/>
                    <a:pt x="6180" y="14705"/>
                    <a:pt x="6216" y="14634"/>
                  </a:cubicBezTo>
                  <a:cubicBezTo>
                    <a:pt x="6251" y="14550"/>
                    <a:pt x="6311" y="14455"/>
                    <a:pt x="6370" y="14348"/>
                  </a:cubicBezTo>
                  <a:lnTo>
                    <a:pt x="6370" y="14348"/>
                  </a:lnTo>
                  <a:lnTo>
                    <a:pt x="6335" y="14396"/>
                  </a:lnTo>
                  <a:cubicBezTo>
                    <a:pt x="6311" y="14443"/>
                    <a:pt x="6263" y="14467"/>
                    <a:pt x="6228" y="14467"/>
                  </a:cubicBezTo>
                  <a:cubicBezTo>
                    <a:pt x="6192" y="14467"/>
                    <a:pt x="6168" y="14455"/>
                    <a:pt x="6156" y="14443"/>
                  </a:cubicBezTo>
                  <a:cubicBezTo>
                    <a:pt x="6085" y="14396"/>
                    <a:pt x="6073" y="14312"/>
                    <a:pt x="6108" y="14253"/>
                  </a:cubicBezTo>
                  <a:lnTo>
                    <a:pt x="7037" y="12824"/>
                  </a:lnTo>
                  <a:lnTo>
                    <a:pt x="9502" y="9014"/>
                  </a:lnTo>
                  <a:cubicBezTo>
                    <a:pt x="9526" y="8978"/>
                    <a:pt x="9561" y="8954"/>
                    <a:pt x="9609" y="8954"/>
                  </a:cubicBezTo>
                  <a:cubicBezTo>
                    <a:pt x="9633" y="8954"/>
                    <a:pt x="9668" y="8966"/>
                    <a:pt x="9680" y="8978"/>
                  </a:cubicBezTo>
                  <a:cubicBezTo>
                    <a:pt x="9752" y="9014"/>
                    <a:pt x="9764" y="9097"/>
                    <a:pt x="9728" y="9169"/>
                  </a:cubicBezTo>
                  <a:lnTo>
                    <a:pt x="6966" y="13431"/>
                  </a:lnTo>
                  <a:cubicBezTo>
                    <a:pt x="6906" y="13967"/>
                    <a:pt x="6870" y="14503"/>
                    <a:pt x="6859" y="15015"/>
                  </a:cubicBezTo>
                  <a:lnTo>
                    <a:pt x="7251" y="15015"/>
                  </a:lnTo>
                  <a:lnTo>
                    <a:pt x="7525" y="14300"/>
                  </a:lnTo>
                  <a:lnTo>
                    <a:pt x="7537" y="14300"/>
                  </a:lnTo>
                  <a:lnTo>
                    <a:pt x="8680" y="14038"/>
                  </a:lnTo>
                  <a:lnTo>
                    <a:pt x="11312" y="15074"/>
                  </a:lnTo>
                  <a:lnTo>
                    <a:pt x="19348" y="15193"/>
                  </a:lnTo>
                  <a:lnTo>
                    <a:pt x="19527" y="15193"/>
                  </a:lnTo>
                  <a:lnTo>
                    <a:pt x="21980" y="15229"/>
                  </a:lnTo>
                  <a:lnTo>
                    <a:pt x="22980" y="15241"/>
                  </a:lnTo>
                  <a:cubicBezTo>
                    <a:pt x="22837" y="13431"/>
                    <a:pt x="22551" y="11633"/>
                    <a:pt x="22122" y="9871"/>
                  </a:cubicBezTo>
                  <a:cubicBezTo>
                    <a:pt x="21991" y="9312"/>
                    <a:pt x="21837" y="8728"/>
                    <a:pt x="21658" y="8121"/>
                  </a:cubicBezTo>
                  <a:cubicBezTo>
                    <a:pt x="21610" y="8109"/>
                    <a:pt x="21563" y="8073"/>
                    <a:pt x="21551" y="8026"/>
                  </a:cubicBezTo>
                  <a:cubicBezTo>
                    <a:pt x="21491" y="7835"/>
                    <a:pt x="21432" y="7645"/>
                    <a:pt x="21372" y="7466"/>
                  </a:cubicBezTo>
                  <a:cubicBezTo>
                    <a:pt x="21027" y="6454"/>
                    <a:pt x="20610" y="5478"/>
                    <a:pt x="20134" y="4525"/>
                  </a:cubicBezTo>
                  <a:cubicBezTo>
                    <a:pt x="20098" y="4454"/>
                    <a:pt x="20075" y="4406"/>
                    <a:pt x="20075" y="4406"/>
                  </a:cubicBezTo>
                  <a:cubicBezTo>
                    <a:pt x="20039" y="4335"/>
                    <a:pt x="20063" y="4263"/>
                    <a:pt x="20122" y="4228"/>
                  </a:cubicBezTo>
                  <a:cubicBezTo>
                    <a:pt x="20146" y="4216"/>
                    <a:pt x="20170" y="4204"/>
                    <a:pt x="20194" y="4204"/>
                  </a:cubicBezTo>
                  <a:cubicBezTo>
                    <a:pt x="20241" y="4204"/>
                    <a:pt x="20289" y="4240"/>
                    <a:pt x="20313" y="4275"/>
                  </a:cubicBezTo>
                  <a:cubicBezTo>
                    <a:pt x="20313" y="4287"/>
                    <a:pt x="20336" y="4323"/>
                    <a:pt x="20372" y="4406"/>
                  </a:cubicBezTo>
                  <a:cubicBezTo>
                    <a:pt x="20575" y="4311"/>
                    <a:pt x="20765" y="4204"/>
                    <a:pt x="20967" y="4109"/>
                  </a:cubicBezTo>
                  <a:cubicBezTo>
                    <a:pt x="22372" y="3394"/>
                    <a:pt x="23587" y="2799"/>
                    <a:pt x="24647" y="2311"/>
                  </a:cubicBezTo>
                  <a:cubicBezTo>
                    <a:pt x="20575" y="1084"/>
                    <a:pt x="17062" y="203"/>
                    <a:pt x="17062" y="203"/>
                  </a:cubicBezTo>
                  <a:lnTo>
                    <a:pt x="17062" y="203"/>
                  </a:lnTo>
                  <a:lnTo>
                    <a:pt x="17074" y="251"/>
                  </a:lnTo>
                  <a:cubicBezTo>
                    <a:pt x="16967" y="156"/>
                    <a:pt x="16872" y="72"/>
                    <a:pt x="168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56"/>
            <p:cNvSpPr/>
            <p:nvPr/>
          </p:nvSpPr>
          <p:spPr>
            <a:xfrm>
              <a:off x="1465650" y="3385975"/>
              <a:ext cx="58350" cy="31850"/>
            </a:xfrm>
            <a:custGeom>
              <a:avLst/>
              <a:gdLst/>
              <a:ahLst/>
              <a:cxnLst/>
              <a:rect l="l" t="t" r="r" b="b"/>
              <a:pathLst>
                <a:path w="2334" h="1274" extrusionOk="0">
                  <a:moveTo>
                    <a:pt x="2144" y="0"/>
                  </a:moveTo>
                  <a:cubicBezTo>
                    <a:pt x="1572" y="429"/>
                    <a:pt x="929" y="750"/>
                    <a:pt x="239" y="929"/>
                  </a:cubicBezTo>
                  <a:cubicBezTo>
                    <a:pt x="167" y="953"/>
                    <a:pt x="84" y="976"/>
                    <a:pt x="0" y="1000"/>
                  </a:cubicBezTo>
                  <a:lnTo>
                    <a:pt x="36" y="1274"/>
                  </a:lnTo>
                  <a:cubicBezTo>
                    <a:pt x="179" y="1250"/>
                    <a:pt x="322" y="1214"/>
                    <a:pt x="465" y="1167"/>
                  </a:cubicBezTo>
                  <a:cubicBezTo>
                    <a:pt x="1108" y="988"/>
                    <a:pt x="1715" y="702"/>
                    <a:pt x="2251" y="310"/>
                  </a:cubicBezTo>
                  <a:cubicBezTo>
                    <a:pt x="2322" y="250"/>
                    <a:pt x="2334" y="143"/>
                    <a:pt x="2286" y="71"/>
                  </a:cubicBezTo>
                  <a:cubicBezTo>
                    <a:pt x="2251" y="24"/>
                    <a:pt x="2191" y="0"/>
                    <a:pt x="2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56"/>
            <p:cNvSpPr/>
            <p:nvPr/>
          </p:nvSpPr>
          <p:spPr>
            <a:xfrm>
              <a:off x="1089700" y="3551450"/>
              <a:ext cx="44975" cy="97975"/>
            </a:xfrm>
            <a:custGeom>
              <a:avLst/>
              <a:gdLst/>
              <a:ahLst/>
              <a:cxnLst/>
              <a:rect l="l" t="t" r="r" b="b"/>
              <a:pathLst>
                <a:path w="1799" h="3919" extrusionOk="0">
                  <a:moveTo>
                    <a:pt x="156" y="1"/>
                  </a:moveTo>
                  <a:cubicBezTo>
                    <a:pt x="132" y="1"/>
                    <a:pt x="108" y="13"/>
                    <a:pt x="96" y="25"/>
                  </a:cubicBezTo>
                  <a:cubicBezTo>
                    <a:pt x="25" y="60"/>
                    <a:pt x="1" y="132"/>
                    <a:pt x="37" y="203"/>
                  </a:cubicBezTo>
                  <a:cubicBezTo>
                    <a:pt x="37" y="203"/>
                    <a:pt x="60" y="251"/>
                    <a:pt x="96" y="322"/>
                  </a:cubicBezTo>
                  <a:cubicBezTo>
                    <a:pt x="572" y="1275"/>
                    <a:pt x="989" y="2251"/>
                    <a:pt x="1334" y="3263"/>
                  </a:cubicBezTo>
                  <a:cubicBezTo>
                    <a:pt x="1394" y="3442"/>
                    <a:pt x="1453" y="3632"/>
                    <a:pt x="1513" y="3823"/>
                  </a:cubicBezTo>
                  <a:cubicBezTo>
                    <a:pt x="1525" y="3870"/>
                    <a:pt x="1572" y="3906"/>
                    <a:pt x="1620" y="3918"/>
                  </a:cubicBezTo>
                  <a:lnTo>
                    <a:pt x="1680" y="3918"/>
                  </a:lnTo>
                  <a:cubicBezTo>
                    <a:pt x="1751" y="3894"/>
                    <a:pt x="1799" y="3823"/>
                    <a:pt x="1775" y="3751"/>
                  </a:cubicBezTo>
                  <a:cubicBezTo>
                    <a:pt x="1739" y="3620"/>
                    <a:pt x="1691" y="3489"/>
                    <a:pt x="1656" y="3358"/>
                  </a:cubicBezTo>
                  <a:cubicBezTo>
                    <a:pt x="1287" y="2275"/>
                    <a:pt x="858" y="1227"/>
                    <a:pt x="334" y="203"/>
                  </a:cubicBezTo>
                  <a:cubicBezTo>
                    <a:pt x="298" y="120"/>
                    <a:pt x="275" y="72"/>
                    <a:pt x="275" y="72"/>
                  </a:cubicBezTo>
                  <a:cubicBezTo>
                    <a:pt x="251" y="37"/>
                    <a:pt x="203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56"/>
            <p:cNvSpPr/>
            <p:nvPr/>
          </p:nvSpPr>
          <p:spPr>
            <a:xfrm>
              <a:off x="864075" y="4001800"/>
              <a:ext cx="36950" cy="64925"/>
            </a:xfrm>
            <a:custGeom>
              <a:avLst/>
              <a:gdLst/>
              <a:ahLst/>
              <a:cxnLst/>
              <a:rect l="l" t="t" r="r" b="b"/>
              <a:pathLst>
                <a:path w="1478" h="2597" extrusionOk="0">
                  <a:moveTo>
                    <a:pt x="1477" y="1"/>
                  </a:moveTo>
                  <a:cubicBezTo>
                    <a:pt x="1430" y="13"/>
                    <a:pt x="1382" y="25"/>
                    <a:pt x="1334" y="25"/>
                  </a:cubicBezTo>
                  <a:cubicBezTo>
                    <a:pt x="1346" y="37"/>
                    <a:pt x="1346" y="61"/>
                    <a:pt x="1334" y="84"/>
                  </a:cubicBezTo>
                  <a:cubicBezTo>
                    <a:pt x="1322" y="120"/>
                    <a:pt x="1287" y="144"/>
                    <a:pt x="1251" y="144"/>
                  </a:cubicBezTo>
                  <a:lnTo>
                    <a:pt x="1227" y="144"/>
                  </a:lnTo>
                  <a:cubicBezTo>
                    <a:pt x="1191" y="180"/>
                    <a:pt x="1156" y="215"/>
                    <a:pt x="1108" y="239"/>
                  </a:cubicBezTo>
                  <a:lnTo>
                    <a:pt x="394" y="2287"/>
                  </a:lnTo>
                  <a:lnTo>
                    <a:pt x="1" y="2358"/>
                  </a:lnTo>
                  <a:lnTo>
                    <a:pt x="572" y="2597"/>
                  </a:lnTo>
                  <a:lnTo>
                    <a:pt x="14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56"/>
            <p:cNvSpPr/>
            <p:nvPr/>
          </p:nvSpPr>
          <p:spPr>
            <a:xfrm>
              <a:off x="776875" y="3803875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0"/>
                  </a:moveTo>
                  <a:lnTo>
                    <a:pt x="12" y="12"/>
                  </a:lnTo>
                  <a:cubicBezTo>
                    <a:pt x="12" y="12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56"/>
            <p:cNvSpPr/>
            <p:nvPr/>
          </p:nvSpPr>
          <p:spPr>
            <a:xfrm>
              <a:off x="764675" y="3797325"/>
              <a:ext cx="187550" cy="164925"/>
            </a:xfrm>
            <a:custGeom>
              <a:avLst/>
              <a:gdLst/>
              <a:ahLst/>
              <a:cxnLst/>
              <a:rect l="l" t="t" r="r" b="b"/>
              <a:pathLst>
                <a:path w="7502" h="6597" extrusionOk="0">
                  <a:moveTo>
                    <a:pt x="1631" y="0"/>
                  </a:moveTo>
                  <a:lnTo>
                    <a:pt x="500" y="262"/>
                  </a:lnTo>
                  <a:cubicBezTo>
                    <a:pt x="500" y="262"/>
                    <a:pt x="500" y="274"/>
                    <a:pt x="500" y="274"/>
                  </a:cubicBezTo>
                  <a:lnTo>
                    <a:pt x="488" y="262"/>
                  </a:lnTo>
                  <a:lnTo>
                    <a:pt x="214" y="977"/>
                  </a:lnTo>
                  <a:lnTo>
                    <a:pt x="0" y="1560"/>
                  </a:lnTo>
                  <a:cubicBezTo>
                    <a:pt x="36" y="1596"/>
                    <a:pt x="84" y="1643"/>
                    <a:pt x="131" y="1691"/>
                  </a:cubicBezTo>
                  <a:cubicBezTo>
                    <a:pt x="167" y="1727"/>
                    <a:pt x="203" y="1763"/>
                    <a:pt x="238" y="1798"/>
                  </a:cubicBezTo>
                  <a:cubicBezTo>
                    <a:pt x="262" y="1810"/>
                    <a:pt x="286" y="1834"/>
                    <a:pt x="310" y="1858"/>
                  </a:cubicBezTo>
                  <a:cubicBezTo>
                    <a:pt x="1858" y="3370"/>
                    <a:pt x="4453" y="5680"/>
                    <a:pt x="4453" y="5680"/>
                  </a:cubicBezTo>
                  <a:cubicBezTo>
                    <a:pt x="4441" y="5715"/>
                    <a:pt x="4429" y="5751"/>
                    <a:pt x="4429" y="5799"/>
                  </a:cubicBezTo>
                  <a:cubicBezTo>
                    <a:pt x="4751" y="5965"/>
                    <a:pt x="5013" y="6096"/>
                    <a:pt x="5215" y="6192"/>
                  </a:cubicBezTo>
                  <a:cubicBezTo>
                    <a:pt x="5251" y="6215"/>
                    <a:pt x="5287" y="6227"/>
                    <a:pt x="5322" y="6251"/>
                  </a:cubicBezTo>
                  <a:lnTo>
                    <a:pt x="6703" y="2620"/>
                  </a:lnTo>
                  <a:lnTo>
                    <a:pt x="2441" y="1012"/>
                  </a:lnTo>
                  <a:lnTo>
                    <a:pt x="953" y="441"/>
                  </a:lnTo>
                  <a:cubicBezTo>
                    <a:pt x="1131" y="370"/>
                    <a:pt x="1310" y="310"/>
                    <a:pt x="1488" y="274"/>
                  </a:cubicBezTo>
                  <a:cubicBezTo>
                    <a:pt x="1512" y="286"/>
                    <a:pt x="2381" y="620"/>
                    <a:pt x="3441" y="1024"/>
                  </a:cubicBezTo>
                  <a:cubicBezTo>
                    <a:pt x="5084" y="1655"/>
                    <a:pt x="7168" y="2441"/>
                    <a:pt x="7168" y="2441"/>
                  </a:cubicBezTo>
                  <a:lnTo>
                    <a:pt x="5763" y="6477"/>
                  </a:lnTo>
                  <a:cubicBezTo>
                    <a:pt x="5846" y="6513"/>
                    <a:pt x="5918" y="6549"/>
                    <a:pt x="6001" y="6596"/>
                  </a:cubicBezTo>
                  <a:lnTo>
                    <a:pt x="7501" y="2298"/>
                  </a:lnTo>
                  <a:lnTo>
                    <a:pt x="4275" y="1036"/>
                  </a:lnTo>
                  <a:lnTo>
                    <a:pt x="16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56"/>
            <p:cNvSpPr/>
            <p:nvPr/>
          </p:nvSpPr>
          <p:spPr>
            <a:xfrm>
              <a:off x="856650" y="4005075"/>
              <a:ext cx="35150" cy="56900"/>
            </a:xfrm>
            <a:custGeom>
              <a:avLst/>
              <a:gdLst/>
              <a:ahLst/>
              <a:cxnLst/>
              <a:rect l="l" t="t" r="r" b="b"/>
              <a:pathLst>
                <a:path w="1406" h="2276" extrusionOk="0">
                  <a:moveTo>
                    <a:pt x="869" y="1"/>
                  </a:moveTo>
                  <a:lnTo>
                    <a:pt x="60" y="2132"/>
                  </a:lnTo>
                  <a:lnTo>
                    <a:pt x="0" y="2275"/>
                  </a:lnTo>
                  <a:lnTo>
                    <a:pt x="298" y="2227"/>
                  </a:lnTo>
                  <a:lnTo>
                    <a:pt x="691" y="2156"/>
                  </a:lnTo>
                  <a:lnTo>
                    <a:pt x="1405" y="108"/>
                  </a:lnTo>
                  <a:lnTo>
                    <a:pt x="1405" y="108"/>
                  </a:lnTo>
                  <a:cubicBezTo>
                    <a:pt x="1375" y="120"/>
                    <a:pt x="1343" y="126"/>
                    <a:pt x="1310" y="126"/>
                  </a:cubicBezTo>
                  <a:cubicBezTo>
                    <a:pt x="1277" y="126"/>
                    <a:pt x="1244" y="120"/>
                    <a:pt x="1215" y="108"/>
                  </a:cubicBezTo>
                  <a:cubicBezTo>
                    <a:pt x="1167" y="108"/>
                    <a:pt x="1048" y="72"/>
                    <a:pt x="869" y="1"/>
                  </a:cubicBezTo>
                  <a:close/>
                </a:path>
              </a:pathLst>
            </a:custGeom>
            <a:solidFill>
              <a:srgbClr val="E0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56"/>
            <p:cNvSpPr/>
            <p:nvPr/>
          </p:nvSpPr>
          <p:spPr>
            <a:xfrm>
              <a:off x="788475" y="3804175"/>
              <a:ext cx="155400" cy="155100"/>
            </a:xfrm>
            <a:custGeom>
              <a:avLst/>
              <a:gdLst/>
              <a:ahLst/>
              <a:cxnLst/>
              <a:rect l="l" t="t" r="r" b="b"/>
              <a:pathLst>
                <a:path w="6216" h="6204" extrusionOk="0">
                  <a:moveTo>
                    <a:pt x="536" y="0"/>
                  </a:moveTo>
                  <a:cubicBezTo>
                    <a:pt x="358" y="36"/>
                    <a:pt x="179" y="96"/>
                    <a:pt x="1" y="167"/>
                  </a:cubicBezTo>
                  <a:lnTo>
                    <a:pt x="1501" y="738"/>
                  </a:lnTo>
                  <a:lnTo>
                    <a:pt x="5751" y="2346"/>
                  </a:lnTo>
                  <a:lnTo>
                    <a:pt x="4370" y="5977"/>
                  </a:lnTo>
                  <a:cubicBezTo>
                    <a:pt x="4525" y="6049"/>
                    <a:pt x="4668" y="6120"/>
                    <a:pt x="4811" y="6203"/>
                  </a:cubicBezTo>
                  <a:lnTo>
                    <a:pt x="6216" y="2167"/>
                  </a:lnTo>
                  <a:cubicBezTo>
                    <a:pt x="6216" y="2167"/>
                    <a:pt x="4132" y="1381"/>
                    <a:pt x="2489" y="750"/>
                  </a:cubicBezTo>
                  <a:cubicBezTo>
                    <a:pt x="1429" y="346"/>
                    <a:pt x="560" y="12"/>
                    <a:pt x="536" y="0"/>
                  </a:cubicBezTo>
                  <a:close/>
                </a:path>
              </a:pathLst>
            </a:custGeom>
            <a:solidFill>
              <a:srgbClr val="E0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56"/>
            <p:cNvSpPr/>
            <p:nvPr/>
          </p:nvSpPr>
          <p:spPr>
            <a:xfrm>
              <a:off x="698575" y="3953600"/>
              <a:ext cx="179825" cy="115800"/>
            </a:xfrm>
            <a:custGeom>
              <a:avLst/>
              <a:gdLst/>
              <a:ahLst/>
              <a:cxnLst/>
              <a:rect l="l" t="t" r="r" b="b"/>
              <a:pathLst>
                <a:path w="7193" h="4632" extrusionOk="0">
                  <a:moveTo>
                    <a:pt x="870" y="0"/>
                  </a:moveTo>
                  <a:lnTo>
                    <a:pt x="1" y="2286"/>
                  </a:lnTo>
                  <a:lnTo>
                    <a:pt x="2835" y="3358"/>
                  </a:lnTo>
                  <a:lnTo>
                    <a:pt x="6216" y="4632"/>
                  </a:lnTo>
                  <a:lnTo>
                    <a:pt x="6323" y="4334"/>
                  </a:lnTo>
                  <a:lnTo>
                    <a:pt x="6383" y="4191"/>
                  </a:lnTo>
                  <a:lnTo>
                    <a:pt x="7192" y="2060"/>
                  </a:lnTo>
                  <a:cubicBezTo>
                    <a:pt x="6954" y="1989"/>
                    <a:pt x="6609" y="1869"/>
                    <a:pt x="6168" y="1703"/>
                  </a:cubicBezTo>
                  <a:cubicBezTo>
                    <a:pt x="6145" y="1762"/>
                    <a:pt x="6109" y="1810"/>
                    <a:pt x="6085" y="1869"/>
                  </a:cubicBezTo>
                  <a:cubicBezTo>
                    <a:pt x="4930" y="1596"/>
                    <a:pt x="3799" y="1250"/>
                    <a:pt x="2704" y="810"/>
                  </a:cubicBezTo>
                  <a:cubicBezTo>
                    <a:pt x="2323" y="667"/>
                    <a:pt x="1930" y="500"/>
                    <a:pt x="1537" y="322"/>
                  </a:cubicBezTo>
                  <a:cubicBezTo>
                    <a:pt x="1430" y="274"/>
                    <a:pt x="1334" y="226"/>
                    <a:pt x="1227" y="167"/>
                  </a:cubicBezTo>
                  <a:cubicBezTo>
                    <a:pt x="1108" y="119"/>
                    <a:pt x="989" y="60"/>
                    <a:pt x="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56"/>
            <p:cNvSpPr/>
            <p:nvPr/>
          </p:nvSpPr>
          <p:spPr>
            <a:xfrm>
              <a:off x="852775" y="3942275"/>
              <a:ext cx="69975" cy="65950"/>
            </a:xfrm>
            <a:custGeom>
              <a:avLst/>
              <a:gdLst/>
              <a:ahLst/>
              <a:cxnLst/>
              <a:rect l="l" t="t" r="r" b="b"/>
              <a:pathLst>
                <a:path w="2799" h="2638" extrusionOk="0">
                  <a:moveTo>
                    <a:pt x="905" y="1"/>
                  </a:moveTo>
                  <a:cubicBezTo>
                    <a:pt x="643" y="1310"/>
                    <a:pt x="322" y="1560"/>
                    <a:pt x="0" y="2156"/>
                  </a:cubicBezTo>
                  <a:cubicBezTo>
                    <a:pt x="441" y="2322"/>
                    <a:pt x="786" y="2442"/>
                    <a:pt x="1024" y="2513"/>
                  </a:cubicBezTo>
                  <a:cubicBezTo>
                    <a:pt x="1203" y="2584"/>
                    <a:pt x="1322" y="2608"/>
                    <a:pt x="1370" y="2620"/>
                  </a:cubicBezTo>
                  <a:cubicBezTo>
                    <a:pt x="1399" y="2632"/>
                    <a:pt x="1432" y="2638"/>
                    <a:pt x="1465" y="2638"/>
                  </a:cubicBezTo>
                  <a:cubicBezTo>
                    <a:pt x="1498" y="2638"/>
                    <a:pt x="1530" y="2632"/>
                    <a:pt x="1560" y="2620"/>
                  </a:cubicBezTo>
                  <a:cubicBezTo>
                    <a:pt x="1608" y="2596"/>
                    <a:pt x="1643" y="2561"/>
                    <a:pt x="1679" y="2525"/>
                  </a:cubicBezTo>
                  <a:lnTo>
                    <a:pt x="1667" y="2525"/>
                  </a:lnTo>
                  <a:cubicBezTo>
                    <a:pt x="1667" y="2525"/>
                    <a:pt x="1643" y="2513"/>
                    <a:pt x="1608" y="2501"/>
                  </a:cubicBezTo>
                  <a:cubicBezTo>
                    <a:pt x="1513" y="2453"/>
                    <a:pt x="1322" y="2382"/>
                    <a:pt x="1108" y="2275"/>
                  </a:cubicBezTo>
                  <a:cubicBezTo>
                    <a:pt x="977" y="2215"/>
                    <a:pt x="822" y="2132"/>
                    <a:pt x="667" y="2049"/>
                  </a:cubicBezTo>
                  <a:cubicBezTo>
                    <a:pt x="631" y="2025"/>
                    <a:pt x="608" y="1965"/>
                    <a:pt x="643" y="1918"/>
                  </a:cubicBezTo>
                  <a:cubicBezTo>
                    <a:pt x="659" y="1895"/>
                    <a:pt x="684" y="1881"/>
                    <a:pt x="713" y="1881"/>
                  </a:cubicBezTo>
                  <a:cubicBezTo>
                    <a:pt x="729" y="1881"/>
                    <a:pt x="746" y="1885"/>
                    <a:pt x="762" y="1894"/>
                  </a:cubicBezTo>
                  <a:cubicBezTo>
                    <a:pt x="905" y="1965"/>
                    <a:pt x="1048" y="2049"/>
                    <a:pt x="1179" y="2108"/>
                  </a:cubicBezTo>
                  <a:cubicBezTo>
                    <a:pt x="1382" y="2203"/>
                    <a:pt x="1572" y="2287"/>
                    <a:pt x="1667" y="2322"/>
                  </a:cubicBezTo>
                  <a:cubicBezTo>
                    <a:pt x="1703" y="2346"/>
                    <a:pt x="1739" y="2358"/>
                    <a:pt x="1739" y="2358"/>
                  </a:cubicBezTo>
                  <a:cubicBezTo>
                    <a:pt x="1763" y="2358"/>
                    <a:pt x="1774" y="2382"/>
                    <a:pt x="1786" y="2406"/>
                  </a:cubicBezTo>
                  <a:cubicBezTo>
                    <a:pt x="1834" y="2406"/>
                    <a:pt x="1882" y="2394"/>
                    <a:pt x="1929" y="2382"/>
                  </a:cubicBezTo>
                  <a:cubicBezTo>
                    <a:pt x="1989" y="2346"/>
                    <a:pt x="2024" y="2311"/>
                    <a:pt x="2060" y="2251"/>
                  </a:cubicBezTo>
                  <a:cubicBezTo>
                    <a:pt x="2108" y="2180"/>
                    <a:pt x="2132" y="2096"/>
                    <a:pt x="2120" y="2001"/>
                  </a:cubicBezTo>
                  <a:lnTo>
                    <a:pt x="2120" y="2001"/>
                  </a:lnTo>
                  <a:cubicBezTo>
                    <a:pt x="2108" y="2013"/>
                    <a:pt x="2108" y="2013"/>
                    <a:pt x="2096" y="2013"/>
                  </a:cubicBezTo>
                  <a:cubicBezTo>
                    <a:pt x="2084" y="2013"/>
                    <a:pt x="2072" y="2013"/>
                    <a:pt x="2072" y="2001"/>
                  </a:cubicBezTo>
                  <a:lnTo>
                    <a:pt x="2060" y="2001"/>
                  </a:lnTo>
                  <a:cubicBezTo>
                    <a:pt x="2036" y="1989"/>
                    <a:pt x="1941" y="1953"/>
                    <a:pt x="1810" y="1906"/>
                  </a:cubicBezTo>
                  <a:cubicBezTo>
                    <a:pt x="1679" y="1846"/>
                    <a:pt x="1513" y="1775"/>
                    <a:pt x="1334" y="1691"/>
                  </a:cubicBezTo>
                  <a:cubicBezTo>
                    <a:pt x="1191" y="1620"/>
                    <a:pt x="1036" y="1549"/>
                    <a:pt x="905" y="1465"/>
                  </a:cubicBezTo>
                  <a:cubicBezTo>
                    <a:pt x="815" y="1415"/>
                    <a:pt x="869" y="1297"/>
                    <a:pt x="945" y="1297"/>
                  </a:cubicBezTo>
                  <a:cubicBezTo>
                    <a:pt x="959" y="1297"/>
                    <a:pt x="974" y="1301"/>
                    <a:pt x="989" y="1310"/>
                  </a:cubicBezTo>
                  <a:cubicBezTo>
                    <a:pt x="1120" y="1382"/>
                    <a:pt x="1262" y="1453"/>
                    <a:pt x="1393" y="1525"/>
                  </a:cubicBezTo>
                  <a:cubicBezTo>
                    <a:pt x="1572" y="1608"/>
                    <a:pt x="1739" y="1680"/>
                    <a:pt x="1870" y="1739"/>
                  </a:cubicBezTo>
                  <a:cubicBezTo>
                    <a:pt x="2001" y="1787"/>
                    <a:pt x="2084" y="1822"/>
                    <a:pt x="2120" y="1834"/>
                  </a:cubicBezTo>
                  <a:lnTo>
                    <a:pt x="2132" y="1834"/>
                  </a:lnTo>
                  <a:cubicBezTo>
                    <a:pt x="2155" y="1846"/>
                    <a:pt x="2167" y="1858"/>
                    <a:pt x="2179" y="1882"/>
                  </a:cubicBezTo>
                  <a:cubicBezTo>
                    <a:pt x="2227" y="1870"/>
                    <a:pt x="2263" y="1846"/>
                    <a:pt x="2298" y="1822"/>
                  </a:cubicBezTo>
                  <a:cubicBezTo>
                    <a:pt x="2382" y="1727"/>
                    <a:pt x="2417" y="1608"/>
                    <a:pt x="2405" y="1501"/>
                  </a:cubicBezTo>
                  <a:lnTo>
                    <a:pt x="2394" y="1501"/>
                  </a:lnTo>
                  <a:cubicBezTo>
                    <a:pt x="2382" y="1501"/>
                    <a:pt x="2370" y="1501"/>
                    <a:pt x="2358" y="1489"/>
                  </a:cubicBezTo>
                  <a:cubicBezTo>
                    <a:pt x="2346" y="1489"/>
                    <a:pt x="2310" y="1477"/>
                    <a:pt x="2251" y="1453"/>
                  </a:cubicBezTo>
                  <a:cubicBezTo>
                    <a:pt x="2191" y="1429"/>
                    <a:pt x="2108" y="1394"/>
                    <a:pt x="2001" y="1358"/>
                  </a:cubicBezTo>
                  <a:cubicBezTo>
                    <a:pt x="1870" y="1299"/>
                    <a:pt x="1703" y="1227"/>
                    <a:pt x="1536" y="1144"/>
                  </a:cubicBezTo>
                  <a:cubicBezTo>
                    <a:pt x="1417" y="1084"/>
                    <a:pt x="1298" y="1025"/>
                    <a:pt x="1191" y="965"/>
                  </a:cubicBezTo>
                  <a:cubicBezTo>
                    <a:pt x="1101" y="905"/>
                    <a:pt x="1154" y="785"/>
                    <a:pt x="1238" y="785"/>
                  </a:cubicBezTo>
                  <a:cubicBezTo>
                    <a:pt x="1253" y="785"/>
                    <a:pt x="1270" y="789"/>
                    <a:pt x="1286" y="798"/>
                  </a:cubicBezTo>
                  <a:cubicBezTo>
                    <a:pt x="1382" y="858"/>
                    <a:pt x="1489" y="918"/>
                    <a:pt x="1608" y="977"/>
                  </a:cubicBezTo>
                  <a:cubicBezTo>
                    <a:pt x="1763" y="1048"/>
                    <a:pt x="1929" y="1120"/>
                    <a:pt x="2060" y="1179"/>
                  </a:cubicBezTo>
                  <a:cubicBezTo>
                    <a:pt x="2167" y="1227"/>
                    <a:pt x="2251" y="1263"/>
                    <a:pt x="2310" y="1287"/>
                  </a:cubicBezTo>
                  <a:cubicBezTo>
                    <a:pt x="2382" y="1310"/>
                    <a:pt x="2417" y="1322"/>
                    <a:pt x="2417" y="1322"/>
                  </a:cubicBezTo>
                  <a:cubicBezTo>
                    <a:pt x="2453" y="1334"/>
                    <a:pt x="2477" y="1370"/>
                    <a:pt x="2477" y="1406"/>
                  </a:cubicBezTo>
                  <a:cubicBezTo>
                    <a:pt x="2727" y="1406"/>
                    <a:pt x="2798" y="953"/>
                    <a:pt x="2584" y="846"/>
                  </a:cubicBezTo>
                  <a:cubicBezTo>
                    <a:pt x="2548" y="834"/>
                    <a:pt x="2513" y="810"/>
                    <a:pt x="2477" y="798"/>
                  </a:cubicBezTo>
                  <a:cubicBezTo>
                    <a:pt x="2394" y="751"/>
                    <a:pt x="2322" y="715"/>
                    <a:pt x="2239" y="667"/>
                  </a:cubicBezTo>
                  <a:cubicBezTo>
                    <a:pt x="2096" y="596"/>
                    <a:pt x="1953" y="525"/>
                    <a:pt x="1798" y="453"/>
                  </a:cubicBezTo>
                  <a:cubicBezTo>
                    <a:pt x="1763" y="429"/>
                    <a:pt x="1727" y="406"/>
                    <a:pt x="1691" y="394"/>
                  </a:cubicBezTo>
                  <a:cubicBezTo>
                    <a:pt x="1489" y="286"/>
                    <a:pt x="1227" y="167"/>
                    <a:pt x="905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56"/>
            <p:cNvSpPr/>
            <p:nvPr/>
          </p:nvSpPr>
          <p:spPr>
            <a:xfrm>
              <a:off x="867950" y="3989300"/>
              <a:ext cx="29800" cy="16100"/>
            </a:xfrm>
            <a:custGeom>
              <a:avLst/>
              <a:gdLst/>
              <a:ahLst/>
              <a:cxnLst/>
              <a:rect l="l" t="t" r="r" b="b"/>
              <a:pathLst>
                <a:path w="1192" h="644" extrusionOk="0">
                  <a:moveTo>
                    <a:pt x="106" y="0"/>
                  </a:moveTo>
                  <a:cubicBezTo>
                    <a:pt x="77" y="0"/>
                    <a:pt x="52" y="14"/>
                    <a:pt x="36" y="37"/>
                  </a:cubicBezTo>
                  <a:cubicBezTo>
                    <a:pt x="1" y="84"/>
                    <a:pt x="24" y="144"/>
                    <a:pt x="60" y="168"/>
                  </a:cubicBezTo>
                  <a:cubicBezTo>
                    <a:pt x="215" y="251"/>
                    <a:pt x="370" y="334"/>
                    <a:pt x="501" y="394"/>
                  </a:cubicBezTo>
                  <a:cubicBezTo>
                    <a:pt x="715" y="501"/>
                    <a:pt x="906" y="572"/>
                    <a:pt x="1001" y="620"/>
                  </a:cubicBezTo>
                  <a:cubicBezTo>
                    <a:pt x="1036" y="632"/>
                    <a:pt x="1060" y="644"/>
                    <a:pt x="1072" y="644"/>
                  </a:cubicBezTo>
                  <a:lnTo>
                    <a:pt x="1096" y="644"/>
                  </a:lnTo>
                  <a:cubicBezTo>
                    <a:pt x="1132" y="644"/>
                    <a:pt x="1167" y="620"/>
                    <a:pt x="1179" y="584"/>
                  </a:cubicBezTo>
                  <a:cubicBezTo>
                    <a:pt x="1191" y="561"/>
                    <a:pt x="1191" y="537"/>
                    <a:pt x="1179" y="525"/>
                  </a:cubicBezTo>
                  <a:cubicBezTo>
                    <a:pt x="1167" y="501"/>
                    <a:pt x="1156" y="477"/>
                    <a:pt x="1132" y="477"/>
                  </a:cubicBezTo>
                  <a:cubicBezTo>
                    <a:pt x="1132" y="477"/>
                    <a:pt x="1108" y="465"/>
                    <a:pt x="1060" y="441"/>
                  </a:cubicBezTo>
                  <a:cubicBezTo>
                    <a:pt x="965" y="406"/>
                    <a:pt x="775" y="322"/>
                    <a:pt x="572" y="227"/>
                  </a:cubicBezTo>
                  <a:cubicBezTo>
                    <a:pt x="441" y="168"/>
                    <a:pt x="298" y="84"/>
                    <a:pt x="155" y="13"/>
                  </a:cubicBezTo>
                  <a:cubicBezTo>
                    <a:pt x="139" y="4"/>
                    <a:pt x="122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56"/>
            <p:cNvSpPr/>
            <p:nvPr/>
          </p:nvSpPr>
          <p:spPr>
            <a:xfrm>
              <a:off x="873125" y="3974700"/>
              <a:ext cx="34450" cy="17900"/>
            </a:xfrm>
            <a:custGeom>
              <a:avLst/>
              <a:gdLst/>
              <a:ahLst/>
              <a:cxnLst/>
              <a:rect l="l" t="t" r="r" b="b"/>
              <a:pathLst>
                <a:path w="1378" h="716" extrusionOk="0">
                  <a:moveTo>
                    <a:pt x="131" y="0"/>
                  </a:moveTo>
                  <a:cubicBezTo>
                    <a:pt x="55" y="0"/>
                    <a:pt x="1" y="118"/>
                    <a:pt x="91" y="168"/>
                  </a:cubicBezTo>
                  <a:cubicBezTo>
                    <a:pt x="222" y="252"/>
                    <a:pt x="377" y="323"/>
                    <a:pt x="520" y="394"/>
                  </a:cubicBezTo>
                  <a:cubicBezTo>
                    <a:pt x="699" y="478"/>
                    <a:pt x="865" y="549"/>
                    <a:pt x="996" y="609"/>
                  </a:cubicBezTo>
                  <a:cubicBezTo>
                    <a:pt x="1127" y="656"/>
                    <a:pt x="1222" y="692"/>
                    <a:pt x="1246" y="704"/>
                  </a:cubicBezTo>
                  <a:lnTo>
                    <a:pt x="1258" y="704"/>
                  </a:lnTo>
                  <a:cubicBezTo>
                    <a:pt x="1258" y="716"/>
                    <a:pt x="1270" y="716"/>
                    <a:pt x="1282" y="716"/>
                  </a:cubicBezTo>
                  <a:cubicBezTo>
                    <a:pt x="1294" y="716"/>
                    <a:pt x="1294" y="716"/>
                    <a:pt x="1306" y="704"/>
                  </a:cubicBezTo>
                  <a:cubicBezTo>
                    <a:pt x="1330" y="704"/>
                    <a:pt x="1353" y="680"/>
                    <a:pt x="1365" y="656"/>
                  </a:cubicBezTo>
                  <a:cubicBezTo>
                    <a:pt x="1377" y="633"/>
                    <a:pt x="1377" y="609"/>
                    <a:pt x="1365" y="585"/>
                  </a:cubicBezTo>
                  <a:cubicBezTo>
                    <a:pt x="1353" y="561"/>
                    <a:pt x="1341" y="549"/>
                    <a:pt x="1318" y="537"/>
                  </a:cubicBezTo>
                  <a:lnTo>
                    <a:pt x="1306" y="537"/>
                  </a:lnTo>
                  <a:cubicBezTo>
                    <a:pt x="1270" y="525"/>
                    <a:pt x="1187" y="490"/>
                    <a:pt x="1056" y="442"/>
                  </a:cubicBezTo>
                  <a:cubicBezTo>
                    <a:pt x="925" y="383"/>
                    <a:pt x="758" y="311"/>
                    <a:pt x="579" y="228"/>
                  </a:cubicBezTo>
                  <a:cubicBezTo>
                    <a:pt x="448" y="156"/>
                    <a:pt x="306" y="85"/>
                    <a:pt x="175" y="13"/>
                  </a:cubicBezTo>
                  <a:cubicBezTo>
                    <a:pt x="160" y="4"/>
                    <a:pt x="145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6"/>
            <p:cNvSpPr/>
            <p:nvPr/>
          </p:nvSpPr>
          <p:spPr>
            <a:xfrm>
              <a:off x="880275" y="3961900"/>
              <a:ext cx="34425" cy="17900"/>
            </a:xfrm>
            <a:custGeom>
              <a:avLst/>
              <a:gdLst/>
              <a:ahLst/>
              <a:cxnLst/>
              <a:rect l="l" t="t" r="r" b="b"/>
              <a:pathLst>
                <a:path w="1377" h="716" extrusionOk="0">
                  <a:moveTo>
                    <a:pt x="138" y="0"/>
                  </a:moveTo>
                  <a:cubicBezTo>
                    <a:pt x="54" y="0"/>
                    <a:pt x="1" y="120"/>
                    <a:pt x="91" y="180"/>
                  </a:cubicBezTo>
                  <a:cubicBezTo>
                    <a:pt x="198" y="240"/>
                    <a:pt x="317" y="299"/>
                    <a:pt x="436" y="359"/>
                  </a:cubicBezTo>
                  <a:cubicBezTo>
                    <a:pt x="603" y="442"/>
                    <a:pt x="770" y="514"/>
                    <a:pt x="901" y="573"/>
                  </a:cubicBezTo>
                  <a:cubicBezTo>
                    <a:pt x="1008" y="609"/>
                    <a:pt x="1091" y="644"/>
                    <a:pt x="1151" y="668"/>
                  </a:cubicBezTo>
                  <a:cubicBezTo>
                    <a:pt x="1210" y="692"/>
                    <a:pt x="1246" y="704"/>
                    <a:pt x="1258" y="704"/>
                  </a:cubicBezTo>
                  <a:cubicBezTo>
                    <a:pt x="1270" y="716"/>
                    <a:pt x="1282" y="716"/>
                    <a:pt x="1294" y="716"/>
                  </a:cubicBezTo>
                  <a:lnTo>
                    <a:pt x="1305" y="716"/>
                  </a:lnTo>
                  <a:cubicBezTo>
                    <a:pt x="1329" y="704"/>
                    <a:pt x="1365" y="680"/>
                    <a:pt x="1377" y="656"/>
                  </a:cubicBezTo>
                  <a:cubicBezTo>
                    <a:pt x="1377" y="644"/>
                    <a:pt x="1377" y="633"/>
                    <a:pt x="1377" y="621"/>
                  </a:cubicBezTo>
                  <a:cubicBezTo>
                    <a:pt x="1377" y="585"/>
                    <a:pt x="1353" y="549"/>
                    <a:pt x="1317" y="537"/>
                  </a:cubicBezTo>
                  <a:cubicBezTo>
                    <a:pt x="1317" y="537"/>
                    <a:pt x="1282" y="525"/>
                    <a:pt x="1210" y="502"/>
                  </a:cubicBezTo>
                  <a:cubicBezTo>
                    <a:pt x="1151" y="478"/>
                    <a:pt x="1067" y="442"/>
                    <a:pt x="960" y="394"/>
                  </a:cubicBezTo>
                  <a:cubicBezTo>
                    <a:pt x="829" y="335"/>
                    <a:pt x="663" y="263"/>
                    <a:pt x="508" y="192"/>
                  </a:cubicBezTo>
                  <a:cubicBezTo>
                    <a:pt x="389" y="133"/>
                    <a:pt x="282" y="73"/>
                    <a:pt x="186" y="13"/>
                  </a:cubicBezTo>
                  <a:cubicBezTo>
                    <a:pt x="170" y="4"/>
                    <a:pt x="153" y="0"/>
                    <a:pt x="1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6"/>
            <p:cNvSpPr/>
            <p:nvPr/>
          </p:nvSpPr>
          <p:spPr>
            <a:xfrm>
              <a:off x="740550" y="3670225"/>
              <a:ext cx="92300" cy="137850"/>
            </a:xfrm>
            <a:custGeom>
              <a:avLst/>
              <a:gdLst/>
              <a:ahLst/>
              <a:cxnLst/>
              <a:rect l="l" t="t" r="r" b="b"/>
              <a:pathLst>
                <a:path w="3692" h="5514" extrusionOk="0">
                  <a:moveTo>
                    <a:pt x="3537" y="0"/>
                  </a:moveTo>
                  <a:cubicBezTo>
                    <a:pt x="3489" y="0"/>
                    <a:pt x="3454" y="24"/>
                    <a:pt x="3430" y="60"/>
                  </a:cubicBezTo>
                  <a:lnTo>
                    <a:pt x="965" y="3870"/>
                  </a:lnTo>
                  <a:lnTo>
                    <a:pt x="36" y="5299"/>
                  </a:lnTo>
                  <a:cubicBezTo>
                    <a:pt x="1" y="5358"/>
                    <a:pt x="13" y="5442"/>
                    <a:pt x="84" y="5489"/>
                  </a:cubicBezTo>
                  <a:cubicBezTo>
                    <a:pt x="96" y="5501"/>
                    <a:pt x="120" y="5513"/>
                    <a:pt x="156" y="5513"/>
                  </a:cubicBezTo>
                  <a:cubicBezTo>
                    <a:pt x="191" y="5513"/>
                    <a:pt x="239" y="5489"/>
                    <a:pt x="263" y="5442"/>
                  </a:cubicBezTo>
                  <a:lnTo>
                    <a:pt x="298" y="5394"/>
                  </a:lnTo>
                  <a:lnTo>
                    <a:pt x="894" y="4477"/>
                  </a:lnTo>
                  <a:lnTo>
                    <a:pt x="3656" y="215"/>
                  </a:lnTo>
                  <a:cubicBezTo>
                    <a:pt x="3692" y="143"/>
                    <a:pt x="3680" y="60"/>
                    <a:pt x="3608" y="24"/>
                  </a:cubicBezTo>
                  <a:cubicBezTo>
                    <a:pt x="3596" y="12"/>
                    <a:pt x="3561" y="0"/>
                    <a:pt x="3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56"/>
            <p:cNvSpPr/>
            <p:nvPr/>
          </p:nvSpPr>
          <p:spPr>
            <a:xfrm>
              <a:off x="2091625" y="3826200"/>
              <a:ext cx="86925" cy="103900"/>
            </a:xfrm>
            <a:custGeom>
              <a:avLst/>
              <a:gdLst/>
              <a:ahLst/>
              <a:cxnLst/>
              <a:rect l="l" t="t" r="r" b="b"/>
              <a:pathLst>
                <a:path w="3477" h="4156" extrusionOk="0">
                  <a:moveTo>
                    <a:pt x="3310" y="0"/>
                  </a:moveTo>
                  <a:cubicBezTo>
                    <a:pt x="2893" y="1715"/>
                    <a:pt x="1572" y="2929"/>
                    <a:pt x="750" y="3536"/>
                  </a:cubicBezTo>
                  <a:cubicBezTo>
                    <a:pt x="536" y="3703"/>
                    <a:pt x="310" y="3858"/>
                    <a:pt x="72" y="4001"/>
                  </a:cubicBezTo>
                  <a:cubicBezTo>
                    <a:pt x="0" y="4037"/>
                    <a:pt x="24" y="4156"/>
                    <a:pt x="119" y="4156"/>
                  </a:cubicBezTo>
                  <a:cubicBezTo>
                    <a:pt x="131" y="4156"/>
                    <a:pt x="143" y="4144"/>
                    <a:pt x="155" y="4144"/>
                  </a:cubicBezTo>
                  <a:cubicBezTo>
                    <a:pt x="357" y="4025"/>
                    <a:pt x="548" y="3894"/>
                    <a:pt x="738" y="3763"/>
                  </a:cubicBezTo>
                  <a:cubicBezTo>
                    <a:pt x="1572" y="3155"/>
                    <a:pt x="3036" y="1870"/>
                    <a:pt x="34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56"/>
            <p:cNvSpPr/>
            <p:nvPr/>
          </p:nvSpPr>
          <p:spPr>
            <a:xfrm>
              <a:off x="2110675" y="3826200"/>
              <a:ext cx="63725" cy="88425"/>
            </a:xfrm>
            <a:custGeom>
              <a:avLst/>
              <a:gdLst/>
              <a:ahLst/>
              <a:cxnLst/>
              <a:rect l="l" t="t" r="r" b="b"/>
              <a:pathLst>
                <a:path w="2549" h="3537" extrusionOk="0">
                  <a:moveTo>
                    <a:pt x="2548" y="0"/>
                  </a:moveTo>
                  <a:lnTo>
                    <a:pt x="417" y="36"/>
                  </a:lnTo>
                  <a:cubicBezTo>
                    <a:pt x="286" y="893"/>
                    <a:pt x="119" y="2096"/>
                    <a:pt x="0" y="3536"/>
                  </a:cubicBezTo>
                  <a:cubicBezTo>
                    <a:pt x="810" y="2929"/>
                    <a:pt x="2131" y="1715"/>
                    <a:pt x="2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56"/>
            <p:cNvSpPr/>
            <p:nvPr/>
          </p:nvSpPr>
          <p:spPr>
            <a:xfrm>
              <a:off x="2103525" y="3821725"/>
              <a:ext cx="397700" cy="612600"/>
            </a:xfrm>
            <a:custGeom>
              <a:avLst/>
              <a:gdLst/>
              <a:ahLst/>
              <a:cxnLst/>
              <a:rect l="l" t="t" r="r" b="b"/>
              <a:pathLst>
                <a:path w="15908" h="24504" extrusionOk="0">
                  <a:moveTo>
                    <a:pt x="15229" y="1"/>
                  </a:moveTo>
                  <a:lnTo>
                    <a:pt x="12216" y="48"/>
                  </a:lnTo>
                  <a:cubicBezTo>
                    <a:pt x="12681" y="2787"/>
                    <a:pt x="15491" y="4346"/>
                    <a:pt x="15514" y="4370"/>
                  </a:cubicBezTo>
                  <a:cubicBezTo>
                    <a:pt x="15562" y="4382"/>
                    <a:pt x="15574" y="4442"/>
                    <a:pt x="15550" y="4477"/>
                  </a:cubicBezTo>
                  <a:cubicBezTo>
                    <a:pt x="15538" y="4501"/>
                    <a:pt x="15502" y="4525"/>
                    <a:pt x="15479" y="4525"/>
                  </a:cubicBezTo>
                  <a:cubicBezTo>
                    <a:pt x="15467" y="4525"/>
                    <a:pt x="15455" y="4513"/>
                    <a:pt x="15431" y="4513"/>
                  </a:cubicBezTo>
                  <a:cubicBezTo>
                    <a:pt x="15407" y="4489"/>
                    <a:pt x="12514" y="2882"/>
                    <a:pt x="12050" y="48"/>
                  </a:cubicBezTo>
                  <a:lnTo>
                    <a:pt x="3001" y="179"/>
                  </a:lnTo>
                  <a:cubicBezTo>
                    <a:pt x="2560" y="2049"/>
                    <a:pt x="1096" y="3334"/>
                    <a:pt x="262" y="3942"/>
                  </a:cubicBezTo>
                  <a:cubicBezTo>
                    <a:pt x="167" y="5120"/>
                    <a:pt x="96" y="6454"/>
                    <a:pt x="72" y="7918"/>
                  </a:cubicBezTo>
                  <a:cubicBezTo>
                    <a:pt x="0" y="13860"/>
                    <a:pt x="715" y="20015"/>
                    <a:pt x="1382" y="24504"/>
                  </a:cubicBezTo>
                  <a:lnTo>
                    <a:pt x="6573" y="24504"/>
                  </a:lnTo>
                  <a:lnTo>
                    <a:pt x="7001" y="6275"/>
                  </a:lnTo>
                  <a:cubicBezTo>
                    <a:pt x="7001" y="6222"/>
                    <a:pt x="7040" y="6178"/>
                    <a:pt x="7090" y="6178"/>
                  </a:cubicBezTo>
                  <a:cubicBezTo>
                    <a:pt x="7096" y="6178"/>
                    <a:pt x="7102" y="6179"/>
                    <a:pt x="7109" y="6180"/>
                  </a:cubicBezTo>
                  <a:cubicBezTo>
                    <a:pt x="7168" y="6180"/>
                    <a:pt x="7204" y="6228"/>
                    <a:pt x="7204" y="6275"/>
                  </a:cubicBezTo>
                  <a:lnTo>
                    <a:pt x="6775" y="24504"/>
                  </a:lnTo>
                  <a:lnTo>
                    <a:pt x="12431" y="24504"/>
                  </a:lnTo>
                  <a:cubicBezTo>
                    <a:pt x="13121" y="21063"/>
                    <a:pt x="14848" y="12157"/>
                    <a:pt x="15181" y="10442"/>
                  </a:cubicBezTo>
                  <a:cubicBezTo>
                    <a:pt x="15907" y="6716"/>
                    <a:pt x="15502" y="2156"/>
                    <a:pt x="15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56"/>
            <p:cNvSpPr/>
            <p:nvPr/>
          </p:nvSpPr>
          <p:spPr>
            <a:xfrm>
              <a:off x="2268125" y="3976175"/>
              <a:ext cx="15500" cy="458150"/>
            </a:xfrm>
            <a:custGeom>
              <a:avLst/>
              <a:gdLst/>
              <a:ahLst/>
              <a:cxnLst/>
              <a:rect l="l" t="t" r="r" b="b"/>
              <a:pathLst>
                <a:path w="620" h="18326" extrusionOk="0">
                  <a:moveTo>
                    <a:pt x="506" y="0"/>
                  </a:moveTo>
                  <a:cubicBezTo>
                    <a:pt x="456" y="0"/>
                    <a:pt x="417" y="44"/>
                    <a:pt x="417" y="97"/>
                  </a:cubicBezTo>
                  <a:lnTo>
                    <a:pt x="1" y="18326"/>
                  </a:lnTo>
                  <a:lnTo>
                    <a:pt x="191" y="18326"/>
                  </a:lnTo>
                  <a:lnTo>
                    <a:pt x="620" y="97"/>
                  </a:lnTo>
                  <a:cubicBezTo>
                    <a:pt x="620" y="50"/>
                    <a:pt x="584" y="2"/>
                    <a:pt x="525" y="2"/>
                  </a:cubicBezTo>
                  <a:cubicBezTo>
                    <a:pt x="518" y="1"/>
                    <a:pt x="512" y="0"/>
                    <a:pt x="5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56"/>
            <p:cNvSpPr/>
            <p:nvPr/>
          </p:nvSpPr>
          <p:spPr>
            <a:xfrm>
              <a:off x="2404750" y="3822925"/>
              <a:ext cx="88125" cy="111775"/>
            </a:xfrm>
            <a:custGeom>
              <a:avLst/>
              <a:gdLst/>
              <a:ahLst/>
              <a:cxnLst/>
              <a:rect l="l" t="t" r="r" b="b"/>
              <a:pathLst>
                <a:path w="3525" h="4471" extrusionOk="0">
                  <a:moveTo>
                    <a:pt x="1" y="0"/>
                  </a:moveTo>
                  <a:cubicBezTo>
                    <a:pt x="465" y="2834"/>
                    <a:pt x="3358" y="4441"/>
                    <a:pt x="3394" y="4465"/>
                  </a:cubicBezTo>
                  <a:cubicBezTo>
                    <a:pt x="3402" y="4465"/>
                    <a:pt x="3410" y="4470"/>
                    <a:pt x="3418" y="4470"/>
                  </a:cubicBezTo>
                  <a:cubicBezTo>
                    <a:pt x="3422" y="4470"/>
                    <a:pt x="3426" y="4469"/>
                    <a:pt x="3430" y="4465"/>
                  </a:cubicBezTo>
                  <a:cubicBezTo>
                    <a:pt x="3434" y="4467"/>
                    <a:pt x="3439" y="4468"/>
                    <a:pt x="3444" y="4468"/>
                  </a:cubicBezTo>
                  <a:cubicBezTo>
                    <a:pt x="3466" y="4468"/>
                    <a:pt x="3491" y="4449"/>
                    <a:pt x="3501" y="4429"/>
                  </a:cubicBezTo>
                  <a:cubicBezTo>
                    <a:pt x="3525" y="4394"/>
                    <a:pt x="3513" y="4334"/>
                    <a:pt x="3465" y="4310"/>
                  </a:cubicBezTo>
                  <a:cubicBezTo>
                    <a:pt x="3442" y="4298"/>
                    <a:pt x="632" y="2739"/>
                    <a:pt x="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56"/>
            <p:cNvSpPr/>
            <p:nvPr/>
          </p:nvSpPr>
          <p:spPr>
            <a:xfrm>
              <a:off x="2511625" y="4056275"/>
              <a:ext cx="68775" cy="54050"/>
            </a:xfrm>
            <a:custGeom>
              <a:avLst/>
              <a:gdLst/>
              <a:ahLst/>
              <a:cxnLst/>
              <a:rect l="l" t="t" r="r" b="b"/>
              <a:pathLst>
                <a:path w="2751" h="2162" extrusionOk="0">
                  <a:moveTo>
                    <a:pt x="405" y="1"/>
                  </a:moveTo>
                  <a:cubicBezTo>
                    <a:pt x="345" y="287"/>
                    <a:pt x="298" y="513"/>
                    <a:pt x="250" y="691"/>
                  </a:cubicBezTo>
                  <a:cubicBezTo>
                    <a:pt x="190" y="1013"/>
                    <a:pt x="119" y="1322"/>
                    <a:pt x="36" y="1680"/>
                  </a:cubicBezTo>
                  <a:cubicBezTo>
                    <a:pt x="0" y="1839"/>
                    <a:pt x="208" y="2011"/>
                    <a:pt x="386" y="2011"/>
                  </a:cubicBezTo>
                  <a:cubicBezTo>
                    <a:pt x="447" y="2011"/>
                    <a:pt x="505" y="1991"/>
                    <a:pt x="548" y="1942"/>
                  </a:cubicBezTo>
                  <a:cubicBezTo>
                    <a:pt x="512" y="1918"/>
                    <a:pt x="512" y="1882"/>
                    <a:pt x="512" y="1846"/>
                  </a:cubicBezTo>
                  <a:cubicBezTo>
                    <a:pt x="643" y="1453"/>
                    <a:pt x="750" y="1049"/>
                    <a:pt x="833" y="632"/>
                  </a:cubicBezTo>
                  <a:cubicBezTo>
                    <a:pt x="844" y="585"/>
                    <a:pt x="881" y="563"/>
                    <a:pt x="919" y="563"/>
                  </a:cubicBezTo>
                  <a:cubicBezTo>
                    <a:pt x="968" y="563"/>
                    <a:pt x="1019" y="600"/>
                    <a:pt x="1012" y="668"/>
                  </a:cubicBezTo>
                  <a:cubicBezTo>
                    <a:pt x="929" y="1084"/>
                    <a:pt x="821" y="1501"/>
                    <a:pt x="691" y="1906"/>
                  </a:cubicBezTo>
                  <a:cubicBezTo>
                    <a:pt x="679" y="1918"/>
                    <a:pt x="679" y="1930"/>
                    <a:pt x="655" y="1942"/>
                  </a:cubicBezTo>
                  <a:cubicBezTo>
                    <a:pt x="730" y="2016"/>
                    <a:pt x="833" y="2062"/>
                    <a:pt x="940" y="2062"/>
                  </a:cubicBezTo>
                  <a:cubicBezTo>
                    <a:pt x="952" y="2062"/>
                    <a:pt x="964" y="2062"/>
                    <a:pt x="976" y="2061"/>
                  </a:cubicBezTo>
                  <a:cubicBezTo>
                    <a:pt x="1024" y="2061"/>
                    <a:pt x="1060" y="2037"/>
                    <a:pt x="1095" y="2013"/>
                  </a:cubicBezTo>
                  <a:cubicBezTo>
                    <a:pt x="1095" y="1989"/>
                    <a:pt x="1095" y="1965"/>
                    <a:pt x="1095" y="1942"/>
                  </a:cubicBezTo>
                  <a:cubicBezTo>
                    <a:pt x="1226" y="1549"/>
                    <a:pt x="1333" y="1144"/>
                    <a:pt x="1405" y="739"/>
                  </a:cubicBezTo>
                  <a:cubicBezTo>
                    <a:pt x="1417" y="679"/>
                    <a:pt x="1464" y="656"/>
                    <a:pt x="1512" y="656"/>
                  </a:cubicBezTo>
                  <a:cubicBezTo>
                    <a:pt x="1560" y="668"/>
                    <a:pt x="1595" y="715"/>
                    <a:pt x="1583" y="763"/>
                  </a:cubicBezTo>
                  <a:cubicBezTo>
                    <a:pt x="1512" y="1180"/>
                    <a:pt x="1405" y="1596"/>
                    <a:pt x="1262" y="2001"/>
                  </a:cubicBezTo>
                  <a:cubicBezTo>
                    <a:pt x="1262" y="2025"/>
                    <a:pt x="1250" y="2037"/>
                    <a:pt x="1238" y="2049"/>
                  </a:cubicBezTo>
                  <a:cubicBezTo>
                    <a:pt x="1298" y="2108"/>
                    <a:pt x="1381" y="2156"/>
                    <a:pt x="1464" y="2156"/>
                  </a:cubicBezTo>
                  <a:cubicBezTo>
                    <a:pt x="1483" y="2160"/>
                    <a:pt x="1502" y="2162"/>
                    <a:pt x="1520" y="2162"/>
                  </a:cubicBezTo>
                  <a:cubicBezTo>
                    <a:pt x="1611" y="2162"/>
                    <a:pt x="1701" y="2116"/>
                    <a:pt x="1750" y="2037"/>
                  </a:cubicBezTo>
                  <a:cubicBezTo>
                    <a:pt x="1738" y="2013"/>
                    <a:pt x="1738" y="1989"/>
                    <a:pt x="1750" y="1965"/>
                  </a:cubicBezTo>
                  <a:cubicBezTo>
                    <a:pt x="1857" y="1620"/>
                    <a:pt x="1941" y="1275"/>
                    <a:pt x="2000" y="918"/>
                  </a:cubicBezTo>
                  <a:cubicBezTo>
                    <a:pt x="2011" y="876"/>
                    <a:pt x="2048" y="844"/>
                    <a:pt x="2089" y="844"/>
                  </a:cubicBezTo>
                  <a:cubicBezTo>
                    <a:pt x="2095" y="844"/>
                    <a:pt x="2101" y="845"/>
                    <a:pt x="2107" y="846"/>
                  </a:cubicBezTo>
                  <a:cubicBezTo>
                    <a:pt x="2155" y="846"/>
                    <a:pt x="2191" y="894"/>
                    <a:pt x="2179" y="941"/>
                  </a:cubicBezTo>
                  <a:cubicBezTo>
                    <a:pt x="2119" y="1311"/>
                    <a:pt x="2024" y="1668"/>
                    <a:pt x="1917" y="2025"/>
                  </a:cubicBezTo>
                  <a:cubicBezTo>
                    <a:pt x="1925" y="2026"/>
                    <a:pt x="1934" y="2026"/>
                    <a:pt x="1943" y="2026"/>
                  </a:cubicBezTo>
                  <a:cubicBezTo>
                    <a:pt x="2053" y="2026"/>
                    <a:pt x="2158" y="1957"/>
                    <a:pt x="2191" y="1846"/>
                  </a:cubicBezTo>
                  <a:cubicBezTo>
                    <a:pt x="2238" y="1751"/>
                    <a:pt x="2453" y="1215"/>
                    <a:pt x="2750" y="334"/>
                  </a:cubicBezTo>
                  <a:lnTo>
                    <a:pt x="2750" y="334"/>
                  </a:lnTo>
                  <a:cubicBezTo>
                    <a:pt x="2552" y="359"/>
                    <a:pt x="2291" y="380"/>
                    <a:pt x="2008" y="380"/>
                  </a:cubicBezTo>
                  <a:cubicBezTo>
                    <a:pt x="1460" y="380"/>
                    <a:pt x="829" y="299"/>
                    <a:pt x="405" y="1"/>
                  </a:cubicBezTo>
                  <a:close/>
                </a:path>
              </a:pathLst>
            </a:custGeom>
            <a:solidFill>
              <a:srgbClr val="FFCE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56"/>
            <p:cNvSpPr/>
            <p:nvPr/>
          </p:nvSpPr>
          <p:spPr>
            <a:xfrm>
              <a:off x="2555075" y="4077350"/>
              <a:ext cx="11325" cy="31050"/>
            </a:xfrm>
            <a:custGeom>
              <a:avLst/>
              <a:gdLst/>
              <a:ahLst/>
              <a:cxnLst/>
              <a:rect l="l" t="t" r="r" b="b"/>
              <a:pathLst>
                <a:path w="453" h="1242" extrusionOk="0">
                  <a:moveTo>
                    <a:pt x="351" y="1"/>
                  </a:moveTo>
                  <a:cubicBezTo>
                    <a:pt x="310" y="1"/>
                    <a:pt x="273" y="33"/>
                    <a:pt x="262" y="75"/>
                  </a:cubicBezTo>
                  <a:cubicBezTo>
                    <a:pt x="203" y="432"/>
                    <a:pt x="119" y="777"/>
                    <a:pt x="12" y="1122"/>
                  </a:cubicBezTo>
                  <a:cubicBezTo>
                    <a:pt x="0" y="1146"/>
                    <a:pt x="0" y="1170"/>
                    <a:pt x="12" y="1194"/>
                  </a:cubicBezTo>
                  <a:cubicBezTo>
                    <a:pt x="24" y="1218"/>
                    <a:pt x="48" y="1230"/>
                    <a:pt x="72" y="1241"/>
                  </a:cubicBezTo>
                  <a:lnTo>
                    <a:pt x="96" y="1241"/>
                  </a:lnTo>
                  <a:cubicBezTo>
                    <a:pt x="131" y="1241"/>
                    <a:pt x="167" y="1218"/>
                    <a:pt x="179" y="1182"/>
                  </a:cubicBezTo>
                  <a:cubicBezTo>
                    <a:pt x="286" y="825"/>
                    <a:pt x="381" y="468"/>
                    <a:pt x="441" y="98"/>
                  </a:cubicBezTo>
                  <a:cubicBezTo>
                    <a:pt x="453" y="51"/>
                    <a:pt x="417" y="3"/>
                    <a:pt x="369" y="3"/>
                  </a:cubicBezTo>
                  <a:cubicBezTo>
                    <a:pt x="363" y="2"/>
                    <a:pt x="35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56"/>
            <p:cNvSpPr/>
            <p:nvPr/>
          </p:nvSpPr>
          <p:spPr>
            <a:xfrm>
              <a:off x="2539000" y="4072650"/>
              <a:ext cx="12525" cy="35150"/>
            </a:xfrm>
            <a:custGeom>
              <a:avLst/>
              <a:gdLst/>
              <a:ahLst/>
              <a:cxnLst/>
              <a:rect l="l" t="t" r="r" b="b"/>
              <a:pathLst>
                <a:path w="501" h="1406" extrusionOk="0">
                  <a:moveTo>
                    <a:pt x="417" y="1"/>
                  </a:moveTo>
                  <a:cubicBezTo>
                    <a:pt x="369" y="1"/>
                    <a:pt x="322" y="24"/>
                    <a:pt x="310" y="84"/>
                  </a:cubicBezTo>
                  <a:cubicBezTo>
                    <a:pt x="238" y="489"/>
                    <a:pt x="131" y="894"/>
                    <a:pt x="0" y="1298"/>
                  </a:cubicBezTo>
                  <a:cubicBezTo>
                    <a:pt x="0" y="1310"/>
                    <a:pt x="0" y="1334"/>
                    <a:pt x="0" y="1358"/>
                  </a:cubicBezTo>
                  <a:cubicBezTo>
                    <a:pt x="12" y="1382"/>
                    <a:pt x="36" y="1394"/>
                    <a:pt x="60" y="1406"/>
                  </a:cubicBezTo>
                  <a:lnTo>
                    <a:pt x="84" y="1406"/>
                  </a:lnTo>
                  <a:cubicBezTo>
                    <a:pt x="107" y="1406"/>
                    <a:pt x="131" y="1406"/>
                    <a:pt x="143" y="1394"/>
                  </a:cubicBezTo>
                  <a:cubicBezTo>
                    <a:pt x="155" y="1382"/>
                    <a:pt x="167" y="1370"/>
                    <a:pt x="179" y="1346"/>
                  </a:cubicBezTo>
                  <a:cubicBezTo>
                    <a:pt x="310" y="941"/>
                    <a:pt x="417" y="525"/>
                    <a:pt x="488" y="108"/>
                  </a:cubicBezTo>
                  <a:cubicBezTo>
                    <a:pt x="500" y="60"/>
                    <a:pt x="465" y="13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56"/>
            <p:cNvSpPr/>
            <p:nvPr/>
          </p:nvSpPr>
          <p:spPr>
            <a:xfrm>
              <a:off x="2524400" y="4070350"/>
              <a:ext cx="12700" cy="35075"/>
            </a:xfrm>
            <a:custGeom>
              <a:avLst/>
              <a:gdLst/>
              <a:ahLst/>
              <a:cxnLst/>
              <a:rect l="l" t="t" r="r" b="b"/>
              <a:pathLst>
                <a:path w="508" h="1403" extrusionOk="0">
                  <a:moveTo>
                    <a:pt x="408" y="0"/>
                  </a:moveTo>
                  <a:cubicBezTo>
                    <a:pt x="370" y="0"/>
                    <a:pt x="333" y="22"/>
                    <a:pt x="322" y="69"/>
                  </a:cubicBezTo>
                  <a:cubicBezTo>
                    <a:pt x="239" y="486"/>
                    <a:pt x="132" y="890"/>
                    <a:pt x="13" y="1283"/>
                  </a:cubicBezTo>
                  <a:cubicBezTo>
                    <a:pt x="1" y="1319"/>
                    <a:pt x="1" y="1355"/>
                    <a:pt x="37" y="1379"/>
                  </a:cubicBezTo>
                  <a:cubicBezTo>
                    <a:pt x="37" y="1390"/>
                    <a:pt x="49" y="1390"/>
                    <a:pt x="60" y="1402"/>
                  </a:cubicBezTo>
                  <a:lnTo>
                    <a:pt x="96" y="1402"/>
                  </a:lnTo>
                  <a:cubicBezTo>
                    <a:pt x="108" y="1402"/>
                    <a:pt x="132" y="1390"/>
                    <a:pt x="156" y="1379"/>
                  </a:cubicBezTo>
                  <a:cubicBezTo>
                    <a:pt x="168" y="1367"/>
                    <a:pt x="168" y="1355"/>
                    <a:pt x="180" y="1343"/>
                  </a:cubicBezTo>
                  <a:cubicBezTo>
                    <a:pt x="310" y="938"/>
                    <a:pt x="418" y="521"/>
                    <a:pt x="501" y="105"/>
                  </a:cubicBezTo>
                  <a:cubicBezTo>
                    <a:pt x="508" y="37"/>
                    <a:pt x="457" y="0"/>
                    <a:pt x="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56"/>
            <p:cNvSpPr/>
            <p:nvPr/>
          </p:nvSpPr>
          <p:spPr>
            <a:xfrm>
              <a:off x="2038050" y="3508600"/>
              <a:ext cx="6275" cy="28600"/>
            </a:xfrm>
            <a:custGeom>
              <a:avLst/>
              <a:gdLst/>
              <a:ahLst/>
              <a:cxnLst/>
              <a:rect l="l" t="t" r="r" b="b"/>
              <a:pathLst>
                <a:path w="251" h="1144" extrusionOk="0">
                  <a:moveTo>
                    <a:pt x="48" y="0"/>
                  </a:moveTo>
                  <a:cubicBezTo>
                    <a:pt x="36" y="0"/>
                    <a:pt x="12" y="12"/>
                    <a:pt x="0" y="12"/>
                  </a:cubicBezTo>
                  <a:cubicBezTo>
                    <a:pt x="83" y="369"/>
                    <a:pt x="167" y="750"/>
                    <a:pt x="250" y="1143"/>
                  </a:cubicBezTo>
                  <a:cubicBezTo>
                    <a:pt x="179" y="739"/>
                    <a:pt x="119" y="346"/>
                    <a:pt x="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56"/>
            <p:cNvSpPr/>
            <p:nvPr/>
          </p:nvSpPr>
          <p:spPr>
            <a:xfrm>
              <a:off x="2376175" y="3451750"/>
              <a:ext cx="11925" cy="3600"/>
            </a:xfrm>
            <a:custGeom>
              <a:avLst/>
              <a:gdLst/>
              <a:ahLst/>
              <a:cxnLst/>
              <a:rect l="l" t="t" r="r" b="b"/>
              <a:pathLst>
                <a:path w="477" h="144" extrusionOk="0">
                  <a:moveTo>
                    <a:pt x="13" y="0"/>
                  </a:moveTo>
                  <a:lnTo>
                    <a:pt x="1" y="143"/>
                  </a:lnTo>
                  <a:cubicBezTo>
                    <a:pt x="215" y="96"/>
                    <a:pt x="382" y="48"/>
                    <a:pt x="477" y="24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56"/>
            <p:cNvSpPr/>
            <p:nvPr/>
          </p:nvSpPr>
          <p:spPr>
            <a:xfrm>
              <a:off x="2252350" y="3446375"/>
              <a:ext cx="3300" cy="2125"/>
            </a:xfrm>
            <a:custGeom>
              <a:avLst/>
              <a:gdLst/>
              <a:ahLst/>
              <a:cxnLst/>
              <a:rect l="l" t="t" r="r" b="b"/>
              <a:pathLst>
                <a:path w="132" h="85" extrusionOk="0">
                  <a:moveTo>
                    <a:pt x="1" y="1"/>
                  </a:moveTo>
                  <a:lnTo>
                    <a:pt x="1" y="1"/>
                  </a:lnTo>
                  <a:cubicBezTo>
                    <a:pt x="36" y="37"/>
                    <a:pt x="84" y="61"/>
                    <a:pt x="120" y="84"/>
                  </a:cubicBezTo>
                  <a:lnTo>
                    <a:pt x="132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56"/>
            <p:cNvSpPr/>
            <p:nvPr/>
          </p:nvSpPr>
          <p:spPr>
            <a:xfrm>
              <a:off x="2039225" y="3449650"/>
              <a:ext cx="598625" cy="616150"/>
            </a:xfrm>
            <a:custGeom>
              <a:avLst/>
              <a:gdLst/>
              <a:ahLst/>
              <a:cxnLst/>
              <a:rect l="l" t="t" r="r" b="b"/>
              <a:pathLst>
                <a:path w="23945" h="24646" extrusionOk="0">
                  <a:moveTo>
                    <a:pt x="8252" y="1"/>
                  </a:moveTo>
                  <a:cubicBezTo>
                    <a:pt x="7275" y="263"/>
                    <a:pt x="3727" y="1215"/>
                    <a:pt x="1" y="2358"/>
                  </a:cubicBezTo>
                  <a:cubicBezTo>
                    <a:pt x="72" y="2704"/>
                    <a:pt x="132" y="3097"/>
                    <a:pt x="203" y="3501"/>
                  </a:cubicBezTo>
                  <a:cubicBezTo>
                    <a:pt x="489" y="4894"/>
                    <a:pt x="715" y="6490"/>
                    <a:pt x="918" y="8216"/>
                  </a:cubicBezTo>
                  <a:cubicBezTo>
                    <a:pt x="1751" y="7990"/>
                    <a:pt x="2715" y="7692"/>
                    <a:pt x="3632" y="7407"/>
                  </a:cubicBezTo>
                  <a:cubicBezTo>
                    <a:pt x="3930" y="6395"/>
                    <a:pt x="4287" y="5406"/>
                    <a:pt x="4739" y="4454"/>
                  </a:cubicBezTo>
                  <a:cubicBezTo>
                    <a:pt x="4764" y="4397"/>
                    <a:pt x="4807" y="4374"/>
                    <a:pt x="4851" y="4374"/>
                  </a:cubicBezTo>
                  <a:cubicBezTo>
                    <a:pt x="4937" y="4374"/>
                    <a:pt x="5025" y="4463"/>
                    <a:pt x="4978" y="4573"/>
                  </a:cubicBezTo>
                  <a:cubicBezTo>
                    <a:pt x="4573" y="5454"/>
                    <a:pt x="4227" y="6371"/>
                    <a:pt x="3942" y="7311"/>
                  </a:cubicBezTo>
                  <a:cubicBezTo>
                    <a:pt x="3668" y="8228"/>
                    <a:pt x="3525" y="8907"/>
                    <a:pt x="3525" y="8919"/>
                  </a:cubicBezTo>
                  <a:cubicBezTo>
                    <a:pt x="3501" y="8978"/>
                    <a:pt x="3454" y="9026"/>
                    <a:pt x="3382" y="9026"/>
                  </a:cubicBezTo>
                  <a:lnTo>
                    <a:pt x="3358" y="9026"/>
                  </a:lnTo>
                  <a:cubicBezTo>
                    <a:pt x="3346" y="9014"/>
                    <a:pt x="3323" y="9014"/>
                    <a:pt x="3311" y="9002"/>
                  </a:cubicBezTo>
                  <a:cubicBezTo>
                    <a:pt x="2787" y="11002"/>
                    <a:pt x="2442" y="13050"/>
                    <a:pt x="2275" y="15110"/>
                  </a:cubicBezTo>
                  <a:lnTo>
                    <a:pt x="3275" y="15098"/>
                  </a:lnTo>
                  <a:lnTo>
                    <a:pt x="5406" y="15062"/>
                  </a:lnTo>
                  <a:lnTo>
                    <a:pt x="5573" y="15062"/>
                  </a:lnTo>
                  <a:lnTo>
                    <a:pt x="14622" y="14931"/>
                  </a:lnTo>
                  <a:lnTo>
                    <a:pt x="14788" y="14931"/>
                  </a:lnTo>
                  <a:lnTo>
                    <a:pt x="17812" y="14884"/>
                  </a:lnTo>
                  <a:lnTo>
                    <a:pt x="18384" y="14884"/>
                  </a:lnTo>
                  <a:cubicBezTo>
                    <a:pt x="18384" y="14372"/>
                    <a:pt x="18348" y="13836"/>
                    <a:pt x="18289" y="13300"/>
                  </a:cubicBezTo>
                  <a:lnTo>
                    <a:pt x="15526" y="9038"/>
                  </a:lnTo>
                  <a:cubicBezTo>
                    <a:pt x="15479" y="8966"/>
                    <a:pt x="15503" y="8883"/>
                    <a:pt x="15562" y="8847"/>
                  </a:cubicBezTo>
                  <a:cubicBezTo>
                    <a:pt x="15586" y="8835"/>
                    <a:pt x="15598" y="8823"/>
                    <a:pt x="15622" y="8823"/>
                  </a:cubicBezTo>
                  <a:cubicBezTo>
                    <a:pt x="15669" y="8823"/>
                    <a:pt x="15717" y="8847"/>
                    <a:pt x="15753" y="8883"/>
                  </a:cubicBezTo>
                  <a:lnTo>
                    <a:pt x="18217" y="12693"/>
                  </a:lnTo>
                  <a:lnTo>
                    <a:pt x="19134" y="14122"/>
                  </a:lnTo>
                  <a:cubicBezTo>
                    <a:pt x="19209" y="14229"/>
                    <a:pt x="19122" y="14331"/>
                    <a:pt x="19026" y="14331"/>
                  </a:cubicBezTo>
                  <a:cubicBezTo>
                    <a:pt x="18984" y="14331"/>
                    <a:pt x="18940" y="14312"/>
                    <a:pt x="18908" y="14265"/>
                  </a:cubicBezTo>
                  <a:lnTo>
                    <a:pt x="18872" y="14217"/>
                  </a:lnTo>
                  <a:lnTo>
                    <a:pt x="18872" y="14217"/>
                  </a:lnTo>
                  <a:cubicBezTo>
                    <a:pt x="18932" y="14324"/>
                    <a:pt x="18991" y="14419"/>
                    <a:pt x="19039" y="14503"/>
                  </a:cubicBezTo>
                  <a:cubicBezTo>
                    <a:pt x="19170" y="14765"/>
                    <a:pt x="18836" y="23563"/>
                    <a:pt x="18836" y="23563"/>
                  </a:cubicBezTo>
                  <a:cubicBezTo>
                    <a:pt x="18896" y="23849"/>
                    <a:pt x="19063" y="24111"/>
                    <a:pt x="19301" y="24266"/>
                  </a:cubicBezTo>
                  <a:cubicBezTo>
                    <a:pt x="19725" y="24564"/>
                    <a:pt x="20356" y="24645"/>
                    <a:pt x="20904" y="24645"/>
                  </a:cubicBezTo>
                  <a:cubicBezTo>
                    <a:pt x="21187" y="24645"/>
                    <a:pt x="21448" y="24624"/>
                    <a:pt x="21646" y="24599"/>
                  </a:cubicBezTo>
                  <a:cubicBezTo>
                    <a:pt x="21873" y="24575"/>
                    <a:pt x="22015" y="24552"/>
                    <a:pt x="22015" y="24552"/>
                  </a:cubicBezTo>
                  <a:cubicBezTo>
                    <a:pt x="22015" y="24552"/>
                    <a:pt x="23944" y="20539"/>
                    <a:pt x="23718" y="14336"/>
                  </a:cubicBezTo>
                  <a:cubicBezTo>
                    <a:pt x="23565" y="10301"/>
                    <a:pt x="17508" y="199"/>
                    <a:pt x="14331" y="199"/>
                  </a:cubicBezTo>
                  <a:cubicBezTo>
                    <a:pt x="14292" y="199"/>
                    <a:pt x="14254" y="200"/>
                    <a:pt x="14217" y="203"/>
                  </a:cubicBezTo>
                  <a:cubicBezTo>
                    <a:pt x="14217" y="215"/>
                    <a:pt x="14217" y="227"/>
                    <a:pt x="14217" y="239"/>
                  </a:cubicBezTo>
                  <a:cubicBezTo>
                    <a:pt x="14205" y="287"/>
                    <a:pt x="14169" y="322"/>
                    <a:pt x="14122" y="346"/>
                  </a:cubicBezTo>
                  <a:cubicBezTo>
                    <a:pt x="14086" y="358"/>
                    <a:pt x="13848" y="430"/>
                    <a:pt x="13479" y="501"/>
                  </a:cubicBezTo>
                  <a:cubicBezTo>
                    <a:pt x="12705" y="680"/>
                    <a:pt x="11919" y="775"/>
                    <a:pt x="11121" y="775"/>
                  </a:cubicBezTo>
                  <a:cubicBezTo>
                    <a:pt x="10204" y="775"/>
                    <a:pt x="9240" y="632"/>
                    <a:pt x="8478" y="168"/>
                  </a:cubicBezTo>
                  <a:cubicBezTo>
                    <a:pt x="8418" y="120"/>
                    <a:pt x="8347" y="84"/>
                    <a:pt x="8287" y="49"/>
                  </a:cubicBezTo>
                  <a:cubicBezTo>
                    <a:pt x="8287" y="37"/>
                    <a:pt x="8287" y="37"/>
                    <a:pt x="8276" y="37"/>
                  </a:cubicBezTo>
                  <a:cubicBezTo>
                    <a:pt x="8264" y="25"/>
                    <a:pt x="8264" y="13"/>
                    <a:pt x="82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56"/>
            <p:cNvSpPr/>
            <p:nvPr/>
          </p:nvSpPr>
          <p:spPr>
            <a:xfrm>
              <a:off x="2426175" y="3670225"/>
              <a:ext cx="92600" cy="137725"/>
            </a:xfrm>
            <a:custGeom>
              <a:avLst/>
              <a:gdLst/>
              <a:ahLst/>
              <a:cxnLst/>
              <a:rect l="l" t="t" r="r" b="b"/>
              <a:pathLst>
                <a:path w="3704" h="5509" extrusionOk="0">
                  <a:moveTo>
                    <a:pt x="144" y="0"/>
                  </a:moveTo>
                  <a:cubicBezTo>
                    <a:pt x="120" y="0"/>
                    <a:pt x="108" y="12"/>
                    <a:pt x="84" y="24"/>
                  </a:cubicBezTo>
                  <a:cubicBezTo>
                    <a:pt x="25" y="60"/>
                    <a:pt x="1" y="143"/>
                    <a:pt x="48" y="215"/>
                  </a:cubicBezTo>
                  <a:lnTo>
                    <a:pt x="2811" y="4477"/>
                  </a:lnTo>
                  <a:lnTo>
                    <a:pt x="3394" y="5394"/>
                  </a:lnTo>
                  <a:lnTo>
                    <a:pt x="3430" y="5442"/>
                  </a:lnTo>
                  <a:cubicBezTo>
                    <a:pt x="3460" y="5487"/>
                    <a:pt x="3506" y="5509"/>
                    <a:pt x="3550" y="5509"/>
                  </a:cubicBezTo>
                  <a:cubicBezTo>
                    <a:pt x="3575" y="5509"/>
                    <a:pt x="3599" y="5502"/>
                    <a:pt x="3620" y="5489"/>
                  </a:cubicBezTo>
                  <a:cubicBezTo>
                    <a:pt x="3680" y="5442"/>
                    <a:pt x="3704" y="5358"/>
                    <a:pt x="3656" y="5299"/>
                  </a:cubicBezTo>
                  <a:lnTo>
                    <a:pt x="2739" y="3870"/>
                  </a:lnTo>
                  <a:lnTo>
                    <a:pt x="275" y="60"/>
                  </a:lnTo>
                  <a:cubicBezTo>
                    <a:pt x="239" y="24"/>
                    <a:pt x="191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56"/>
            <p:cNvSpPr/>
            <p:nvPr/>
          </p:nvSpPr>
          <p:spPr>
            <a:xfrm>
              <a:off x="2120200" y="3558975"/>
              <a:ext cx="44650" cy="116325"/>
            </a:xfrm>
            <a:custGeom>
              <a:avLst/>
              <a:gdLst/>
              <a:ahLst/>
              <a:cxnLst/>
              <a:rect l="l" t="t" r="r" b="b"/>
              <a:pathLst>
                <a:path w="1786" h="4653" extrusionOk="0">
                  <a:moveTo>
                    <a:pt x="1612" y="1"/>
                  </a:moveTo>
                  <a:cubicBezTo>
                    <a:pt x="1568" y="1"/>
                    <a:pt x="1525" y="24"/>
                    <a:pt x="1500" y="81"/>
                  </a:cubicBezTo>
                  <a:cubicBezTo>
                    <a:pt x="1048" y="1033"/>
                    <a:pt x="691" y="2022"/>
                    <a:pt x="393" y="3034"/>
                  </a:cubicBezTo>
                  <a:cubicBezTo>
                    <a:pt x="143" y="3879"/>
                    <a:pt x="12" y="4474"/>
                    <a:pt x="12" y="4486"/>
                  </a:cubicBezTo>
                  <a:cubicBezTo>
                    <a:pt x="0" y="4546"/>
                    <a:pt x="24" y="4593"/>
                    <a:pt x="72" y="4629"/>
                  </a:cubicBezTo>
                  <a:cubicBezTo>
                    <a:pt x="84" y="4641"/>
                    <a:pt x="107" y="4641"/>
                    <a:pt x="119" y="4653"/>
                  </a:cubicBezTo>
                  <a:lnTo>
                    <a:pt x="143" y="4653"/>
                  </a:lnTo>
                  <a:cubicBezTo>
                    <a:pt x="215" y="4653"/>
                    <a:pt x="262" y="4605"/>
                    <a:pt x="286" y="4546"/>
                  </a:cubicBezTo>
                  <a:cubicBezTo>
                    <a:pt x="286" y="4534"/>
                    <a:pt x="429" y="3855"/>
                    <a:pt x="703" y="2938"/>
                  </a:cubicBezTo>
                  <a:cubicBezTo>
                    <a:pt x="988" y="1998"/>
                    <a:pt x="1334" y="1081"/>
                    <a:pt x="1739" y="200"/>
                  </a:cubicBezTo>
                  <a:cubicBezTo>
                    <a:pt x="1786" y="90"/>
                    <a:pt x="1698" y="1"/>
                    <a:pt x="1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56"/>
            <p:cNvSpPr/>
            <p:nvPr/>
          </p:nvSpPr>
          <p:spPr>
            <a:xfrm>
              <a:off x="2114250" y="3077000"/>
              <a:ext cx="326250" cy="385200"/>
            </a:xfrm>
            <a:custGeom>
              <a:avLst/>
              <a:gdLst/>
              <a:ahLst/>
              <a:cxnLst/>
              <a:rect l="l" t="t" r="r" b="b"/>
              <a:pathLst>
                <a:path w="13050" h="15408" extrusionOk="0">
                  <a:moveTo>
                    <a:pt x="2002" y="2810"/>
                  </a:moveTo>
                  <a:cubicBezTo>
                    <a:pt x="2188" y="2810"/>
                    <a:pt x="2408" y="2861"/>
                    <a:pt x="2548" y="2894"/>
                  </a:cubicBezTo>
                  <a:cubicBezTo>
                    <a:pt x="2596" y="2905"/>
                    <a:pt x="2643" y="2917"/>
                    <a:pt x="2691" y="2929"/>
                  </a:cubicBezTo>
                  <a:cubicBezTo>
                    <a:pt x="2881" y="2977"/>
                    <a:pt x="3084" y="3060"/>
                    <a:pt x="3167" y="3215"/>
                  </a:cubicBezTo>
                  <a:cubicBezTo>
                    <a:pt x="3191" y="3263"/>
                    <a:pt x="3203" y="3334"/>
                    <a:pt x="3179" y="3394"/>
                  </a:cubicBezTo>
                  <a:cubicBezTo>
                    <a:pt x="3167" y="3477"/>
                    <a:pt x="3072" y="3656"/>
                    <a:pt x="2953" y="3667"/>
                  </a:cubicBezTo>
                  <a:cubicBezTo>
                    <a:pt x="2939" y="3671"/>
                    <a:pt x="2925" y="3672"/>
                    <a:pt x="2911" y="3672"/>
                  </a:cubicBezTo>
                  <a:cubicBezTo>
                    <a:pt x="2878" y="3672"/>
                    <a:pt x="2847" y="3664"/>
                    <a:pt x="2822" y="3656"/>
                  </a:cubicBezTo>
                  <a:cubicBezTo>
                    <a:pt x="2786" y="3656"/>
                    <a:pt x="2739" y="3644"/>
                    <a:pt x="2703" y="3632"/>
                  </a:cubicBezTo>
                  <a:cubicBezTo>
                    <a:pt x="2560" y="3608"/>
                    <a:pt x="2417" y="3572"/>
                    <a:pt x="2274" y="3536"/>
                  </a:cubicBezTo>
                  <a:cubicBezTo>
                    <a:pt x="2143" y="3513"/>
                    <a:pt x="2012" y="3465"/>
                    <a:pt x="1893" y="3417"/>
                  </a:cubicBezTo>
                  <a:cubicBezTo>
                    <a:pt x="1762" y="3358"/>
                    <a:pt x="1655" y="3239"/>
                    <a:pt x="1631" y="3096"/>
                  </a:cubicBezTo>
                  <a:cubicBezTo>
                    <a:pt x="1619" y="2989"/>
                    <a:pt x="1691" y="2882"/>
                    <a:pt x="1786" y="2846"/>
                  </a:cubicBezTo>
                  <a:cubicBezTo>
                    <a:pt x="1845" y="2820"/>
                    <a:pt x="1920" y="2810"/>
                    <a:pt x="2002" y="2810"/>
                  </a:cubicBezTo>
                  <a:close/>
                  <a:moveTo>
                    <a:pt x="5560" y="3711"/>
                  </a:moveTo>
                  <a:cubicBezTo>
                    <a:pt x="5707" y="3711"/>
                    <a:pt x="5870" y="3755"/>
                    <a:pt x="6001" y="3798"/>
                  </a:cubicBezTo>
                  <a:cubicBezTo>
                    <a:pt x="6203" y="3858"/>
                    <a:pt x="6560" y="3965"/>
                    <a:pt x="6691" y="4132"/>
                  </a:cubicBezTo>
                  <a:cubicBezTo>
                    <a:pt x="6751" y="4215"/>
                    <a:pt x="6763" y="4334"/>
                    <a:pt x="6703" y="4429"/>
                  </a:cubicBezTo>
                  <a:cubicBezTo>
                    <a:pt x="6622" y="4521"/>
                    <a:pt x="6506" y="4578"/>
                    <a:pt x="6385" y="4578"/>
                  </a:cubicBezTo>
                  <a:cubicBezTo>
                    <a:pt x="6364" y="4578"/>
                    <a:pt x="6343" y="4576"/>
                    <a:pt x="6322" y="4572"/>
                  </a:cubicBezTo>
                  <a:cubicBezTo>
                    <a:pt x="6179" y="4560"/>
                    <a:pt x="6048" y="4537"/>
                    <a:pt x="5918" y="4489"/>
                  </a:cubicBezTo>
                  <a:cubicBezTo>
                    <a:pt x="5739" y="4441"/>
                    <a:pt x="5560" y="4394"/>
                    <a:pt x="5394" y="4334"/>
                  </a:cubicBezTo>
                  <a:cubicBezTo>
                    <a:pt x="5346" y="4322"/>
                    <a:pt x="5298" y="4298"/>
                    <a:pt x="5263" y="4275"/>
                  </a:cubicBezTo>
                  <a:cubicBezTo>
                    <a:pt x="5167" y="4203"/>
                    <a:pt x="5179" y="4001"/>
                    <a:pt x="5203" y="3917"/>
                  </a:cubicBezTo>
                  <a:cubicBezTo>
                    <a:pt x="5215" y="3858"/>
                    <a:pt x="5263" y="3810"/>
                    <a:pt x="5310" y="3775"/>
                  </a:cubicBezTo>
                  <a:cubicBezTo>
                    <a:pt x="5380" y="3728"/>
                    <a:pt x="5467" y="3711"/>
                    <a:pt x="5560" y="3711"/>
                  </a:cubicBezTo>
                  <a:close/>
                  <a:moveTo>
                    <a:pt x="2332" y="4075"/>
                  </a:moveTo>
                  <a:cubicBezTo>
                    <a:pt x="2458" y="4075"/>
                    <a:pt x="2587" y="4118"/>
                    <a:pt x="2703" y="4215"/>
                  </a:cubicBezTo>
                  <a:cubicBezTo>
                    <a:pt x="2858" y="4346"/>
                    <a:pt x="2941" y="4537"/>
                    <a:pt x="2917" y="4739"/>
                  </a:cubicBezTo>
                  <a:cubicBezTo>
                    <a:pt x="2877" y="5078"/>
                    <a:pt x="2601" y="5264"/>
                    <a:pt x="2322" y="5264"/>
                  </a:cubicBezTo>
                  <a:cubicBezTo>
                    <a:pt x="2101" y="5264"/>
                    <a:pt x="1879" y="5147"/>
                    <a:pt x="1774" y="4894"/>
                  </a:cubicBezTo>
                  <a:cubicBezTo>
                    <a:pt x="1604" y="4464"/>
                    <a:pt x="1952" y="4075"/>
                    <a:pt x="2332" y="4075"/>
                  </a:cubicBezTo>
                  <a:close/>
                  <a:moveTo>
                    <a:pt x="5319" y="4818"/>
                  </a:moveTo>
                  <a:cubicBezTo>
                    <a:pt x="5620" y="4818"/>
                    <a:pt x="5910" y="5048"/>
                    <a:pt x="5918" y="5406"/>
                  </a:cubicBezTo>
                  <a:cubicBezTo>
                    <a:pt x="5918" y="5727"/>
                    <a:pt x="5656" y="6001"/>
                    <a:pt x="5322" y="6001"/>
                  </a:cubicBezTo>
                  <a:cubicBezTo>
                    <a:pt x="5317" y="6001"/>
                    <a:pt x="5313" y="6001"/>
                    <a:pt x="5308" y="6001"/>
                  </a:cubicBezTo>
                  <a:cubicBezTo>
                    <a:pt x="4793" y="6001"/>
                    <a:pt x="4528" y="5367"/>
                    <a:pt x="4894" y="5001"/>
                  </a:cubicBezTo>
                  <a:cubicBezTo>
                    <a:pt x="5016" y="4874"/>
                    <a:pt x="5169" y="4818"/>
                    <a:pt x="5319" y="4818"/>
                  </a:cubicBezTo>
                  <a:close/>
                  <a:moveTo>
                    <a:pt x="3093" y="6930"/>
                  </a:moveTo>
                  <a:cubicBezTo>
                    <a:pt x="3117" y="6930"/>
                    <a:pt x="3142" y="6937"/>
                    <a:pt x="3167" y="6954"/>
                  </a:cubicBezTo>
                  <a:cubicBezTo>
                    <a:pt x="3433" y="7135"/>
                    <a:pt x="3741" y="7225"/>
                    <a:pt x="4049" y="7225"/>
                  </a:cubicBezTo>
                  <a:cubicBezTo>
                    <a:pt x="4307" y="7225"/>
                    <a:pt x="4565" y="7162"/>
                    <a:pt x="4798" y="7037"/>
                  </a:cubicBezTo>
                  <a:cubicBezTo>
                    <a:pt x="4823" y="7022"/>
                    <a:pt x="4848" y="7015"/>
                    <a:pt x="4870" y="7015"/>
                  </a:cubicBezTo>
                  <a:cubicBezTo>
                    <a:pt x="4988" y="7015"/>
                    <a:pt x="5059" y="7195"/>
                    <a:pt x="4929" y="7275"/>
                  </a:cubicBezTo>
                  <a:cubicBezTo>
                    <a:pt x="4684" y="7409"/>
                    <a:pt x="4397" y="7490"/>
                    <a:pt x="4117" y="7490"/>
                  </a:cubicBezTo>
                  <a:cubicBezTo>
                    <a:pt x="4098" y="7490"/>
                    <a:pt x="4079" y="7490"/>
                    <a:pt x="4060" y="7489"/>
                  </a:cubicBezTo>
                  <a:lnTo>
                    <a:pt x="3917" y="7489"/>
                  </a:lnTo>
                  <a:cubicBezTo>
                    <a:pt x="3596" y="7466"/>
                    <a:pt x="3286" y="7358"/>
                    <a:pt x="3012" y="7180"/>
                  </a:cubicBezTo>
                  <a:cubicBezTo>
                    <a:pt x="2894" y="7091"/>
                    <a:pt x="2979" y="6930"/>
                    <a:pt x="3093" y="6930"/>
                  </a:cubicBezTo>
                  <a:close/>
                  <a:moveTo>
                    <a:pt x="11240" y="7519"/>
                  </a:moveTo>
                  <a:cubicBezTo>
                    <a:pt x="11299" y="7519"/>
                    <a:pt x="11359" y="7525"/>
                    <a:pt x="11418" y="7537"/>
                  </a:cubicBezTo>
                  <a:cubicBezTo>
                    <a:pt x="11656" y="7573"/>
                    <a:pt x="11883" y="7668"/>
                    <a:pt x="12085" y="7811"/>
                  </a:cubicBezTo>
                  <a:cubicBezTo>
                    <a:pt x="12144" y="7858"/>
                    <a:pt x="12156" y="7942"/>
                    <a:pt x="12109" y="8001"/>
                  </a:cubicBezTo>
                  <a:cubicBezTo>
                    <a:pt x="12085" y="8037"/>
                    <a:pt x="12037" y="8061"/>
                    <a:pt x="12002" y="8061"/>
                  </a:cubicBezTo>
                  <a:cubicBezTo>
                    <a:pt x="11966" y="8061"/>
                    <a:pt x="11942" y="8049"/>
                    <a:pt x="11918" y="8025"/>
                  </a:cubicBezTo>
                  <a:cubicBezTo>
                    <a:pt x="11871" y="7989"/>
                    <a:pt x="11811" y="7954"/>
                    <a:pt x="11763" y="7930"/>
                  </a:cubicBezTo>
                  <a:cubicBezTo>
                    <a:pt x="11763" y="7930"/>
                    <a:pt x="11763" y="7942"/>
                    <a:pt x="11752" y="7942"/>
                  </a:cubicBezTo>
                  <a:cubicBezTo>
                    <a:pt x="11644" y="8108"/>
                    <a:pt x="11513" y="8263"/>
                    <a:pt x="11382" y="8406"/>
                  </a:cubicBezTo>
                  <a:cubicBezTo>
                    <a:pt x="11347" y="8442"/>
                    <a:pt x="11311" y="8478"/>
                    <a:pt x="11275" y="8501"/>
                  </a:cubicBezTo>
                  <a:cubicBezTo>
                    <a:pt x="11252" y="8525"/>
                    <a:pt x="11216" y="8537"/>
                    <a:pt x="11180" y="8537"/>
                  </a:cubicBezTo>
                  <a:cubicBezTo>
                    <a:pt x="11061" y="8537"/>
                    <a:pt x="11001" y="8382"/>
                    <a:pt x="11097" y="8299"/>
                  </a:cubicBezTo>
                  <a:cubicBezTo>
                    <a:pt x="11204" y="8192"/>
                    <a:pt x="11311" y="8085"/>
                    <a:pt x="11394" y="7966"/>
                  </a:cubicBezTo>
                  <a:cubicBezTo>
                    <a:pt x="11430" y="7918"/>
                    <a:pt x="11466" y="7870"/>
                    <a:pt x="11502" y="7823"/>
                  </a:cubicBezTo>
                  <a:cubicBezTo>
                    <a:pt x="11466" y="7811"/>
                    <a:pt x="11442" y="7811"/>
                    <a:pt x="11406" y="7799"/>
                  </a:cubicBezTo>
                  <a:cubicBezTo>
                    <a:pt x="11359" y="7793"/>
                    <a:pt x="11311" y="7790"/>
                    <a:pt x="11263" y="7790"/>
                  </a:cubicBezTo>
                  <a:cubicBezTo>
                    <a:pt x="11216" y="7790"/>
                    <a:pt x="11168" y="7793"/>
                    <a:pt x="11121" y="7799"/>
                  </a:cubicBezTo>
                  <a:cubicBezTo>
                    <a:pt x="11113" y="7800"/>
                    <a:pt x="11106" y="7801"/>
                    <a:pt x="11098" y="7801"/>
                  </a:cubicBezTo>
                  <a:cubicBezTo>
                    <a:pt x="11035" y="7801"/>
                    <a:pt x="10976" y="7757"/>
                    <a:pt x="10966" y="7704"/>
                  </a:cubicBezTo>
                  <a:cubicBezTo>
                    <a:pt x="10966" y="7704"/>
                    <a:pt x="10954" y="7692"/>
                    <a:pt x="10954" y="7692"/>
                  </a:cubicBezTo>
                  <a:cubicBezTo>
                    <a:pt x="10942" y="7620"/>
                    <a:pt x="10990" y="7549"/>
                    <a:pt x="11061" y="7537"/>
                  </a:cubicBezTo>
                  <a:cubicBezTo>
                    <a:pt x="11121" y="7525"/>
                    <a:pt x="11180" y="7519"/>
                    <a:pt x="11240" y="7519"/>
                  </a:cubicBezTo>
                  <a:close/>
                  <a:moveTo>
                    <a:pt x="4596" y="0"/>
                  </a:moveTo>
                  <a:lnTo>
                    <a:pt x="2643" y="1524"/>
                  </a:lnTo>
                  <a:lnTo>
                    <a:pt x="1250" y="2596"/>
                  </a:lnTo>
                  <a:cubicBezTo>
                    <a:pt x="1084" y="3084"/>
                    <a:pt x="0" y="6251"/>
                    <a:pt x="179" y="8966"/>
                  </a:cubicBezTo>
                  <a:cubicBezTo>
                    <a:pt x="214" y="9871"/>
                    <a:pt x="584" y="10728"/>
                    <a:pt x="1215" y="11371"/>
                  </a:cubicBezTo>
                  <a:cubicBezTo>
                    <a:pt x="1238" y="11347"/>
                    <a:pt x="1262" y="11335"/>
                    <a:pt x="1298" y="11335"/>
                  </a:cubicBezTo>
                  <a:cubicBezTo>
                    <a:pt x="1334" y="11335"/>
                    <a:pt x="1369" y="11335"/>
                    <a:pt x="1393" y="11359"/>
                  </a:cubicBezTo>
                  <a:cubicBezTo>
                    <a:pt x="2524" y="12240"/>
                    <a:pt x="4048" y="12716"/>
                    <a:pt x="6013" y="12776"/>
                  </a:cubicBezTo>
                  <a:cubicBezTo>
                    <a:pt x="6156" y="12779"/>
                    <a:pt x="6299" y="12780"/>
                    <a:pt x="6443" y="12780"/>
                  </a:cubicBezTo>
                  <a:cubicBezTo>
                    <a:pt x="6907" y="12780"/>
                    <a:pt x="7371" y="12764"/>
                    <a:pt x="7834" y="12728"/>
                  </a:cubicBezTo>
                  <a:cubicBezTo>
                    <a:pt x="7841" y="12727"/>
                    <a:pt x="7847" y="12727"/>
                    <a:pt x="7853" y="12727"/>
                  </a:cubicBezTo>
                  <a:cubicBezTo>
                    <a:pt x="7916" y="12727"/>
                    <a:pt x="7966" y="12782"/>
                    <a:pt x="7977" y="12847"/>
                  </a:cubicBezTo>
                  <a:cubicBezTo>
                    <a:pt x="7977" y="12871"/>
                    <a:pt x="7977" y="12883"/>
                    <a:pt x="7965" y="12907"/>
                  </a:cubicBezTo>
                  <a:cubicBezTo>
                    <a:pt x="7953" y="12954"/>
                    <a:pt x="7906" y="12990"/>
                    <a:pt x="7846" y="12990"/>
                  </a:cubicBezTo>
                  <a:cubicBezTo>
                    <a:pt x="7370" y="13038"/>
                    <a:pt x="6906" y="13050"/>
                    <a:pt x="6465" y="13050"/>
                  </a:cubicBezTo>
                  <a:lnTo>
                    <a:pt x="5965" y="13050"/>
                  </a:lnTo>
                  <a:lnTo>
                    <a:pt x="5656" y="14788"/>
                  </a:lnTo>
                  <a:lnTo>
                    <a:pt x="5644" y="14859"/>
                  </a:lnTo>
                  <a:cubicBezTo>
                    <a:pt x="6345" y="15275"/>
                    <a:pt x="7240" y="15408"/>
                    <a:pt x="8099" y="15408"/>
                  </a:cubicBezTo>
                  <a:cubicBezTo>
                    <a:pt x="9033" y="15408"/>
                    <a:pt x="9925" y="15251"/>
                    <a:pt x="10478" y="15133"/>
                  </a:cubicBezTo>
                  <a:lnTo>
                    <a:pt x="10490" y="14990"/>
                  </a:lnTo>
                  <a:lnTo>
                    <a:pt x="10704" y="12323"/>
                  </a:lnTo>
                  <a:lnTo>
                    <a:pt x="10704" y="12323"/>
                  </a:lnTo>
                  <a:cubicBezTo>
                    <a:pt x="10668" y="12335"/>
                    <a:pt x="10644" y="12347"/>
                    <a:pt x="10644" y="12347"/>
                  </a:cubicBezTo>
                  <a:cubicBezTo>
                    <a:pt x="10644" y="12347"/>
                    <a:pt x="10644" y="12335"/>
                    <a:pt x="10644" y="12311"/>
                  </a:cubicBezTo>
                  <a:cubicBezTo>
                    <a:pt x="10644" y="12276"/>
                    <a:pt x="10644" y="12204"/>
                    <a:pt x="10644" y="12085"/>
                  </a:cubicBezTo>
                  <a:cubicBezTo>
                    <a:pt x="10632" y="11657"/>
                    <a:pt x="10632" y="10704"/>
                    <a:pt x="10632" y="9549"/>
                  </a:cubicBezTo>
                  <a:cubicBezTo>
                    <a:pt x="10740" y="9537"/>
                    <a:pt x="10847" y="9513"/>
                    <a:pt x="10954" y="9490"/>
                  </a:cubicBezTo>
                  <a:cubicBezTo>
                    <a:pt x="11073" y="9466"/>
                    <a:pt x="11204" y="9442"/>
                    <a:pt x="11323" y="9406"/>
                  </a:cubicBezTo>
                  <a:cubicBezTo>
                    <a:pt x="11656" y="9323"/>
                    <a:pt x="11978" y="9192"/>
                    <a:pt x="12264" y="9013"/>
                  </a:cubicBezTo>
                  <a:cubicBezTo>
                    <a:pt x="12859" y="8620"/>
                    <a:pt x="13049" y="7823"/>
                    <a:pt x="12633" y="7275"/>
                  </a:cubicBezTo>
                  <a:cubicBezTo>
                    <a:pt x="12395" y="6954"/>
                    <a:pt x="11942" y="6835"/>
                    <a:pt x="11466" y="6811"/>
                  </a:cubicBezTo>
                  <a:cubicBezTo>
                    <a:pt x="11311" y="6799"/>
                    <a:pt x="11168" y="6799"/>
                    <a:pt x="11025" y="6799"/>
                  </a:cubicBezTo>
                  <a:cubicBezTo>
                    <a:pt x="10966" y="6811"/>
                    <a:pt x="10918" y="6811"/>
                    <a:pt x="10871" y="6811"/>
                  </a:cubicBezTo>
                  <a:cubicBezTo>
                    <a:pt x="10918" y="5942"/>
                    <a:pt x="10871" y="5120"/>
                    <a:pt x="10454" y="4953"/>
                  </a:cubicBezTo>
                  <a:cubicBezTo>
                    <a:pt x="5489" y="3048"/>
                    <a:pt x="4596" y="0"/>
                    <a:pt x="4596" y="0"/>
                  </a:cubicBezTo>
                  <a:close/>
                </a:path>
              </a:pathLst>
            </a:custGeom>
            <a:solidFill>
              <a:srgbClr val="FFCE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56"/>
            <p:cNvSpPr/>
            <p:nvPr/>
          </p:nvSpPr>
          <p:spPr>
            <a:xfrm>
              <a:off x="2143400" y="3360375"/>
              <a:ext cx="170300" cy="42875"/>
            </a:xfrm>
            <a:custGeom>
              <a:avLst/>
              <a:gdLst/>
              <a:ahLst/>
              <a:cxnLst/>
              <a:rect l="l" t="t" r="r" b="b"/>
              <a:pathLst>
                <a:path w="6812" h="1715" extrusionOk="0">
                  <a:moveTo>
                    <a:pt x="132" y="0"/>
                  </a:moveTo>
                  <a:cubicBezTo>
                    <a:pt x="96" y="0"/>
                    <a:pt x="72" y="12"/>
                    <a:pt x="49" y="36"/>
                  </a:cubicBezTo>
                  <a:cubicBezTo>
                    <a:pt x="49" y="36"/>
                    <a:pt x="37" y="48"/>
                    <a:pt x="37" y="48"/>
                  </a:cubicBezTo>
                  <a:cubicBezTo>
                    <a:pt x="1" y="83"/>
                    <a:pt x="1" y="143"/>
                    <a:pt x="25" y="191"/>
                  </a:cubicBezTo>
                  <a:cubicBezTo>
                    <a:pt x="25" y="202"/>
                    <a:pt x="37" y="226"/>
                    <a:pt x="60" y="238"/>
                  </a:cubicBezTo>
                  <a:cubicBezTo>
                    <a:pt x="1227" y="1155"/>
                    <a:pt x="2787" y="1643"/>
                    <a:pt x="4799" y="1715"/>
                  </a:cubicBezTo>
                  <a:lnTo>
                    <a:pt x="5299" y="1715"/>
                  </a:lnTo>
                  <a:cubicBezTo>
                    <a:pt x="5740" y="1715"/>
                    <a:pt x="6204" y="1703"/>
                    <a:pt x="6680" y="1667"/>
                  </a:cubicBezTo>
                  <a:cubicBezTo>
                    <a:pt x="6740" y="1655"/>
                    <a:pt x="6787" y="1619"/>
                    <a:pt x="6799" y="1572"/>
                  </a:cubicBezTo>
                  <a:cubicBezTo>
                    <a:pt x="6811" y="1548"/>
                    <a:pt x="6811" y="1536"/>
                    <a:pt x="6811" y="1512"/>
                  </a:cubicBezTo>
                  <a:cubicBezTo>
                    <a:pt x="6800" y="1447"/>
                    <a:pt x="6750" y="1392"/>
                    <a:pt x="6687" y="1392"/>
                  </a:cubicBezTo>
                  <a:cubicBezTo>
                    <a:pt x="6681" y="1392"/>
                    <a:pt x="6675" y="1392"/>
                    <a:pt x="6668" y="1393"/>
                  </a:cubicBezTo>
                  <a:cubicBezTo>
                    <a:pt x="6205" y="1429"/>
                    <a:pt x="5741" y="1445"/>
                    <a:pt x="5277" y="1445"/>
                  </a:cubicBezTo>
                  <a:cubicBezTo>
                    <a:pt x="5133" y="1445"/>
                    <a:pt x="4990" y="1444"/>
                    <a:pt x="4847" y="1441"/>
                  </a:cubicBezTo>
                  <a:cubicBezTo>
                    <a:pt x="2882" y="1381"/>
                    <a:pt x="1358" y="917"/>
                    <a:pt x="227" y="24"/>
                  </a:cubicBezTo>
                  <a:cubicBezTo>
                    <a:pt x="203" y="0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56"/>
            <p:cNvSpPr/>
            <p:nvPr/>
          </p:nvSpPr>
          <p:spPr>
            <a:xfrm>
              <a:off x="2154350" y="3178875"/>
              <a:ext cx="33425" cy="29750"/>
            </a:xfrm>
            <a:custGeom>
              <a:avLst/>
              <a:gdLst/>
              <a:ahLst/>
              <a:cxnLst/>
              <a:rect l="l" t="t" r="r" b="b"/>
              <a:pathLst>
                <a:path w="1337" h="1190" extrusionOk="0">
                  <a:moveTo>
                    <a:pt x="728" y="0"/>
                  </a:moveTo>
                  <a:cubicBezTo>
                    <a:pt x="348" y="0"/>
                    <a:pt x="0" y="389"/>
                    <a:pt x="170" y="819"/>
                  </a:cubicBezTo>
                  <a:cubicBezTo>
                    <a:pt x="275" y="1072"/>
                    <a:pt x="497" y="1189"/>
                    <a:pt x="718" y="1189"/>
                  </a:cubicBezTo>
                  <a:cubicBezTo>
                    <a:pt x="997" y="1189"/>
                    <a:pt x="1273" y="1003"/>
                    <a:pt x="1313" y="664"/>
                  </a:cubicBezTo>
                  <a:cubicBezTo>
                    <a:pt x="1337" y="462"/>
                    <a:pt x="1254" y="271"/>
                    <a:pt x="1099" y="140"/>
                  </a:cubicBezTo>
                  <a:cubicBezTo>
                    <a:pt x="983" y="43"/>
                    <a:pt x="854" y="0"/>
                    <a:pt x="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56"/>
            <p:cNvSpPr/>
            <p:nvPr/>
          </p:nvSpPr>
          <p:spPr>
            <a:xfrm>
              <a:off x="2227350" y="3197250"/>
              <a:ext cx="34850" cy="29875"/>
            </a:xfrm>
            <a:custGeom>
              <a:avLst/>
              <a:gdLst/>
              <a:ahLst/>
              <a:cxnLst/>
              <a:rect l="l" t="t" r="r" b="b"/>
              <a:pathLst>
                <a:path w="1394" h="1195" extrusionOk="0">
                  <a:moveTo>
                    <a:pt x="786" y="0"/>
                  </a:moveTo>
                  <a:cubicBezTo>
                    <a:pt x="262" y="12"/>
                    <a:pt x="0" y="655"/>
                    <a:pt x="381" y="1024"/>
                  </a:cubicBezTo>
                  <a:cubicBezTo>
                    <a:pt x="503" y="1142"/>
                    <a:pt x="649" y="1194"/>
                    <a:pt x="792" y="1194"/>
                  </a:cubicBezTo>
                  <a:cubicBezTo>
                    <a:pt x="1100" y="1194"/>
                    <a:pt x="1394" y="953"/>
                    <a:pt x="1394" y="596"/>
                  </a:cubicBezTo>
                  <a:cubicBezTo>
                    <a:pt x="1382" y="262"/>
                    <a:pt x="1120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56"/>
            <p:cNvSpPr/>
            <p:nvPr/>
          </p:nvSpPr>
          <p:spPr>
            <a:xfrm>
              <a:off x="2186600" y="3250225"/>
              <a:ext cx="54150" cy="14050"/>
            </a:xfrm>
            <a:custGeom>
              <a:avLst/>
              <a:gdLst/>
              <a:ahLst/>
              <a:cxnLst/>
              <a:rect l="l" t="t" r="r" b="b"/>
              <a:pathLst>
                <a:path w="2166" h="562" extrusionOk="0">
                  <a:moveTo>
                    <a:pt x="199" y="1"/>
                  </a:moveTo>
                  <a:cubicBezTo>
                    <a:pt x="85" y="1"/>
                    <a:pt x="0" y="162"/>
                    <a:pt x="118" y="251"/>
                  </a:cubicBezTo>
                  <a:cubicBezTo>
                    <a:pt x="392" y="429"/>
                    <a:pt x="702" y="537"/>
                    <a:pt x="1023" y="560"/>
                  </a:cubicBezTo>
                  <a:lnTo>
                    <a:pt x="1166" y="560"/>
                  </a:lnTo>
                  <a:cubicBezTo>
                    <a:pt x="1185" y="561"/>
                    <a:pt x="1204" y="561"/>
                    <a:pt x="1223" y="561"/>
                  </a:cubicBezTo>
                  <a:cubicBezTo>
                    <a:pt x="1503" y="561"/>
                    <a:pt x="1790" y="480"/>
                    <a:pt x="2035" y="346"/>
                  </a:cubicBezTo>
                  <a:cubicBezTo>
                    <a:pt x="2165" y="266"/>
                    <a:pt x="2094" y="86"/>
                    <a:pt x="1976" y="86"/>
                  </a:cubicBezTo>
                  <a:cubicBezTo>
                    <a:pt x="1954" y="86"/>
                    <a:pt x="1929" y="93"/>
                    <a:pt x="1904" y="108"/>
                  </a:cubicBezTo>
                  <a:cubicBezTo>
                    <a:pt x="1671" y="233"/>
                    <a:pt x="1413" y="296"/>
                    <a:pt x="1155" y="296"/>
                  </a:cubicBezTo>
                  <a:cubicBezTo>
                    <a:pt x="847" y="296"/>
                    <a:pt x="539" y="206"/>
                    <a:pt x="273" y="25"/>
                  </a:cubicBezTo>
                  <a:cubicBezTo>
                    <a:pt x="248" y="8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56"/>
            <p:cNvSpPr/>
            <p:nvPr/>
          </p:nvSpPr>
          <p:spPr>
            <a:xfrm>
              <a:off x="2244900" y="3444700"/>
              <a:ext cx="149750" cy="24325"/>
            </a:xfrm>
            <a:custGeom>
              <a:avLst/>
              <a:gdLst/>
              <a:ahLst/>
              <a:cxnLst/>
              <a:rect l="l" t="t" r="r" b="b"/>
              <a:pathLst>
                <a:path w="5990" h="973" extrusionOk="0">
                  <a:moveTo>
                    <a:pt x="141" y="0"/>
                  </a:moveTo>
                  <a:cubicBezTo>
                    <a:pt x="98" y="0"/>
                    <a:pt x="55" y="19"/>
                    <a:pt x="25" y="56"/>
                  </a:cubicBezTo>
                  <a:cubicBezTo>
                    <a:pt x="1" y="104"/>
                    <a:pt x="1" y="151"/>
                    <a:pt x="25" y="199"/>
                  </a:cubicBezTo>
                  <a:cubicBezTo>
                    <a:pt x="37" y="211"/>
                    <a:pt x="37" y="223"/>
                    <a:pt x="49" y="235"/>
                  </a:cubicBezTo>
                  <a:cubicBezTo>
                    <a:pt x="60" y="235"/>
                    <a:pt x="60" y="235"/>
                    <a:pt x="60" y="247"/>
                  </a:cubicBezTo>
                  <a:cubicBezTo>
                    <a:pt x="120" y="282"/>
                    <a:pt x="191" y="318"/>
                    <a:pt x="251" y="366"/>
                  </a:cubicBezTo>
                  <a:cubicBezTo>
                    <a:pt x="1013" y="830"/>
                    <a:pt x="1977" y="973"/>
                    <a:pt x="2894" y="973"/>
                  </a:cubicBezTo>
                  <a:cubicBezTo>
                    <a:pt x="3692" y="973"/>
                    <a:pt x="4478" y="878"/>
                    <a:pt x="5252" y="699"/>
                  </a:cubicBezTo>
                  <a:cubicBezTo>
                    <a:pt x="5621" y="628"/>
                    <a:pt x="5859" y="556"/>
                    <a:pt x="5895" y="544"/>
                  </a:cubicBezTo>
                  <a:cubicBezTo>
                    <a:pt x="5942" y="520"/>
                    <a:pt x="5978" y="485"/>
                    <a:pt x="5990" y="437"/>
                  </a:cubicBezTo>
                  <a:cubicBezTo>
                    <a:pt x="5990" y="425"/>
                    <a:pt x="5990" y="413"/>
                    <a:pt x="5990" y="401"/>
                  </a:cubicBezTo>
                  <a:cubicBezTo>
                    <a:pt x="5990" y="389"/>
                    <a:pt x="5990" y="378"/>
                    <a:pt x="5990" y="378"/>
                  </a:cubicBezTo>
                  <a:cubicBezTo>
                    <a:pt x="5971" y="311"/>
                    <a:pt x="5922" y="275"/>
                    <a:pt x="5866" y="275"/>
                  </a:cubicBezTo>
                  <a:cubicBezTo>
                    <a:pt x="5852" y="275"/>
                    <a:pt x="5838" y="277"/>
                    <a:pt x="5823" y="282"/>
                  </a:cubicBezTo>
                  <a:cubicBezTo>
                    <a:pt x="5823" y="282"/>
                    <a:pt x="5787" y="294"/>
                    <a:pt x="5728" y="306"/>
                  </a:cubicBezTo>
                  <a:cubicBezTo>
                    <a:pt x="5633" y="330"/>
                    <a:pt x="5466" y="378"/>
                    <a:pt x="5252" y="425"/>
                  </a:cubicBezTo>
                  <a:cubicBezTo>
                    <a:pt x="4699" y="543"/>
                    <a:pt x="3807" y="700"/>
                    <a:pt x="2873" y="700"/>
                  </a:cubicBezTo>
                  <a:cubicBezTo>
                    <a:pt x="2014" y="700"/>
                    <a:pt x="1119" y="567"/>
                    <a:pt x="418" y="151"/>
                  </a:cubicBezTo>
                  <a:cubicBezTo>
                    <a:pt x="370" y="128"/>
                    <a:pt x="334" y="104"/>
                    <a:pt x="299" y="68"/>
                  </a:cubicBezTo>
                  <a:cubicBezTo>
                    <a:pt x="275" y="56"/>
                    <a:pt x="239" y="44"/>
                    <a:pt x="215" y="20"/>
                  </a:cubicBezTo>
                  <a:cubicBezTo>
                    <a:pt x="193" y="7"/>
                    <a:pt x="167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56"/>
            <p:cNvSpPr/>
            <p:nvPr/>
          </p:nvSpPr>
          <p:spPr>
            <a:xfrm>
              <a:off x="2243425" y="3169750"/>
              <a:ext cx="39900" cy="21700"/>
            </a:xfrm>
            <a:custGeom>
              <a:avLst/>
              <a:gdLst/>
              <a:ahLst/>
              <a:cxnLst/>
              <a:rect l="l" t="t" r="r" b="b"/>
              <a:pathLst>
                <a:path w="1596" h="868" extrusionOk="0">
                  <a:moveTo>
                    <a:pt x="393" y="1"/>
                  </a:moveTo>
                  <a:cubicBezTo>
                    <a:pt x="300" y="1"/>
                    <a:pt x="213" y="18"/>
                    <a:pt x="143" y="65"/>
                  </a:cubicBezTo>
                  <a:cubicBezTo>
                    <a:pt x="96" y="100"/>
                    <a:pt x="48" y="148"/>
                    <a:pt x="36" y="207"/>
                  </a:cubicBezTo>
                  <a:cubicBezTo>
                    <a:pt x="12" y="291"/>
                    <a:pt x="0" y="493"/>
                    <a:pt x="96" y="565"/>
                  </a:cubicBezTo>
                  <a:cubicBezTo>
                    <a:pt x="131" y="588"/>
                    <a:pt x="179" y="612"/>
                    <a:pt x="227" y="624"/>
                  </a:cubicBezTo>
                  <a:cubicBezTo>
                    <a:pt x="393" y="684"/>
                    <a:pt x="572" y="731"/>
                    <a:pt x="751" y="779"/>
                  </a:cubicBezTo>
                  <a:cubicBezTo>
                    <a:pt x="881" y="827"/>
                    <a:pt x="1012" y="850"/>
                    <a:pt x="1143" y="862"/>
                  </a:cubicBezTo>
                  <a:cubicBezTo>
                    <a:pt x="1166" y="866"/>
                    <a:pt x="1189" y="868"/>
                    <a:pt x="1211" y="868"/>
                  </a:cubicBezTo>
                  <a:cubicBezTo>
                    <a:pt x="1339" y="868"/>
                    <a:pt x="1455" y="811"/>
                    <a:pt x="1536" y="719"/>
                  </a:cubicBezTo>
                  <a:cubicBezTo>
                    <a:pt x="1596" y="624"/>
                    <a:pt x="1584" y="505"/>
                    <a:pt x="1524" y="422"/>
                  </a:cubicBezTo>
                  <a:cubicBezTo>
                    <a:pt x="1393" y="255"/>
                    <a:pt x="1036" y="148"/>
                    <a:pt x="834" y="88"/>
                  </a:cubicBezTo>
                  <a:cubicBezTo>
                    <a:pt x="703" y="45"/>
                    <a:pt x="540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56"/>
            <p:cNvSpPr/>
            <p:nvPr/>
          </p:nvSpPr>
          <p:spPr>
            <a:xfrm>
              <a:off x="2154725" y="3147250"/>
              <a:ext cx="39600" cy="21575"/>
            </a:xfrm>
            <a:custGeom>
              <a:avLst/>
              <a:gdLst/>
              <a:ahLst/>
              <a:cxnLst/>
              <a:rect l="l" t="t" r="r" b="b"/>
              <a:pathLst>
                <a:path w="1584" h="863" extrusionOk="0">
                  <a:moveTo>
                    <a:pt x="383" y="0"/>
                  </a:moveTo>
                  <a:cubicBezTo>
                    <a:pt x="301" y="0"/>
                    <a:pt x="226" y="10"/>
                    <a:pt x="167" y="36"/>
                  </a:cubicBezTo>
                  <a:cubicBezTo>
                    <a:pt x="72" y="72"/>
                    <a:pt x="0" y="179"/>
                    <a:pt x="12" y="286"/>
                  </a:cubicBezTo>
                  <a:cubicBezTo>
                    <a:pt x="36" y="429"/>
                    <a:pt x="143" y="548"/>
                    <a:pt x="274" y="607"/>
                  </a:cubicBezTo>
                  <a:cubicBezTo>
                    <a:pt x="393" y="655"/>
                    <a:pt x="524" y="703"/>
                    <a:pt x="655" y="726"/>
                  </a:cubicBezTo>
                  <a:cubicBezTo>
                    <a:pt x="798" y="762"/>
                    <a:pt x="941" y="798"/>
                    <a:pt x="1084" y="822"/>
                  </a:cubicBezTo>
                  <a:cubicBezTo>
                    <a:pt x="1120" y="834"/>
                    <a:pt x="1167" y="846"/>
                    <a:pt x="1203" y="846"/>
                  </a:cubicBezTo>
                  <a:cubicBezTo>
                    <a:pt x="1228" y="854"/>
                    <a:pt x="1259" y="862"/>
                    <a:pt x="1292" y="862"/>
                  </a:cubicBezTo>
                  <a:cubicBezTo>
                    <a:pt x="1306" y="862"/>
                    <a:pt x="1320" y="861"/>
                    <a:pt x="1334" y="857"/>
                  </a:cubicBezTo>
                  <a:cubicBezTo>
                    <a:pt x="1453" y="846"/>
                    <a:pt x="1548" y="667"/>
                    <a:pt x="1572" y="584"/>
                  </a:cubicBezTo>
                  <a:cubicBezTo>
                    <a:pt x="1584" y="524"/>
                    <a:pt x="1572" y="453"/>
                    <a:pt x="1548" y="405"/>
                  </a:cubicBezTo>
                  <a:cubicBezTo>
                    <a:pt x="1465" y="250"/>
                    <a:pt x="1262" y="167"/>
                    <a:pt x="1072" y="119"/>
                  </a:cubicBezTo>
                  <a:cubicBezTo>
                    <a:pt x="1024" y="107"/>
                    <a:pt x="977" y="95"/>
                    <a:pt x="929" y="84"/>
                  </a:cubicBezTo>
                  <a:cubicBezTo>
                    <a:pt x="789" y="51"/>
                    <a:pt x="569" y="0"/>
                    <a:pt x="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56"/>
            <p:cNvSpPr/>
            <p:nvPr/>
          </p:nvSpPr>
          <p:spPr>
            <a:xfrm>
              <a:off x="2143400" y="3008550"/>
              <a:ext cx="509025" cy="421050"/>
            </a:xfrm>
            <a:custGeom>
              <a:avLst/>
              <a:gdLst/>
              <a:ahLst/>
              <a:cxnLst/>
              <a:rect l="l" t="t" r="r" b="b"/>
              <a:pathLst>
                <a:path w="20361" h="16842" extrusionOk="0">
                  <a:moveTo>
                    <a:pt x="6238" y="1"/>
                  </a:moveTo>
                  <a:cubicBezTo>
                    <a:pt x="4140" y="1"/>
                    <a:pt x="2847" y="687"/>
                    <a:pt x="2096" y="1262"/>
                  </a:cubicBezTo>
                  <a:cubicBezTo>
                    <a:pt x="1799" y="1524"/>
                    <a:pt x="1537" y="1822"/>
                    <a:pt x="1334" y="2167"/>
                  </a:cubicBezTo>
                  <a:cubicBezTo>
                    <a:pt x="501" y="3477"/>
                    <a:pt x="1" y="5405"/>
                    <a:pt x="1" y="5405"/>
                  </a:cubicBezTo>
                  <a:lnTo>
                    <a:pt x="84" y="5334"/>
                  </a:lnTo>
                  <a:lnTo>
                    <a:pt x="1477" y="4262"/>
                  </a:lnTo>
                  <a:lnTo>
                    <a:pt x="3430" y="2738"/>
                  </a:lnTo>
                  <a:cubicBezTo>
                    <a:pt x="3430" y="2738"/>
                    <a:pt x="4323" y="5786"/>
                    <a:pt x="9288" y="7691"/>
                  </a:cubicBezTo>
                  <a:cubicBezTo>
                    <a:pt x="9705" y="7858"/>
                    <a:pt x="9752" y="8680"/>
                    <a:pt x="9693" y="9549"/>
                  </a:cubicBezTo>
                  <a:cubicBezTo>
                    <a:pt x="9752" y="9549"/>
                    <a:pt x="9800" y="9549"/>
                    <a:pt x="9859" y="9537"/>
                  </a:cubicBezTo>
                  <a:cubicBezTo>
                    <a:pt x="10002" y="9537"/>
                    <a:pt x="10145" y="9537"/>
                    <a:pt x="10288" y="9549"/>
                  </a:cubicBezTo>
                  <a:cubicBezTo>
                    <a:pt x="10776" y="9573"/>
                    <a:pt x="11229" y="9692"/>
                    <a:pt x="11467" y="10013"/>
                  </a:cubicBezTo>
                  <a:cubicBezTo>
                    <a:pt x="11871" y="10561"/>
                    <a:pt x="11693" y="11358"/>
                    <a:pt x="11098" y="11751"/>
                  </a:cubicBezTo>
                  <a:cubicBezTo>
                    <a:pt x="10812" y="11930"/>
                    <a:pt x="10490" y="12061"/>
                    <a:pt x="10157" y="12144"/>
                  </a:cubicBezTo>
                  <a:cubicBezTo>
                    <a:pt x="10038" y="12180"/>
                    <a:pt x="9907" y="12204"/>
                    <a:pt x="9788" y="12228"/>
                  </a:cubicBezTo>
                  <a:cubicBezTo>
                    <a:pt x="9681" y="12251"/>
                    <a:pt x="9574" y="12275"/>
                    <a:pt x="9466" y="12287"/>
                  </a:cubicBezTo>
                  <a:cubicBezTo>
                    <a:pt x="9466" y="13442"/>
                    <a:pt x="9466" y="14395"/>
                    <a:pt x="9478" y="14823"/>
                  </a:cubicBezTo>
                  <a:cubicBezTo>
                    <a:pt x="9478" y="14942"/>
                    <a:pt x="9478" y="15014"/>
                    <a:pt x="9478" y="15049"/>
                  </a:cubicBezTo>
                  <a:cubicBezTo>
                    <a:pt x="9478" y="15073"/>
                    <a:pt x="9478" y="15085"/>
                    <a:pt x="9478" y="15085"/>
                  </a:cubicBezTo>
                  <a:cubicBezTo>
                    <a:pt x="9478" y="15085"/>
                    <a:pt x="9502" y="15073"/>
                    <a:pt x="9538" y="15061"/>
                  </a:cubicBezTo>
                  <a:cubicBezTo>
                    <a:pt x="9776" y="14978"/>
                    <a:pt x="10014" y="14871"/>
                    <a:pt x="10240" y="14752"/>
                  </a:cubicBezTo>
                  <a:cubicBezTo>
                    <a:pt x="10490" y="15371"/>
                    <a:pt x="10836" y="15847"/>
                    <a:pt x="11324" y="16109"/>
                  </a:cubicBezTo>
                  <a:cubicBezTo>
                    <a:pt x="12209" y="16597"/>
                    <a:pt x="13188" y="16842"/>
                    <a:pt x="14168" y="16842"/>
                  </a:cubicBezTo>
                  <a:cubicBezTo>
                    <a:pt x="15100" y="16842"/>
                    <a:pt x="16031" y="16621"/>
                    <a:pt x="16884" y="16180"/>
                  </a:cubicBezTo>
                  <a:cubicBezTo>
                    <a:pt x="15777" y="11620"/>
                    <a:pt x="20361" y="5572"/>
                    <a:pt x="17920" y="2060"/>
                  </a:cubicBezTo>
                  <a:cubicBezTo>
                    <a:pt x="16999" y="728"/>
                    <a:pt x="15829" y="314"/>
                    <a:pt x="14730" y="314"/>
                  </a:cubicBezTo>
                  <a:cubicBezTo>
                    <a:pt x="13569" y="314"/>
                    <a:pt x="12489" y="777"/>
                    <a:pt x="11871" y="1107"/>
                  </a:cubicBezTo>
                  <a:cubicBezTo>
                    <a:pt x="11931" y="1131"/>
                    <a:pt x="11991" y="1179"/>
                    <a:pt x="12014" y="1238"/>
                  </a:cubicBezTo>
                  <a:lnTo>
                    <a:pt x="12574" y="2691"/>
                  </a:lnTo>
                  <a:lnTo>
                    <a:pt x="12860" y="3405"/>
                  </a:lnTo>
                  <a:cubicBezTo>
                    <a:pt x="12895" y="3524"/>
                    <a:pt x="12931" y="3941"/>
                    <a:pt x="12812" y="3988"/>
                  </a:cubicBezTo>
                  <a:lnTo>
                    <a:pt x="11324" y="1488"/>
                  </a:lnTo>
                  <a:cubicBezTo>
                    <a:pt x="11324" y="1476"/>
                    <a:pt x="11324" y="1464"/>
                    <a:pt x="11324" y="1441"/>
                  </a:cubicBezTo>
                  <a:cubicBezTo>
                    <a:pt x="11312" y="1405"/>
                    <a:pt x="11312" y="1369"/>
                    <a:pt x="11336" y="1322"/>
                  </a:cubicBezTo>
                  <a:cubicBezTo>
                    <a:pt x="10752" y="917"/>
                    <a:pt x="10086" y="619"/>
                    <a:pt x="9395" y="440"/>
                  </a:cubicBezTo>
                  <a:cubicBezTo>
                    <a:pt x="8181" y="126"/>
                    <a:pt x="7136" y="1"/>
                    <a:pt x="6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56"/>
            <p:cNvSpPr/>
            <p:nvPr/>
          </p:nvSpPr>
          <p:spPr>
            <a:xfrm>
              <a:off x="2426175" y="3036000"/>
              <a:ext cx="40800" cy="72275"/>
            </a:xfrm>
            <a:custGeom>
              <a:avLst/>
              <a:gdLst/>
              <a:ahLst/>
              <a:cxnLst/>
              <a:rect l="l" t="t" r="r" b="b"/>
              <a:pathLst>
                <a:path w="1632" h="2891" extrusionOk="0">
                  <a:moveTo>
                    <a:pt x="479" y="0"/>
                  </a:moveTo>
                  <a:cubicBezTo>
                    <a:pt x="453" y="0"/>
                    <a:pt x="429" y="3"/>
                    <a:pt x="406" y="9"/>
                  </a:cubicBezTo>
                  <a:lnTo>
                    <a:pt x="156" y="93"/>
                  </a:lnTo>
                  <a:cubicBezTo>
                    <a:pt x="96" y="116"/>
                    <a:pt x="48" y="164"/>
                    <a:pt x="25" y="224"/>
                  </a:cubicBezTo>
                  <a:cubicBezTo>
                    <a:pt x="1" y="271"/>
                    <a:pt x="1" y="307"/>
                    <a:pt x="13" y="354"/>
                  </a:cubicBezTo>
                  <a:cubicBezTo>
                    <a:pt x="13" y="366"/>
                    <a:pt x="13" y="378"/>
                    <a:pt x="13" y="390"/>
                  </a:cubicBezTo>
                  <a:lnTo>
                    <a:pt x="1501" y="2890"/>
                  </a:lnTo>
                  <a:cubicBezTo>
                    <a:pt x="1632" y="2843"/>
                    <a:pt x="1596" y="2426"/>
                    <a:pt x="1549" y="2307"/>
                  </a:cubicBezTo>
                  <a:lnTo>
                    <a:pt x="1263" y="1593"/>
                  </a:lnTo>
                  <a:lnTo>
                    <a:pt x="703" y="140"/>
                  </a:lnTo>
                  <a:cubicBezTo>
                    <a:pt x="680" y="81"/>
                    <a:pt x="620" y="33"/>
                    <a:pt x="560" y="9"/>
                  </a:cubicBezTo>
                  <a:cubicBezTo>
                    <a:pt x="531" y="3"/>
                    <a:pt x="504" y="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56"/>
            <p:cNvSpPr/>
            <p:nvPr/>
          </p:nvSpPr>
          <p:spPr>
            <a:xfrm>
              <a:off x="2387775" y="3264975"/>
              <a:ext cx="30400" cy="25475"/>
            </a:xfrm>
            <a:custGeom>
              <a:avLst/>
              <a:gdLst/>
              <a:ahLst/>
              <a:cxnLst/>
              <a:rect l="l" t="t" r="r" b="b"/>
              <a:pathLst>
                <a:path w="1216" h="1019" extrusionOk="0">
                  <a:moveTo>
                    <a:pt x="299" y="0"/>
                  </a:moveTo>
                  <a:cubicBezTo>
                    <a:pt x="239" y="0"/>
                    <a:pt x="180" y="6"/>
                    <a:pt x="120" y="18"/>
                  </a:cubicBezTo>
                  <a:cubicBezTo>
                    <a:pt x="49" y="30"/>
                    <a:pt x="1" y="101"/>
                    <a:pt x="13" y="173"/>
                  </a:cubicBezTo>
                  <a:cubicBezTo>
                    <a:pt x="13" y="173"/>
                    <a:pt x="25" y="185"/>
                    <a:pt x="25" y="185"/>
                  </a:cubicBezTo>
                  <a:cubicBezTo>
                    <a:pt x="35" y="238"/>
                    <a:pt x="94" y="282"/>
                    <a:pt x="157" y="282"/>
                  </a:cubicBezTo>
                  <a:cubicBezTo>
                    <a:pt x="165" y="282"/>
                    <a:pt x="172" y="281"/>
                    <a:pt x="180" y="280"/>
                  </a:cubicBezTo>
                  <a:cubicBezTo>
                    <a:pt x="227" y="274"/>
                    <a:pt x="275" y="271"/>
                    <a:pt x="322" y="271"/>
                  </a:cubicBezTo>
                  <a:cubicBezTo>
                    <a:pt x="370" y="271"/>
                    <a:pt x="418" y="274"/>
                    <a:pt x="465" y="280"/>
                  </a:cubicBezTo>
                  <a:cubicBezTo>
                    <a:pt x="501" y="292"/>
                    <a:pt x="525" y="292"/>
                    <a:pt x="561" y="304"/>
                  </a:cubicBezTo>
                  <a:cubicBezTo>
                    <a:pt x="525" y="351"/>
                    <a:pt x="489" y="399"/>
                    <a:pt x="453" y="447"/>
                  </a:cubicBezTo>
                  <a:cubicBezTo>
                    <a:pt x="370" y="566"/>
                    <a:pt x="263" y="673"/>
                    <a:pt x="156" y="780"/>
                  </a:cubicBezTo>
                  <a:cubicBezTo>
                    <a:pt x="60" y="863"/>
                    <a:pt x="120" y="1018"/>
                    <a:pt x="239" y="1018"/>
                  </a:cubicBezTo>
                  <a:cubicBezTo>
                    <a:pt x="275" y="1018"/>
                    <a:pt x="311" y="1006"/>
                    <a:pt x="334" y="982"/>
                  </a:cubicBezTo>
                  <a:cubicBezTo>
                    <a:pt x="370" y="959"/>
                    <a:pt x="406" y="923"/>
                    <a:pt x="441" y="887"/>
                  </a:cubicBezTo>
                  <a:cubicBezTo>
                    <a:pt x="572" y="744"/>
                    <a:pt x="703" y="589"/>
                    <a:pt x="811" y="423"/>
                  </a:cubicBezTo>
                  <a:cubicBezTo>
                    <a:pt x="822" y="423"/>
                    <a:pt x="822" y="411"/>
                    <a:pt x="822" y="411"/>
                  </a:cubicBezTo>
                  <a:cubicBezTo>
                    <a:pt x="870" y="435"/>
                    <a:pt x="930" y="470"/>
                    <a:pt x="977" y="506"/>
                  </a:cubicBezTo>
                  <a:cubicBezTo>
                    <a:pt x="1001" y="530"/>
                    <a:pt x="1025" y="542"/>
                    <a:pt x="1061" y="542"/>
                  </a:cubicBezTo>
                  <a:cubicBezTo>
                    <a:pt x="1096" y="542"/>
                    <a:pt x="1144" y="518"/>
                    <a:pt x="1168" y="482"/>
                  </a:cubicBezTo>
                  <a:cubicBezTo>
                    <a:pt x="1215" y="423"/>
                    <a:pt x="1203" y="339"/>
                    <a:pt x="1144" y="292"/>
                  </a:cubicBezTo>
                  <a:cubicBezTo>
                    <a:pt x="942" y="149"/>
                    <a:pt x="715" y="54"/>
                    <a:pt x="477" y="18"/>
                  </a:cubicBezTo>
                  <a:cubicBezTo>
                    <a:pt x="418" y="6"/>
                    <a:pt x="358" y="0"/>
                    <a:pt x="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56"/>
            <p:cNvSpPr/>
            <p:nvPr/>
          </p:nvSpPr>
          <p:spPr>
            <a:xfrm>
              <a:off x="1098050" y="3437450"/>
              <a:ext cx="559300" cy="306025"/>
            </a:xfrm>
            <a:custGeom>
              <a:avLst/>
              <a:gdLst/>
              <a:ahLst/>
              <a:cxnLst/>
              <a:rect l="l" t="t" r="r" b="b"/>
              <a:pathLst>
                <a:path w="22372" h="12241" extrusionOk="0">
                  <a:moveTo>
                    <a:pt x="14823" y="1"/>
                  </a:moveTo>
                  <a:lnTo>
                    <a:pt x="14847" y="191"/>
                  </a:lnTo>
                  <a:cubicBezTo>
                    <a:pt x="14855" y="190"/>
                    <a:pt x="14862" y="190"/>
                    <a:pt x="14870" y="190"/>
                  </a:cubicBezTo>
                  <a:cubicBezTo>
                    <a:pt x="15030" y="190"/>
                    <a:pt x="15066" y="431"/>
                    <a:pt x="14895" y="465"/>
                  </a:cubicBezTo>
                  <a:cubicBezTo>
                    <a:pt x="14871" y="465"/>
                    <a:pt x="14847" y="465"/>
                    <a:pt x="14823" y="477"/>
                  </a:cubicBezTo>
                  <a:cubicBezTo>
                    <a:pt x="14073" y="620"/>
                    <a:pt x="13311" y="679"/>
                    <a:pt x="12561" y="679"/>
                  </a:cubicBezTo>
                  <a:cubicBezTo>
                    <a:pt x="12014" y="679"/>
                    <a:pt x="11549" y="644"/>
                    <a:pt x="11192" y="620"/>
                  </a:cubicBezTo>
                  <a:cubicBezTo>
                    <a:pt x="10775" y="572"/>
                    <a:pt x="10513" y="525"/>
                    <a:pt x="10513" y="525"/>
                  </a:cubicBezTo>
                  <a:cubicBezTo>
                    <a:pt x="10430" y="513"/>
                    <a:pt x="10382" y="441"/>
                    <a:pt x="10394" y="370"/>
                  </a:cubicBezTo>
                  <a:cubicBezTo>
                    <a:pt x="10405" y="306"/>
                    <a:pt x="10464" y="261"/>
                    <a:pt x="10518" y="261"/>
                  </a:cubicBezTo>
                  <a:cubicBezTo>
                    <a:pt x="10525" y="261"/>
                    <a:pt x="10531" y="261"/>
                    <a:pt x="10537" y="263"/>
                  </a:cubicBezTo>
                  <a:lnTo>
                    <a:pt x="10561" y="1"/>
                  </a:lnTo>
                  <a:lnTo>
                    <a:pt x="10561" y="1"/>
                  </a:lnTo>
                  <a:cubicBezTo>
                    <a:pt x="10287" y="72"/>
                    <a:pt x="10037" y="191"/>
                    <a:pt x="9799" y="334"/>
                  </a:cubicBezTo>
                  <a:cubicBezTo>
                    <a:pt x="9609" y="394"/>
                    <a:pt x="9347" y="489"/>
                    <a:pt x="9013" y="608"/>
                  </a:cubicBezTo>
                  <a:cubicBezTo>
                    <a:pt x="8085" y="953"/>
                    <a:pt x="6572" y="1584"/>
                    <a:pt x="4275" y="2656"/>
                  </a:cubicBezTo>
                  <a:cubicBezTo>
                    <a:pt x="3215" y="3156"/>
                    <a:pt x="2000" y="3751"/>
                    <a:pt x="595" y="4466"/>
                  </a:cubicBezTo>
                  <a:cubicBezTo>
                    <a:pt x="393" y="4561"/>
                    <a:pt x="203" y="4668"/>
                    <a:pt x="0" y="4763"/>
                  </a:cubicBezTo>
                  <a:cubicBezTo>
                    <a:pt x="524" y="5787"/>
                    <a:pt x="953" y="6835"/>
                    <a:pt x="1322" y="7918"/>
                  </a:cubicBezTo>
                  <a:cubicBezTo>
                    <a:pt x="1357" y="8049"/>
                    <a:pt x="1405" y="8180"/>
                    <a:pt x="1441" y="8311"/>
                  </a:cubicBezTo>
                  <a:cubicBezTo>
                    <a:pt x="1465" y="8383"/>
                    <a:pt x="1417" y="8454"/>
                    <a:pt x="1346" y="8478"/>
                  </a:cubicBezTo>
                  <a:lnTo>
                    <a:pt x="1286" y="8478"/>
                  </a:lnTo>
                  <a:cubicBezTo>
                    <a:pt x="1465" y="9073"/>
                    <a:pt x="1619" y="9669"/>
                    <a:pt x="1750" y="10228"/>
                  </a:cubicBezTo>
                  <a:cubicBezTo>
                    <a:pt x="2417" y="10050"/>
                    <a:pt x="3655" y="9538"/>
                    <a:pt x="4965" y="8966"/>
                  </a:cubicBezTo>
                  <a:cubicBezTo>
                    <a:pt x="5656" y="8657"/>
                    <a:pt x="6358" y="8335"/>
                    <a:pt x="7013" y="8037"/>
                  </a:cubicBezTo>
                  <a:cubicBezTo>
                    <a:pt x="7013" y="7680"/>
                    <a:pt x="7013" y="7311"/>
                    <a:pt x="7037" y="6918"/>
                  </a:cubicBezTo>
                  <a:cubicBezTo>
                    <a:pt x="7037" y="6835"/>
                    <a:pt x="7096" y="6787"/>
                    <a:pt x="7168" y="6787"/>
                  </a:cubicBezTo>
                  <a:cubicBezTo>
                    <a:pt x="7192" y="6787"/>
                    <a:pt x="7203" y="6787"/>
                    <a:pt x="7215" y="6799"/>
                  </a:cubicBezTo>
                  <a:cubicBezTo>
                    <a:pt x="7275" y="6811"/>
                    <a:pt x="7299" y="6871"/>
                    <a:pt x="7299" y="6918"/>
                  </a:cubicBezTo>
                  <a:cubicBezTo>
                    <a:pt x="7287" y="7275"/>
                    <a:pt x="7287" y="7597"/>
                    <a:pt x="7275" y="7907"/>
                  </a:cubicBezTo>
                  <a:cubicBezTo>
                    <a:pt x="7275" y="8418"/>
                    <a:pt x="7287" y="8871"/>
                    <a:pt x="7287" y="9276"/>
                  </a:cubicBezTo>
                  <a:cubicBezTo>
                    <a:pt x="7323" y="10383"/>
                    <a:pt x="7394" y="11038"/>
                    <a:pt x="7394" y="11050"/>
                  </a:cubicBezTo>
                  <a:cubicBezTo>
                    <a:pt x="7406" y="11121"/>
                    <a:pt x="7346" y="11193"/>
                    <a:pt x="7275" y="11205"/>
                  </a:cubicBezTo>
                  <a:lnTo>
                    <a:pt x="7263" y="11205"/>
                  </a:lnTo>
                  <a:cubicBezTo>
                    <a:pt x="7251" y="11205"/>
                    <a:pt x="7227" y="11205"/>
                    <a:pt x="7215" y="11193"/>
                  </a:cubicBezTo>
                  <a:cubicBezTo>
                    <a:pt x="7215" y="11538"/>
                    <a:pt x="7215" y="11895"/>
                    <a:pt x="7203" y="12240"/>
                  </a:cubicBezTo>
                  <a:lnTo>
                    <a:pt x="7692" y="12240"/>
                  </a:lnTo>
                  <a:lnTo>
                    <a:pt x="17991" y="12133"/>
                  </a:lnTo>
                  <a:lnTo>
                    <a:pt x="18610" y="12133"/>
                  </a:lnTo>
                  <a:cubicBezTo>
                    <a:pt x="18610" y="12133"/>
                    <a:pt x="18669" y="11752"/>
                    <a:pt x="18729" y="11133"/>
                  </a:cubicBezTo>
                  <a:cubicBezTo>
                    <a:pt x="18705" y="11109"/>
                    <a:pt x="18705" y="11074"/>
                    <a:pt x="18705" y="11050"/>
                  </a:cubicBezTo>
                  <a:cubicBezTo>
                    <a:pt x="18705" y="11038"/>
                    <a:pt x="18800" y="10181"/>
                    <a:pt x="18824" y="8776"/>
                  </a:cubicBezTo>
                  <a:cubicBezTo>
                    <a:pt x="18824" y="8573"/>
                    <a:pt x="18824" y="8371"/>
                    <a:pt x="18812" y="8157"/>
                  </a:cubicBezTo>
                  <a:lnTo>
                    <a:pt x="18812" y="8157"/>
                  </a:lnTo>
                  <a:cubicBezTo>
                    <a:pt x="18812" y="8157"/>
                    <a:pt x="18824" y="8157"/>
                    <a:pt x="18824" y="8168"/>
                  </a:cubicBezTo>
                  <a:cubicBezTo>
                    <a:pt x="18824" y="7776"/>
                    <a:pt x="18824" y="7371"/>
                    <a:pt x="18800" y="6918"/>
                  </a:cubicBezTo>
                  <a:cubicBezTo>
                    <a:pt x="18800" y="6828"/>
                    <a:pt x="18868" y="6780"/>
                    <a:pt x="18936" y="6780"/>
                  </a:cubicBezTo>
                  <a:cubicBezTo>
                    <a:pt x="19002" y="6780"/>
                    <a:pt x="19068" y="6825"/>
                    <a:pt x="19074" y="6918"/>
                  </a:cubicBezTo>
                  <a:cubicBezTo>
                    <a:pt x="19086" y="7406"/>
                    <a:pt x="19098" y="7859"/>
                    <a:pt x="19098" y="8276"/>
                  </a:cubicBezTo>
                  <a:cubicBezTo>
                    <a:pt x="19979" y="8657"/>
                    <a:pt x="20908" y="9061"/>
                    <a:pt x="21717" y="9407"/>
                  </a:cubicBezTo>
                  <a:cubicBezTo>
                    <a:pt x="21801" y="7502"/>
                    <a:pt x="21991" y="5621"/>
                    <a:pt x="22289" y="3739"/>
                  </a:cubicBezTo>
                  <a:cubicBezTo>
                    <a:pt x="22312" y="3585"/>
                    <a:pt x="22336" y="3442"/>
                    <a:pt x="22372" y="3287"/>
                  </a:cubicBezTo>
                  <a:cubicBezTo>
                    <a:pt x="22324" y="3275"/>
                    <a:pt x="22289" y="3251"/>
                    <a:pt x="22241" y="3227"/>
                  </a:cubicBezTo>
                  <a:cubicBezTo>
                    <a:pt x="20277" y="2263"/>
                    <a:pt x="18645" y="1549"/>
                    <a:pt x="17479" y="1072"/>
                  </a:cubicBezTo>
                  <a:cubicBezTo>
                    <a:pt x="16645" y="739"/>
                    <a:pt x="16062" y="513"/>
                    <a:pt x="15764" y="406"/>
                  </a:cubicBezTo>
                  <a:cubicBezTo>
                    <a:pt x="15752" y="406"/>
                    <a:pt x="15740" y="406"/>
                    <a:pt x="15740" y="394"/>
                  </a:cubicBezTo>
                  <a:cubicBezTo>
                    <a:pt x="15550" y="287"/>
                    <a:pt x="15359" y="191"/>
                    <a:pt x="15157" y="108"/>
                  </a:cubicBezTo>
                  <a:cubicBezTo>
                    <a:pt x="15050" y="60"/>
                    <a:pt x="14943" y="25"/>
                    <a:pt x="148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56"/>
            <p:cNvSpPr/>
            <p:nvPr/>
          </p:nvSpPr>
          <p:spPr>
            <a:xfrm>
              <a:off x="1273075" y="3607125"/>
              <a:ext cx="10125" cy="110450"/>
            </a:xfrm>
            <a:custGeom>
              <a:avLst/>
              <a:gdLst/>
              <a:ahLst/>
              <a:cxnLst/>
              <a:rect l="l" t="t" r="r" b="b"/>
              <a:pathLst>
                <a:path w="405" h="4418" extrusionOk="0">
                  <a:moveTo>
                    <a:pt x="167" y="0"/>
                  </a:moveTo>
                  <a:cubicBezTo>
                    <a:pt x="95" y="0"/>
                    <a:pt x="36" y="48"/>
                    <a:pt x="24" y="131"/>
                  </a:cubicBezTo>
                  <a:cubicBezTo>
                    <a:pt x="12" y="524"/>
                    <a:pt x="12" y="893"/>
                    <a:pt x="12" y="1250"/>
                  </a:cubicBezTo>
                  <a:cubicBezTo>
                    <a:pt x="0" y="1691"/>
                    <a:pt x="12" y="2096"/>
                    <a:pt x="24" y="2465"/>
                  </a:cubicBezTo>
                  <a:cubicBezTo>
                    <a:pt x="48" y="3608"/>
                    <a:pt x="131" y="4287"/>
                    <a:pt x="131" y="4298"/>
                  </a:cubicBezTo>
                  <a:cubicBezTo>
                    <a:pt x="131" y="4346"/>
                    <a:pt x="167" y="4394"/>
                    <a:pt x="214" y="4406"/>
                  </a:cubicBezTo>
                  <a:cubicBezTo>
                    <a:pt x="226" y="4418"/>
                    <a:pt x="250" y="4418"/>
                    <a:pt x="262" y="4418"/>
                  </a:cubicBezTo>
                  <a:lnTo>
                    <a:pt x="274" y="4418"/>
                  </a:lnTo>
                  <a:cubicBezTo>
                    <a:pt x="345" y="4406"/>
                    <a:pt x="405" y="4334"/>
                    <a:pt x="393" y="4263"/>
                  </a:cubicBezTo>
                  <a:cubicBezTo>
                    <a:pt x="393" y="4251"/>
                    <a:pt x="322" y="3596"/>
                    <a:pt x="286" y="2489"/>
                  </a:cubicBezTo>
                  <a:cubicBezTo>
                    <a:pt x="274" y="2084"/>
                    <a:pt x="274" y="1631"/>
                    <a:pt x="274" y="1120"/>
                  </a:cubicBezTo>
                  <a:cubicBezTo>
                    <a:pt x="286" y="810"/>
                    <a:pt x="286" y="488"/>
                    <a:pt x="298" y="131"/>
                  </a:cubicBezTo>
                  <a:cubicBezTo>
                    <a:pt x="298" y="84"/>
                    <a:pt x="274" y="24"/>
                    <a:pt x="214" y="12"/>
                  </a:cubicBezTo>
                  <a:cubicBezTo>
                    <a:pt x="202" y="0"/>
                    <a:pt x="19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56"/>
            <p:cNvSpPr/>
            <p:nvPr/>
          </p:nvSpPr>
          <p:spPr>
            <a:xfrm>
              <a:off x="1565950" y="3606925"/>
              <a:ext cx="9550" cy="110650"/>
            </a:xfrm>
            <a:custGeom>
              <a:avLst/>
              <a:gdLst/>
              <a:ahLst/>
              <a:cxnLst/>
              <a:rect l="l" t="t" r="r" b="b"/>
              <a:pathLst>
                <a:path w="382" h="4426" extrusionOk="0">
                  <a:moveTo>
                    <a:pt x="220" y="1"/>
                  </a:moveTo>
                  <a:cubicBezTo>
                    <a:pt x="152" y="1"/>
                    <a:pt x="84" y="49"/>
                    <a:pt x="84" y="139"/>
                  </a:cubicBezTo>
                  <a:cubicBezTo>
                    <a:pt x="96" y="592"/>
                    <a:pt x="108" y="997"/>
                    <a:pt x="108" y="1389"/>
                  </a:cubicBezTo>
                  <a:cubicBezTo>
                    <a:pt x="108" y="1604"/>
                    <a:pt x="108" y="1806"/>
                    <a:pt x="108" y="1997"/>
                  </a:cubicBezTo>
                  <a:cubicBezTo>
                    <a:pt x="108" y="2925"/>
                    <a:pt x="60" y="3747"/>
                    <a:pt x="1" y="4354"/>
                  </a:cubicBezTo>
                  <a:cubicBezTo>
                    <a:pt x="25" y="4390"/>
                    <a:pt x="60" y="4414"/>
                    <a:pt x="108" y="4426"/>
                  </a:cubicBezTo>
                  <a:lnTo>
                    <a:pt x="120" y="4426"/>
                  </a:lnTo>
                  <a:cubicBezTo>
                    <a:pt x="191" y="4426"/>
                    <a:pt x="251" y="4366"/>
                    <a:pt x="263" y="4306"/>
                  </a:cubicBezTo>
                  <a:cubicBezTo>
                    <a:pt x="263" y="4295"/>
                    <a:pt x="382" y="3223"/>
                    <a:pt x="382" y="1497"/>
                  </a:cubicBezTo>
                  <a:cubicBezTo>
                    <a:pt x="382" y="1080"/>
                    <a:pt x="370" y="627"/>
                    <a:pt x="358" y="139"/>
                  </a:cubicBezTo>
                  <a:cubicBezTo>
                    <a:pt x="352" y="46"/>
                    <a:pt x="286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56"/>
            <p:cNvSpPr/>
            <p:nvPr/>
          </p:nvSpPr>
          <p:spPr>
            <a:xfrm>
              <a:off x="1565650" y="3656825"/>
              <a:ext cx="3000" cy="58975"/>
            </a:xfrm>
            <a:custGeom>
              <a:avLst/>
              <a:gdLst/>
              <a:ahLst/>
              <a:cxnLst/>
              <a:rect l="l" t="t" r="r" b="b"/>
              <a:pathLst>
                <a:path w="120" h="2359" extrusionOk="0">
                  <a:moveTo>
                    <a:pt x="120" y="1"/>
                  </a:moveTo>
                  <a:lnTo>
                    <a:pt x="120" y="1"/>
                  </a:lnTo>
                  <a:cubicBezTo>
                    <a:pt x="96" y="1406"/>
                    <a:pt x="1" y="2263"/>
                    <a:pt x="1" y="2275"/>
                  </a:cubicBezTo>
                  <a:cubicBezTo>
                    <a:pt x="1" y="2299"/>
                    <a:pt x="1" y="2334"/>
                    <a:pt x="13" y="2358"/>
                  </a:cubicBezTo>
                  <a:cubicBezTo>
                    <a:pt x="72" y="1751"/>
                    <a:pt x="120" y="929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56"/>
            <p:cNvSpPr/>
            <p:nvPr/>
          </p:nvSpPr>
          <p:spPr>
            <a:xfrm>
              <a:off x="1428450" y="3220400"/>
              <a:ext cx="35425" cy="29925"/>
            </a:xfrm>
            <a:custGeom>
              <a:avLst/>
              <a:gdLst/>
              <a:ahLst/>
              <a:cxnLst/>
              <a:rect l="l" t="t" r="r" b="b"/>
              <a:pathLst>
                <a:path w="1417" h="1197" extrusionOk="0">
                  <a:moveTo>
                    <a:pt x="788" y="1"/>
                  </a:moveTo>
                  <a:cubicBezTo>
                    <a:pt x="298" y="1"/>
                    <a:pt x="1" y="578"/>
                    <a:pt x="322" y="979"/>
                  </a:cubicBezTo>
                  <a:cubicBezTo>
                    <a:pt x="444" y="1129"/>
                    <a:pt x="613" y="1197"/>
                    <a:pt x="779" y="1197"/>
                  </a:cubicBezTo>
                  <a:cubicBezTo>
                    <a:pt x="1064" y="1197"/>
                    <a:pt x="1344" y="996"/>
                    <a:pt x="1381" y="658"/>
                  </a:cubicBezTo>
                  <a:cubicBezTo>
                    <a:pt x="1417" y="337"/>
                    <a:pt x="1179" y="39"/>
                    <a:pt x="845" y="3"/>
                  </a:cubicBezTo>
                  <a:cubicBezTo>
                    <a:pt x="826" y="1"/>
                    <a:pt x="807" y="1"/>
                    <a:pt x="7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56"/>
            <p:cNvSpPr/>
            <p:nvPr/>
          </p:nvSpPr>
          <p:spPr>
            <a:xfrm>
              <a:off x="1352000" y="3223025"/>
              <a:ext cx="35400" cy="29775"/>
            </a:xfrm>
            <a:custGeom>
              <a:avLst/>
              <a:gdLst/>
              <a:ahLst/>
              <a:cxnLst/>
              <a:rect l="l" t="t" r="r" b="b"/>
              <a:pathLst>
                <a:path w="1416" h="1191" extrusionOk="0">
                  <a:moveTo>
                    <a:pt x="752" y="1"/>
                  </a:moveTo>
                  <a:cubicBezTo>
                    <a:pt x="310" y="1"/>
                    <a:pt x="1" y="500"/>
                    <a:pt x="260" y="910"/>
                  </a:cubicBezTo>
                  <a:cubicBezTo>
                    <a:pt x="381" y="1101"/>
                    <a:pt x="571" y="1190"/>
                    <a:pt x="760" y="1190"/>
                  </a:cubicBezTo>
                  <a:cubicBezTo>
                    <a:pt x="1019" y="1190"/>
                    <a:pt x="1275" y="1023"/>
                    <a:pt x="1344" y="720"/>
                  </a:cubicBezTo>
                  <a:cubicBezTo>
                    <a:pt x="1415" y="398"/>
                    <a:pt x="1213" y="89"/>
                    <a:pt x="891" y="17"/>
                  </a:cubicBezTo>
                  <a:cubicBezTo>
                    <a:pt x="844" y="6"/>
                    <a:pt x="797" y="1"/>
                    <a:pt x="7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56"/>
            <p:cNvSpPr/>
            <p:nvPr/>
          </p:nvSpPr>
          <p:spPr>
            <a:xfrm>
              <a:off x="1383275" y="3289575"/>
              <a:ext cx="38650" cy="11600"/>
            </a:xfrm>
            <a:custGeom>
              <a:avLst/>
              <a:gdLst/>
              <a:ahLst/>
              <a:cxnLst/>
              <a:rect l="l" t="t" r="r" b="b"/>
              <a:pathLst>
                <a:path w="1546" h="464" extrusionOk="0">
                  <a:moveTo>
                    <a:pt x="198" y="0"/>
                  </a:moveTo>
                  <a:cubicBezTo>
                    <a:pt x="78" y="0"/>
                    <a:pt x="1" y="179"/>
                    <a:pt x="140" y="248"/>
                  </a:cubicBezTo>
                  <a:cubicBezTo>
                    <a:pt x="372" y="392"/>
                    <a:pt x="646" y="464"/>
                    <a:pt x="922" y="464"/>
                  </a:cubicBezTo>
                  <a:cubicBezTo>
                    <a:pt x="943" y="464"/>
                    <a:pt x="964" y="464"/>
                    <a:pt x="986" y="463"/>
                  </a:cubicBezTo>
                  <a:lnTo>
                    <a:pt x="1152" y="463"/>
                  </a:lnTo>
                  <a:cubicBezTo>
                    <a:pt x="1283" y="451"/>
                    <a:pt x="1414" y="427"/>
                    <a:pt x="1545" y="379"/>
                  </a:cubicBezTo>
                  <a:cubicBezTo>
                    <a:pt x="1533" y="296"/>
                    <a:pt x="1521" y="201"/>
                    <a:pt x="1509" y="117"/>
                  </a:cubicBezTo>
                  <a:cubicBezTo>
                    <a:pt x="1390" y="153"/>
                    <a:pt x="1259" y="177"/>
                    <a:pt x="1128" y="189"/>
                  </a:cubicBezTo>
                  <a:cubicBezTo>
                    <a:pt x="1072" y="196"/>
                    <a:pt x="1015" y="199"/>
                    <a:pt x="959" y="199"/>
                  </a:cubicBezTo>
                  <a:cubicBezTo>
                    <a:pt x="719" y="199"/>
                    <a:pt x="483" y="138"/>
                    <a:pt x="271" y="22"/>
                  </a:cubicBezTo>
                  <a:cubicBezTo>
                    <a:pt x="246" y="7"/>
                    <a:pt x="221" y="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56"/>
            <p:cNvSpPr/>
            <p:nvPr/>
          </p:nvSpPr>
          <p:spPr>
            <a:xfrm>
              <a:off x="1421000" y="3287000"/>
              <a:ext cx="16600" cy="12075"/>
            </a:xfrm>
            <a:custGeom>
              <a:avLst/>
              <a:gdLst/>
              <a:ahLst/>
              <a:cxnLst/>
              <a:rect l="l" t="t" r="r" b="b"/>
              <a:pathLst>
                <a:path w="664" h="483" extrusionOk="0">
                  <a:moveTo>
                    <a:pt x="464" y="1"/>
                  </a:moveTo>
                  <a:cubicBezTo>
                    <a:pt x="437" y="1"/>
                    <a:pt x="409" y="9"/>
                    <a:pt x="381" y="30"/>
                  </a:cubicBezTo>
                  <a:cubicBezTo>
                    <a:pt x="262" y="101"/>
                    <a:pt x="143" y="173"/>
                    <a:pt x="0" y="220"/>
                  </a:cubicBezTo>
                  <a:cubicBezTo>
                    <a:pt x="12" y="304"/>
                    <a:pt x="24" y="399"/>
                    <a:pt x="36" y="482"/>
                  </a:cubicBezTo>
                  <a:cubicBezTo>
                    <a:pt x="215" y="435"/>
                    <a:pt x="393" y="351"/>
                    <a:pt x="548" y="244"/>
                  </a:cubicBezTo>
                  <a:cubicBezTo>
                    <a:pt x="664" y="158"/>
                    <a:pt x="577" y="1"/>
                    <a:pt x="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56"/>
            <p:cNvSpPr/>
            <p:nvPr/>
          </p:nvSpPr>
          <p:spPr>
            <a:xfrm>
              <a:off x="1169775" y="3139200"/>
              <a:ext cx="467050" cy="308525"/>
            </a:xfrm>
            <a:custGeom>
              <a:avLst/>
              <a:gdLst/>
              <a:ahLst/>
              <a:cxnLst/>
              <a:rect l="l" t="t" r="r" b="b"/>
              <a:pathLst>
                <a:path w="18682" h="12341" extrusionOk="0">
                  <a:moveTo>
                    <a:pt x="11078" y="2037"/>
                  </a:moveTo>
                  <a:cubicBezTo>
                    <a:pt x="11147" y="2037"/>
                    <a:pt x="11215" y="2042"/>
                    <a:pt x="11276" y="2049"/>
                  </a:cubicBezTo>
                  <a:cubicBezTo>
                    <a:pt x="11490" y="2061"/>
                    <a:pt x="11871" y="2072"/>
                    <a:pt x="12038" y="2203"/>
                  </a:cubicBezTo>
                  <a:cubicBezTo>
                    <a:pt x="12121" y="2275"/>
                    <a:pt x="12145" y="2394"/>
                    <a:pt x="12109" y="2489"/>
                  </a:cubicBezTo>
                  <a:cubicBezTo>
                    <a:pt x="12050" y="2620"/>
                    <a:pt x="11919" y="2703"/>
                    <a:pt x="11776" y="2727"/>
                  </a:cubicBezTo>
                  <a:cubicBezTo>
                    <a:pt x="11699" y="2741"/>
                    <a:pt x="11618" y="2747"/>
                    <a:pt x="11538" y="2747"/>
                  </a:cubicBezTo>
                  <a:cubicBezTo>
                    <a:pt x="11482" y="2747"/>
                    <a:pt x="11425" y="2744"/>
                    <a:pt x="11371" y="2739"/>
                  </a:cubicBezTo>
                  <a:cubicBezTo>
                    <a:pt x="11181" y="2727"/>
                    <a:pt x="11002" y="2727"/>
                    <a:pt x="10811" y="2703"/>
                  </a:cubicBezTo>
                  <a:cubicBezTo>
                    <a:pt x="10776" y="2703"/>
                    <a:pt x="10728" y="2703"/>
                    <a:pt x="10680" y="2680"/>
                  </a:cubicBezTo>
                  <a:cubicBezTo>
                    <a:pt x="10573" y="2632"/>
                    <a:pt x="10526" y="2442"/>
                    <a:pt x="10538" y="2346"/>
                  </a:cubicBezTo>
                  <a:cubicBezTo>
                    <a:pt x="10538" y="2287"/>
                    <a:pt x="10561" y="2227"/>
                    <a:pt x="10609" y="2180"/>
                  </a:cubicBezTo>
                  <a:cubicBezTo>
                    <a:pt x="10712" y="2068"/>
                    <a:pt x="10900" y="2037"/>
                    <a:pt x="11078" y="2037"/>
                  </a:cubicBezTo>
                  <a:close/>
                  <a:moveTo>
                    <a:pt x="7985" y="2114"/>
                  </a:moveTo>
                  <a:cubicBezTo>
                    <a:pt x="8170" y="2114"/>
                    <a:pt x="8363" y="2139"/>
                    <a:pt x="8478" y="2263"/>
                  </a:cubicBezTo>
                  <a:cubicBezTo>
                    <a:pt x="8514" y="2299"/>
                    <a:pt x="8537" y="2358"/>
                    <a:pt x="8549" y="2430"/>
                  </a:cubicBezTo>
                  <a:cubicBezTo>
                    <a:pt x="8549" y="2513"/>
                    <a:pt x="8514" y="2703"/>
                    <a:pt x="8394" y="2763"/>
                  </a:cubicBezTo>
                  <a:cubicBezTo>
                    <a:pt x="8359" y="2775"/>
                    <a:pt x="8311" y="2787"/>
                    <a:pt x="8264" y="2787"/>
                  </a:cubicBezTo>
                  <a:cubicBezTo>
                    <a:pt x="8085" y="2799"/>
                    <a:pt x="7894" y="2811"/>
                    <a:pt x="7716" y="2811"/>
                  </a:cubicBezTo>
                  <a:cubicBezTo>
                    <a:pt x="7657" y="2816"/>
                    <a:pt x="7599" y="2818"/>
                    <a:pt x="7544" y="2818"/>
                  </a:cubicBezTo>
                  <a:cubicBezTo>
                    <a:pt x="7464" y="2818"/>
                    <a:pt x="7388" y="2813"/>
                    <a:pt x="7311" y="2799"/>
                  </a:cubicBezTo>
                  <a:cubicBezTo>
                    <a:pt x="7156" y="2787"/>
                    <a:pt x="7037" y="2703"/>
                    <a:pt x="6966" y="2572"/>
                  </a:cubicBezTo>
                  <a:cubicBezTo>
                    <a:pt x="6930" y="2465"/>
                    <a:pt x="6966" y="2358"/>
                    <a:pt x="7049" y="2287"/>
                  </a:cubicBezTo>
                  <a:cubicBezTo>
                    <a:pt x="7216" y="2144"/>
                    <a:pt x="7585" y="2132"/>
                    <a:pt x="7799" y="2120"/>
                  </a:cubicBezTo>
                  <a:cubicBezTo>
                    <a:pt x="7858" y="2117"/>
                    <a:pt x="7921" y="2114"/>
                    <a:pt x="7985" y="2114"/>
                  </a:cubicBezTo>
                  <a:close/>
                  <a:moveTo>
                    <a:pt x="11135" y="3249"/>
                  </a:moveTo>
                  <a:cubicBezTo>
                    <a:pt x="11154" y="3249"/>
                    <a:pt x="11173" y="3249"/>
                    <a:pt x="11192" y="3251"/>
                  </a:cubicBezTo>
                  <a:cubicBezTo>
                    <a:pt x="11526" y="3287"/>
                    <a:pt x="11764" y="3585"/>
                    <a:pt x="11728" y="3906"/>
                  </a:cubicBezTo>
                  <a:cubicBezTo>
                    <a:pt x="11691" y="4244"/>
                    <a:pt x="11411" y="4445"/>
                    <a:pt x="11126" y="4445"/>
                  </a:cubicBezTo>
                  <a:cubicBezTo>
                    <a:pt x="10960" y="4445"/>
                    <a:pt x="10791" y="4377"/>
                    <a:pt x="10669" y="4227"/>
                  </a:cubicBezTo>
                  <a:cubicBezTo>
                    <a:pt x="10348" y="3826"/>
                    <a:pt x="10645" y="3249"/>
                    <a:pt x="11135" y="3249"/>
                  </a:cubicBezTo>
                  <a:close/>
                  <a:moveTo>
                    <a:pt x="8048" y="3347"/>
                  </a:moveTo>
                  <a:cubicBezTo>
                    <a:pt x="8406" y="3347"/>
                    <a:pt x="8724" y="3678"/>
                    <a:pt x="8633" y="4073"/>
                  </a:cubicBezTo>
                  <a:cubicBezTo>
                    <a:pt x="8571" y="4351"/>
                    <a:pt x="8322" y="4539"/>
                    <a:pt x="8048" y="4539"/>
                  </a:cubicBezTo>
                  <a:cubicBezTo>
                    <a:pt x="8005" y="4539"/>
                    <a:pt x="7962" y="4535"/>
                    <a:pt x="7918" y="4525"/>
                  </a:cubicBezTo>
                  <a:cubicBezTo>
                    <a:pt x="7394" y="4406"/>
                    <a:pt x="7287" y="3727"/>
                    <a:pt x="7728" y="3442"/>
                  </a:cubicBezTo>
                  <a:cubicBezTo>
                    <a:pt x="7831" y="3376"/>
                    <a:pt x="7941" y="3347"/>
                    <a:pt x="8048" y="3347"/>
                  </a:cubicBezTo>
                  <a:close/>
                  <a:moveTo>
                    <a:pt x="17079" y="3876"/>
                  </a:moveTo>
                  <a:cubicBezTo>
                    <a:pt x="17337" y="3876"/>
                    <a:pt x="17595" y="3951"/>
                    <a:pt x="17812" y="4085"/>
                  </a:cubicBezTo>
                  <a:cubicBezTo>
                    <a:pt x="17824" y="4096"/>
                    <a:pt x="17836" y="4108"/>
                    <a:pt x="17836" y="4108"/>
                  </a:cubicBezTo>
                  <a:cubicBezTo>
                    <a:pt x="17884" y="4156"/>
                    <a:pt x="17896" y="4216"/>
                    <a:pt x="17860" y="4275"/>
                  </a:cubicBezTo>
                  <a:cubicBezTo>
                    <a:pt x="17860" y="4287"/>
                    <a:pt x="17848" y="4287"/>
                    <a:pt x="17836" y="4299"/>
                  </a:cubicBezTo>
                  <a:cubicBezTo>
                    <a:pt x="17812" y="4323"/>
                    <a:pt x="17789" y="4347"/>
                    <a:pt x="17753" y="4347"/>
                  </a:cubicBezTo>
                  <a:cubicBezTo>
                    <a:pt x="17717" y="4347"/>
                    <a:pt x="17705" y="4335"/>
                    <a:pt x="17681" y="4323"/>
                  </a:cubicBezTo>
                  <a:cubicBezTo>
                    <a:pt x="17622" y="4287"/>
                    <a:pt x="17562" y="4263"/>
                    <a:pt x="17503" y="4239"/>
                  </a:cubicBezTo>
                  <a:cubicBezTo>
                    <a:pt x="17503" y="4239"/>
                    <a:pt x="17503" y="4251"/>
                    <a:pt x="17503" y="4251"/>
                  </a:cubicBezTo>
                  <a:cubicBezTo>
                    <a:pt x="17384" y="4477"/>
                    <a:pt x="17241" y="4692"/>
                    <a:pt x="17074" y="4882"/>
                  </a:cubicBezTo>
                  <a:cubicBezTo>
                    <a:pt x="17050" y="4906"/>
                    <a:pt x="17015" y="4918"/>
                    <a:pt x="16979" y="4918"/>
                  </a:cubicBezTo>
                  <a:cubicBezTo>
                    <a:pt x="16972" y="4920"/>
                    <a:pt x="16966" y="4921"/>
                    <a:pt x="16959" y="4921"/>
                  </a:cubicBezTo>
                  <a:cubicBezTo>
                    <a:pt x="16930" y="4921"/>
                    <a:pt x="16903" y="4902"/>
                    <a:pt x="16884" y="4882"/>
                  </a:cubicBezTo>
                  <a:cubicBezTo>
                    <a:pt x="16824" y="4835"/>
                    <a:pt x="16824" y="4751"/>
                    <a:pt x="16872" y="4692"/>
                  </a:cubicBezTo>
                  <a:cubicBezTo>
                    <a:pt x="17015" y="4537"/>
                    <a:pt x="17134" y="4358"/>
                    <a:pt x="17241" y="4168"/>
                  </a:cubicBezTo>
                  <a:cubicBezTo>
                    <a:pt x="17177" y="4157"/>
                    <a:pt x="17115" y="4151"/>
                    <a:pt x="17054" y="4151"/>
                  </a:cubicBezTo>
                  <a:cubicBezTo>
                    <a:pt x="16980" y="4151"/>
                    <a:pt x="16908" y="4160"/>
                    <a:pt x="16836" y="4180"/>
                  </a:cubicBezTo>
                  <a:cubicBezTo>
                    <a:pt x="16823" y="4184"/>
                    <a:pt x="16811" y="4186"/>
                    <a:pt x="16798" y="4186"/>
                  </a:cubicBezTo>
                  <a:cubicBezTo>
                    <a:pt x="16741" y="4186"/>
                    <a:pt x="16689" y="4143"/>
                    <a:pt x="16669" y="4085"/>
                  </a:cubicBezTo>
                  <a:cubicBezTo>
                    <a:pt x="16646" y="4025"/>
                    <a:pt x="16681" y="3942"/>
                    <a:pt x="16753" y="3918"/>
                  </a:cubicBezTo>
                  <a:cubicBezTo>
                    <a:pt x="16859" y="3889"/>
                    <a:pt x="16969" y="3876"/>
                    <a:pt x="17079" y="3876"/>
                  </a:cubicBezTo>
                  <a:close/>
                  <a:moveTo>
                    <a:pt x="1610" y="4107"/>
                  </a:moveTo>
                  <a:cubicBezTo>
                    <a:pt x="1713" y="4107"/>
                    <a:pt x="1816" y="4120"/>
                    <a:pt x="1917" y="4144"/>
                  </a:cubicBezTo>
                  <a:cubicBezTo>
                    <a:pt x="1989" y="4156"/>
                    <a:pt x="2025" y="4239"/>
                    <a:pt x="2013" y="4311"/>
                  </a:cubicBezTo>
                  <a:cubicBezTo>
                    <a:pt x="1994" y="4367"/>
                    <a:pt x="1938" y="4401"/>
                    <a:pt x="1886" y="4401"/>
                  </a:cubicBezTo>
                  <a:cubicBezTo>
                    <a:pt x="1872" y="4401"/>
                    <a:pt x="1858" y="4399"/>
                    <a:pt x="1846" y="4394"/>
                  </a:cubicBezTo>
                  <a:cubicBezTo>
                    <a:pt x="1775" y="4382"/>
                    <a:pt x="1706" y="4376"/>
                    <a:pt x="1639" y="4376"/>
                  </a:cubicBezTo>
                  <a:cubicBezTo>
                    <a:pt x="1572" y="4376"/>
                    <a:pt x="1507" y="4382"/>
                    <a:pt x="1441" y="4394"/>
                  </a:cubicBezTo>
                  <a:cubicBezTo>
                    <a:pt x="1548" y="4585"/>
                    <a:pt x="1667" y="4763"/>
                    <a:pt x="1810" y="4918"/>
                  </a:cubicBezTo>
                  <a:cubicBezTo>
                    <a:pt x="1919" y="5018"/>
                    <a:pt x="1827" y="5153"/>
                    <a:pt x="1719" y="5153"/>
                  </a:cubicBezTo>
                  <a:cubicBezTo>
                    <a:pt x="1686" y="5153"/>
                    <a:pt x="1651" y="5140"/>
                    <a:pt x="1620" y="5109"/>
                  </a:cubicBezTo>
                  <a:cubicBezTo>
                    <a:pt x="1453" y="4918"/>
                    <a:pt x="1298" y="4716"/>
                    <a:pt x="1179" y="4489"/>
                  </a:cubicBezTo>
                  <a:cubicBezTo>
                    <a:pt x="1179" y="4489"/>
                    <a:pt x="1179" y="4489"/>
                    <a:pt x="1179" y="4477"/>
                  </a:cubicBezTo>
                  <a:cubicBezTo>
                    <a:pt x="1120" y="4501"/>
                    <a:pt x="1060" y="4537"/>
                    <a:pt x="1001" y="4573"/>
                  </a:cubicBezTo>
                  <a:cubicBezTo>
                    <a:pt x="977" y="4585"/>
                    <a:pt x="953" y="4597"/>
                    <a:pt x="929" y="4597"/>
                  </a:cubicBezTo>
                  <a:cubicBezTo>
                    <a:pt x="929" y="4597"/>
                    <a:pt x="917" y="4585"/>
                    <a:pt x="917" y="4585"/>
                  </a:cubicBezTo>
                  <a:cubicBezTo>
                    <a:pt x="870" y="4585"/>
                    <a:pt x="834" y="4561"/>
                    <a:pt x="810" y="4525"/>
                  </a:cubicBezTo>
                  <a:cubicBezTo>
                    <a:pt x="774" y="4466"/>
                    <a:pt x="798" y="4382"/>
                    <a:pt x="858" y="4347"/>
                  </a:cubicBezTo>
                  <a:cubicBezTo>
                    <a:pt x="882" y="4335"/>
                    <a:pt x="894" y="4323"/>
                    <a:pt x="917" y="4311"/>
                  </a:cubicBezTo>
                  <a:cubicBezTo>
                    <a:pt x="1127" y="4177"/>
                    <a:pt x="1366" y="4107"/>
                    <a:pt x="1610" y="4107"/>
                  </a:cubicBezTo>
                  <a:close/>
                  <a:moveTo>
                    <a:pt x="10505" y="5906"/>
                  </a:moveTo>
                  <a:cubicBezTo>
                    <a:pt x="10622" y="5906"/>
                    <a:pt x="10713" y="6068"/>
                    <a:pt x="10585" y="6156"/>
                  </a:cubicBezTo>
                  <a:cubicBezTo>
                    <a:pt x="10442" y="6263"/>
                    <a:pt x="10264" y="6347"/>
                    <a:pt x="10085" y="6394"/>
                  </a:cubicBezTo>
                  <a:cubicBezTo>
                    <a:pt x="9954" y="6442"/>
                    <a:pt x="9823" y="6466"/>
                    <a:pt x="9692" y="6478"/>
                  </a:cubicBezTo>
                  <a:lnTo>
                    <a:pt x="9526" y="6478"/>
                  </a:lnTo>
                  <a:cubicBezTo>
                    <a:pt x="9504" y="6479"/>
                    <a:pt x="9483" y="6479"/>
                    <a:pt x="9462" y="6479"/>
                  </a:cubicBezTo>
                  <a:cubicBezTo>
                    <a:pt x="9186" y="6479"/>
                    <a:pt x="8912" y="6407"/>
                    <a:pt x="8668" y="6263"/>
                  </a:cubicBezTo>
                  <a:cubicBezTo>
                    <a:pt x="8539" y="6194"/>
                    <a:pt x="8618" y="6015"/>
                    <a:pt x="8738" y="6015"/>
                  </a:cubicBezTo>
                  <a:cubicBezTo>
                    <a:pt x="8761" y="6015"/>
                    <a:pt x="8786" y="6022"/>
                    <a:pt x="8811" y="6037"/>
                  </a:cubicBezTo>
                  <a:cubicBezTo>
                    <a:pt x="9023" y="6153"/>
                    <a:pt x="9259" y="6214"/>
                    <a:pt x="9499" y="6214"/>
                  </a:cubicBezTo>
                  <a:cubicBezTo>
                    <a:pt x="9555" y="6214"/>
                    <a:pt x="9612" y="6211"/>
                    <a:pt x="9668" y="6204"/>
                  </a:cubicBezTo>
                  <a:cubicBezTo>
                    <a:pt x="9799" y="6192"/>
                    <a:pt x="9930" y="6168"/>
                    <a:pt x="10049" y="6132"/>
                  </a:cubicBezTo>
                  <a:cubicBezTo>
                    <a:pt x="10192" y="6085"/>
                    <a:pt x="10311" y="6013"/>
                    <a:pt x="10430" y="5930"/>
                  </a:cubicBezTo>
                  <a:cubicBezTo>
                    <a:pt x="10455" y="5913"/>
                    <a:pt x="10481" y="5906"/>
                    <a:pt x="10505" y="5906"/>
                  </a:cubicBezTo>
                  <a:close/>
                  <a:moveTo>
                    <a:pt x="5787" y="1"/>
                  </a:moveTo>
                  <a:lnTo>
                    <a:pt x="5037" y="2037"/>
                  </a:lnTo>
                  <a:cubicBezTo>
                    <a:pt x="4653" y="2040"/>
                    <a:pt x="4321" y="2041"/>
                    <a:pt x="4033" y="2041"/>
                  </a:cubicBezTo>
                  <a:cubicBezTo>
                    <a:pt x="3167" y="2041"/>
                    <a:pt x="2691" y="2028"/>
                    <a:pt x="2370" y="2001"/>
                  </a:cubicBezTo>
                  <a:lnTo>
                    <a:pt x="2370" y="2001"/>
                  </a:lnTo>
                  <a:cubicBezTo>
                    <a:pt x="2358" y="2525"/>
                    <a:pt x="2382" y="3061"/>
                    <a:pt x="2429" y="3585"/>
                  </a:cubicBezTo>
                  <a:cubicBezTo>
                    <a:pt x="2171" y="3546"/>
                    <a:pt x="1884" y="3514"/>
                    <a:pt x="1604" y="3514"/>
                  </a:cubicBezTo>
                  <a:cubicBezTo>
                    <a:pt x="1368" y="3514"/>
                    <a:pt x="1136" y="3537"/>
                    <a:pt x="929" y="3596"/>
                  </a:cubicBezTo>
                  <a:cubicBezTo>
                    <a:pt x="727" y="3644"/>
                    <a:pt x="536" y="3751"/>
                    <a:pt x="405" y="3906"/>
                  </a:cubicBezTo>
                  <a:cubicBezTo>
                    <a:pt x="1" y="4406"/>
                    <a:pt x="143" y="5156"/>
                    <a:pt x="679" y="5537"/>
                  </a:cubicBezTo>
                  <a:cubicBezTo>
                    <a:pt x="751" y="5597"/>
                    <a:pt x="834" y="5644"/>
                    <a:pt x="917" y="5692"/>
                  </a:cubicBezTo>
                  <a:cubicBezTo>
                    <a:pt x="1560" y="6049"/>
                    <a:pt x="2406" y="6156"/>
                    <a:pt x="2965" y="6204"/>
                  </a:cubicBezTo>
                  <a:cubicBezTo>
                    <a:pt x="3632" y="8168"/>
                    <a:pt x="5013" y="10050"/>
                    <a:pt x="7787" y="10669"/>
                  </a:cubicBezTo>
                  <a:lnTo>
                    <a:pt x="7692" y="11931"/>
                  </a:lnTo>
                  <a:lnTo>
                    <a:pt x="7668" y="12193"/>
                  </a:lnTo>
                  <a:lnTo>
                    <a:pt x="7692" y="12193"/>
                  </a:lnTo>
                  <a:cubicBezTo>
                    <a:pt x="7692" y="12193"/>
                    <a:pt x="8097" y="12264"/>
                    <a:pt x="8716" y="12312"/>
                  </a:cubicBezTo>
                  <a:cubicBezTo>
                    <a:pt x="9021" y="12331"/>
                    <a:pt x="9326" y="12340"/>
                    <a:pt x="9630" y="12340"/>
                  </a:cubicBezTo>
                  <a:cubicBezTo>
                    <a:pt x="10088" y="12340"/>
                    <a:pt x="10545" y="12319"/>
                    <a:pt x="11002" y="12276"/>
                  </a:cubicBezTo>
                  <a:cubicBezTo>
                    <a:pt x="11323" y="12240"/>
                    <a:pt x="11645" y="12193"/>
                    <a:pt x="11966" y="12121"/>
                  </a:cubicBezTo>
                  <a:lnTo>
                    <a:pt x="11978" y="12121"/>
                  </a:lnTo>
                  <a:lnTo>
                    <a:pt x="11954" y="11931"/>
                  </a:lnTo>
                  <a:lnTo>
                    <a:pt x="11871" y="11145"/>
                  </a:lnTo>
                  <a:lnTo>
                    <a:pt x="11835" y="10871"/>
                  </a:lnTo>
                  <a:cubicBezTo>
                    <a:pt x="11407" y="10966"/>
                    <a:pt x="10954" y="11026"/>
                    <a:pt x="10514" y="11050"/>
                  </a:cubicBezTo>
                  <a:lnTo>
                    <a:pt x="10502" y="11050"/>
                  </a:lnTo>
                  <a:cubicBezTo>
                    <a:pt x="10430" y="11050"/>
                    <a:pt x="10371" y="11002"/>
                    <a:pt x="10371" y="10931"/>
                  </a:cubicBezTo>
                  <a:cubicBezTo>
                    <a:pt x="10371" y="10907"/>
                    <a:pt x="10371" y="10883"/>
                    <a:pt x="10383" y="10859"/>
                  </a:cubicBezTo>
                  <a:cubicBezTo>
                    <a:pt x="10407" y="10812"/>
                    <a:pt x="10454" y="10788"/>
                    <a:pt x="10502" y="10788"/>
                  </a:cubicBezTo>
                  <a:cubicBezTo>
                    <a:pt x="10942" y="10764"/>
                    <a:pt x="11371" y="10693"/>
                    <a:pt x="11800" y="10597"/>
                  </a:cubicBezTo>
                  <a:cubicBezTo>
                    <a:pt x="11823" y="10585"/>
                    <a:pt x="11847" y="10585"/>
                    <a:pt x="11871" y="10573"/>
                  </a:cubicBezTo>
                  <a:cubicBezTo>
                    <a:pt x="12312" y="10466"/>
                    <a:pt x="12752" y="10300"/>
                    <a:pt x="13145" y="10085"/>
                  </a:cubicBezTo>
                  <a:cubicBezTo>
                    <a:pt x="14657" y="9216"/>
                    <a:pt x="15467" y="7704"/>
                    <a:pt x="15872" y="6001"/>
                  </a:cubicBezTo>
                  <a:cubicBezTo>
                    <a:pt x="15967" y="5990"/>
                    <a:pt x="16062" y="5978"/>
                    <a:pt x="16157" y="5954"/>
                  </a:cubicBezTo>
                  <a:cubicBezTo>
                    <a:pt x="16753" y="5882"/>
                    <a:pt x="17324" y="5704"/>
                    <a:pt x="17848" y="5406"/>
                  </a:cubicBezTo>
                  <a:cubicBezTo>
                    <a:pt x="17908" y="5370"/>
                    <a:pt x="17967" y="5323"/>
                    <a:pt x="18027" y="5287"/>
                  </a:cubicBezTo>
                  <a:cubicBezTo>
                    <a:pt x="18562" y="4882"/>
                    <a:pt x="18681" y="4120"/>
                    <a:pt x="18253" y="3644"/>
                  </a:cubicBezTo>
                  <a:cubicBezTo>
                    <a:pt x="18146" y="3513"/>
                    <a:pt x="17991" y="3418"/>
                    <a:pt x="17824" y="3370"/>
                  </a:cubicBezTo>
                  <a:cubicBezTo>
                    <a:pt x="17635" y="3312"/>
                    <a:pt x="17417" y="3289"/>
                    <a:pt x="17189" y="3289"/>
                  </a:cubicBezTo>
                  <a:cubicBezTo>
                    <a:pt x="16858" y="3289"/>
                    <a:pt x="16509" y="3338"/>
                    <a:pt x="16205" y="3394"/>
                  </a:cubicBezTo>
                  <a:cubicBezTo>
                    <a:pt x="16229" y="2668"/>
                    <a:pt x="16205" y="1953"/>
                    <a:pt x="16157" y="1239"/>
                  </a:cubicBezTo>
                  <a:cubicBezTo>
                    <a:pt x="15860" y="1287"/>
                    <a:pt x="15514" y="1334"/>
                    <a:pt x="15122" y="1394"/>
                  </a:cubicBezTo>
                  <a:cubicBezTo>
                    <a:pt x="13907" y="1560"/>
                    <a:pt x="12204" y="1739"/>
                    <a:pt x="9990" y="1870"/>
                  </a:cubicBezTo>
                  <a:cubicBezTo>
                    <a:pt x="9764" y="1882"/>
                    <a:pt x="9526" y="1894"/>
                    <a:pt x="9287" y="1906"/>
                  </a:cubicBezTo>
                  <a:cubicBezTo>
                    <a:pt x="8311" y="1953"/>
                    <a:pt x="7454" y="1977"/>
                    <a:pt x="6704" y="2001"/>
                  </a:cubicBezTo>
                  <a:lnTo>
                    <a:pt x="5787" y="1"/>
                  </a:ln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56"/>
            <p:cNvSpPr/>
            <p:nvPr/>
          </p:nvSpPr>
          <p:spPr>
            <a:xfrm>
              <a:off x="1585900" y="3236075"/>
              <a:ext cx="31275" cy="26175"/>
            </a:xfrm>
            <a:custGeom>
              <a:avLst/>
              <a:gdLst/>
              <a:ahLst/>
              <a:cxnLst/>
              <a:rect l="l" t="t" r="r" b="b"/>
              <a:pathLst>
                <a:path w="1251" h="1047" extrusionOk="0">
                  <a:moveTo>
                    <a:pt x="434" y="1"/>
                  </a:moveTo>
                  <a:cubicBezTo>
                    <a:pt x="324" y="1"/>
                    <a:pt x="214" y="14"/>
                    <a:pt x="108" y="43"/>
                  </a:cubicBezTo>
                  <a:cubicBezTo>
                    <a:pt x="36" y="67"/>
                    <a:pt x="1" y="150"/>
                    <a:pt x="24" y="210"/>
                  </a:cubicBezTo>
                  <a:cubicBezTo>
                    <a:pt x="44" y="268"/>
                    <a:pt x="96" y="311"/>
                    <a:pt x="153" y="311"/>
                  </a:cubicBezTo>
                  <a:cubicBezTo>
                    <a:pt x="166" y="311"/>
                    <a:pt x="178" y="309"/>
                    <a:pt x="191" y="305"/>
                  </a:cubicBezTo>
                  <a:cubicBezTo>
                    <a:pt x="263" y="285"/>
                    <a:pt x="335" y="276"/>
                    <a:pt x="409" y="276"/>
                  </a:cubicBezTo>
                  <a:cubicBezTo>
                    <a:pt x="470" y="276"/>
                    <a:pt x="532" y="282"/>
                    <a:pt x="596" y="293"/>
                  </a:cubicBezTo>
                  <a:cubicBezTo>
                    <a:pt x="489" y="483"/>
                    <a:pt x="370" y="662"/>
                    <a:pt x="227" y="817"/>
                  </a:cubicBezTo>
                  <a:cubicBezTo>
                    <a:pt x="179" y="876"/>
                    <a:pt x="179" y="960"/>
                    <a:pt x="239" y="1007"/>
                  </a:cubicBezTo>
                  <a:cubicBezTo>
                    <a:pt x="258" y="1027"/>
                    <a:pt x="285" y="1046"/>
                    <a:pt x="314" y="1046"/>
                  </a:cubicBezTo>
                  <a:cubicBezTo>
                    <a:pt x="321" y="1046"/>
                    <a:pt x="327" y="1045"/>
                    <a:pt x="334" y="1043"/>
                  </a:cubicBezTo>
                  <a:cubicBezTo>
                    <a:pt x="370" y="1043"/>
                    <a:pt x="405" y="1031"/>
                    <a:pt x="429" y="1007"/>
                  </a:cubicBezTo>
                  <a:cubicBezTo>
                    <a:pt x="596" y="817"/>
                    <a:pt x="739" y="602"/>
                    <a:pt x="858" y="376"/>
                  </a:cubicBezTo>
                  <a:cubicBezTo>
                    <a:pt x="858" y="376"/>
                    <a:pt x="858" y="364"/>
                    <a:pt x="858" y="364"/>
                  </a:cubicBezTo>
                  <a:cubicBezTo>
                    <a:pt x="917" y="388"/>
                    <a:pt x="977" y="412"/>
                    <a:pt x="1036" y="448"/>
                  </a:cubicBezTo>
                  <a:cubicBezTo>
                    <a:pt x="1060" y="460"/>
                    <a:pt x="1072" y="472"/>
                    <a:pt x="1108" y="472"/>
                  </a:cubicBezTo>
                  <a:cubicBezTo>
                    <a:pt x="1144" y="472"/>
                    <a:pt x="1167" y="448"/>
                    <a:pt x="1191" y="424"/>
                  </a:cubicBezTo>
                  <a:cubicBezTo>
                    <a:pt x="1203" y="412"/>
                    <a:pt x="1215" y="412"/>
                    <a:pt x="1215" y="400"/>
                  </a:cubicBezTo>
                  <a:cubicBezTo>
                    <a:pt x="1251" y="341"/>
                    <a:pt x="1239" y="281"/>
                    <a:pt x="1191" y="233"/>
                  </a:cubicBezTo>
                  <a:cubicBezTo>
                    <a:pt x="1191" y="233"/>
                    <a:pt x="1179" y="221"/>
                    <a:pt x="1167" y="210"/>
                  </a:cubicBezTo>
                  <a:cubicBezTo>
                    <a:pt x="950" y="76"/>
                    <a:pt x="692" y="1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56"/>
            <p:cNvSpPr/>
            <p:nvPr/>
          </p:nvSpPr>
          <p:spPr>
            <a:xfrm>
              <a:off x="1189125" y="3241875"/>
              <a:ext cx="31275" cy="26150"/>
            </a:xfrm>
            <a:custGeom>
              <a:avLst/>
              <a:gdLst/>
              <a:ahLst/>
              <a:cxnLst/>
              <a:rect l="l" t="t" r="r" b="b"/>
              <a:pathLst>
                <a:path w="1251" h="1046" extrusionOk="0">
                  <a:moveTo>
                    <a:pt x="836" y="0"/>
                  </a:moveTo>
                  <a:cubicBezTo>
                    <a:pt x="592" y="0"/>
                    <a:pt x="353" y="70"/>
                    <a:pt x="143" y="204"/>
                  </a:cubicBezTo>
                  <a:cubicBezTo>
                    <a:pt x="120" y="216"/>
                    <a:pt x="108" y="228"/>
                    <a:pt x="84" y="240"/>
                  </a:cubicBezTo>
                  <a:cubicBezTo>
                    <a:pt x="24" y="275"/>
                    <a:pt x="0" y="359"/>
                    <a:pt x="36" y="418"/>
                  </a:cubicBezTo>
                  <a:cubicBezTo>
                    <a:pt x="60" y="454"/>
                    <a:pt x="96" y="478"/>
                    <a:pt x="143" y="478"/>
                  </a:cubicBezTo>
                  <a:cubicBezTo>
                    <a:pt x="143" y="478"/>
                    <a:pt x="155" y="490"/>
                    <a:pt x="155" y="490"/>
                  </a:cubicBezTo>
                  <a:cubicBezTo>
                    <a:pt x="179" y="490"/>
                    <a:pt x="203" y="478"/>
                    <a:pt x="227" y="466"/>
                  </a:cubicBezTo>
                  <a:cubicBezTo>
                    <a:pt x="286" y="430"/>
                    <a:pt x="346" y="394"/>
                    <a:pt x="405" y="370"/>
                  </a:cubicBezTo>
                  <a:cubicBezTo>
                    <a:pt x="405" y="382"/>
                    <a:pt x="405" y="382"/>
                    <a:pt x="405" y="382"/>
                  </a:cubicBezTo>
                  <a:cubicBezTo>
                    <a:pt x="524" y="609"/>
                    <a:pt x="679" y="811"/>
                    <a:pt x="846" y="1002"/>
                  </a:cubicBezTo>
                  <a:cubicBezTo>
                    <a:pt x="877" y="1033"/>
                    <a:pt x="912" y="1046"/>
                    <a:pt x="945" y="1046"/>
                  </a:cubicBezTo>
                  <a:cubicBezTo>
                    <a:pt x="1053" y="1046"/>
                    <a:pt x="1145" y="911"/>
                    <a:pt x="1036" y="811"/>
                  </a:cubicBezTo>
                  <a:cubicBezTo>
                    <a:pt x="893" y="656"/>
                    <a:pt x="774" y="478"/>
                    <a:pt x="667" y="287"/>
                  </a:cubicBezTo>
                  <a:cubicBezTo>
                    <a:pt x="733" y="275"/>
                    <a:pt x="798" y="269"/>
                    <a:pt x="865" y="269"/>
                  </a:cubicBezTo>
                  <a:cubicBezTo>
                    <a:pt x="932" y="269"/>
                    <a:pt x="1001" y="275"/>
                    <a:pt x="1072" y="287"/>
                  </a:cubicBezTo>
                  <a:cubicBezTo>
                    <a:pt x="1084" y="292"/>
                    <a:pt x="1098" y="294"/>
                    <a:pt x="1112" y="294"/>
                  </a:cubicBezTo>
                  <a:cubicBezTo>
                    <a:pt x="1164" y="294"/>
                    <a:pt x="1220" y="260"/>
                    <a:pt x="1239" y="204"/>
                  </a:cubicBezTo>
                  <a:cubicBezTo>
                    <a:pt x="1251" y="132"/>
                    <a:pt x="1215" y="49"/>
                    <a:pt x="1143" y="37"/>
                  </a:cubicBezTo>
                  <a:cubicBezTo>
                    <a:pt x="1042" y="13"/>
                    <a:pt x="939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56"/>
            <p:cNvSpPr/>
            <p:nvPr/>
          </p:nvSpPr>
          <p:spPr>
            <a:xfrm>
              <a:off x="1357600" y="3442175"/>
              <a:ext cx="117100" cy="12275"/>
            </a:xfrm>
            <a:custGeom>
              <a:avLst/>
              <a:gdLst/>
              <a:ahLst/>
              <a:cxnLst/>
              <a:rect l="l" t="t" r="r" b="b"/>
              <a:pathLst>
                <a:path w="4684" h="491" extrusionOk="0">
                  <a:moveTo>
                    <a:pt x="4488" y="1"/>
                  </a:moveTo>
                  <a:cubicBezTo>
                    <a:pt x="4480" y="1"/>
                    <a:pt x="4473" y="1"/>
                    <a:pt x="4465" y="2"/>
                  </a:cubicBezTo>
                  <a:lnTo>
                    <a:pt x="4453" y="2"/>
                  </a:lnTo>
                  <a:cubicBezTo>
                    <a:pt x="4132" y="74"/>
                    <a:pt x="3810" y="121"/>
                    <a:pt x="3489" y="157"/>
                  </a:cubicBezTo>
                  <a:cubicBezTo>
                    <a:pt x="3032" y="200"/>
                    <a:pt x="2575" y="221"/>
                    <a:pt x="2117" y="221"/>
                  </a:cubicBezTo>
                  <a:cubicBezTo>
                    <a:pt x="1813" y="221"/>
                    <a:pt x="1508" y="212"/>
                    <a:pt x="1203" y="193"/>
                  </a:cubicBezTo>
                  <a:cubicBezTo>
                    <a:pt x="584" y="145"/>
                    <a:pt x="179" y="74"/>
                    <a:pt x="179" y="74"/>
                  </a:cubicBezTo>
                  <a:lnTo>
                    <a:pt x="155" y="74"/>
                  </a:lnTo>
                  <a:cubicBezTo>
                    <a:pt x="149" y="72"/>
                    <a:pt x="143" y="72"/>
                    <a:pt x="136" y="72"/>
                  </a:cubicBezTo>
                  <a:cubicBezTo>
                    <a:pt x="82" y="72"/>
                    <a:pt x="23" y="117"/>
                    <a:pt x="12" y="181"/>
                  </a:cubicBezTo>
                  <a:cubicBezTo>
                    <a:pt x="0" y="252"/>
                    <a:pt x="48" y="324"/>
                    <a:pt x="131" y="336"/>
                  </a:cubicBezTo>
                  <a:cubicBezTo>
                    <a:pt x="131" y="336"/>
                    <a:pt x="393" y="383"/>
                    <a:pt x="810" y="431"/>
                  </a:cubicBezTo>
                  <a:cubicBezTo>
                    <a:pt x="1167" y="467"/>
                    <a:pt x="1632" y="490"/>
                    <a:pt x="2179" y="490"/>
                  </a:cubicBezTo>
                  <a:cubicBezTo>
                    <a:pt x="2929" y="490"/>
                    <a:pt x="3691" y="431"/>
                    <a:pt x="4441" y="288"/>
                  </a:cubicBezTo>
                  <a:cubicBezTo>
                    <a:pt x="4465" y="276"/>
                    <a:pt x="4489" y="276"/>
                    <a:pt x="4513" y="276"/>
                  </a:cubicBezTo>
                  <a:cubicBezTo>
                    <a:pt x="4684" y="242"/>
                    <a:pt x="4648" y="1"/>
                    <a:pt x="4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56"/>
            <p:cNvSpPr/>
            <p:nvPr/>
          </p:nvSpPr>
          <p:spPr>
            <a:xfrm>
              <a:off x="1432900" y="3190125"/>
              <a:ext cx="40500" cy="17750"/>
            </a:xfrm>
            <a:custGeom>
              <a:avLst/>
              <a:gdLst/>
              <a:ahLst/>
              <a:cxnLst/>
              <a:rect l="l" t="t" r="r" b="b"/>
              <a:pathLst>
                <a:path w="1620" h="710" extrusionOk="0">
                  <a:moveTo>
                    <a:pt x="557" y="0"/>
                  </a:moveTo>
                  <a:cubicBezTo>
                    <a:pt x="375" y="0"/>
                    <a:pt x="187" y="31"/>
                    <a:pt x="84" y="143"/>
                  </a:cubicBezTo>
                  <a:cubicBezTo>
                    <a:pt x="36" y="190"/>
                    <a:pt x="13" y="250"/>
                    <a:pt x="13" y="309"/>
                  </a:cubicBezTo>
                  <a:cubicBezTo>
                    <a:pt x="1" y="405"/>
                    <a:pt x="48" y="595"/>
                    <a:pt x="155" y="643"/>
                  </a:cubicBezTo>
                  <a:cubicBezTo>
                    <a:pt x="203" y="666"/>
                    <a:pt x="251" y="666"/>
                    <a:pt x="286" y="666"/>
                  </a:cubicBezTo>
                  <a:cubicBezTo>
                    <a:pt x="477" y="690"/>
                    <a:pt x="656" y="690"/>
                    <a:pt x="846" y="702"/>
                  </a:cubicBezTo>
                  <a:cubicBezTo>
                    <a:pt x="900" y="707"/>
                    <a:pt x="957" y="710"/>
                    <a:pt x="1013" y="710"/>
                  </a:cubicBezTo>
                  <a:cubicBezTo>
                    <a:pt x="1093" y="710"/>
                    <a:pt x="1174" y="704"/>
                    <a:pt x="1251" y="690"/>
                  </a:cubicBezTo>
                  <a:cubicBezTo>
                    <a:pt x="1394" y="666"/>
                    <a:pt x="1525" y="583"/>
                    <a:pt x="1596" y="452"/>
                  </a:cubicBezTo>
                  <a:cubicBezTo>
                    <a:pt x="1620" y="357"/>
                    <a:pt x="1596" y="238"/>
                    <a:pt x="1513" y="166"/>
                  </a:cubicBezTo>
                  <a:cubicBezTo>
                    <a:pt x="1346" y="35"/>
                    <a:pt x="965" y="24"/>
                    <a:pt x="763" y="12"/>
                  </a:cubicBezTo>
                  <a:cubicBezTo>
                    <a:pt x="699" y="5"/>
                    <a:pt x="629" y="0"/>
                    <a:pt x="5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56"/>
            <p:cNvSpPr/>
            <p:nvPr/>
          </p:nvSpPr>
          <p:spPr>
            <a:xfrm>
              <a:off x="1343025" y="3192025"/>
              <a:ext cx="40500" cy="17750"/>
            </a:xfrm>
            <a:custGeom>
              <a:avLst/>
              <a:gdLst/>
              <a:ahLst/>
              <a:cxnLst/>
              <a:rect l="l" t="t" r="r" b="b"/>
              <a:pathLst>
                <a:path w="1620" h="710" extrusionOk="0">
                  <a:moveTo>
                    <a:pt x="1055" y="1"/>
                  </a:moveTo>
                  <a:cubicBezTo>
                    <a:pt x="991" y="1"/>
                    <a:pt x="928" y="4"/>
                    <a:pt x="869" y="7"/>
                  </a:cubicBezTo>
                  <a:cubicBezTo>
                    <a:pt x="655" y="19"/>
                    <a:pt x="286" y="31"/>
                    <a:pt x="119" y="174"/>
                  </a:cubicBezTo>
                  <a:cubicBezTo>
                    <a:pt x="36" y="245"/>
                    <a:pt x="0" y="352"/>
                    <a:pt x="36" y="459"/>
                  </a:cubicBezTo>
                  <a:cubicBezTo>
                    <a:pt x="107" y="590"/>
                    <a:pt x="226" y="674"/>
                    <a:pt x="381" y="686"/>
                  </a:cubicBezTo>
                  <a:cubicBezTo>
                    <a:pt x="512" y="710"/>
                    <a:pt x="643" y="710"/>
                    <a:pt x="786" y="710"/>
                  </a:cubicBezTo>
                  <a:cubicBezTo>
                    <a:pt x="964" y="698"/>
                    <a:pt x="1155" y="686"/>
                    <a:pt x="1334" y="674"/>
                  </a:cubicBezTo>
                  <a:cubicBezTo>
                    <a:pt x="1381" y="674"/>
                    <a:pt x="1429" y="662"/>
                    <a:pt x="1464" y="650"/>
                  </a:cubicBezTo>
                  <a:cubicBezTo>
                    <a:pt x="1584" y="602"/>
                    <a:pt x="1619" y="400"/>
                    <a:pt x="1619" y="317"/>
                  </a:cubicBezTo>
                  <a:cubicBezTo>
                    <a:pt x="1607" y="245"/>
                    <a:pt x="1584" y="186"/>
                    <a:pt x="1548" y="150"/>
                  </a:cubicBezTo>
                  <a:cubicBezTo>
                    <a:pt x="1433" y="26"/>
                    <a:pt x="1240" y="1"/>
                    <a:pt x="10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56"/>
            <p:cNvSpPr/>
            <p:nvPr/>
          </p:nvSpPr>
          <p:spPr>
            <a:xfrm>
              <a:off x="1429025" y="3365425"/>
              <a:ext cx="107700" cy="50025"/>
            </a:xfrm>
            <a:custGeom>
              <a:avLst/>
              <a:gdLst/>
              <a:ahLst/>
              <a:cxnLst/>
              <a:rect l="l" t="t" r="r" b="b"/>
              <a:pathLst>
                <a:path w="4308" h="2001" extrusionOk="0">
                  <a:moveTo>
                    <a:pt x="4124" y="1"/>
                  </a:moveTo>
                  <a:cubicBezTo>
                    <a:pt x="4091" y="1"/>
                    <a:pt x="4056" y="15"/>
                    <a:pt x="4025" y="48"/>
                  </a:cubicBezTo>
                  <a:cubicBezTo>
                    <a:pt x="3680" y="453"/>
                    <a:pt x="3251" y="786"/>
                    <a:pt x="2775" y="1036"/>
                  </a:cubicBezTo>
                  <a:cubicBezTo>
                    <a:pt x="2382" y="1251"/>
                    <a:pt x="1942" y="1417"/>
                    <a:pt x="1501" y="1524"/>
                  </a:cubicBezTo>
                  <a:cubicBezTo>
                    <a:pt x="1477" y="1536"/>
                    <a:pt x="1453" y="1536"/>
                    <a:pt x="1430" y="1548"/>
                  </a:cubicBezTo>
                  <a:cubicBezTo>
                    <a:pt x="1001" y="1644"/>
                    <a:pt x="572" y="1715"/>
                    <a:pt x="132" y="1739"/>
                  </a:cubicBezTo>
                  <a:cubicBezTo>
                    <a:pt x="84" y="1739"/>
                    <a:pt x="37" y="1763"/>
                    <a:pt x="13" y="1810"/>
                  </a:cubicBezTo>
                  <a:cubicBezTo>
                    <a:pt x="1" y="1834"/>
                    <a:pt x="1" y="1858"/>
                    <a:pt x="1" y="1882"/>
                  </a:cubicBezTo>
                  <a:cubicBezTo>
                    <a:pt x="1" y="1953"/>
                    <a:pt x="60" y="2001"/>
                    <a:pt x="132" y="2001"/>
                  </a:cubicBezTo>
                  <a:lnTo>
                    <a:pt x="144" y="2001"/>
                  </a:lnTo>
                  <a:cubicBezTo>
                    <a:pt x="584" y="1977"/>
                    <a:pt x="1037" y="1917"/>
                    <a:pt x="1465" y="1822"/>
                  </a:cubicBezTo>
                  <a:cubicBezTo>
                    <a:pt x="1549" y="1798"/>
                    <a:pt x="1632" y="1775"/>
                    <a:pt x="1704" y="1751"/>
                  </a:cubicBezTo>
                  <a:cubicBezTo>
                    <a:pt x="2394" y="1572"/>
                    <a:pt x="3037" y="1251"/>
                    <a:pt x="3609" y="822"/>
                  </a:cubicBezTo>
                  <a:cubicBezTo>
                    <a:pt x="3835" y="643"/>
                    <a:pt x="4037" y="441"/>
                    <a:pt x="4228" y="227"/>
                  </a:cubicBezTo>
                  <a:cubicBezTo>
                    <a:pt x="4307" y="120"/>
                    <a:pt x="4222" y="1"/>
                    <a:pt x="4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56"/>
            <p:cNvSpPr/>
            <p:nvPr/>
          </p:nvSpPr>
          <p:spPr>
            <a:xfrm>
              <a:off x="1953200" y="3833350"/>
              <a:ext cx="103025" cy="83950"/>
            </a:xfrm>
            <a:custGeom>
              <a:avLst/>
              <a:gdLst/>
              <a:ahLst/>
              <a:cxnLst/>
              <a:rect l="l" t="t" r="r" b="b"/>
              <a:pathLst>
                <a:path w="4121" h="3358" extrusionOk="0">
                  <a:moveTo>
                    <a:pt x="3894" y="0"/>
                  </a:moveTo>
                  <a:cubicBezTo>
                    <a:pt x="2965" y="72"/>
                    <a:pt x="1584" y="143"/>
                    <a:pt x="1" y="202"/>
                  </a:cubicBezTo>
                  <a:cubicBezTo>
                    <a:pt x="13" y="202"/>
                    <a:pt x="13" y="214"/>
                    <a:pt x="13" y="214"/>
                  </a:cubicBezTo>
                  <a:cubicBezTo>
                    <a:pt x="25" y="238"/>
                    <a:pt x="1501" y="2584"/>
                    <a:pt x="4108" y="3358"/>
                  </a:cubicBezTo>
                  <a:lnTo>
                    <a:pt x="4120" y="3358"/>
                  </a:lnTo>
                  <a:cubicBezTo>
                    <a:pt x="4037" y="2096"/>
                    <a:pt x="3954" y="941"/>
                    <a:pt x="3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56"/>
            <p:cNvSpPr/>
            <p:nvPr/>
          </p:nvSpPr>
          <p:spPr>
            <a:xfrm>
              <a:off x="1657050" y="3843750"/>
              <a:ext cx="66700" cy="83375"/>
            </a:xfrm>
            <a:custGeom>
              <a:avLst/>
              <a:gdLst/>
              <a:ahLst/>
              <a:cxnLst/>
              <a:rect l="l" t="t" r="r" b="b"/>
              <a:pathLst>
                <a:path w="2668" h="3335" extrusionOk="0">
                  <a:moveTo>
                    <a:pt x="298" y="1"/>
                  </a:moveTo>
                  <a:cubicBezTo>
                    <a:pt x="203" y="941"/>
                    <a:pt x="107" y="2072"/>
                    <a:pt x="0" y="3335"/>
                  </a:cubicBezTo>
                  <a:cubicBezTo>
                    <a:pt x="536" y="2930"/>
                    <a:pt x="2143" y="1584"/>
                    <a:pt x="2667" y="25"/>
                  </a:cubicBezTo>
                  <a:lnTo>
                    <a:pt x="2667" y="25"/>
                  </a:lnTo>
                  <a:cubicBezTo>
                    <a:pt x="2412" y="28"/>
                    <a:pt x="2167" y="29"/>
                    <a:pt x="1933" y="29"/>
                  </a:cubicBezTo>
                  <a:cubicBezTo>
                    <a:pt x="1295" y="29"/>
                    <a:pt x="742" y="18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56"/>
            <p:cNvSpPr/>
            <p:nvPr/>
          </p:nvSpPr>
          <p:spPr>
            <a:xfrm>
              <a:off x="1640075" y="3838700"/>
              <a:ext cx="427150" cy="595625"/>
            </a:xfrm>
            <a:custGeom>
              <a:avLst/>
              <a:gdLst/>
              <a:ahLst/>
              <a:cxnLst/>
              <a:rect l="l" t="t" r="r" b="b"/>
              <a:pathLst>
                <a:path w="17086" h="23825" extrusionOk="0">
                  <a:moveTo>
                    <a:pt x="12371" y="0"/>
                  </a:moveTo>
                  <a:lnTo>
                    <a:pt x="12371" y="0"/>
                  </a:lnTo>
                  <a:cubicBezTo>
                    <a:pt x="9537" y="119"/>
                    <a:pt x="6108" y="215"/>
                    <a:pt x="3560" y="227"/>
                  </a:cubicBezTo>
                  <a:cubicBezTo>
                    <a:pt x="2977" y="2084"/>
                    <a:pt x="965" y="3584"/>
                    <a:pt x="655" y="3810"/>
                  </a:cubicBezTo>
                  <a:cubicBezTo>
                    <a:pt x="322" y="7942"/>
                    <a:pt x="0" y="13276"/>
                    <a:pt x="108" y="16860"/>
                  </a:cubicBezTo>
                  <a:cubicBezTo>
                    <a:pt x="191" y="19515"/>
                    <a:pt x="405" y="21872"/>
                    <a:pt x="643" y="23825"/>
                  </a:cubicBezTo>
                  <a:lnTo>
                    <a:pt x="6025" y="23825"/>
                  </a:lnTo>
                  <a:lnTo>
                    <a:pt x="8192" y="9525"/>
                  </a:lnTo>
                  <a:cubicBezTo>
                    <a:pt x="8156" y="9502"/>
                    <a:pt x="8144" y="9466"/>
                    <a:pt x="8144" y="9430"/>
                  </a:cubicBezTo>
                  <a:lnTo>
                    <a:pt x="8716" y="4763"/>
                  </a:lnTo>
                  <a:cubicBezTo>
                    <a:pt x="8716" y="4711"/>
                    <a:pt x="8761" y="4677"/>
                    <a:pt x="8804" y="4677"/>
                  </a:cubicBezTo>
                  <a:cubicBezTo>
                    <a:pt x="8810" y="4677"/>
                    <a:pt x="8817" y="4678"/>
                    <a:pt x="8823" y="4680"/>
                  </a:cubicBezTo>
                  <a:cubicBezTo>
                    <a:pt x="8883" y="4680"/>
                    <a:pt x="8918" y="4727"/>
                    <a:pt x="8906" y="4787"/>
                  </a:cubicBezTo>
                  <a:lnTo>
                    <a:pt x="8692" y="6596"/>
                  </a:lnTo>
                  <a:lnTo>
                    <a:pt x="11978" y="23825"/>
                  </a:lnTo>
                  <a:lnTo>
                    <a:pt x="17062" y="23825"/>
                  </a:lnTo>
                  <a:cubicBezTo>
                    <a:pt x="17074" y="21408"/>
                    <a:pt x="17086" y="18312"/>
                    <a:pt x="17086" y="15038"/>
                  </a:cubicBezTo>
                  <a:cubicBezTo>
                    <a:pt x="17086" y="11633"/>
                    <a:pt x="16872" y="7013"/>
                    <a:pt x="16645" y="3322"/>
                  </a:cubicBezTo>
                  <a:cubicBezTo>
                    <a:pt x="16633" y="3334"/>
                    <a:pt x="16622" y="3334"/>
                    <a:pt x="16610" y="3334"/>
                  </a:cubicBezTo>
                  <a:lnTo>
                    <a:pt x="16574" y="3334"/>
                  </a:lnTo>
                  <a:cubicBezTo>
                    <a:pt x="13895" y="2536"/>
                    <a:pt x="12383" y="131"/>
                    <a:pt x="12371" y="108"/>
                  </a:cubicBezTo>
                  <a:cubicBezTo>
                    <a:pt x="12347" y="72"/>
                    <a:pt x="12347" y="24"/>
                    <a:pt x="1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56"/>
            <p:cNvSpPr/>
            <p:nvPr/>
          </p:nvSpPr>
          <p:spPr>
            <a:xfrm>
              <a:off x="1843675" y="3955375"/>
              <a:ext cx="19375" cy="121775"/>
            </a:xfrm>
            <a:custGeom>
              <a:avLst/>
              <a:gdLst/>
              <a:ahLst/>
              <a:cxnLst/>
              <a:rect l="l" t="t" r="r" b="b"/>
              <a:pathLst>
                <a:path w="775" h="4871" extrusionOk="0">
                  <a:moveTo>
                    <a:pt x="679" y="1"/>
                  </a:moveTo>
                  <a:cubicBezTo>
                    <a:pt x="631" y="1"/>
                    <a:pt x="572" y="36"/>
                    <a:pt x="572" y="96"/>
                  </a:cubicBezTo>
                  <a:lnTo>
                    <a:pt x="0" y="4763"/>
                  </a:lnTo>
                  <a:cubicBezTo>
                    <a:pt x="0" y="4799"/>
                    <a:pt x="12" y="4835"/>
                    <a:pt x="48" y="4858"/>
                  </a:cubicBezTo>
                  <a:cubicBezTo>
                    <a:pt x="60" y="4858"/>
                    <a:pt x="72" y="4870"/>
                    <a:pt x="84" y="4870"/>
                  </a:cubicBezTo>
                  <a:lnTo>
                    <a:pt x="96" y="4870"/>
                  </a:lnTo>
                  <a:cubicBezTo>
                    <a:pt x="155" y="4870"/>
                    <a:pt x="191" y="4835"/>
                    <a:pt x="203" y="4787"/>
                  </a:cubicBezTo>
                  <a:lnTo>
                    <a:pt x="548" y="1929"/>
                  </a:lnTo>
                  <a:lnTo>
                    <a:pt x="762" y="120"/>
                  </a:lnTo>
                  <a:cubicBezTo>
                    <a:pt x="774" y="60"/>
                    <a:pt x="739" y="13"/>
                    <a:pt x="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56"/>
            <p:cNvSpPr/>
            <p:nvPr/>
          </p:nvSpPr>
          <p:spPr>
            <a:xfrm>
              <a:off x="1948750" y="3838400"/>
              <a:ext cx="109250" cy="83675"/>
            </a:xfrm>
            <a:custGeom>
              <a:avLst/>
              <a:gdLst/>
              <a:ahLst/>
              <a:cxnLst/>
              <a:rect l="l" t="t" r="r" b="b"/>
              <a:pathLst>
                <a:path w="4370" h="3347" extrusionOk="0">
                  <a:moveTo>
                    <a:pt x="179" y="0"/>
                  </a:moveTo>
                  <a:cubicBezTo>
                    <a:pt x="131" y="0"/>
                    <a:pt x="72" y="12"/>
                    <a:pt x="24" y="12"/>
                  </a:cubicBezTo>
                  <a:cubicBezTo>
                    <a:pt x="0" y="36"/>
                    <a:pt x="0" y="84"/>
                    <a:pt x="24" y="120"/>
                  </a:cubicBezTo>
                  <a:cubicBezTo>
                    <a:pt x="36" y="143"/>
                    <a:pt x="1548" y="2548"/>
                    <a:pt x="4227" y="3346"/>
                  </a:cubicBezTo>
                  <a:lnTo>
                    <a:pt x="4263" y="3346"/>
                  </a:lnTo>
                  <a:cubicBezTo>
                    <a:pt x="4275" y="3346"/>
                    <a:pt x="4286" y="3346"/>
                    <a:pt x="4298" y="3334"/>
                  </a:cubicBezTo>
                  <a:cubicBezTo>
                    <a:pt x="4322" y="3322"/>
                    <a:pt x="4346" y="3298"/>
                    <a:pt x="4358" y="3275"/>
                  </a:cubicBezTo>
                  <a:cubicBezTo>
                    <a:pt x="4370" y="3227"/>
                    <a:pt x="4346" y="3179"/>
                    <a:pt x="4286" y="3156"/>
                  </a:cubicBezTo>
                  <a:cubicBezTo>
                    <a:pt x="1679" y="2382"/>
                    <a:pt x="203" y="36"/>
                    <a:pt x="191" y="12"/>
                  </a:cubicBezTo>
                  <a:cubicBezTo>
                    <a:pt x="191" y="12"/>
                    <a:pt x="179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56"/>
            <p:cNvSpPr/>
            <p:nvPr/>
          </p:nvSpPr>
          <p:spPr>
            <a:xfrm>
              <a:off x="1651375" y="3844350"/>
              <a:ext cx="77725" cy="90525"/>
            </a:xfrm>
            <a:custGeom>
              <a:avLst/>
              <a:gdLst/>
              <a:ahLst/>
              <a:cxnLst/>
              <a:rect l="l" t="t" r="r" b="b"/>
              <a:pathLst>
                <a:path w="3109" h="3621" extrusionOk="0">
                  <a:moveTo>
                    <a:pt x="2894" y="1"/>
                  </a:moveTo>
                  <a:cubicBezTo>
                    <a:pt x="2370" y="1560"/>
                    <a:pt x="763" y="2906"/>
                    <a:pt x="227" y="3311"/>
                  </a:cubicBezTo>
                  <a:cubicBezTo>
                    <a:pt x="120" y="3394"/>
                    <a:pt x="60" y="3441"/>
                    <a:pt x="49" y="3441"/>
                  </a:cubicBezTo>
                  <a:cubicBezTo>
                    <a:pt x="13" y="3477"/>
                    <a:pt x="1" y="3537"/>
                    <a:pt x="25" y="3584"/>
                  </a:cubicBezTo>
                  <a:cubicBezTo>
                    <a:pt x="48" y="3607"/>
                    <a:pt x="81" y="3621"/>
                    <a:pt x="114" y="3621"/>
                  </a:cubicBezTo>
                  <a:cubicBezTo>
                    <a:pt x="132" y="3621"/>
                    <a:pt x="151" y="3617"/>
                    <a:pt x="168" y="3608"/>
                  </a:cubicBezTo>
                  <a:cubicBezTo>
                    <a:pt x="168" y="3608"/>
                    <a:pt x="191" y="3596"/>
                    <a:pt x="203" y="3584"/>
                  </a:cubicBezTo>
                  <a:cubicBezTo>
                    <a:pt x="513" y="3358"/>
                    <a:pt x="2525" y="1858"/>
                    <a:pt x="31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56"/>
            <p:cNvSpPr/>
            <p:nvPr/>
          </p:nvSpPr>
          <p:spPr>
            <a:xfrm>
              <a:off x="1969575" y="3236250"/>
              <a:ext cx="33675" cy="39000"/>
            </a:xfrm>
            <a:custGeom>
              <a:avLst/>
              <a:gdLst/>
              <a:ahLst/>
              <a:cxnLst/>
              <a:rect l="l" t="t" r="r" b="b"/>
              <a:pathLst>
                <a:path w="1347" h="1560" extrusionOk="0">
                  <a:moveTo>
                    <a:pt x="1346" y="0"/>
                  </a:moveTo>
                  <a:lnTo>
                    <a:pt x="1346" y="0"/>
                  </a:lnTo>
                  <a:cubicBezTo>
                    <a:pt x="1084" y="60"/>
                    <a:pt x="810" y="84"/>
                    <a:pt x="548" y="107"/>
                  </a:cubicBezTo>
                  <a:cubicBezTo>
                    <a:pt x="405" y="607"/>
                    <a:pt x="227" y="1096"/>
                    <a:pt x="1" y="1560"/>
                  </a:cubicBezTo>
                  <a:cubicBezTo>
                    <a:pt x="275" y="1262"/>
                    <a:pt x="786" y="715"/>
                    <a:pt x="1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56"/>
            <p:cNvSpPr/>
            <p:nvPr/>
          </p:nvSpPr>
          <p:spPr>
            <a:xfrm>
              <a:off x="1634125" y="3225525"/>
              <a:ext cx="42875" cy="44975"/>
            </a:xfrm>
            <a:custGeom>
              <a:avLst/>
              <a:gdLst/>
              <a:ahLst/>
              <a:cxnLst/>
              <a:rect l="l" t="t" r="r" b="b"/>
              <a:pathLst>
                <a:path w="1715" h="1799" extrusionOk="0">
                  <a:moveTo>
                    <a:pt x="0" y="1"/>
                  </a:moveTo>
                  <a:lnTo>
                    <a:pt x="0" y="1"/>
                  </a:lnTo>
                  <a:cubicBezTo>
                    <a:pt x="881" y="989"/>
                    <a:pt x="1691" y="1798"/>
                    <a:pt x="1691" y="1798"/>
                  </a:cubicBezTo>
                  <a:lnTo>
                    <a:pt x="1715" y="1798"/>
                  </a:lnTo>
                  <a:cubicBezTo>
                    <a:pt x="1441" y="1286"/>
                    <a:pt x="1215" y="751"/>
                    <a:pt x="1060" y="203"/>
                  </a:cubicBezTo>
                  <a:cubicBezTo>
                    <a:pt x="703" y="155"/>
                    <a:pt x="346" y="9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56"/>
            <p:cNvSpPr/>
            <p:nvPr/>
          </p:nvSpPr>
          <p:spPr>
            <a:xfrm>
              <a:off x="1544525" y="2826575"/>
              <a:ext cx="537000" cy="353725"/>
            </a:xfrm>
            <a:custGeom>
              <a:avLst/>
              <a:gdLst/>
              <a:ahLst/>
              <a:cxnLst/>
              <a:rect l="l" t="t" r="r" b="b"/>
              <a:pathLst>
                <a:path w="21480" h="14149" extrusionOk="0">
                  <a:moveTo>
                    <a:pt x="11885" y="0"/>
                  </a:moveTo>
                  <a:cubicBezTo>
                    <a:pt x="11046" y="0"/>
                    <a:pt x="10361" y="241"/>
                    <a:pt x="9502" y="838"/>
                  </a:cubicBezTo>
                  <a:cubicBezTo>
                    <a:pt x="9502" y="838"/>
                    <a:pt x="8900" y="402"/>
                    <a:pt x="7841" y="402"/>
                  </a:cubicBezTo>
                  <a:cubicBezTo>
                    <a:pt x="7567" y="402"/>
                    <a:pt x="7263" y="431"/>
                    <a:pt x="6930" y="504"/>
                  </a:cubicBezTo>
                  <a:cubicBezTo>
                    <a:pt x="5466" y="838"/>
                    <a:pt x="5251" y="1921"/>
                    <a:pt x="5251" y="1921"/>
                  </a:cubicBezTo>
                  <a:cubicBezTo>
                    <a:pt x="5177" y="1915"/>
                    <a:pt x="5102" y="1913"/>
                    <a:pt x="5028" y="1913"/>
                  </a:cubicBezTo>
                  <a:cubicBezTo>
                    <a:pt x="4017" y="1913"/>
                    <a:pt x="3081" y="2437"/>
                    <a:pt x="2548" y="3302"/>
                  </a:cubicBezTo>
                  <a:cubicBezTo>
                    <a:pt x="2179" y="3886"/>
                    <a:pt x="1917" y="4683"/>
                    <a:pt x="2013" y="5826"/>
                  </a:cubicBezTo>
                  <a:cubicBezTo>
                    <a:pt x="2013" y="5826"/>
                    <a:pt x="1" y="7839"/>
                    <a:pt x="1048" y="10065"/>
                  </a:cubicBezTo>
                  <a:cubicBezTo>
                    <a:pt x="1846" y="10994"/>
                    <a:pt x="2406" y="12113"/>
                    <a:pt x="2656" y="13315"/>
                  </a:cubicBezTo>
                  <a:cubicBezTo>
                    <a:pt x="2668" y="13363"/>
                    <a:pt x="2679" y="13411"/>
                    <a:pt x="2691" y="13470"/>
                  </a:cubicBezTo>
                  <a:cubicBezTo>
                    <a:pt x="2852" y="13432"/>
                    <a:pt x="3030" y="13417"/>
                    <a:pt x="3215" y="13417"/>
                  </a:cubicBezTo>
                  <a:cubicBezTo>
                    <a:pt x="3551" y="13417"/>
                    <a:pt x="3908" y="13468"/>
                    <a:pt x="4215" y="13530"/>
                  </a:cubicBezTo>
                  <a:cubicBezTo>
                    <a:pt x="4180" y="12958"/>
                    <a:pt x="4192" y="12387"/>
                    <a:pt x="4227" y="11815"/>
                  </a:cubicBezTo>
                  <a:cubicBezTo>
                    <a:pt x="4581" y="12204"/>
                    <a:pt x="5188" y="12603"/>
                    <a:pt x="6194" y="12603"/>
                  </a:cubicBezTo>
                  <a:cubicBezTo>
                    <a:pt x="6236" y="12603"/>
                    <a:pt x="6279" y="12602"/>
                    <a:pt x="6323" y="12601"/>
                  </a:cubicBezTo>
                  <a:cubicBezTo>
                    <a:pt x="7085" y="12565"/>
                    <a:pt x="7775" y="12172"/>
                    <a:pt x="8204" y="11529"/>
                  </a:cubicBezTo>
                  <a:cubicBezTo>
                    <a:pt x="8418" y="11815"/>
                    <a:pt x="8704" y="12041"/>
                    <a:pt x="9025" y="12196"/>
                  </a:cubicBezTo>
                  <a:cubicBezTo>
                    <a:pt x="9228" y="12149"/>
                    <a:pt x="9442" y="12125"/>
                    <a:pt x="9657" y="12125"/>
                  </a:cubicBezTo>
                  <a:cubicBezTo>
                    <a:pt x="9698" y="12123"/>
                    <a:pt x="9742" y="12121"/>
                    <a:pt x="9787" y="12121"/>
                  </a:cubicBezTo>
                  <a:cubicBezTo>
                    <a:pt x="10013" y="12121"/>
                    <a:pt x="10266" y="12155"/>
                    <a:pt x="10395" y="12303"/>
                  </a:cubicBezTo>
                  <a:cubicBezTo>
                    <a:pt x="10442" y="12351"/>
                    <a:pt x="10466" y="12410"/>
                    <a:pt x="10466" y="12482"/>
                  </a:cubicBezTo>
                  <a:cubicBezTo>
                    <a:pt x="10466" y="12530"/>
                    <a:pt x="10454" y="12577"/>
                    <a:pt x="10442" y="12625"/>
                  </a:cubicBezTo>
                  <a:cubicBezTo>
                    <a:pt x="10692" y="12652"/>
                    <a:pt x="10949" y="12665"/>
                    <a:pt x="11202" y="12665"/>
                  </a:cubicBezTo>
                  <a:cubicBezTo>
                    <a:pt x="11287" y="12665"/>
                    <a:pt x="11371" y="12664"/>
                    <a:pt x="11454" y="12661"/>
                  </a:cubicBezTo>
                  <a:cubicBezTo>
                    <a:pt x="11752" y="12649"/>
                    <a:pt x="12038" y="12625"/>
                    <a:pt x="12335" y="12565"/>
                  </a:cubicBezTo>
                  <a:cubicBezTo>
                    <a:pt x="12324" y="12541"/>
                    <a:pt x="12324" y="12506"/>
                    <a:pt x="12324" y="12482"/>
                  </a:cubicBezTo>
                  <a:cubicBezTo>
                    <a:pt x="12335" y="12410"/>
                    <a:pt x="12359" y="12351"/>
                    <a:pt x="12407" y="12303"/>
                  </a:cubicBezTo>
                  <a:cubicBezTo>
                    <a:pt x="12521" y="12189"/>
                    <a:pt x="12714" y="12159"/>
                    <a:pt x="12905" y="12159"/>
                  </a:cubicBezTo>
                  <a:cubicBezTo>
                    <a:pt x="12992" y="12159"/>
                    <a:pt x="13079" y="12165"/>
                    <a:pt x="13157" y="12172"/>
                  </a:cubicBezTo>
                  <a:cubicBezTo>
                    <a:pt x="13216" y="12172"/>
                    <a:pt x="13288" y="12184"/>
                    <a:pt x="13359" y="12184"/>
                  </a:cubicBezTo>
                  <a:cubicBezTo>
                    <a:pt x="13621" y="12053"/>
                    <a:pt x="13836" y="11851"/>
                    <a:pt x="13978" y="11601"/>
                  </a:cubicBezTo>
                  <a:cubicBezTo>
                    <a:pt x="13978" y="11601"/>
                    <a:pt x="14991" y="12839"/>
                    <a:pt x="16598" y="12875"/>
                  </a:cubicBezTo>
                  <a:cubicBezTo>
                    <a:pt x="16661" y="12879"/>
                    <a:pt x="16724" y="12882"/>
                    <a:pt x="16787" y="12882"/>
                  </a:cubicBezTo>
                  <a:cubicBezTo>
                    <a:pt x="17221" y="12882"/>
                    <a:pt x="17643" y="12775"/>
                    <a:pt x="18039" y="12577"/>
                  </a:cubicBezTo>
                  <a:lnTo>
                    <a:pt x="18039" y="12577"/>
                  </a:lnTo>
                  <a:cubicBezTo>
                    <a:pt x="18039" y="13018"/>
                    <a:pt x="18015" y="13458"/>
                    <a:pt x="17979" y="13899"/>
                  </a:cubicBezTo>
                  <a:cubicBezTo>
                    <a:pt x="18232" y="13862"/>
                    <a:pt x="18514" y="13832"/>
                    <a:pt x="18792" y="13832"/>
                  </a:cubicBezTo>
                  <a:cubicBezTo>
                    <a:pt x="19233" y="13832"/>
                    <a:pt x="19661" y="13908"/>
                    <a:pt x="19932" y="14149"/>
                  </a:cubicBezTo>
                  <a:cubicBezTo>
                    <a:pt x="20074" y="13899"/>
                    <a:pt x="20205" y="13661"/>
                    <a:pt x="20336" y="13423"/>
                  </a:cubicBezTo>
                  <a:cubicBezTo>
                    <a:pt x="21063" y="12006"/>
                    <a:pt x="21444" y="10529"/>
                    <a:pt x="20836" y="9434"/>
                  </a:cubicBezTo>
                  <a:cubicBezTo>
                    <a:pt x="20836" y="9434"/>
                    <a:pt x="21479" y="7600"/>
                    <a:pt x="20622" y="6326"/>
                  </a:cubicBezTo>
                  <a:cubicBezTo>
                    <a:pt x="20313" y="5886"/>
                    <a:pt x="19872" y="5553"/>
                    <a:pt x="19360" y="5386"/>
                  </a:cubicBezTo>
                  <a:cubicBezTo>
                    <a:pt x="19360" y="5386"/>
                    <a:pt x="19845" y="1338"/>
                    <a:pt x="15115" y="1338"/>
                  </a:cubicBezTo>
                  <a:cubicBezTo>
                    <a:pt x="15102" y="1338"/>
                    <a:pt x="15088" y="1338"/>
                    <a:pt x="15074" y="1338"/>
                  </a:cubicBezTo>
                  <a:cubicBezTo>
                    <a:pt x="15074" y="1338"/>
                    <a:pt x="14169" y="290"/>
                    <a:pt x="12859" y="88"/>
                  </a:cubicBezTo>
                  <a:cubicBezTo>
                    <a:pt x="12505" y="31"/>
                    <a:pt x="12185" y="0"/>
                    <a:pt x="118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56"/>
            <p:cNvSpPr/>
            <p:nvPr/>
          </p:nvSpPr>
          <p:spPr>
            <a:xfrm>
              <a:off x="1847725" y="3165500"/>
              <a:ext cx="35250" cy="29600"/>
            </a:xfrm>
            <a:custGeom>
              <a:avLst/>
              <a:gdLst/>
              <a:ahLst/>
              <a:cxnLst/>
              <a:rect l="l" t="t" r="r" b="b"/>
              <a:pathLst>
                <a:path w="1410" h="1184" extrusionOk="0">
                  <a:moveTo>
                    <a:pt x="762" y="1"/>
                  </a:moveTo>
                  <a:cubicBezTo>
                    <a:pt x="285" y="1"/>
                    <a:pt x="1" y="548"/>
                    <a:pt x="291" y="949"/>
                  </a:cubicBezTo>
                  <a:cubicBezTo>
                    <a:pt x="410" y="1110"/>
                    <a:pt x="585" y="1184"/>
                    <a:pt x="759" y="1184"/>
                  </a:cubicBezTo>
                  <a:cubicBezTo>
                    <a:pt x="1036" y="1184"/>
                    <a:pt x="1311" y="997"/>
                    <a:pt x="1362" y="675"/>
                  </a:cubicBezTo>
                  <a:cubicBezTo>
                    <a:pt x="1410" y="354"/>
                    <a:pt x="1184" y="56"/>
                    <a:pt x="862" y="8"/>
                  </a:cubicBezTo>
                  <a:cubicBezTo>
                    <a:pt x="828" y="3"/>
                    <a:pt x="795" y="1"/>
                    <a:pt x="7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56"/>
            <p:cNvSpPr/>
            <p:nvPr/>
          </p:nvSpPr>
          <p:spPr>
            <a:xfrm>
              <a:off x="1771125" y="3164600"/>
              <a:ext cx="35375" cy="29775"/>
            </a:xfrm>
            <a:custGeom>
              <a:avLst/>
              <a:gdLst/>
              <a:ahLst/>
              <a:cxnLst/>
              <a:rect l="l" t="t" r="r" b="b"/>
              <a:pathLst>
                <a:path w="1415" h="1191" extrusionOk="0">
                  <a:moveTo>
                    <a:pt x="748" y="1"/>
                  </a:moveTo>
                  <a:cubicBezTo>
                    <a:pt x="312" y="1"/>
                    <a:pt x="0" y="484"/>
                    <a:pt x="235" y="890"/>
                  </a:cubicBezTo>
                  <a:cubicBezTo>
                    <a:pt x="351" y="1095"/>
                    <a:pt x="551" y="1191"/>
                    <a:pt x="748" y="1191"/>
                  </a:cubicBezTo>
                  <a:cubicBezTo>
                    <a:pt x="998" y="1191"/>
                    <a:pt x="1246" y="1038"/>
                    <a:pt x="1319" y="759"/>
                  </a:cubicBezTo>
                  <a:cubicBezTo>
                    <a:pt x="1414" y="437"/>
                    <a:pt x="1224" y="104"/>
                    <a:pt x="902" y="21"/>
                  </a:cubicBezTo>
                  <a:cubicBezTo>
                    <a:pt x="850" y="7"/>
                    <a:pt x="798" y="1"/>
                    <a:pt x="7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56"/>
            <p:cNvSpPr/>
            <p:nvPr/>
          </p:nvSpPr>
          <p:spPr>
            <a:xfrm>
              <a:off x="1799150" y="3230550"/>
              <a:ext cx="55775" cy="14375"/>
            </a:xfrm>
            <a:custGeom>
              <a:avLst/>
              <a:gdLst/>
              <a:ahLst/>
              <a:cxnLst/>
              <a:rect l="l" t="t" r="r" b="b"/>
              <a:pathLst>
                <a:path w="2231" h="575" extrusionOk="0">
                  <a:moveTo>
                    <a:pt x="1998" y="1"/>
                  </a:moveTo>
                  <a:cubicBezTo>
                    <a:pt x="1971" y="1"/>
                    <a:pt x="1942" y="8"/>
                    <a:pt x="1912" y="26"/>
                  </a:cubicBezTo>
                  <a:cubicBezTo>
                    <a:pt x="1658" y="187"/>
                    <a:pt x="1369" y="267"/>
                    <a:pt x="1080" y="267"/>
                  </a:cubicBezTo>
                  <a:cubicBezTo>
                    <a:pt x="812" y="267"/>
                    <a:pt x="545" y="199"/>
                    <a:pt x="305" y="61"/>
                  </a:cubicBezTo>
                  <a:cubicBezTo>
                    <a:pt x="278" y="44"/>
                    <a:pt x="250" y="36"/>
                    <a:pt x="224" y="36"/>
                  </a:cubicBezTo>
                  <a:cubicBezTo>
                    <a:pt x="93" y="36"/>
                    <a:pt x="1" y="234"/>
                    <a:pt x="150" y="323"/>
                  </a:cubicBezTo>
                  <a:cubicBezTo>
                    <a:pt x="409" y="481"/>
                    <a:pt x="720" y="574"/>
                    <a:pt x="1025" y="574"/>
                  </a:cubicBezTo>
                  <a:cubicBezTo>
                    <a:pt x="1043" y="574"/>
                    <a:pt x="1061" y="574"/>
                    <a:pt x="1079" y="573"/>
                  </a:cubicBezTo>
                  <a:lnTo>
                    <a:pt x="1162" y="573"/>
                  </a:lnTo>
                  <a:cubicBezTo>
                    <a:pt x="1496" y="562"/>
                    <a:pt x="1805" y="466"/>
                    <a:pt x="2091" y="288"/>
                  </a:cubicBezTo>
                  <a:cubicBezTo>
                    <a:pt x="2230" y="198"/>
                    <a:pt x="2137" y="1"/>
                    <a:pt x="19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56"/>
            <p:cNvSpPr/>
            <p:nvPr/>
          </p:nvSpPr>
          <p:spPr>
            <a:xfrm>
              <a:off x="2002475" y="3186750"/>
              <a:ext cx="33500" cy="26900"/>
            </a:xfrm>
            <a:custGeom>
              <a:avLst/>
              <a:gdLst/>
              <a:ahLst/>
              <a:cxnLst/>
              <a:rect l="l" t="t" r="r" b="b"/>
              <a:pathLst>
                <a:path w="1340" h="1076" extrusionOk="0">
                  <a:moveTo>
                    <a:pt x="462" y="1"/>
                  </a:moveTo>
                  <a:cubicBezTo>
                    <a:pt x="369" y="1"/>
                    <a:pt x="276" y="10"/>
                    <a:pt x="185" y="28"/>
                  </a:cubicBezTo>
                  <a:cubicBezTo>
                    <a:pt x="1" y="82"/>
                    <a:pt x="63" y="333"/>
                    <a:pt x="219" y="333"/>
                  </a:cubicBezTo>
                  <a:cubicBezTo>
                    <a:pt x="235" y="333"/>
                    <a:pt x="251" y="331"/>
                    <a:pt x="268" y="325"/>
                  </a:cubicBezTo>
                  <a:cubicBezTo>
                    <a:pt x="328" y="313"/>
                    <a:pt x="390" y="307"/>
                    <a:pt x="453" y="307"/>
                  </a:cubicBezTo>
                  <a:cubicBezTo>
                    <a:pt x="515" y="307"/>
                    <a:pt x="578" y="313"/>
                    <a:pt x="637" y="325"/>
                  </a:cubicBezTo>
                  <a:cubicBezTo>
                    <a:pt x="530" y="504"/>
                    <a:pt x="411" y="670"/>
                    <a:pt x="268" y="813"/>
                  </a:cubicBezTo>
                  <a:cubicBezTo>
                    <a:pt x="173" y="909"/>
                    <a:pt x="244" y="1075"/>
                    <a:pt x="375" y="1075"/>
                  </a:cubicBezTo>
                  <a:cubicBezTo>
                    <a:pt x="423" y="1075"/>
                    <a:pt x="459" y="1063"/>
                    <a:pt x="483" y="1040"/>
                  </a:cubicBezTo>
                  <a:cubicBezTo>
                    <a:pt x="661" y="849"/>
                    <a:pt x="804" y="647"/>
                    <a:pt x="935" y="420"/>
                  </a:cubicBezTo>
                  <a:cubicBezTo>
                    <a:pt x="994" y="444"/>
                    <a:pt x="1042" y="480"/>
                    <a:pt x="1090" y="504"/>
                  </a:cubicBezTo>
                  <a:cubicBezTo>
                    <a:pt x="1102" y="516"/>
                    <a:pt x="1114" y="516"/>
                    <a:pt x="1114" y="516"/>
                  </a:cubicBezTo>
                  <a:cubicBezTo>
                    <a:pt x="1137" y="528"/>
                    <a:pt x="1149" y="528"/>
                    <a:pt x="1173" y="528"/>
                  </a:cubicBezTo>
                  <a:cubicBezTo>
                    <a:pt x="1221" y="528"/>
                    <a:pt x="1268" y="504"/>
                    <a:pt x="1304" y="456"/>
                  </a:cubicBezTo>
                  <a:cubicBezTo>
                    <a:pt x="1340" y="397"/>
                    <a:pt x="1328" y="325"/>
                    <a:pt x="1280" y="278"/>
                  </a:cubicBezTo>
                  <a:cubicBezTo>
                    <a:pt x="1268" y="266"/>
                    <a:pt x="1268" y="254"/>
                    <a:pt x="1256" y="254"/>
                  </a:cubicBezTo>
                  <a:cubicBezTo>
                    <a:pt x="1023" y="84"/>
                    <a:pt x="743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56"/>
            <p:cNvSpPr/>
            <p:nvPr/>
          </p:nvSpPr>
          <p:spPr>
            <a:xfrm>
              <a:off x="1589475" y="3114800"/>
              <a:ext cx="462275" cy="275250"/>
            </a:xfrm>
            <a:custGeom>
              <a:avLst/>
              <a:gdLst/>
              <a:ahLst/>
              <a:cxnLst/>
              <a:rect l="l" t="t" r="r" b="b"/>
              <a:pathLst>
                <a:path w="18491" h="11010" extrusionOk="0">
                  <a:moveTo>
                    <a:pt x="8010" y="1993"/>
                  </a:moveTo>
                  <a:cubicBezTo>
                    <a:pt x="8379" y="1993"/>
                    <a:pt x="8698" y="2346"/>
                    <a:pt x="8585" y="2751"/>
                  </a:cubicBezTo>
                  <a:cubicBezTo>
                    <a:pt x="8515" y="3011"/>
                    <a:pt x="8276" y="3187"/>
                    <a:pt x="8011" y="3187"/>
                  </a:cubicBezTo>
                  <a:cubicBezTo>
                    <a:pt x="7961" y="3187"/>
                    <a:pt x="7910" y="3181"/>
                    <a:pt x="7859" y="3167"/>
                  </a:cubicBezTo>
                  <a:cubicBezTo>
                    <a:pt x="7347" y="3025"/>
                    <a:pt x="7263" y="2334"/>
                    <a:pt x="7716" y="2072"/>
                  </a:cubicBezTo>
                  <a:cubicBezTo>
                    <a:pt x="7813" y="2017"/>
                    <a:pt x="7913" y="1993"/>
                    <a:pt x="8010" y="1993"/>
                  </a:cubicBezTo>
                  <a:close/>
                  <a:moveTo>
                    <a:pt x="11092" y="2029"/>
                  </a:moveTo>
                  <a:cubicBezTo>
                    <a:pt x="11125" y="2029"/>
                    <a:pt x="11158" y="2031"/>
                    <a:pt x="11192" y="2036"/>
                  </a:cubicBezTo>
                  <a:cubicBezTo>
                    <a:pt x="11514" y="2084"/>
                    <a:pt x="11740" y="2382"/>
                    <a:pt x="11692" y="2703"/>
                  </a:cubicBezTo>
                  <a:cubicBezTo>
                    <a:pt x="11641" y="3025"/>
                    <a:pt x="11366" y="3212"/>
                    <a:pt x="11089" y="3212"/>
                  </a:cubicBezTo>
                  <a:cubicBezTo>
                    <a:pt x="10915" y="3212"/>
                    <a:pt x="10740" y="3138"/>
                    <a:pt x="10621" y="2977"/>
                  </a:cubicBezTo>
                  <a:cubicBezTo>
                    <a:pt x="10331" y="2576"/>
                    <a:pt x="10615" y="2029"/>
                    <a:pt x="11092" y="2029"/>
                  </a:cubicBezTo>
                  <a:close/>
                  <a:moveTo>
                    <a:pt x="1533" y="2465"/>
                  </a:moveTo>
                  <a:cubicBezTo>
                    <a:pt x="1654" y="2465"/>
                    <a:pt x="1776" y="2481"/>
                    <a:pt x="1893" y="2513"/>
                  </a:cubicBezTo>
                  <a:cubicBezTo>
                    <a:pt x="1965" y="2536"/>
                    <a:pt x="2013" y="2620"/>
                    <a:pt x="1977" y="2703"/>
                  </a:cubicBezTo>
                  <a:cubicBezTo>
                    <a:pt x="1958" y="2769"/>
                    <a:pt x="1901" y="2806"/>
                    <a:pt x="1837" y="2806"/>
                  </a:cubicBezTo>
                  <a:cubicBezTo>
                    <a:pt x="1820" y="2806"/>
                    <a:pt x="1803" y="2803"/>
                    <a:pt x="1786" y="2798"/>
                  </a:cubicBezTo>
                  <a:cubicBezTo>
                    <a:pt x="1711" y="2776"/>
                    <a:pt x="1631" y="2767"/>
                    <a:pt x="1552" y="2767"/>
                  </a:cubicBezTo>
                  <a:cubicBezTo>
                    <a:pt x="1506" y="2767"/>
                    <a:pt x="1461" y="2770"/>
                    <a:pt x="1417" y="2775"/>
                  </a:cubicBezTo>
                  <a:cubicBezTo>
                    <a:pt x="1512" y="2953"/>
                    <a:pt x="1632" y="3132"/>
                    <a:pt x="1763" y="3287"/>
                  </a:cubicBezTo>
                  <a:cubicBezTo>
                    <a:pt x="1822" y="3346"/>
                    <a:pt x="1810" y="3441"/>
                    <a:pt x="1751" y="3501"/>
                  </a:cubicBezTo>
                  <a:cubicBezTo>
                    <a:pt x="1721" y="3531"/>
                    <a:pt x="1679" y="3546"/>
                    <a:pt x="1639" y="3546"/>
                  </a:cubicBezTo>
                  <a:cubicBezTo>
                    <a:pt x="1599" y="3546"/>
                    <a:pt x="1560" y="3531"/>
                    <a:pt x="1536" y="3501"/>
                  </a:cubicBezTo>
                  <a:cubicBezTo>
                    <a:pt x="1370" y="3298"/>
                    <a:pt x="1227" y="3084"/>
                    <a:pt x="1120" y="2858"/>
                  </a:cubicBezTo>
                  <a:cubicBezTo>
                    <a:pt x="1072" y="2882"/>
                    <a:pt x="1024" y="2894"/>
                    <a:pt x="989" y="2917"/>
                  </a:cubicBezTo>
                  <a:cubicBezTo>
                    <a:pt x="977" y="2929"/>
                    <a:pt x="965" y="2929"/>
                    <a:pt x="953" y="2929"/>
                  </a:cubicBezTo>
                  <a:cubicBezTo>
                    <a:pt x="929" y="2941"/>
                    <a:pt x="905" y="2953"/>
                    <a:pt x="881" y="2953"/>
                  </a:cubicBezTo>
                  <a:cubicBezTo>
                    <a:pt x="727" y="2953"/>
                    <a:pt x="667" y="2739"/>
                    <a:pt x="810" y="2667"/>
                  </a:cubicBezTo>
                  <a:cubicBezTo>
                    <a:pt x="858" y="2644"/>
                    <a:pt x="905" y="2608"/>
                    <a:pt x="965" y="2596"/>
                  </a:cubicBezTo>
                  <a:cubicBezTo>
                    <a:pt x="1142" y="2508"/>
                    <a:pt x="1337" y="2465"/>
                    <a:pt x="1533" y="2465"/>
                  </a:cubicBezTo>
                  <a:close/>
                  <a:moveTo>
                    <a:pt x="16982" y="2879"/>
                  </a:moveTo>
                  <a:cubicBezTo>
                    <a:pt x="17263" y="2879"/>
                    <a:pt x="17543" y="2962"/>
                    <a:pt x="17776" y="3132"/>
                  </a:cubicBezTo>
                  <a:cubicBezTo>
                    <a:pt x="17788" y="3132"/>
                    <a:pt x="17788" y="3144"/>
                    <a:pt x="17800" y="3156"/>
                  </a:cubicBezTo>
                  <a:cubicBezTo>
                    <a:pt x="17848" y="3203"/>
                    <a:pt x="17860" y="3275"/>
                    <a:pt x="17824" y="3334"/>
                  </a:cubicBezTo>
                  <a:cubicBezTo>
                    <a:pt x="17788" y="3382"/>
                    <a:pt x="17741" y="3406"/>
                    <a:pt x="17693" y="3406"/>
                  </a:cubicBezTo>
                  <a:cubicBezTo>
                    <a:pt x="17669" y="3406"/>
                    <a:pt x="17657" y="3406"/>
                    <a:pt x="17634" y="3394"/>
                  </a:cubicBezTo>
                  <a:cubicBezTo>
                    <a:pt x="17634" y="3394"/>
                    <a:pt x="17622" y="3394"/>
                    <a:pt x="17610" y="3382"/>
                  </a:cubicBezTo>
                  <a:cubicBezTo>
                    <a:pt x="17562" y="3358"/>
                    <a:pt x="17514" y="3322"/>
                    <a:pt x="17455" y="3298"/>
                  </a:cubicBezTo>
                  <a:cubicBezTo>
                    <a:pt x="17324" y="3525"/>
                    <a:pt x="17181" y="3727"/>
                    <a:pt x="17003" y="3918"/>
                  </a:cubicBezTo>
                  <a:cubicBezTo>
                    <a:pt x="16979" y="3941"/>
                    <a:pt x="16943" y="3953"/>
                    <a:pt x="16895" y="3953"/>
                  </a:cubicBezTo>
                  <a:cubicBezTo>
                    <a:pt x="16764" y="3953"/>
                    <a:pt x="16693" y="3787"/>
                    <a:pt x="16788" y="3691"/>
                  </a:cubicBezTo>
                  <a:cubicBezTo>
                    <a:pt x="16931" y="3548"/>
                    <a:pt x="17050" y="3382"/>
                    <a:pt x="17157" y="3203"/>
                  </a:cubicBezTo>
                  <a:cubicBezTo>
                    <a:pt x="17098" y="3191"/>
                    <a:pt x="17035" y="3185"/>
                    <a:pt x="16973" y="3185"/>
                  </a:cubicBezTo>
                  <a:cubicBezTo>
                    <a:pt x="16910" y="3185"/>
                    <a:pt x="16848" y="3191"/>
                    <a:pt x="16788" y="3203"/>
                  </a:cubicBezTo>
                  <a:cubicBezTo>
                    <a:pt x="16771" y="3209"/>
                    <a:pt x="16755" y="3211"/>
                    <a:pt x="16739" y="3211"/>
                  </a:cubicBezTo>
                  <a:cubicBezTo>
                    <a:pt x="16583" y="3211"/>
                    <a:pt x="16521" y="2960"/>
                    <a:pt x="16705" y="2906"/>
                  </a:cubicBezTo>
                  <a:cubicBezTo>
                    <a:pt x="16796" y="2888"/>
                    <a:pt x="16889" y="2879"/>
                    <a:pt x="16982" y="2879"/>
                  </a:cubicBezTo>
                  <a:close/>
                  <a:moveTo>
                    <a:pt x="10385" y="4631"/>
                  </a:moveTo>
                  <a:cubicBezTo>
                    <a:pt x="10524" y="4631"/>
                    <a:pt x="10617" y="4828"/>
                    <a:pt x="10478" y="4918"/>
                  </a:cubicBezTo>
                  <a:cubicBezTo>
                    <a:pt x="10192" y="5096"/>
                    <a:pt x="9883" y="5192"/>
                    <a:pt x="9549" y="5203"/>
                  </a:cubicBezTo>
                  <a:lnTo>
                    <a:pt x="9466" y="5203"/>
                  </a:lnTo>
                  <a:cubicBezTo>
                    <a:pt x="9448" y="5204"/>
                    <a:pt x="9430" y="5204"/>
                    <a:pt x="9412" y="5204"/>
                  </a:cubicBezTo>
                  <a:cubicBezTo>
                    <a:pt x="9107" y="5204"/>
                    <a:pt x="8796" y="5111"/>
                    <a:pt x="8537" y="4953"/>
                  </a:cubicBezTo>
                  <a:cubicBezTo>
                    <a:pt x="8388" y="4864"/>
                    <a:pt x="8480" y="4666"/>
                    <a:pt x="8611" y="4666"/>
                  </a:cubicBezTo>
                  <a:cubicBezTo>
                    <a:pt x="8637" y="4666"/>
                    <a:pt x="8665" y="4674"/>
                    <a:pt x="8692" y="4691"/>
                  </a:cubicBezTo>
                  <a:cubicBezTo>
                    <a:pt x="8932" y="4829"/>
                    <a:pt x="9199" y="4897"/>
                    <a:pt x="9467" y="4897"/>
                  </a:cubicBezTo>
                  <a:cubicBezTo>
                    <a:pt x="9756" y="4897"/>
                    <a:pt x="10045" y="4817"/>
                    <a:pt x="10299" y="4656"/>
                  </a:cubicBezTo>
                  <a:cubicBezTo>
                    <a:pt x="10329" y="4638"/>
                    <a:pt x="10358" y="4631"/>
                    <a:pt x="10385" y="4631"/>
                  </a:cubicBezTo>
                  <a:close/>
                  <a:moveTo>
                    <a:pt x="6406" y="0"/>
                  </a:moveTo>
                  <a:cubicBezTo>
                    <a:pt x="5977" y="643"/>
                    <a:pt x="5287" y="1036"/>
                    <a:pt x="4525" y="1072"/>
                  </a:cubicBezTo>
                  <a:cubicBezTo>
                    <a:pt x="4481" y="1073"/>
                    <a:pt x="4438" y="1074"/>
                    <a:pt x="4396" y="1074"/>
                  </a:cubicBezTo>
                  <a:cubicBezTo>
                    <a:pt x="3390" y="1074"/>
                    <a:pt x="2783" y="675"/>
                    <a:pt x="2429" y="286"/>
                  </a:cubicBezTo>
                  <a:cubicBezTo>
                    <a:pt x="2394" y="858"/>
                    <a:pt x="2382" y="1429"/>
                    <a:pt x="2417" y="2001"/>
                  </a:cubicBezTo>
                  <a:cubicBezTo>
                    <a:pt x="2110" y="1939"/>
                    <a:pt x="1753" y="1888"/>
                    <a:pt x="1417" y="1888"/>
                  </a:cubicBezTo>
                  <a:cubicBezTo>
                    <a:pt x="1232" y="1888"/>
                    <a:pt x="1054" y="1903"/>
                    <a:pt x="893" y="1941"/>
                  </a:cubicBezTo>
                  <a:cubicBezTo>
                    <a:pt x="691" y="1989"/>
                    <a:pt x="512" y="2084"/>
                    <a:pt x="381" y="2227"/>
                  </a:cubicBezTo>
                  <a:cubicBezTo>
                    <a:pt x="310" y="2310"/>
                    <a:pt x="250" y="2394"/>
                    <a:pt x="215" y="2489"/>
                  </a:cubicBezTo>
                  <a:cubicBezTo>
                    <a:pt x="0" y="2977"/>
                    <a:pt x="155" y="3548"/>
                    <a:pt x="584" y="3870"/>
                  </a:cubicBezTo>
                  <a:cubicBezTo>
                    <a:pt x="727" y="3977"/>
                    <a:pt x="870" y="4072"/>
                    <a:pt x="1036" y="4156"/>
                  </a:cubicBezTo>
                  <a:cubicBezTo>
                    <a:pt x="1274" y="4263"/>
                    <a:pt x="1524" y="4358"/>
                    <a:pt x="1786" y="4430"/>
                  </a:cubicBezTo>
                  <a:cubicBezTo>
                    <a:pt x="2132" y="4525"/>
                    <a:pt x="2489" y="4584"/>
                    <a:pt x="2846" y="4632"/>
                  </a:cubicBezTo>
                  <a:cubicBezTo>
                    <a:pt x="3001" y="5180"/>
                    <a:pt x="3227" y="5715"/>
                    <a:pt x="3501" y="6227"/>
                  </a:cubicBezTo>
                  <a:cubicBezTo>
                    <a:pt x="4227" y="7561"/>
                    <a:pt x="5430" y="8716"/>
                    <a:pt x="7347" y="9263"/>
                  </a:cubicBezTo>
                  <a:lnTo>
                    <a:pt x="7287" y="10728"/>
                  </a:lnTo>
                  <a:cubicBezTo>
                    <a:pt x="7820" y="10831"/>
                    <a:pt x="8853" y="11009"/>
                    <a:pt x="9960" y="11009"/>
                  </a:cubicBezTo>
                  <a:cubicBezTo>
                    <a:pt x="10509" y="11009"/>
                    <a:pt x="11076" y="10965"/>
                    <a:pt x="11609" y="10847"/>
                  </a:cubicBezTo>
                  <a:lnTo>
                    <a:pt x="11573" y="9514"/>
                  </a:lnTo>
                  <a:lnTo>
                    <a:pt x="11561" y="9418"/>
                  </a:lnTo>
                  <a:cubicBezTo>
                    <a:pt x="13359" y="9002"/>
                    <a:pt x="14502" y="7859"/>
                    <a:pt x="15205" y="6418"/>
                  </a:cubicBezTo>
                  <a:cubicBezTo>
                    <a:pt x="15431" y="5954"/>
                    <a:pt x="15609" y="5465"/>
                    <a:pt x="15752" y="4965"/>
                  </a:cubicBezTo>
                  <a:cubicBezTo>
                    <a:pt x="16014" y="4942"/>
                    <a:pt x="16288" y="4918"/>
                    <a:pt x="16550" y="4858"/>
                  </a:cubicBezTo>
                  <a:cubicBezTo>
                    <a:pt x="17038" y="4787"/>
                    <a:pt x="17514" y="4608"/>
                    <a:pt x="17931" y="4346"/>
                  </a:cubicBezTo>
                  <a:cubicBezTo>
                    <a:pt x="18086" y="4239"/>
                    <a:pt x="18217" y="4096"/>
                    <a:pt x="18300" y="3929"/>
                  </a:cubicBezTo>
                  <a:cubicBezTo>
                    <a:pt x="18443" y="3679"/>
                    <a:pt x="18491" y="3370"/>
                    <a:pt x="18419" y="3084"/>
                  </a:cubicBezTo>
                  <a:cubicBezTo>
                    <a:pt x="18384" y="2953"/>
                    <a:pt x="18312" y="2822"/>
                    <a:pt x="18229" y="2715"/>
                  </a:cubicBezTo>
                  <a:cubicBezTo>
                    <a:pt x="18193" y="2679"/>
                    <a:pt x="18169" y="2644"/>
                    <a:pt x="18134" y="2620"/>
                  </a:cubicBezTo>
                  <a:cubicBezTo>
                    <a:pt x="17864" y="2380"/>
                    <a:pt x="17440" y="2309"/>
                    <a:pt x="17000" y="2309"/>
                  </a:cubicBezTo>
                  <a:cubicBezTo>
                    <a:pt x="16721" y="2309"/>
                    <a:pt x="16436" y="2337"/>
                    <a:pt x="16181" y="2370"/>
                  </a:cubicBezTo>
                  <a:cubicBezTo>
                    <a:pt x="16217" y="1929"/>
                    <a:pt x="16241" y="1489"/>
                    <a:pt x="16241" y="1048"/>
                  </a:cubicBezTo>
                  <a:lnTo>
                    <a:pt x="16241" y="1048"/>
                  </a:lnTo>
                  <a:cubicBezTo>
                    <a:pt x="15845" y="1246"/>
                    <a:pt x="15423" y="1353"/>
                    <a:pt x="14989" y="1353"/>
                  </a:cubicBezTo>
                  <a:cubicBezTo>
                    <a:pt x="14926" y="1353"/>
                    <a:pt x="14863" y="1350"/>
                    <a:pt x="14800" y="1346"/>
                  </a:cubicBezTo>
                  <a:cubicBezTo>
                    <a:pt x="13193" y="1310"/>
                    <a:pt x="12180" y="72"/>
                    <a:pt x="12180" y="72"/>
                  </a:cubicBezTo>
                  <a:cubicBezTo>
                    <a:pt x="12038" y="322"/>
                    <a:pt x="11823" y="524"/>
                    <a:pt x="11561" y="655"/>
                  </a:cubicBezTo>
                  <a:cubicBezTo>
                    <a:pt x="11788" y="679"/>
                    <a:pt x="12050" y="727"/>
                    <a:pt x="12180" y="846"/>
                  </a:cubicBezTo>
                  <a:cubicBezTo>
                    <a:pt x="12264" y="917"/>
                    <a:pt x="12300" y="1048"/>
                    <a:pt x="12252" y="1155"/>
                  </a:cubicBezTo>
                  <a:cubicBezTo>
                    <a:pt x="12180" y="1298"/>
                    <a:pt x="12038" y="1393"/>
                    <a:pt x="11871" y="1405"/>
                  </a:cubicBezTo>
                  <a:cubicBezTo>
                    <a:pt x="11799" y="1411"/>
                    <a:pt x="11725" y="1414"/>
                    <a:pt x="11651" y="1414"/>
                  </a:cubicBezTo>
                  <a:cubicBezTo>
                    <a:pt x="11576" y="1414"/>
                    <a:pt x="11502" y="1411"/>
                    <a:pt x="11430" y="1405"/>
                  </a:cubicBezTo>
                  <a:cubicBezTo>
                    <a:pt x="11228" y="1393"/>
                    <a:pt x="11026" y="1382"/>
                    <a:pt x="10823" y="1358"/>
                  </a:cubicBezTo>
                  <a:cubicBezTo>
                    <a:pt x="10776" y="1358"/>
                    <a:pt x="10728" y="1346"/>
                    <a:pt x="10680" y="1322"/>
                  </a:cubicBezTo>
                  <a:cubicBezTo>
                    <a:pt x="10585" y="1251"/>
                    <a:pt x="10537" y="1143"/>
                    <a:pt x="10537" y="1036"/>
                  </a:cubicBezTo>
                  <a:cubicBezTo>
                    <a:pt x="10240" y="1096"/>
                    <a:pt x="9954" y="1120"/>
                    <a:pt x="9656" y="1132"/>
                  </a:cubicBezTo>
                  <a:cubicBezTo>
                    <a:pt x="9573" y="1135"/>
                    <a:pt x="9489" y="1136"/>
                    <a:pt x="9404" y="1136"/>
                  </a:cubicBezTo>
                  <a:cubicBezTo>
                    <a:pt x="9151" y="1136"/>
                    <a:pt x="8894" y="1123"/>
                    <a:pt x="8644" y="1096"/>
                  </a:cubicBezTo>
                  <a:cubicBezTo>
                    <a:pt x="8632" y="1179"/>
                    <a:pt x="8573" y="1262"/>
                    <a:pt x="8501" y="1310"/>
                  </a:cubicBezTo>
                  <a:cubicBezTo>
                    <a:pt x="8454" y="1334"/>
                    <a:pt x="8394" y="1346"/>
                    <a:pt x="8347" y="1346"/>
                  </a:cubicBezTo>
                  <a:cubicBezTo>
                    <a:pt x="8144" y="1346"/>
                    <a:pt x="7942" y="1358"/>
                    <a:pt x="7739" y="1358"/>
                  </a:cubicBezTo>
                  <a:cubicBezTo>
                    <a:pt x="7701" y="1361"/>
                    <a:pt x="7662" y="1362"/>
                    <a:pt x="7622" y="1362"/>
                  </a:cubicBezTo>
                  <a:cubicBezTo>
                    <a:pt x="7514" y="1362"/>
                    <a:pt x="7404" y="1351"/>
                    <a:pt x="7299" y="1334"/>
                  </a:cubicBezTo>
                  <a:cubicBezTo>
                    <a:pt x="7144" y="1310"/>
                    <a:pt x="7001" y="1203"/>
                    <a:pt x="6930" y="1060"/>
                  </a:cubicBezTo>
                  <a:cubicBezTo>
                    <a:pt x="6894" y="953"/>
                    <a:pt x="6930" y="822"/>
                    <a:pt x="7025" y="751"/>
                  </a:cubicBezTo>
                  <a:cubicBezTo>
                    <a:pt x="7085" y="715"/>
                    <a:pt x="7156" y="679"/>
                    <a:pt x="7227" y="667"/>
                  </a:cubicBezTo>
                  <a:cubicBezTo>
                    <a:pt x="6906" y="512"/>
                    <a:pt x="6620" y="286"/>
                    <a:pt x="6406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56"/>
            <p:cNvSpPr/>
            <p:nvPr/>
          </p:nvSpPr>
          <p:spPr>
            <a:xfrm>
              <a:off x="1606150" y="3176400"/>
              <a:ext cx="33650" cy="27050"/>
            </a:xfrm>
            <a:custGeom>
              <a:avLst/>
              <a:gdLst/>
              <a:ahLst/>
              <a:cxnLst/>
              <a:rect l="l" t="t" r="r" b="b"/>
              <a:pathLst>
                <a:path w="1346" h="1082" extrusionOk="0">
                  <a:moveTo>
                    <a:pt x="866" y="1"/>
                  </a:moveTo>
                  <a:cubicBezTo>
                    <a:pt x="670" y="1"/>
                    <a:pt x="475" y="44"/>
                    <a:pt x="298" y="132"/>
                  </a:cubicBezTo>
                  <a:cubicBezTo>
                    <a:pt x="238" y="144"/>
                    <a:pt x="191" y="180"/>
                    <a:pt x="143" y="203"/>
                  </a:cubicBezTo>
                  <a:cubicBezTo>
                    <a:pt x="0" y="275"/>
                    <a:pt x="60" y="489"/>
                    <a:pt x="214" y="489"/>
                  </a:cubicBezTo>
                  <a:cubicBezTo>
                    <a:pt x="238" y="489"/>
                    <a:pt x="262" y="477"/>
                    <a:pt x="286" y="465"/>
                  </a:cubicBezTo>
                  <a:cubicBezTo>
                    <a:pt x="298" y="465"/>
                    <a:pt x="310" y="465"/>
                    <a:pt x="322" y="453"/>
                  </a:cubicBezTo>
                  <a:cubicBezTo>
                    <a:pt x="357" y="430"/>
                    <a:pt x="405" y="418"/>
                    <a:pt x="453" y="394"/>
                  </a:cubicBezTo>
                  <a:cubicBezTo>
                    <a:pt x="560" y="620"/>
                    <a:pt x="703" y="834"/>
                    <a:pt x="869" y="1037"/>
                  </a:cubicBezTo>
                  <a:cubicBezTo>
                    <a:pt x="893" y="1067"/>
                    <a:pt x="932" y="1082"/>
                    <a:pt x="972" y="1082"/>
                  </a:cubicBezTo>
                  <a:cubicBezTo>
                    <a:pt x="1012" y="1082"/>
                    <a:pt x="1054" y="1067"/>
                    <a:pt x="1084" y="1037"/>
                  </a:cubicBezTo>
                  <a:cubicBezTo>
                    <a:pt x="1143" y="977"/>
                    <a:pt x="1155" y="882"/>
                    <a:pt x="1096" y="823"/>
                  </a:cubicBezTo>
                  <a:cubicBezTo>
                    <a:pt x="965" y="668"/>
                    <a:pt x="845" y="489"/>
                    <a:pt x="750" y="311"/>
                  </a:cubicBezTo>
                  <a:cubicBezTo>
                    <a:pt x="794" y="306"/>
                    <a:pt x="839" y="303"/>
                    <a:pt x="885" y="303"/>
                  </a:cubicBezTo>
                  <a:cubicBezTo>
                    <a:pt x="964" y="303"/>
                    <a:pt x="1044" y="312"/>
                    <a:pt x="1119" y="334"/>
                  </a:cubicBezTo>
                  <a:cubicBezTo>
                    <a:pt x="1136" y="339"/>
                    <a:pt x="1153" y="342"/>
                    <a:pt x="1170" y="342"/>
                  </a:cubicBezTo>
                  <a:cubicBezTo>
                    <a:pt x="1234" y="342"/>
                    <a:pt x="1291" y="305"/>
                    <a:pt x="1310" y="239"/>
                  </a:cubicBezTo>
                  <a:cubicBezTo>
                    <a:pt x="1346" y="156"/>
                    <a:pt x="1298" y="72"/>
                    <a:pt x="1226" y="49"/>
                  </a:cubicBezTo>
                  <a:cubicBezTo>
                    <a:pt x="1109" y="17"/>
                    <a:pt x="987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56"/>
            <p:cNvSpPr/>
            <p:nvPr/>
          </p:nvSpPr>
          <p:spPr>
            <a:xfrm>
              <a:off x="1852600" y="3130525"/>
              <a:ext cx="44375" cy="19650"/>
            </a:xfrm>
            <a:custGeom>
              <a:avLst/>
              <a:gdLst/>
              <a:ahLst/>
              <a:cxnLst/>
              <a:rect l="l" t="t" r="r" b="b"/>
              <a:pathLst>
                <a:path w="1775" h="786" extrusionOk="0">
                  <a:moveTo>
                    <a:pt x="582" y="1"/>
                  </a:moveTo>
                  <a:cubicBezTo>
                    <a:pt x="391" y="1"/>
                    <a:pt x="198" y="31"/>
                    <a:pt x="84" y="145"/>
                  </a:cubicBezTo>
                  <a:cubicBezTo>
                    <a:pt x="36" y="193"/>
                    <a:pt x="12" y="252"/>
                    <a:pt x="1" y="324"/>
                  </a:cubicBezTo>
                  <a:cubicBezTo>
                    <a:pt x="1" y="348"/>
                    <a:pt x="1" y="383"/>
                    <a:pt x="12" y="407"/>
                  </a:cubicBezTo>
                  <a:cubicBezTo>
                    <a:pt x="12" y="514"/>
                    <a:pt x="60" y="622"/>
                    <a:pt x="155" y="693"/>
                  </a:cubicBezTo>
                  <a:cubicBezTo>
                    <a:pt x="203" y="717"/>
                    <a:pt x="251" y="729"/>
                    <a:pt x="298" y="729"/>
                  </a:cubicBezTo>
                  <a:cubicBezTo>
                    <a:pt x="501" y="753"/>
                    <a:pt x="703" y="764"/>
                    <a:pt x="905" y="776"/>
                  </a:cubicBezTo>
                  <a:cubicBezTo>
                    <a:pt x="977" y="782"/>
                    <a:pt x="1051" y="785"/>
                    <a:pt x="1126" y="785"/>
                  </a:cubicBezTo>
                  <a:cubicBezTo>
                    <a:pt x="1200" y="785"/>
                    <a:pt x="1274" y="782"/>
                    <a:pt x="1346" y="776"/>
                  </a:cubicBezTo>
                  <a:cubicBezTo>
                    <a:pt x="1513" y="764"/>
                    <a:pt x="1655" y="669"/>
                    <a:pt x="1727" y="526"/>
                  </a:cubicBezTo>
                  <a:cubicBezTo>
                    <a:pt x="1775" y="419"/>
                    <a:pt x="1739" y="288"/>
                    <a:pt x="1655" y="217"/>
                  </a:cubicBezTo>
                  <a:cubicBezTo>
                    <a:pt x="1525" y="98"/>
                    <a:pt x="1263" y="50"/>
                    <a:pt x="1036" y="26"/>
                  </a:cubicBezTo>
                  <a:cubicBezTo>
                    <a:pt x="965" y="26"/>
                    <a:pt x="893" y="14"/>
                    <a:pt x="834" y="14"/>
                  </a:cubicBezTo>
                  <a:cubicBezTo>
                    <a:pt x="756" y="7"/>
                    <a:pt x="669" y="1"/>
                    <a:pt x="5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56"/>
            <p:cNvSpPr/>
            <p:nvPr/>
          </p:nvSpPr>
          <p:spPr>
            <a:xfrm>
              <a:off x="1761825" y="3129600"/>
              <a:ext cx="44375" cy="19275"/>
            </a:xfrm>
            <a:custGeom>
              <a:avLst/>
              <a:gdLst/>
              <a:ahLst/>
              <a:cxnLst/>
              <a:rect l="l" t="t" r="r" b="b"/>
              <a:pathLst>
                <a:path w="1775" h="771" extrusionOk="0">
                  <a:moveTo>
                    <a:pt x="1098" y="0"/>
                  </a:moveTo>
                  <a:cubicBezTo>
                    <a:pt x="1052" y="0"/>
                    <a:pt x="1007" y="2"/>
                    <a:pt x="965" y="4"/>
                  </a:cubicBezTo>
                  <a:cubicBezTo>
                    <a:pt x="750" y="4"/>
                    <a:pt x="536" y="28"/>
                    <a:pt x="333" y="75"/>
                  </a:cubicBezTo>
                  <a:cubicBezTo>
                    <a:pt x="262" y="87"/>
                    <a:pt x="191" y="123"/>
                    <a:pt x="131" y="159"/>
                  </a:cubicBezTo>
                  <a:cubicBezTo>
                    <a:pt x="36" y="230"/>
                    <a:pt x="0" y="361"/>
                    <a:pt x="36" y="468"/>
                  </a:cubicBezTo>
                  <a:cubicBezTo>
                    <a:pt x="107" y="611"/>
                    <a:pt x="250" y="718"/>
                    <a:pt x="405" y="742"/>
                  </a:cubicBezTo>
                  <a:cubicBezTo>
                    <a:pt x="510" y="759"/>
                    <a:pt x="620" y="770"/>
                    <a:pt x="728" y="770"/>
                  </a:cubicBezTo>
                  <a:cubicBezTo>
                    <a:pt x="768" y="770"/>
                    <a:pt x="807" y="769"/>
                    <a:pt x="845" y="766"/>
                  </a:cubicBezTo>
                  <a:cubicBezTo>
                    <a:pt x="1048" y="766"/>
                    <a:pt x="1250" y="754"/>
                    <a:pt x="1453" y="742"/>
                  </a:cubicBezTo>
                  <a:cubicBezTo>
                    <a:pt x="1465" y="745"/>
                    <a:pt x="1479" y="747"/>
                    <a:pt x="1493" y="747"/>
                  </a:cubicBezTo>
                  <a:cubicBezTo>
                    <a:pt x="1531" y="747"/>
                    <a:pt x="1573" y="736"/>
                    <a:pt x="1607" y="718"/>
                  </a:cubicBezTo>
                  <a:cubicBezTo>
                    <a:pt x="1679" y="670"/>
                    <a:pt x="1738" y="587"/>
                    <a:pt x="1750" y="504"/>
                  </a:cubicBezTo>
                  <a:cubicBezTo>
                    <a:pt x="1762" y="456"/>
                    <a:pt x="1774" y="409"/>
                    <a:pt x="1774" y="361"/>
                  </a:cubicBezTo>
                  <a:cubicBezTo>
                    <a:pt x="1774" y="289"/>
                    <a:pt x="1750" y="230"/>
                    <a:pt x="1703" y="170"/>
                  </a:cubicBezTo>
                  <a:cubicBezTo>
                    <a:pt x="1574" y="32"/>
                    <a:pt x="1323" y="0"/>
                    <a:pt x="10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56"/>
            <p:cNvSpPr/>
            <p:nvPr/>
          </p:nvSpPr>
          <p:spPr>
            <a:xfrm>
              <a:off x="1757350" y="3380750"/>
              <a:ext cx="135150" cy="17150"/>
            </a:xfrm>
            <a:custGeom>
              <a:avLst/>
              <a:gdLst/>
              <a:ahLst/>
              <a:cxnLst/>
              <a:rect l="l" t="t" r="r" b="b"/>
              <a:pathLst>
                <a:path w="5406" h="686" extrusionOk="0">
                  <a:moveTo>
                    <a:pt x="160" y="0"/>
                  </a:moveTo>
                  <a:cubicBezTo>
                    <a:pt x="92" y="0"/>
                    <a:pt x="32" y="45"/>
                    <a:pt x="12" y="114"/>
                  </a:cubicBezTo>
                  <a:cubicBezTo>
                    <a:pt x="1" y="149"/>
                    <a:pt x="12" y="185"/>
                    <a:pt x="24" y="221"/>
                  </a:cubicBezTo>
                  <a:cubicBezTo>
                    <a:pt x="36" y="245"/>
                    <a:pt x="72" y="280"/>
                    <a:pt x="108" y="292"/>
                  </a:cubicBezTo>
                  <a:cubicBezTo>
                    <a:pt x="108" y="292"/>
                    <a:pt x="120" y="292"/>
                    <a:pt x="120" y="304"/>
                  </a:cubicBezTo>
                  <a:cubicBezTo>
                    <a:pt x="143" y="304"/>
                    <a:pt x="227" y="328"/>
                    <a:pt x="370" y="352"/>
                  </a:cubicBezTo>
                  <a:cubicBezTo>
                    <a:pt x="1298" y="566"/>
                    <a:pt x="2251" y="673"/>
                    <a:pt x="3215" y="685"/>
                  </a:cubicBezTo>
                  <a:cubicBezTo>
                    <a:pt x="3822" y="685"/>
                    <a:pt x="4442" y="626"/>
                    <a:pt x="5037" y="495"/>
                  </a:cubicBezTo>
                  <a:cubicBezTo>
                    <a:pt x="5108" y="471"/>
                    <a:pt x="5180" y="459"/>
                    <a:pt x="5251" y="435"/>
                  </a:cubicBezTo>
                  <a:cubicBezTo>
                    <a:pt x="5370" y="400"/>
                    <a:pt x="5406" y="245"/>
                    <a:pt x="5299" y="173"/>
                  </a:cubicBezTo>
                  <a:cubicBezTo>
                    <a:pt x="5272" y="147"/>
                    <a:pt x="5239" y="133"/>
                    <a:pt x="5203" y="133"/>
                  </a:cubicBezTo>
                  <a:cubicBezTo>
                    <a:pt x="5192" y="133"/>
                    <a:pt x="5180" y="135"/>
                    <a:pt x="5168" y="138"/>
                  </a:cubicBezTo>
                  <a:cubicBezTo>
                    <a:pt x="5084" y="161"/>
                    <a:pt x="4989" y="185"/>
                    <a:pt x="4906" y="197"/>
                  </a:cubicBezTo>
                  <a:cubicBezTo>
                    <a:pt x="4906" y="209"/>
                    <a:pt x="4894" y="209"/>
                    <a:pt x="4894" y="209"/>
                  </a:cubicBezTo>
                  <a:cubicBezTo>
                    <a:pt x="4357" y="327"/>
                    <a:pt x="3788" y="371"/>
                    <a:pt x="3239" y="371"/>
                  </a:cubicBezTo>
                  <a:cubicBezTo>
                    <a:pt x="2133" y="371"/>
                    <a:pt x="1105" y="193"/>
                    <a:pt x="572" y="90"/>
                  </a:cubicBezTo>
                  <a:cubicBezTo>
                    <a:pt x="346" y="42"/>
                    <a:pt x="203" y="7"/>
                    <a:pt x="203" y="7"/>
                  </a:cubicBezTo>
                  <a:cubicBezTo>
                    <a:pt x="188" y="2"/>
                    <a:pt x="174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56"/>
            <p:cNvSpPr/>
            <p:nvPr/>
          </p:nvSpPr>
          <p:spPr>
            <a:xfrm>
              <a:off x="818850" y="3109750"/>
              <a:ext cx="326550" cy="352525"/>
            </a:xfrm>
            <a:custGeom>
              <a:avLst/>
              <a:gdLst/>
              <a:ahLst/>
              <a:cxnLst/>
              <a:rect l="l" t="t" r="r" b="b"/>
              <a:pathLst>
                <a:path w="13062" h="14101" extrusionOk="0">
                  <a:moveTo>
                    <a:pt x="11039" y="1500"/>
                  </a:moveTo>
                  <a:cubicBezTo>
                    <a:pt x="11123" y="1500"/>
                    <a:pt x="11201" y="1510"/>
                    <a:pt x="11263" y="1536"/>
                  </a:cubicBezTo>
                  <a:cubicBezTo>
                    <a:pt x="11359" y="1584"/>
                    <a:pt x="11418" y="1679"/>
                    <a:pt x="11418" y="1786"/>
                  </a:cubicBezTo>
                  <a:cubicBezTo>
                    <a:pt x="11382" y="1929"/>
                    <a:pt x="11287" y="2048"/>
                    <a:pt x="11156" y="2107"/>
                  </a:cubicBezTo>
                  <a:cubicBezTo>
                    <a:pt x="11025" y="2155"/>
                    <a:pt x="10894" y="2203"/>
                    <a:pt x="10763" y="2226"/>
                  </a:cubicBezTo>
                  <a:cubicBezTo>
                    <a:pt x="10585" y="2274"/>
                    <a:pt x="10406" y="2310"/>
                    <a:pt x="10228" y="2346"/>
                  </a:cubicBezTo>
                  <a:cubicBezTo>
                    <a:pt x="10194" y="2354"/>
                    <a:pt x="10160" y="2362"/>
                    <a:pt x="10127" y="2362"/>
                  </a:cubicBezTo>
                  <a:cubicBezTo>
                    <a:pt x="10113" y="2362"/>
                    <a:pt x="10099" y="2361"/>
                    <a:pt x="10085" y="2357"/>
                  </a:cubicBezTo>
                  <a:cubicBezTo>
                    <a:pt x="9966" y="2346"/>
                    <a:pt x="9882" y="2167"/>
                    <a:pt x="9858" y="2084"/>
                  </a:cubicBezTo>
                  <a:cubicBezTo>
                    <a:pt x="9847" y="2024"/>
                    <a:pt x="9847" y="1953"/>
                    <a:pt x="9882" y="1905"/>
                  </a:cubicBezTo>
                  <a:cubicBezTo>
                    <a:pt x="9978" y="1703"/>
                    <a:pt x="10275" y="1631"/>
                    <a:pt x="10490" y="1584"/>
                  </a:cubicBezTo>
                  <a:cubicBezTo>
                    <a:pt x="10630" y="1551"/>
                    <a:pt x="10850" y="1500"/>
                    <a:pt x="11039" y="1500"/>
                  </a:cubicBezTo>
                  <a:close/>
                  <a:moveTo>
                    <a:pt x="7484" y="2401"/>
                  </a:moveTo>
                  <a:cubicBezTo>
                    <a:pt x="7577" y="2401"/>
                    <a:pt x="7665" y="2418"/>
                    <a:pt x="7739" y="2465"/>
                  </a:cubicBezTo>
                  <a:cubicBezTo>
                    <a:pt x="7787" y="2500"/>
                    <a:pt x="7823" y="2548"/>
                    <a:pt x="7846" y="2607"/>
                  </a:cubicBezTo>
                  <a:cubicBezTo>
                    <a:pt x="7870" y="2691"/>
                    <a:pt x="7870" y="2893"/>
                    <a:pt x="7775" y="2965"/>
                  </a:cubicBezTo>
                  <a:cubicBezTo>
                    <a:pt x="7739" y="2988"/>
                    <a:pt x="7703" y="3012"/>
                    <a:pt x="7656" y="3024"/>
                  </a:cubicBezTo>
                  <a:cubicBezTo>
                    <a:pt x="7477" y="3084"/>
                    <a:pt x="7299" y="3131"/>
                    <a:pt x="7120" y="3179"/>
                  </a:cubicBezTo>
                  <a:cubicBezTo>
                    <a:pt x="7001" y="3227"/>
                    <a:pt x="6858" y="3250"/>
                    <a:pt x="6727" y="3262"/>
                  </a:cubicBezTo>
                  <a:cubicBezTo>
                    <a:pt x="6706" y="3266"/>
                    <a:pt x="6685" y="3268"/>
                    <a:pt x="6664" y="3268"/>
                  </a:cubicBezTo>
                  <a:cubicBezTo>
                    <a:pt x="6543" y="3268"/>
                    <a:pt x="6427" y="3211"/>
                    <a:pt x="6346" y="3119"/>
                  </a:cubicBezTo>
                  <a:cubicBezTo>
                    <a:pt x="6287" y="3024"/>
                    <a:pt x="6287" y="2905"/>
                    <a:pt x="6358" y="2822"/>
                  </a:cubicBezTo>
                  <a:cubicBezTo>
                    <a:pt x="6477" y="2655"/>
                    <a:pt x="6846" y="2548"/>
                    <a:pt x="7049" y="2488"/>
                  </a:cubicBezTo>
                  <a:cubicBezTo>
                    <a:pt x="7180" y="2445"/>
                    <a:pt x="7338" y="2401"/>
                    <a:pt x="7484" y="2401"/>
                  </a:cubicBezTo>
                  <a:close/>
                  <a:moveTo>
                    <a:pt x="10722" y="2770"/>
                  </a:moveTo>
                  <a:cubicBezTo>
                    <a:pt x="11005" y="2770"/>
                    <a:pt x="11281" y="2968"/>
                    <a:pt x="11311" y="3298"/>
                  </a:cubicBezTo>
                  <a:cubicBezTo>
                    <a:pt x="11347" y="3631"/>
                    <a:pt x="11109" y="3929"/>
                    <a:pt x="10787" y="3953"/>
                  </a:cubicBezTo>
                  <a:cubicBezTo>
                    <a:pt x="10763" y="3956"/>
                    <a:pt x="10738" y="3957"/>
                    <a:pt x="10715" y="3957"/>
                  </a:cubicBezTo>
                  <a:cubicBezTo>
                    <a:pt x="10223" y="3957"/>
                    <a:pt x="9945" y="3386"/>
                    <a:pt x="10263" y="2988"/>
                  </a:cubicBezTo>
                  <a:cubicBezTo>
                    <a:pt x="10387" y="2839"/>
                    <a:pt x="10556" y="2770"/>
                    <a:pt x="10722" y="2770"/>
                  </a:cubicBezTo>
                  <a:close/>
                  <a:moveTo>
                    <a:pt x="7728" y="3508"/>
                  </a:moveTo>
                  <a:cubicBezTo>
                    <a:pt x="7879" y="3508"/>
                    <a:pt x="8033" y="3564"/>
                    <a:pt x="8156" y="3691"/>
                  </a:cubicBezTo>
                  <a:cubicBezTo>
                    <a:pt x="8522" y="4068"/>
                    <a:pt x="8256" y="4691"/>
                    <a:pt x="7730" y="4691"/>
                  </a:cubicBezTo>
                  <a:cubicBezTo>
                    <a:pt x="7725" y="4691"/>
                    <a:pt x="7720" y="4691"/>
                    <a:pt x="7715" y="4691"/>
                  </a:cubicBezTo>
                  <a:cubicBezTo>
                    <a:pt x="7394" y="4691"/>
                    <a:pt x="7132" y="4417"/>
                    <a:pt x="7132" y="4096"/>
                  </a:cubicBezTo>
                  <a:cubicBezTo>
                    <a:pt x="7132" y="3738"/>
                    <a:pt x="7424" y="3508"/>
                    <a:pt x="7728" y="3508"/>
                  </a:cubicBezTo>
                  <a:close/>
                  <a:moveTo>
                    <a:pt x="9947" y="5623"/>
                  </a:moveTo>
                  <a:cubicBezTo>
                    <a:pt x="9993" y="5623"/>
                    <a:pt x="10039" y="5642"/>
                    <a:pt x="10061" y="5679"/>
                  </a:cubicBezTo>
                  <a:cubicBezTo>
                    <a:pt x="10109" y="5739"/>
                    <a:pt x="10097" y="5822"/>
                    <a:pt x="10037" y="5870"/>
                  </a:cubicBezTo>
                  <a:cubicBezTo>
                    <a:pt x="9763" y="6048"/>
                    <a:pt x="9454" y="6156"/>
                    <a:pt x="9120" y="6179"/>
                  </a:cubicBezTo>
                  <a:lnTo>
                    <a:pt x="8989" y="6179"/>
                  </a:lnTo>
                  <a:cubicBezTo>
                    <a:pt x="8970" y="6180"/>
                    <a:pt x="8950" y="6180"/>
                    <a:pt x="8931" y="6180"/>
                  </a:cubicBezTo>
                  <a:cubicBezTo>
                    <a:pt x="8642" y="6180"/>
                    <a:pt x="8365" y="6099"/>
                    <a:pt x="8108" y="5965"/>
                  </a:cubicBezTo>
                  <a:cubicBezTo>
                    <a:pt x="7978" y="5885"/>
                    <a:pt x="8058" y="5705"/>
                    <a:pt x="8178" y="5705"/>
                  </a:cubicBezTo>
                  <a:cubicBezTo>
                    <a:pt x="8201" y="5705"/>
                    <a:pt x="8226" y="5712"/>
                    <a:pt x="8251" y="5727"/>
                  </a:cubicBezTo>
                  <a:cubicBezTo>
                    <a:pt x="8485" y="5852"/>
                    <a:pt x="8743" y="5915"/>
                    <a:pt x="9000" y="5915"/>
                  </a:cubicBezTo>
                  <a:cubicBezTo>
                    <a:pt x="9306" y="5915"/>
                    <a:pt x="9611" y="5825"/>
                    <a:pt x="9870" y="5644"/>
                  </a:cubicBezTo>
                  <a:cubicBezTo>
                    <a:pt x="9893" y="5630"/>
                    <a:pt x="9920" y="5623"/>
                    <a:pt x="9947" y="5623"/>
                  </a:cubicBezTo>
                  <a:close/>
                  <a:moveTo>
                    <a:pt x="1804" y="6206"/>
                  </a:moveTo>
                  <a:cubicBezTo>
                    <a:pt x="1866" y="6206"/>
                    <a:pt x="1929" y="6209"/>
                    <a:pt x="1988" y="6215"/>
                  </a:cubicBezTo>
                  <a:cubicBezTo>
                    <a:pt x="2060" y="6239"/>
                    <a:pt x="2108" y="6310"/>
                    <a:pt x="2084" y="6382"/>
                  </a:cubicBezTo>
                  <a:cubicBezTo>
                    <a:pt x="2073" y="6446"/>
                    <a:pt x="2014" y="6491"/>
                    <a:pt x="1951" y="6491"/>
                  </a:cubicBezTo>
                  <a:cubicBezTo>
                    <a:pt x="1944" y="6491"/>
                    <a:pt x="1936" y="6490"/>
                    <a:pt x="1929" y="6489"/>
                  </a:cubicBezTo>
                  <a:cubicBezTo>
                    <a:pt x="1881" y="6483"/>
                    <a:pt x="1831" y="6480"/>
                    <a:pt x="1780" y="6480"/>
                  </a:cubicBezTo>
                  <a:cubicBezTo>
                    <a:pt x="1729" y="6480"/>
                    <a:pt x="1679" y="6483"/>
                    <a:pt x="1631" y="6489"/>
                  </a:cubicBezTo>
                  <a:cubicBezTo>
                    <a:pt x="1607" y="6501"/>
                    <a:pt x="1572" y="6501"/>
                    <a:pt x="1536" y="6513"/>
                  </a:cubicBezTo>
                  <a:cubicBezTo>
                    <a:pt x="1572" y="6560"/>
                    <a:pt x="1607" y="6608"/>
                    <a:pt x="1643" y="6656"/>
                  </a:cubicBezTo>
                  <a:cubicBezTo>
                    <a:pt x="1738" y="6775"/>
                    <a:pt x="1834" y="6882"/>
                    <a:pt x="1953" y="6989"/>
                  </a:cubicBezTo>
                  <a:cubicBezTo>
                    <a:pt x="2000" y="7037"/>
                    <a:pt x="2012" y="7120"/>
                    <a:pt x="1965" y="7179"/>
                  </a:cubicBezTo>
                  <a:cubicBezTo>
                    <a:pt x="1941" y="7215"/>
                    <a:pt x="1893" y="7227"/>
                    <a:pt x="1857" y="7227"/>
                  </a:cubicBezTo>
                  <a:cubicBezTo>
                    <a:pt x="1822" y="7227"/>
                    <a:pt x="1798" y="7215"/>
                    <a:pt x="1774" y="7191"/>
                  </a:cubicBezTo>
                  <a:cubicBezTo>
                    <a:pt x="1762" y="7191"/>
                    <a:pt x="1727" y="7156"/>
                    <a:pt x="1667" y="7096"/>
                  </a:cubicBezTo>
                  <a:cubicBezTo>
                    <a:pt x="1524" y="6953"/>
                    <a:pt x="1405" y="6798"/>
                    <a:pt x="1286" y="6632"/>
                  </a:cubicBezTo>
                  <a:cubicBezTo>
                    <a:pt x="1286" y="6620"/>
                    <a:pt x="1286" y="6620"/>
                    <a:pt x="1286" y="6620"/>
                  </a:cubicBezTo>
                  <a:cubicBezTo>
                    <a:pt x="1226" y="6644"/>
                    <a:pt x="1179" y="6679"/>
                    <a:pt x="1119" y="6715"/>
                  </a:cubicBezTo>
                  <a:cubicBezTo>
                    <a:pt x="1095" y="6739"/>
                    <a:pt x="1072" y="6751"/>
                    <a:pt x="1048" y="6751"/>
                  </a:cubicBezTo>
                  <a:cubicBezTo>
                    <a:pt x="1000" y="6751"/>
                    <a:pt x="965" y="6727"/>
                    <a:pt x="941" y="6691"/>
                  </a:cubicBezTo>
                  <a:cubicBezTo>
                    <a:pt x="893" y="6632"/>
                    <a:pt x="905" y="6548"/>
                    <a:pt x="965" y="6501"/>
                  </a:cubicBezTo>
                  <a:cubicBezTo>
                    <a:pt x="1155" y="6358"/>
                    <a:pt x="1381" y="6263"/>
                    <a:pt x="1619" y="6215"/>
                  </a:cubicBezTo>
                  <a:cubicBezTo>
                    <a:pt x="1679" y="6209"/>
                    <a:pt x="1741" y="6206"/>
                    <a:pt x="1804" y="6206"/>
                  </a:cubicBezTo>
                  <a:close/>
                  <a:moveTo>
                    <a:pt x="8239" y="0"/>
                  </a:moveTo>
                  <a:cubicBezTo>
                    <a:pt x="8239" y="0"/>
                    <a:pt x="8061" y="1274"/>
                    <a:pt x="7799" y="1334"/>
                  </a:cubicBezTo>
                  <a:cubicBezTo>
                    <a:pt x="4894" y="1941"/>
                    <a:pt x="2238" y="2488"/>
                    <a:pt x="2238" y="2500"/>
                  </a:cubicBezTo>
                  <a:cubicBezTo>
                    <a:pt x="2250" y="2798"/>
                    <a:pt x="2358" y="4012"/>
                    <a:pt x="2524" y="5525"/>
                  </a:cubicBezTo>
                  <a:cubicBezTo>
                    <a:pt x="2324" y="5501"/>
                    <a:pt x="2119" y="5488"/>
                    <a:pt x="1916" y="5488"/>
                  </a:cubicBezTo>
                  <a:cubicBezTo>
                    <a:pt x="1804" y="5488"/>
                    <a:pt x="1693" y="5492"/>
                    <a:pt x="1584" y="5501"/>
                  </a:cubicBezTo>
                  <a:cubicBezTo>
                    <a:pt x="1095" y="5525"/>
                    <a:pt x="655" y="5655"/>
                    <a:pt x="417" y="5965"/>
                  </a:cubicBezTo>
                  <a:cubicBezTo>
                    <a:pt x="0" y="6513"/>
                    <a:pt x="191" y="7310"/>
                    <a:pt x="786" y="7703"/>
                  </a:cubicBezTo>
                  <a:cubicBezTo>
                    <a:pt x="1072" y="7882"/>
                    <a:pt x="1393" y="8013"/>
                    <a:pt x="1715" y="8096"/>
                  </a:cubicBezTo>
                  <a:cubicBezTo>
                    <a:pt x="2096" y="8192"/>
                    <a:pt x="2489" y="8263"/>
                    <a:pt x="2881" y="8287"/>
                  </a:cubicBezTo>
                  <a:cubicBezTo>
                    <a:pt x="3000" y="9168"/>
                    <a:pt x="3143" y="10025"/>
                    <a:pt x="3298" y="10763"/>
                  </a:cubicBezTo>
                  <a:cubicBezTo>
                    <a:pt x="3334" y="10966"/>
                    <a:pt x="3381" y="11156"/>
                    <a:pt x="3417" y="11335"/>
                  </a:cubicBezTo>
                  <a:cubicBezTo>
                    <a:pt x="3501" y="11728"/>
                    <a:pt x="3620" y="12109"/>
                    <a:pt x="3751" y="12490"/>
                  </a:cubicBezTo>
                  <a:cubicBezTo>
                    <a:pt x="3882" y="12859"/>
                    <a:pt x="3989" y="13240"/>
                    <a:pt x="4072" y="13621"/>
                  </a:cubicBezTo>
                  <a:cubicBezTo>
                    <a:pt x="4108" y="13776"/>
                    <a:pt x="4143" y="13930"/>
                    <a:pt x="4167" y="14097"/>
                  </a:cubicBezTo>
                  <a:cubicBezTo>
                    <a:pt x="4233" y="14099"/>
                    <a:pt x="4322" y="14100"/>
                    <a:pt x="4430" y="14100"/>
                  </a:cubicBezTo>
                  <a:cubicBezTo>
                    <a:pt x="5104" y="14100"/>
                    <a:pt x="6499" y="14045"/>
                    <a:pt x="7382" y="13645"/>
                  </a:cubicBezTo>
                  <a:cubicBezTo>
                    <a:pt x="7394" y="13645"/>
                    <a:pt x="7406" y="13633"/>
                    <a:pt x="7418" y="13633"/>
                  </a:cubicBezTo>
                  <a:lnTo>
                    <a:pt x="7382" y="13478"/>
                  </a:lnTo>
                  <a:lnTo>
                    <a:pt x="7084" y="11740"/>
                  </a:lnTo>
                  <a:lnTo>
                    <a:pt x="6584" y="11740"/>
                  </a:lnTo>
                  <a:cubicBezTo>
                    <a:pt x="6144" y="11740"/>
                    <a:pt x="5679" y="11728"/>
                    <a:pt x="5191" y="11692"/>
                  </a:cubicBezTo>
                  <a:cubicBezTo>
                    <a:pt x="5144" y="11680"/>
                    <a:pt x="5096" y="11644"/>
                    <a:pt x="5072" y="11597"/>
                  </a:cubicBezTo>
                  <a:cubicBezTo>
                    <a:pt x="5072" y="11573"/>
                    <a:pt x="5072" y="11561"/>
                    <a:pt x="5072" y="11537"/>
                  </a:cubicBezTo>
                  <a:cubicBezTo>
                    <a:pt x="5072" y="11472"/>
                    <a:pt x="5132" y="11417"/>
                    <a:pt x="5197" y="11417"/>
                  </a:cubicBezTo>
                  <a:cubicBezTo>
                    <a:pt x="5203" y="11417"/>
                    <a:pt x="5209" y="11417"/>
                    <a:pt x="5215" y="11418"/>
                  </a:cubicBezTo>
                  <a:cubicBezTo>
                    <a:pt x="5679" y="11454"/>
                    <a:pt x="6143" y="11470"/>
                    <a:pt x="6607" y="11470"/>
                  </a:cubicBezTo>
                  <a:cubicBezTo>
                    <a:pt x="6750" y="11470"/>
                    <a:pt x="6893" y="11469"/>
                    <a:pt x="7037" y="11466"/>
                  </a:cubicBezTo>
                  <a:cubicBezTo>
                    <a:pt x="9001" y="11406"/>
                    <a:pt x="10525" y="10930"/>
                    <a:pt x="11656" y="10049"/>
                  </a:cubicBezTo>
                  <a:cubicBezTo>
                    <a:pt x="11677" y="10028"/>
                    <a:pt x="11705" y="10019"/>
                    <a:pt x="11734" y="10019"/>
                  </a:cubicBezTo>
                  <a:cubicBezTo>
                    <a:pt x="11770" y="10019"/>
                    <a:pt x="11808" y="10034"/>
                    <a:pt x="11835" y="10061"/>
                  </a:cubicBezTo>
                  <a:cubicBezTo>
                    <a:pt x="12466" y="9418"/>
                    <a:pt x="12835" y="8561"/>
                    <a:pt x="12871" y="7656"/>
                  </a:cubicBezTo>
                  <a:cubicBezTo>
                    <a:pt x="13061" y="4715"/>
                    <a:pt x="11763" y="1226"/>
                    <a:pt x="11763" y="1226"/>
                  </a:cubicBezTo>
                  <a:lnTo>
                    <a:pt x="11502" y="572"/>
                  </a:lnTo>
                  <a:cubicBezTo>
                    <a:pt x="11085" y="655"/>
                    <a:pt x="10263" y="822"/>
                    <a:pt x="9287" y="1024"/>
                  </a:cubicBezTo>
                  <a:cubicBezTo>
                    <a:pt x="9282" y="1025"/>
                    <a:pt x="9277" y="1026"/>
                    <a:pt x="9271" y="1026"/>
                  </a:cubicBezTo>
                  <a:cubicBezTo>
                    <a:pt x="9025" y="1026"/>
                    <a:pt x="8239" y="0"/>
                    <a:pt x="8239" y="0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56"/>
            <p:cNvSpPr/>
            <p:nvPr/>
          </p:nvSpPr>
          <p:spPr>
            <a:xfrm>
              <a:off x="945650" y="3360200"/>
              <a:ext cx="170575" cy="43050"/>
            </a:xfrm>
            <a:custGeom>
              <a:avLst/>
              <a:gdLst/>
              <a:ahLst/>
              <a:cxnLst/>
              <a:rect l="l" t="t" r="r" b="b"/>
              <a:pathLst>
                <a:path w="6823" h="1722" extrusionOk="0">
                  <a:moveTo>
                    <a:pt x="6662" y="1"/>
                  </a:moveTo>
                  <a:cubicBezTo>
                    <a:pt x="6633" y="1"/>
                    <a:pt x="6605" y="10"/>
                    <a:pt x="6584" y="31"/>
                  </a:cubicBezTo>
                  <a:cubicBezTo>
                    <a:pt x="5453" y="912"/>
                    <a:pt x="3929" y="1388"/>
                    <a:pt x="1965" y="1448"/>
                  </a:cubicBezTo>
                  <a:cubicBezTo>
                    <a:pt x="1821" y="1451"/>
                    <a:pt x="1678" y="1452"/>
                    <a:pt x="1535" y="1452"/>
                  </a:cubicBezTo>
                  <a:cubicBezTo>
                    <a:pt x="1071" y="1452"/>
                    <a:pt x="607" y="1436"/>
                    <a:pt x="143" y="1400"/>
                  </a:cubicBezTo>
                  <a:cubicBezTo>
                    <a:pt x="137" y="1399"/>
                    <a:pt x="131" y="1399"/>
                    <a:pt x="125" y="1399"/>
                  </a:cubicBezTo>
                  <a:cubicBezTo>
                    <a:pt x="60" y="1399"/>
                    <a:pt x="0" y="1454"/>
                    <a:pt x="0" y="1519"/>
                  </a:cubicBezTo>
                  <a:cubicBezTo>
                    <a:pt x="0" y="1543"/>
                    <a:pt x="0" y="1555"/>
                    <a:pt x="0" y="1579"/>
                  </a:cubicBezTo>
                  <a:cubicBezTo>
                    <a:pt x="24" y="1626"/>
                    <a:pt x="72" y="1662"/>
                    <a:pt x="119" y="1674"/>
                  </a:cubicBezTo>
                  <a:cubicBezTo>
                    <a:pt x="607" y="1710"/>
                    <a:pt x="1072" y="1722"/>
                    <a:pt x="1512" y="1722"/>
                  </a:cubicBezTo>
                  <a:lnTo>
                    <a:pt x="2012" y="1722"/>
                  </a:lnTo>
                  <a:cubicBezTo>
                    <a:pt x="4024" y="1650"/>
                    <a:pt x="5584" y="1162"/>
                    <a:pt x="6751" y="245"/>
                  </a:cubicBezTo>
                  <a:cubicBezTo>
                    <a:pt x="6811" y="198"/>
                    <a:pt x="6822" y="114"/>
                    <a:pt x="6775" y="55"/>
                  </a:cubicBezTo>
                  <a:cubicBezTo>
                    <a:pt x="6763" y="55"/>
                    <a:pt x="6763" y="43"/>
                    <a:pt x="6763" y="43"/>
                  </a:cubicBezTo>
                  <a:cubicBezTo>
                    <a:pt x="6736" y="16"/>
                    <a:pt x="6698" y="1"/>
                    <a:pt x="6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56"/>
            <p:cNvSpPr/>
            <p:nvPr/>
          </p:nvSpPr>
          <p:spPr>
            <a:xfrm>
              <a:off x="1067475" y="3179000"/>
              <a:ext cx="35050" cy="29675"/>
            </a:xfrm>
            <a:custGeom>
              <a:avLst/>
              <a:gdLst/>
              <a:ahLst/>
              <a:cxnLst/>
              <a:rect l="l" t="t" r="r" b="b"/>
              <a:pathLst>
                <a:path w="1402" h="1187" extrusionOk="0">
                  <a:moveTo>
                    <a:pt x="775" y="1"/>
                  </a:moveTo>
                  <a:cubicBezTo>
                    <a:pt x="609" y="1"/>
                    <a:pt x="441" y="69"/>
                    <a:pt x="318" y="218"/>
                  </a:cubicBezTo>
                  <a:cubicBezTo>
                    <a:pt x="0" y="616"/>
                    <a:pt x="278" y="1187"/>
                    <a:pt x="770" y="1187"/>
                  </a:cubicBezTo>
                  <a:cubicBezTo>
                    <a:pt x="793" y="1187"/>
                    <a:pt x="818" y="1186"/>
                    <a:pt x="842" y="1183"/>
                  </a:cubicBezTo>
                  <a:cubicBezTo>
                    <a:pt x="1164" y="1159"/>
                    <a:pt x="1402" y="861"/>
                    <a:pt x="1366" y="540"/>
                  </a:cubicBezTo>
                  <a:cubicBezTo>
                    <a:pt x="1336" y="202"/>
                    <a:pt x="1059" y="1"/>
                    <a:pt x="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56"/>
            <p:cNvSpPr/>
            <p:nvPr/>
          </p:nvSpPr>
          <p:spPr>
            <a:xfrm>
              <a:off x="992150" y="3197550"/>
              <a:ext cx="34775" cy="29600"/>
            </a:xfrm>
            <a:custGeom>
              <a:avLst/>
              <a:gdLst/>
              <a:ahLst/>
              <a:cxnLst/>
              <a:rect l="l" t="t" r="r" b="b"/>
              <a:pathLst>
                <a:path w="1391" h="1184" extrusionOk="0">
                  <a:moveTo>
                    <a:pt x="792" y="0"/>
                  </a:moveTo>
                  <a:cubicBezTo>
                    <a:pt x="266" y="0"/>
                    <a:pt x="1" y="623"/>
                    <a:pt x="367" y="1000"/>
                  </a:cubicBezTo>
                  <a:cubicBezTo>
                    <a:pt x="489" y="1127"/>
                    <a:pt x="642" y="1184"/>
                    <a:pt x="792" y="1184"/>
                  </a:cubicBezTo>
                  <a:cubicBezTo>
                    <a:pt x="1093" y="1184"/>
                    <a:pt x="1383" y="954"/>
                    <a:pt x="1391" y="596"/>
                  </a:cubicBezTo>
                  <a:cubicBezTo>
                    <a:pt x="1391" y="274"/>
                    <a:pt x="1129" y="0"/>
                    <a:pt x="807" y="0"/>
                  </a:cubicBezTo>
                  <a:cubicBezTo>
                    <a:pt x="802" y="0"/>
                    <a:pt x="797" y="0"/>
                    <a:pt x="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56"/>
            <p:cNvSpPr/>
            <p:nvPr/>
          </p:nvSpPr>
          <p:spPr>
            <a:xfrm>
              <a:off x="1018300" y="3250325"/>
              <a:ext cx="53275" cy="13950"/>
            </a:xfrm>
            <a:custGeom>
              <a:avLst/>
              <a:gdLst/>
              <a:ahLst/>
              <a:cxnLst/>
              <a:rect l="l" t="t" r="r" b="b"/>
              <a:pathLst>
                <a:path w="2131" h="558" extrusionOk="0">
                  <a:moveTo>
                    <a:pt x="1969" y="0"/>
                  </a:moveTo>
                  <a:cubicBezTo>
                    <a:pt x="1942" y="0"/>
                    <a:pt x="1915" y="7"/>
                    <a:pt x="1892" y="21"/>
                  </a:cubicBezTo>
                  <a:cubicBezTo>
                    <a:pt x="1633" y="202"/>
                    <a:pt x="1328" y="292"/>
                    <a:pt x="1022" y="292"/>
                  </a:cubicBezTo>
                  <a:cubicBezTo>
                    <a:pt x="765" y="292"/>
                    <a:pt x="507" y="229"/>
                    <a:pt x="273" y="104"/>
                  </a:cubicBezTo>
                  <a:cubicBezTo>
                    <a:pt x="248" y="89"/>
                    <a:pt x="223" y="82"/>
                    <a:pt x="200" y="82"/>
                  </a:cubicBezTo>
                  <a:cubicBezTo>
                    <a:pt x="80" y="82"/>
                    <a:pt x="0" y="262"/>
                    <a:pt x="130" y="342"/>
                  </a:cubicBezTo>
                  <a:cubicBezTo>
                    <a:pt x="387" y="476"/>
                    <a:pt x="664" y="557"/>
                    <a:pt x="953" y="557"/>
                  </a:cubicBezTo>
                  <a:cubicBezTo>
                    <a:pt x="972" y="557"/>
                    <a:pt x="992" y="557"/>
                    <a:pt x="1011" y="556"/>
                  </a:cubicBezTo>
                  <a:lnTo>
                    <a:pt x="1142" y="556"/>
                  </a:lnTo>
                  <a:cubicBezTo>
                    <a:pt x="1476" y="533"/>
                    <a:pt x="1785" y="425"/>
                    <a:pt x="2059" y="247"/>
                  </a:cubicBezTo>
                  <a:cubicBezTo>
                    <a:pt x="2119" y="199"/>
                    <a:pt x="2131" y="116"/>
                    <a:pt x="2083" y="56"/>
                  </a:cubicBezTo>
                  <a:cubicBezTo>
                    <a:pt x="2061" y="19"/>
                    <a:pt x="2015" y="0"/>
                    <a:pt x="19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56"/>
            <p:cNvSpPr/>
            <p:nvPr/>
          </p:nvSpPr>
          <p:spPr>
            <a:xfrm>
              <a:off x="694125" y="3006750"/>
              <a:ext cx="419425" cy="623950"/>
            </a:xfrm>
            <a:custGeom>
              <a:avLst/>
              <a:gdLst/>
              <a:ahLst/>
              <a:cxnLst/>
              <a:rect l="l" t="t" r="r" b="b"/>
              <a:pathLst>
                <a:path w="16777" h="24958" extrusionOk="0">
                  <a:moveTo>
                    <a:pt x="10180" y="0"/>
                  </a:moveTo>
                  <a:cubicBezTo>
                    <a:pt x="10121" y="108"/>
                    <a:pt x="10037" y="179"/>
                    <a:pt x="9918" y="203"/>
                  </a:cubicBezTo>
                  <a:lnTo>
                    <a:pt x="5954" y="1084"/>
                  </a:lnTo>
                  <a:cubicBezTo>
                    <a:pt x="5926" y="1089"/>
                    <a:pt x="5899" y="1092"/>
                    <a:pt x="5872" y="1092"/>
                  </a:cubicBezTo>
                  <a:cubicBezTo>
                    <a:pt x="5723" y="1092"/>
                    <a:pt x="5587" y="1009"/>
                    <a:pt x="5537" y="858"/>
                  </a:cubicBezTo>
                  <a:cubicBezTo>
                    <a:pt x="2013" y="2358"/>
                    <a:pt x="584" y="5870"/>
                    <a:pt x="750" y="9704"/>
                  </a:cubicBezTo>
                  <a:cubicBezTo>
                    <a:pt x="822" y="11585"/>
                    <a:pt x="465" y="13657"/>
                    <a:pt x="191" y="16074"/>
                  </a:cubicBezTo>
                  <a:cubicBezTo>
                    <a:pt x="0" y="17765"/>
                    <a:pt x="643" y="20324"/>
                    <a:pt x="917" y="21241"/>
                  </a:cubicBezTo>
                  <a:cubicBezTo>
                    <a:pt x="989" y="21467"/>
                    <a:pt x="1048" y="21682"/>
                    <a:pt x="1096" y="21884"/>
                  </a:cubicBezTo>
                  <a:cubicBezTo>
                    <a:pt x="1560" y="23646"/>
                    <a:pt x="1453" y="24432"/>
                    <a:pt x="1560" y="24801"/>
                  </a:cubicBezTo>
                  <a:cubicBezTo>
                    <a:pt x="1596" y="24910"/>
                    <a:pt x="1906" y="24957"/>
                    <a:pt x="2380" y="24957"/>
                  </a:cubicBezTo>
                  <a:cubicBezTo>
                    <a:pt x="2839" y="24957"/>
                    <a:pt x="3452" y="24913"/>
                    <a:pt x="4120" y="24837"/>
                  </a:cubicBezTo>
                  <a:cubicBezTo>
                    <a:pt x="4882" y="24754"/>
                    <a:pt x="5727" y="24634"/>
                    <a:pt x="6489" y="24480"/>
                  </a:cubicBezTo>
                  <a:cubicBezTo>
                    <a:pt x="7859" y="24230"/>
                    <a:pt x="9002" y="23896"/>
                    <a:pt x="9121" y="23634"/>
                  </a:cubicBezTo>
                  <a:cubicBezTo>
                    <a:pt x="9502" y="22694"/>
                    <a:pt x="9525" y="20420"/>
                    <a:pt x="9204" y="18491"/>
                  </a:cubicBezTo>
                  <a:cubicBezTo>
                    <a:pt x="9109" y="18479"/>
                    <a:pt x="9037" y="18479"/>
                    <a:pt x="9025" y="18479"/>
                  </a:cubicBezTo>
                  <a:cubicBezTo>
                    <a:pt x="8954" y="18479"/>
                    <a:pt x="8894" y="18408"/>
                    <a:pt x="8894" y="18336"/>
                  </a:cubicBezTo>
                  <a:cubicBezTo>
                    <a:pt x="8894" y="18312"/>
                    <a:pt x="8906" y="18288"/>
                    <a:pt x="8918" y="18265"/>
                  </a:cubicBezTo>
                  <a:cubicBezTo>
                    <a:pt x="8954" y="18229"/>
                    <a:pt x="8990" y="18205"/>
                    <a:pt x="9037" y="18205"/>
                  </a:cubicBezTo>
                  <a:cubicBezTo>
                    <a:pt x="9037" y="18205"/>
                    <a:pt x="9085" y="18217"/>
                    <a:pt x="9156" y="18217"/>
                  </a:cubicBezTo>
                  <a:cubicBezTo>
                    <a:pt x="9132" y="18050"/>
                    <a:pt x="9097" y="17896"/>
                    <a:pt x="9061" y="17741"/>
                  </a:cubicBezTo>
                  <a:cubicBezTo>
                    <a:pt x="8978" y="17360"/>
                    <a:pt x="8871" y="16979"/>
                    <a:pt x="8740" y="16610"/>
                  </a:cubicBezTo>
                  <a:cubicBezTo>
                    <a:pt x="8609" y="16229"/>
                    <a:pt x="8490" y="15848"/>
                    <a:pt x="8406" y="15455"/>
                  </a:cubicBezTo>
                  <a:cubicBezTo>
                    <a:pt x="8370" y="15276"/>
                    <a:pt x="8323" y="15086"/>
                    <a:pt x="8287" y="14883"/>
                  </a:cubicBezTo>
                  <a:cubicBezTo>
                    <a:pt x="8132" y="14133"/>
                    <a:pt x="7989" y="13288"/>
                    <a:pt x="7870" y="12407"/>
                  </a:cubicBezTo>
                  <a:cubicBezTo>
                    <a:pt x="7478" y="12383"/>
                    <a:pt x="7085" y="12312"/>
                    <a:pt x="6704" y="12216"/>
                  </a:cubicBezTo>
                  <a:cubicBezTo>
                    <a:pt x="6382" y="12133"/>
                    <a:pt x="6061" y="12002"/>
                    <a:pt x="5775" y="11823"/>
                  </a:cubicBezTo>
                  <a:cubicBezTo>
                    <a:pt x="5180" y="11430"/>
                    <a:pt x="4989" y="10633"/>
                    <a:pt x="5406" y="10085"/>
                  </a:cubicBezTo>
                  <a:cubicBezTo>
                    <a:pt x="5644" y="9764"/>
                    <a:pt x="6084" y="9645"/>
                    <a:pt x="6573" y="9621"/>
                  </a:cubicBezTo>
                  <a:cubicBezTo>
                    <a:pt x="6682" y="9612"/>
                    <a:pt x="6793" y="9608"/>
                    <a:pt x="6905" y="9608"/>
                  </a:cubicBezTo>
                  <a:cubicBezTo>
                    <a:pt x="7108" y="9608"/>
                    <a:pt x="7313" y="9621"/>
                    <a:pt x="7513" y="9645"/>
                  </a:cubicBezTo>
                  <a:cubicBezTo>
                    <a:pt x="7347" y="8132"/>
                    <a:pt x="7239" y="6918"/>
                    <a:pt x="7227" y="6620"/>
                  </a:cubicBezTo>
                  <a:cubicBezTo>
                    <a:pt x="7227" y="6608"/>
                    <a:pt x="9883" y="6061"/>
                    <a:pt x="12788" y="5454"/>
                  </a:cubicBezTo>
                  <a:cubicBezTo>
                    <a:pt x="13050" y="5394"/>
                    <a:pt x="13228" y="4120"/>
                    <a:pt x="13228" y="4120"/>
                  </a:cubicBezTo>
                  <a:cubicBezTo>
                    <a:pt x="13228" y="4120"/>
                    <a:pt x="14014" y="5146"/>
                    <a:pt x="14260" y="5146"/>
                  </a:cubicBezTo>
                  <a:cubicBezTo>
                    <a:pt x="14266" y="5146"/>
                    <a:pt x="14271" y="5145"/>
                    <a:pt x="14276" y="5144"/>
                  </a:cubicBezTo>
                  <a:cubicBezTo>
                    <a:pt x="15252" y="4942"/>
                    <a:pt x="16074" y="4775"/>
                    <a:pt x="16491" y="4692"/>
                  </a:cubicBezTo>
                  <a:cubicBezTo>
                    <a:pt x="16598" y="4680"/>
                    <a:pt x="16681" y="4656"/>
                    <a:pt x="16741" y="4656"/>
                  </a:cubicBezTo>
                  <a:cubicBezTo>
                    <a:pt x="16776" y="4644"/>
                    <a:pt x="15764" y="60"/>
                    <a:pt x="10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56"/>
            <p:cNvSpPr/>
            <p:nvPr/>
          </p:nvSpPr>
          <p:spPr>
            <a:xfrm>
              <a:off x="841175" y="3264900"/>
              <a:ext cx="30375" cy="25550"/>
            </a:xfrm>
            <a:custGeom>
              <a:avLst/>
              <a:gdLst/>
              <a:ahLst/>
              <a:cxnLst/>
              <a:rect l="l" t="t" r="r" b="b"/>
              <a:pathLst>
                <a:path w="1215" h="1022" extrusionOk="0">
                  <a:moveTo>
                    <a:pt x="911" y="0"/>
                  </a:moveTo>
                  <a:cubicBezTo>
                    <a:pt x="848" y="0"/>
                    <a:pt x="786" y="3"/>
                    <a:pt x="726" y="9"/>
                  </a:cubicBezTo>
                  <a:cubicBezTo>
                    <a:pt x="488" y="57"/>
                    <a:pt x="262" y="152"/>
                    <a:pt x="72" y="295"/>
                  </a:cubicBezTo>
                  <a:cubicBezTo>
                    <a:pt x="12" y="342"/>
                    <a:pt x="0" y="426"/>
                    <a:pt x="48" y="485"/>
                  </a:cubicBezTo>
                  <a:cubicBezTo>
                    <a:pt x="72" y="521"/>
                    <a:pt x="107" y="545"/>
                    <a:pt x="155" y="545"/>
                  </a:cubicBezTo>
                  <a:cubicBezTo>
                    <a:pt x="179" y="545"/>
                    <a:pt x="202" y="533"/>
                    <a:pt x="226" y="509"/>
                  </a:cubicBezTo>
                  <a:cubicBezTo>
                    <a:pt x="286" y="473"/>
                    <a:pt x="333" y="438"/>
                    <a:pt x="393" y="414"/>
                  </a:cubicBezTo>
                  <a:cubicBezTo>
                    <a:pt x="393" y="414"/>
                    <a:pt x="393" y="414"/>
                    <a:pt x="393" y="426"/>
                  </a:cubicBezTo>
                  <a:cubicBezTo>
                    <a:pt x="512" y="592"/>
                    <a:pt x="631" y="747"/>
                    <a:pt x="774" y="890"/>
                  </a:cubicBezTo>
                  <a:cubicBezTo>
                    <a:pt x="834" y="950"/>
                    <a:pt x="869" y="985"/>
                    <a:pt x="881" y="985"/>
                  </a:cubicBezTo>
                  <a:cubicBezTo>
                    <a:pt x="905" y="1009"/>
                    <a:pt x="929" y="1021"/>
                    <a:pt x="964" y="1021"/>
                  </a:cubicBezTo>
                  <a:cubicBezTo>
                    <a:pt x="1000" y="1021"/>
                    <a:pt x="1048" y="1009"/>
                    <a:pt x="1072" y="973"/>
                  </a:cubicBezTo>
                  <a:cubicBezTo>
                    <a:pt x="1119" y="914"/>
                    <a:pt x="1107" y="831"/>
                    <a:pt x="1060" y="783"/>
                  </a:cubicBezTo>
                  <a:cubicBezTo>
                    <a:pt x="941" y="676"/>
                    <a:pt x="845" y="569"/>
                    <a:pt x="750" y="450"/>
                  </a:cubicBezTo>
                  <a:cubicBezTo>
                    <a:pt x="714" y="402"/>
                    <a:pt x="679" y="354"/>
                    <a:pt x="643" y="307"/>
                  </a:cubicBezTo>
                  <a:cubicBezTo>
                    <a:pt x="679" y="295"/>
                    <a:pt x="714" y="295"/>
                    <a:pt x="738" y="283"/>
                  </a:cubicBezTo>
                  <a:cubicBezTo>
                    <a:pt x="786" y="277"/>
                    <a:pt x="836" y="274"/>
                    <a:pt x="887" y="274"/>
                  </a:cubicBezTo>
                  <a:cubicBezTo>
                    <a:pt x="938" y="274"/>
                    <a:pt x="988" y="277"/>
                    <a:pt x="1036" y="283"/>
                  </a:cubicBezTo>
                  <a:cubicBezTo>
                    <a:pt x="1043" y="284"/>
                    <a:pt x="1051" y="285"/>
                    <a:pt x="1058" y="285"/>
                  </a:cubicBezTo>
                  <a:cubicBezTo>
                    <a:pt x="1121" y="285"/>
                    <a:pt x="1180" y="240"/>
                    <a:pt x="1191" y="176"/>
                  </a:cubicBezTo>
                  <a:cubicBezTo>
                    <a:pt x="1215" y="104"/>
                    <a:pt x="1167" y="33"/>
                    <a:pt x="1095" y="9"/>
                  </a:cubicBezTo>
                  <a:cubicBezTo>
                    <a:pt x="1036" y="3"/>
                    <a:pt x="973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56"/>
            <p:cNvSpPr/>
            <p:nvPr/>
          </p:nvSpPr>
          <p:spPr>
            <a:xfrm>
              <a:off x="817050" y="2912475"/>
              <a:ext cx="121475" cy="95500"/>
            </a:xfrm>
            <a:custGeom>
              <a:avLst/>
              <a:gdLst/>
              <a:ahLst/>
              <a:cxnLst/>
              <a:rect l="l" t="t" r="r" b="b"/>
              <a:pathLst>
                <a:path w="4859" h="3820" extrusionOk="0">
                  <a:moveTo>
                    <a:pt x="2746" y="0"/>
                  </a:moveTo>
                  <a:cubicBezTo>
                    <a:pt x="2580" y="0"/>
                    <a:pt x="2404" y="15"/>
                    <a:pt x="2215" y="45"/>
                  </a:cubicBezTo>
                  <a:cubicBezTo>
                    <a:pt x="227" y="378"/>
                    <a:pt x="1" y="2093"/>
                    <a:pt x="346" y="3140"/>
                  </a:cubicBezTo>
                  <a:cubicBezTo>
                    <a:pt x="417" y="3390"/>
                    <a:pt x="548" y="3629"/>
                    <a:pt x="727" y="3819"/>
                  </a:cubicBezTo>
                  <a:cubicBezTo>
                    <a:pt x="751" y="3807"/>
                    <a:pt x="775" y="3795"/>
                    <a:pt x="798" y="3795"/>
                  </a:cubicBezTo>
                  <a:lnTo>
                    <a:pt x="4751" y="2914"/>
                  </a:lnTo>
                  <a:cubicBezTo>
                    <a:pt x="4847" y="2509"/>
                    <a:pt x="4858" y="2081"/>
                    <a:pt x="4787" y="1676"/>
                  </a:cubicBezTo>
                  <a:cubicBezTo>
                    <a:pt x="4629" y="834"/>
                    <a:pt x="4015" y="0"/>
                    <a:pt x="27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56"/>
            <p:cNvSpPr/>
            <p:nvPr/>
          </p:nvSpPr>
          <p:spPr>
            <a:xfrm>
              <a:off x="828950" y="2985075"/>
              <a:ext cx="120575" cy="49000"/>
            </a:xfrm>
            <a:custGeom>
              <a:avLst/>
              <a:gdLst/>
              <a:ahLst/>
              <a:cxnLst/>
              <a:rect l="l" t="t" r="r" b="b"/>
              <a:pathLst>
                <a:path w="4823" h="1960" extrusionOk="0">
                  <a:moveTo>
                    <a:pt x="4371" y="0"/>
                  </a:moveTo>
                  <a:cubicBezTo>
                    <a:pt x="4343" y="0"/>
                    <a:pt x="4315" y="4"/>
                    <a:pt x="4287" y="10"/>
                  </a:cubicBezTo>
                  <a:lnTo>
                    <a:pt x="4275" y="10"/>
                  </a:lnTo>
                  <a:lnTo>
                    <a:pt x="322" y="891"/>
                  </a:lnTo>
                  <a:cubicBezTo>
                    <a:pt x="299" y="891"/>
                    <a:pt x="275" y="903"/>
                    <a:pt x="251" y="915"/>
                  </a:cubicBezTo>
                  <a:cubicBezTo>
                    <a:pt x="96" y="987"/>
                    <a:pt x="1" y="1165"/>
                    <a:pt x="49" y="1332"/>
                  </a:cubicBezTo>
                  <a:lnTo>
                    <a:pt x="120" y="1665"/>
                  </a:lnTo>
                  <a:cubicBezTo>
                    <a:pt x="120" y="1689"/>
                    <a:pt x="132" y="1713"/>
                    <a:pt x="144" y="1725"/>
                  </a:cubicBezTo>
                  <a:cubicBezTo>
                    <a:pt x="194" y="1876"/>
                    <a:pt x="330" y="1959"/>
                    <a:pt x="479" y="1959"/>
                  </a:cubicBezTo>
                  <a:cubicBezTo>
                    <a:pt x="506" y="1959"/>
                    <a:pt x="533" y="1956"/>
                    <a:pt x="561" y="1951"/>
                  </a:cubicBezTo>
                  <a:lnTo>
                    <a:pt x="4525" y="1070"/>
                  </a:lnTo>
                  <a:cubicBezTo>
                    <a:pt x="4644" y="1046"/>
                    <a:pt x="4728" y="975"/>
                    <a:pt x="4787" y="867"/>
                  </a:cubicBezTo>
                  <a:cubicBezTo>
                    <a:pt x="4823" y="796"/>
                    <a:pt x="4823" y="713"/>
                    <a:pt x="4811" y="629"/>
                  </a:cubicBezTo>
                  <a:lnTo>
                    <a:pt x="4740" y="296"/>
                  </a:lnTo>
                  <a:cubicBezTo>
                    <a:pt x="4699" y="122"/>
                    <a:pt x="4543" y="0"/>
                    <a:pt x="43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56"/>
            <p:cNvSpPr/>
            <p:nvPr/>
          </p:nvSpPr>
          <p:spPr>
            <a:xfrm>
              <a:off x="916475" y="3450500"/>
              <a:ext cx="92300" cy="18525"/>
            </a:xfrm>
            <a:custGeom>
              <a:avLst/>
              <a:gdLst/>
              <a:ahLst/>
              <a:cxnLst/>
              <a:rect l="l" t="t" r="r" b="b"/>
              <a:pathLst>
                <a:path w="3692" h="741" extrusionOk="0">
                  <a:moveTo>
                    <a:pt x="3536" y="0"/>
                  </a:moveTo>
                  <a:cubicBezTo>
                    <a:pt x="3528" y="0"/>
                    <a:pt x="3520" y="1"/>
                    <a:pt x="3513" y="3"/>
                  </a:cubicBezTo>
                  <a:cubicBezTo>
                    <a:pt x="3501" y="3"/>
                    <a:pt x="3489" y="15"/>
                    <a:pt x="3477" y="15"/>
                  </a:cubicBezTo>
                  <a:cubicBezTo>
                    <a:pt x="2594" y="415"/>
                    <a:pt x="1199" y="470"/>
                    <a:pt x="525" y="470"/>
                  </a:cubicBezTo>
                  <a:cubicBezTo>
                    <a:pt x="417" y="470"/>
                    <a:pt x="328" y="469"/>
                    <a:pt x="262" y="467"/>
                  </a:cubicBezTo>
                  <a:cubicBezTo>
                    <a:pt x="191" y="467"/>
                    <a:pt x="143" y="455"/>
                    <a:pt x="143" y="455"/>
                  </a:cubicBezTo>
                  <a:cubicBezTo>
                    <a:pt x="96" y="455"/>
                    <a:pt x="60" y="479"/>
                    <a:pt x="24" y="515"/>
                  </a:cubicBezTo>
                  <a:cubicBezTo>
                    <a:pt x="12" y="538"/>
                    <a:pt x="0" y="562"/>
                    <a:pt x="0" y="586"/>
                  </a:cubicBezTo>
                  <a:cubicBezTo>
                    <a:pt x="0" y="658"/>
                    <a:pt x="60" y="729"/>
                    <a:pt x="131" y="729"/>
                  </a:cubicBezTo>
                  <a:cubicBezTo>
                    <a:pt x="143" y="729"/>
                    <a:pt x="215" y="729"/>
                    <a:pt x="310" y="741"/>
                  </a:cubicBezTo>
                  <a:lnTo>
                    <a:pt x="572" y="741"/>
                  </a:lnTo>
                  <a:cubicBezTo>
                    <a:pt x="1286" y="741"/>
                    <a:pt x="2679" y="681"/>
                    <a:pt x="3596" y="265"/>
                  </a:cubicBezTo>
                  <a:cubicBezTo>
                    <a:pt x="3656" y="229"/>
                    <a:pt x="3691" y="146"/>
                    <a:pt x="3656" y="86"/>
                  </a:cubicBezTo>
                  <a:cubicBezTo>
                    <a:pt x="3635" y="34"/>
                    <a:pt x="3587" y="0"/>
                    <a:pt x="3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56"/>
            <p:cNvSpPr/>
            <p:nvPr/>
          </p:nvSpPr>
          <p:spPr>
            <a:xfrm>
              <a:off x="976000" y="3169750"/>
              <a:ext cx="39625" cy="21700"/>
            </a:xfrm>
            <a:custGeom>
              <a:avLst/>
              <a:gdLst/>
              <a:ahLst/>
              <a:cxnLst/>
              <a:rect l="l" t="t" r="r" b="b"/>
              <a:pathLst>
                <a:path w="1585" h="868" extrusionOk="0">
                  <a:moveTo>
                    <a:pt x="1196" y="1"/>
                  </a:moveTo>
                  <a:cubicBezTo>
                    <a:pt x="1052" y="1"/>
                    <a:pt x="894" y="45"/>
                    <a:pt x="763" y="88"/>
                  </a:cubicBezTo>
                  <a:cubicBezTo>
                    <a:pt x="560" y="148"/>
                    <a:pt x="191" y="255"/>
                    <a:pt x="60" y="422"/>
                  </a:cubicBezTo>
                  <a:cubicBezTo>
                    <a:pt x="1" y="505"/>
                    <a:pt x="1" y="624"/>
                    <a:pt x="60" y="719"/>
                  </a:cubicBezTo>
                  <a:cubicBezTo>
                    <a:pt x="141" y="811"/>
                    <a:pt x="257" y="868"/>
                    <a:pt x="378" y="868"/>
                  </a:cubicBezTo>
                  <a:cubicBezTo>
                    <a:pt x="399" y="868"/>
                    <a:pt x="420" y="866"/>
                    <a:pt x="441" y="862"/>
                  </a:cubicBezTo>
                  <a:cubicBezTo>
                    <a:pt x="572" y="850"/>
                    <a:pt x="715" y="827"/>
                    <a:pt x="834" y="779"/>
                  </a:cubicBezTo>
                  <a:cubicBezTo>
                    <a:pt x="1013" y="731"/>
                    <a:pt x="1191" y="684"/>
                    <a:pt x="1370" y="624"/>
                  </a:cubicBezTo>
                  <a:cubicBezTo>
                    <a:pt x="1417" y="612"/>
                    <a:pt x="1453" y="588"/>
                    <a:pt x="1489" y="565"/>
                  </a:cubicBezTo>
                  <a:cubicBezTo>
                    <a:pt x="1584" y="493"/>
                    <a:pt x="1584" y="291"/>
                    <a:pt x="1548" y="207"/>
                  </a:cubicBezTo>
                  <a:cubicBezTo>
                    <a:pt x="1537" y="148"/>
                    <a:pt x="1501" y="100"/>
                    <a:pt x="1441" y="65"/>
                  </a:cubicBezTo>
                  <a:cubicBezTo>
                    <a:pt x="1372" y="18"/>
                    <a:pt x="1287" y="1"/>
                    <a:pt x="1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56"/>
            <p:cNvSpPr/>
            <p:nvPr/>
          </p:nvSpPr>
          <p:spPr>
            <a:xfrm>
              <a:off x="1065000" y="3147250"/>
              <a:ext cx="39325" cy="21575"/>
            </a:xfrm>
            <a:custGeom>
              <a:avLst/>
              <a:gdLst/>
              <a:ahLst/>
              <a:cxnLst/>
              <a:rect l="l" t="t" r="r" b="b"/>
              <a:pathLst>
                <a:path w="1573" h="863" extrusionOk="0">
                  <a:moveTo>
                    <a:pt x="1193" y="0"/>
                  </a:moveTo>
                  <a:cubicBezTo>
                    <a:pt x="1004" y="0"/>
                    <a:pt x="784" y="51"/>
                    <a:pt x="644" y="84"/>
                  </a:cubicBezTo>
                  <a:cubicBezTo>
                    <a:pt x="429" y="131"/>
                    <a:pt x="132" y="203"/>
                    <a:pt x="36" y="405"/>
                  </a:cubicBezTo>
                  <a:cubicBezTo>
                    <a:pt x="1" y="453"/>
                    <a:pt x="1" y="524"/>
                    <a:pt x="12" y="584"/>
                  </a:cubicBezTo>
                  <a:cubicBezTo>
                    <a:pt x="36" y="667"/>
                    <a:pt x="120" y="846"/>
                    <a:pt x="239" y="857"/>
                  </a:cubicBezTo>
                  <a:cubicBezTo>
                    <a:pt x="253" y="861"/>
                    <a:pt x="267" y="862"/>
                    <a:pt x="281" y="862"/>
                  </a:cubicBezTo>
                  <a:cubicBezTo>
                    <a:pt x="314" y="862"/>
                    <a:pt x="348" y="854"/>
                    <a:pt x="382" y="846"/>
                  </a:cubicBezTo>
                  <a:cubicBezTo>
                    <a:pt x="560" y="810"/>
                    <a:pt x="739" y="774"/>
                    <a:pt x="917" y="726"/>
                  </a:cubicBezTo>
                  <a:cubicBezTo>
                    <a:pt x="1048" y="703"/>
                    <a:pt x="1179" y="655"/>
                    <a:pt x="1310" y="607"/>
                  </a:cubicBezTo>
                  <a:cubicBezTo>
                    <a:pt x="1441" y="548"/>
                    <a:pt x="1536" y="429"/>
                    <a:pt x="1572" y="286"/>
                  </a:cubicBezTo>
                  <a:cubicBezTo>
                    <a:pt x="1572" y="179"/>
                    <a:pt x="1513" y="84"/>
                    <a:pt x="1417" y="36"/>
                  </a:cubicBezTo>
                  <a:cubicBezTo>
                    <a:pt x="1355" y="10"/>
                    <a:pt x="1277" y="0"/>
                    <a:pt x="1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8" name="Google Shape;2448;p56"/>
          <p:cNvGrpSpPr/>
          <p:nvPr/>
        </p:nvGrpSpPr>
        <p:grpSpPr>
          <a:xfrm>
            <a:off x="4302391" y="3743793"/>
            <a:ext cx="610132" cy="865112"/>
            <a:chOff x="4020725" y="3031375"/>
            <a:chExt cx="521525" cy="739475"/>
          </a:xfrm>
        </p:grpSpPr>
        <p:sp>
          <p:nvSpPr>
            <p:cNvPr id="2449" name="Google Shape;2449;p56"/>
            <p:cNvSpPr/>
            <p:nvPr/>
          </p:nvSpPr>
          <p:spPr>
            <a:xfrm>
              <a:off x="4043350" y="3031375"/>
              <a:ext cx="480150" cy="499025"/>
            </a:xfrm>
            <a:custGeom>
              <a:avLst/>
              <a:gdLst/>
              <a:ahLst/>
              <a:cxnLst/>
              <a:rect l="l" t="t" r="r" b="b"/>
              <a:pathLst>
                <a:path w="19206" h="19961" extrusionOk="0">
                  <a:moveTo>
                    <a:pt x="9385" y="1"/>
                  </a:moveTo>
                  <a:cubicBezTo>
                    <a:pt x="9180" y="1"/>
                    <a:pt x="8973" y="6"/>
                    <a:pt x="8764" y="16"/>
                  </a:cubicBezTo>
                  <a:cubicBezTo>
                    <a:pt x="3465" y="266"/>
                    <a:pt x="858" y="3004"/>
                    <a:pt x="262" y="7207"/>
                  </a:cubicBezTo>
                  <a:cubicBezTo>
                    <a:pt x="1" y="8993"/>
                    <a:pt x="179" y="18970"/>
                    <a:pt x="179" y="18970"/>
                  </a:cubicBezTo>
                  <a:cubicBezTo>
                    <a:pt x="114" y="19659"/>
                    <a:pt x="3448" y="19960"/>
                    <a:pt x="7322" y="19960"/>
                  </a:cubicBezTo>
                  <a:cubicBezTo>
                    <a:pt x="12694" y="19960"/>
                    <a:pt x="19104" y="19380"/>
                    <a:pt x="18931" y="18446"/>
                  </a:cubicBezTo>
                  <a:cubicBezTo>
                    <a:pt x="18931" y="18446"/>
                    <a:pt x="19205" y="8707"/>
                    <a:pt x="18800" y="6850"/>
                  </a:cubicBezTo>
                  <a:cubicBezTo>
                    <a:pt x="17943" y="2882"/>
                    <a:pt x="14361" y="1"/>
                    <a:pt x="9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56"/>
            <p:cNvSpPr/>
            <p:nvPr/>
          </p:nvSpPr>
          <p:spPr>
            <a:xfrm>
              <a:off x="4080550" y="3498425"/>
              <a:ext cx="435800" cy="272425"/>
            </a:xfrm>
            <a:custGeom>
              <a:avLst/>
              <a:gdLst/>
              <a:ahLst/>
              <a:cxnLst/>
              <a:rect l="l" t="t" r="r" b="b"/>
              <a:pathLst>
                <a:path w="17432" h="10897" extrusionOk="0">
                  <a:moveTo>
                    <a:pt x="8891" y="1"/>
                  </a:moveTo>
                  <a:cubicBezTo>
                    <a:pt x="8801" y="1"/>
                    <a:pt x="8711" y="1"/>
                    <a:pt x="8621" y="3"/>
                  </a:cubicBezTo>
                  <a:cubicBezTo>
                    <a:pt x="6644" y="14"/>
                    <a:pt x="4894" y="169"/>
                    <a:pt x="3620" y="907"/>
                  </a:cubicBezTo>
                  <a:cubicBezTo>
                    <a:pt x="632" y="2646"/>
                    <a:pt x="1" y="10897"/>
                    <a:pt x="1" y="10897"/>
                  </a:cubicBezTo>
                  <a:lnTo>
                    <a:pt x="17432" y="10849"/>
                  </a:lnTo>
                  <a:cubicBezTo>
                    <a:pt x="17432" y="10849"/>
                    <a:pt x="16289" y="2110"/>
                    <a:pt x="13538" y="729"/>
                  </a:cubicBezTo>
                  <a:cubicBezTo>
                    <a:pt x="12549" y="240"/>
                    <a:pt x="10779" y="1"/>
                    <a:pt x="88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56"/>
            <p:cNvSpPr/>
            <p:nvPr/>
          </p:nvSpPr>
          <p:spPr>
            <a:xfrm>
              <a:off x="4063900" y="3100125"/>
              <a:ext cx="418225" cy="383650"/>
            </a:xfrm>
            <a:custGeom>
              <a:avLst/>
              <a:gdLst/>
              <a:ahLst/>
              <a:cxnLst/>
              <a:rect l="l" t="t" r="r" b="b"/>
              <a:pathLst>
                <a:path w="16729" h="15346" extrusionOk="0">
                  <a:moveTo>
                    <a:pt x="12617" y="0"/>
                  </a:moveTo>
                  <a:cubicBezTo>
                    <a:pt x="12563" y="0"/>
                    <a:pt x="12509" y="2"/>
                    <a:pt x="12454" y="4"/>
                  </a:cubicBezTo>
                  <a:lnTo>
                    <a:pt x="4417" y="397"/>
                  </a:lnTo>
                  <a:cubicBezTo>
                    <a:pt x="2584" y="480"/>
                    <a:pt x="1119" y="1945"/>
                    <a:pt x="1024" y="3778"/>
                  </a:cubicBezTo>
                  <a:lnTo>
                    <a:pt x="1024" y="3921"/>
                  </a:lnTo>
                  <a:cubicBezTo>
                    <a:pt x="1012" y="3993"/>
                    <a:pt x="1012" y="4076"/>
                    <a:pt x="1000" y="4147"/>
                  </a:cubicBezTo>
                  <a:cubicBezTo>
                    <a:pt x="871" y="5275"/>
                    <a:pt x="0" y="15345"/>
                    <a:pt x="9232" y="15345"/>
                  </a:cubicBezTo>
                  <a:cubicBezTo>
                    <a:pt x="9359" y="15345"/>
                    <a:pt x="9489" y="15343"/>
                    <a:pt x="9620" y="15339"/>
                  </a:cubicBezTo>
                  <a:cubicBezTo>
                    <a:pt x="16633" y="15125"/>
                    <a:pt x="16728" y="7600"/>
                    <a:pt x="16169" y="3112"/>
                  </a:cubicBezTo>
                  <a:cubicBezTo>
                    <a:pt x="15938" y="1320"/>
                    <a:pt x="14406" y="0"/>
                    <a:pt x="12617" y="0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56"/>
            <p:cNvSpPr/>
            <p:nvPr/>
          </p:nvSpPr>
          <p:spPr>
            <a:xfrm>
              <a:off x="4309550" y="3270975"/>
              <a:ext cx="39525" cy="33200"/>
            </a:xfrm>
            <a:custGeom>
              <a:avLst/>
              <a:gdLst/>
              <a:ahLst/>
              <a:cxnLst/>
              <a:rect l="l" t="t" r="r" b="b"/>
              <a:pathLst>
                <a:path w="1581" h="1328" extrusionOk="0">
                  <a:moveTo>
                    <a:pt x="876" y="1"/>
                  </a:moveTo>
                  <a:cubicBezTo>
                    <a:pt x="325" y="1"/>
                    <a:pt x="1" y="642"/>
                    <a:pt x="366" y="1076"/>
                  </a:cubicBezTo>
                  <a:cubicBezTo>
                    <a:pt x="503" y="1249"/>
                    <a:pt x="692" y="1328"/>
                    <a:pt x="878" y="1328"/>
                  </a:cubicBezTo>
                  <a:cubicBezTo>
                    <a:pt x="1191" y="1328"/>
                    <a:pt x="1495" y="1104"/>
                    <a:pt x="1533" y="730"/>
                  </a:cubicBezTo>
                  <a:cubicBezTo>
                    <a:pt x="1580" y="373"/>
                    <a:pt x="1318" y="40"/>
                    <a:pt x="949" y="4"/>
                  </a:cubicBezTo>
                  <a:cubicBezTo>
                    <a:pt x="925" y="2"/>
                    <a:pt x="900" y="1"/>
                    <a:pt x="8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56"/>
            <p:cNvSpPr/>
            <p:nvPr/>
          </p:nvSpPr>
          <p:spPr>
            <a:xfrm>
              <a:off x="4228800" y="3273750"/>
              <a:ext cx="33350" cy="33050"/>
            </a:xfrm>
            <a:custGeom>
              <a:avLst/>
              <a:gdLst/>
              <a:ahLst/>
              <a:cxnLst/>
              <a:rect l="l" t="t" r="r" b="b"/>
              <a:pathLst>
                <a:path w="1334" h="1322" extrusionOk="0"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cubicBezTo>
                    <a:pt x="0" y="1024"/>
                    <a:pt x="298" y="1322"/>
                    <a:pt x="667" y="1322"/>
                  </a:cubicBezTo>
                  <a:cubicBezTo>
                    <a:pt x="1036" y="1322"/>
                    <a:pt x="1334" y="1024"/>
                    <a:pt x="1334" y="667"/>
                  </a:cubicBez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56"/>
            <p:cNvSpPr/>
            <p:nvPr/>
          </p:nvSpPr>
          <p:spPr>
            <a:xfrm>
              <a:off x="4259225" y="3345100"/>
              <a:ext cx="60300" cy="15900"/>
            </a:xfrm>
            <a:custGeom>
              <a:avLst/>
              <a:gdLst/>
              <a:ahLst/>
              <a:cxnLst/>
              <a:rect l="l" t="t" r="r" b="b"/>
              <a:pathLst>
                <a:path w="2412" h="636" extrusionOk="0">
                  <a:moveTo>
                    <a:pt x="2191" y="1"/>
                  </a:moveTo>
                  <a:cubicBezTo>
                    <a:pt x="2164" y="1"/>
                    <a:pt x="2134" y="9"/>
                    <a:pt x="2105" y="28"/>
                  </a:cubicBezTo>
                  <a:cubicBezTo>
                    <a:pt x="1807" y="233"/>
                    <a:pt x="1460" y="339"/>
                    <a:pt x="1111" y="339"/>
                  </a:cubicBezTo>
                  <a:cubicBezTo>
                    <a:pt x="833" y="339"/>
                    <a:pt x="554" y="272"/>
                    <a:pt x="295" y="135"/>
                  </a:cubicBezTo>
                  <a:cubicBezTo>
                    <a:pt x="270" y="121"/>
                    <a:pt x="246" y="114"/>
                    <a:pt x="222" y="114"/>
                  </a:cubicBezTo>
                  <a:cubicBezTo>
                    <a:pt x="90" y="114"/>
                    <a:pt x="0" y="316"/>
                    <a:pt x="152" y="397"/>
                  </a:cubicBezTo>
                  <a:cubicBezTo>
                    <a:pt x="420" y="553"/>
                    <a:pt x="730" y="636"/>
                    <a:pt x="1042" y="636"/>
                  </a:cubicBezTo>
                  <a:cubicBezTo>
                    <a:pt x="1063" y="636"/>
                    <a:pt x="1084" y="636"/>
                    <a:pt x="1105" y="635"/>
                  </a:cubicBezTo>
                  <a:lnTo>
                    <a:pt x="1283" y="635"/>
                  </a:lnTo>
                  <a:cubicBezTo>
                    <a:pt x="1641" y="611"/>
                    <a:pt x="1986" y="480"/>
                    <a:pt x="2284" y="278"/>
                  </a:cubicBezTo>
                  <a:cubicBezTo>
                    <a:pt x="2411" y="180"/>
                    <a:pt x="2320" y="1"/>
                    <a:pt x="2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56"/>
            <p:cNvSpPr/>
            <p:nvPr/>
          </p:nvSpPr>
          <p:spPr>
            <a:xfrm>
              <a:off x="4447875" y="3271900"/>
              <a:ext cx="94375" cy="77475"/>
            </a:xfrm>
            <a:custGeom>
              <a:avLst/>
              <a:gdLst/>
              <a:ahLst/>
              <a:cxnLst/>
              <a:rect l="l" t="t" r="r" b="b"/>
              <a:pathLst>
                <a:path w="3775" h="3099" extrusionOk="0">
                  <a:moveTo>
                    <a:pt x="2083" y="1"/>
                  </a:moveTo>
                  <a:cubicBezTo>
                    <a:pt x="1541" y="1"/>
                    <a:pt x="960" y="118"/>
                    <a:pt x="560" y="205"/>
                  </a:cubicBezTo>
                  <a:lnTo>
                    <a:pt x="0" y="3099"/>
                  </a:lnTo>
                  <a:cubicBezTo>
                    <a:pt x="488" y="3039"/>
                    <a:pt x="2084" y="2956"/>
                    <a:pt x="3048" y="2229"/>
                  </a:cubicBezTo>
                  <a:cubicBezTo>
                    <a:pt x="3632" y="1789"/>
                    <a:pt x="3774" y="932"/>
                    <a:pt x="3298" y="396"/>
                  </a:cubicBezTo>
                  <a:cubicBezTo>
                    <a:pt x="3032" y="96"/>
                    <a:pt x="2574" y="1"/>
                    <a:pt x="2083" y="1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56"/>
            <p:cNvSpPr/>
            <p:nvPr/>
          </p:nvSpPr>
          <p:spPr>
            <a:xfrm>
              <a:off x="4484100" y="3288425"/>
              <a:ext cx="37300" cy="13025"/>
            </a:xfrm>
            <a:custGeom>
              <a:avLst/>
              <a:gdLst/>
              <a:ahLst/>
              <a:cxnLst/>
              <a:rect l="l" t="t" r="r" b="b"/>
              <a:pathLst>
                <a:path w="1492" h="521" extrusionOk="0">
                  <a:moveTo>
                    <a:pt x="543" y="1"/>
                  </a:moveTo>
                  <a:cubicBezTo>
                    <a:pt x="419" y="1"/>
                    <a:pt x="293" y="15"/>
                    <a:pt x="170" y="44"/>
                  </a:cubicBezTo>
                  <a:cubicBezTo>
                    <a:pt x="1" y="108"/>
                    <a:pt x="58" y="342"/>
                    <a:pt x="207" y="342"/>
                  </a:cubicBezTo>
                  <a:cubicBezTo>
                    <a:pt x="225" y="342"/>
                    <a:pt x="245" y="338"/>
                    <a:pt x="266" y="330"/>
                  </a:cubicBezTo>
                  <a:cubicBezTo>
                    <a:pt x="354" y="310"/>
                    <a:pt x="444" y="301"/>
                    <a:pt x="533" y="301"/>
                  </a:cubicBezTo>
                  <a:cubicBezTo>
                    <a:pt x="768" y="301"/>
                    <a:pt x="999" y="368"/>
                    <a:pt x="1206" y="497"/>
                  </a:cubicBezTo>
                  <a:cubicBezTo>
                    <a:pt x="1230" y="509"/>
                    <a:pt x="1254" y="521"/>
                    <a:pt x="1278" y="521"/>
                  </a:cubicBezTo>
                  <a:cubicBezTo>
                    <a:pt x="1432" y="521"/>
                    <a:pt x="1492" y="306"/>
                    <a:pt x="1349" y="235"/>
                  </a:cubicBezTo>
                  <a:cubicBezTo>
                    <a:pt x="1109" y="77"/>
                    <a:pt x="828" y="1"/>
                    <a:pt x="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56"/>
            <p:cNvSpPr/>
            <p:nvPr/>
          </p:nvSpPr>
          <p:spPr>
            <a:xfrm>
              <a:off x="4489525" y="3293125"/>
              <a:ext cx="21300" cy="24400"/>
            </a:xfrm>
            <a:custGeom>
              <a:avLst/>
              <a:gdLst/>
              <a:ahLst/>
              <a:cxnLst/>
              <a:rect l="l" t="t" r="r" b="b"/>
              <a:pathLst>
                <a:path w="852" h="976" extrusionOk="0">
                  <a:moveTo>
                    <a:pt x="652" y="1"/>
                  </a:moveTo>
                  <a:cubicBezTo>
                    <a:pt x="604" y="1"/>
                    <a:pt x="556" y="25"/>
                    <a:pt x="525" y="83"/>
                  </a:cubicBezTo>
                  <a:cubicBezTo>
                    <a:pt x="406" y="309"/>
                    <a:pt x="251" y="523"/>
                    <a:pt x="84" y="726"/>
                  </a:cubicBezTo>
                  <a:cubicBezTo>
                    <a:pt x="1" y="821"/>
                    <a:pt x="72" y="976"/>
                    <a:pt x="203" y="976"/>
                  </a:cubicBezTo>
                  <a:cubicBezTo>
                    <a:pt x="239" y="976"/>
                    <a:pt x="287" y="964"/>
                    <a:pt x="311" y="928"/>
                  </a:cubicBezTo>
                  <a:cubicBezTo>
                    <a:pt x="489" y="714"/>
                    <a:pt x="656" y="476"/>
                    <a:pt x="787" y="225"/>
                  </a:cubicBezTo>
                  <a:cubicBezTo>
                    <a:pt x="851" y="105"/>
                    <a:pt x="753" y="1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56"/>
            <p:cNvSpPr/>
            <p:nvPr/>
          </p:nvSpPr>
          <p:spPr>
            <a:xfrm>
              <a:off x="4020725" y="3278325"/>
              <a:ext cx="95575" cy="75825"/>
            </a:xfrm>
            <a:custGeom>
              <a:avLst/>
              <a:gdLst/>
              <a:ahLst/>
              <a:cxnLst/>
              <a:rect l="l" t="t" r="r" b="b"/>
              <a:pathLst>
                <a:path w="3823" h="3033" extrusionOk="0">
                  <a:moveTo>
                    <a:pt x="1767" y="0"/>
                  </a:moveTo>
                  <a:cubicBezTo>
                    <a:pt x="1235" y="0"/>
                    <a:pt x="727" y="102"/>
                    <a:pt x="453" y="436"/>
                  </a:cubicBezTo>
                  <a:cubicBezTo>
                    <a:pt x="1" y="984"/>
                    <a:pt x="155" y="1830"/>
                    <a:pt x="763" y="2258"/>
                  </a:cubicBezTo>
                  <a:cubicBezTo>
                    <a:pt x="1739" y="2961"/>
                    <a:pt x="3346" y="2996"/>
                    <a:pt x="3823" y="3032"/>
                  </a:cubicBezTo>
                  <a:lnTo>
                    <a:pt x="3180" y="163"/>
                  </a:lnTo>
                  <a:cubicBezTo>
                    <a:pt x="2807" y="93"/>
                    <a:pt x="2276" y="0"/>
                    <a:pt x="1767" y="0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56"/>
            <p:cNvSpPr/>
            <p:nvPr/>
          </p:nvSpPr>
          <p:spPr>
            <a:xfrm>
              <a:off x="4041575" y="3294800"/>
              <a:ext cx="37075" cy="13500"/>
            </a:xfrm>
            <a:custGeom>
              <a:avLst/>
              <a:gdLst/>
              <a:ahLst/>
              <a:cxnLst/>
              <a:rect l="l" t="t" r="r" b="b"/>
              <a:pathLst>
                <a:path w="1483" h="540" extrusionOk="0">
                  <a:moveTo>
                    <a:pt x="977" y="1"/>
                  </a:moveTo>
                  <a:cubicBezTo>
                    <a:pt x="678" y="1"/>
                    <a:pt x="383" y="92"/>
                    <a:pt x="131" y="266"/>
                  </a:cubicBezTo>
                  <a:cubicBezTo>
                    <a:pt x="0" y="337"/>
                    <a:pt x="60" y="539"/>
                    <a:pt x="214" y="539"/>
                  </a:cubicBezTo>
                  <a:cubicBezTo>
                    <a:pt x="238" y="539"/>
                    <a:pt x="262" y="528"/>
                    <a:pt x="286" y="516"/>
                  </a:cubicBezTo>
                  <a:cubicBezTo>
                    <a:pt x="492" y="372"/>
                    <a:pt x="739" y="303"/>
                    <a:pt x="985" y="303"/>
                  </a:cubicBezTo>
                  <a:cubicBezTo>
                    <a:pt x="1066" y="303"/>
                    <a:pt x="1147" y="310"/>
                    <a:pt x="1226" y="325"/>
                  </a:cubicBezTo>
                  <a:cubicBezTo>
                    <a:pt x="1244" y="331"/>
                    <a:pt x="1261" y="333"/>
                    <a:pt x="1277" y="333"/>
                  </a:cubicBezTo>
                  <a:cubicBezTo>
                    <a:pt x="1430" y="333"/>
                    <a:pt x="1482" y="93"/>
                    <a:pt x="1310" y="39"/>
                  </a:cubicBezTo>
                  <a:cubicBezTo>
                    <a:pt x="1200" y="14"/>
                    <a:pt x="1088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56"/>
            <p:cNvSpPr/>
            <p:nvPr/>
          </p:nvSpPr>
          <p:spPr>
            <a:xfrm>
              <a:off x="4052125" y="3299875"/>
              <a:ext cx="21600" cy="23900"/>
            </a:xfrm>
            <a:custGeom>
              <a:avLst/>
              <a:gdLst/>
              <a:ahLst/>
              <a:cxnLst/>
              <a:rect l="l" t="t" r="r" b="b"/>
              <a:pathLst>
                <a:path w="864" h="956" extrusionOk="0">
                  <a:moveTo>
                    <a:pt x="201" y="1"/>
                  </a:moveTo>
                  <a:cubicBezTo>
                    <a:pt x="98" y="1"/>
                    <a:pt x="1" y="107"/>
                    <a:pt x="66" y="229"/>
                  </a:cubicBezTo>
                  <a:cubicBezTo>
                    <a:pt x="209" y="479"/>
                    <a:pt x="364" y="706"/>
                    <a:pt x="566" y="920"/>
                  </a:cubicBezTo>
                  <a:cubicBezTo>
                    <a:pt x="590" y="944"/>
                    <a:pt x="626" y="956"/>
                    <a:pt x="673" y="956"/>
                  </a:cubicBezTo>
                  <a:cubicBezTo>
                    <a:pt x="804" y="956"/>
                    <a:pt x="864" y="801"/>
                    <a:pt x="781" y="706"/>
                  </a:cubicBezTo>
                  <a:cubicBezTo>
                    <a:pt x="602" y="515"/>
                    <a:pt x="447" y="301"/>
                    <a:pt x="328" y="75"/>
                  </a:cubicBezTo>
                  <a:cubicBezTo>
                    <a:pt x="295" y="22"/>
                    <a:pt x="247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56"/>
            <p:cNvSpPr/>
            <p:nvPr/>
          </p:nvSpPr>
          <p:spPr>
            <a:xfrm>
              <a:off x="4065075" y="3031725"/>
              <a:ext cx="439075" cy="205300"/>
            </a:xfrm>
            <a:custGeom>
              <a:avLst/>
              <a:gdLst/>
              <a:ahLst/>
              <a:cxnLst/>
              <a:rect l="l" t="t" r="r" b="b"/>
              <a:pathLst>
                <a:path w="17563" h="8212" extrusionOk="0">
                  <a:moveTo>
                    <a:pt x="8648" y="1"/>
                  </a:moveTo>
                  <a:cubicBezTo>
                    <a:pt x="8473" y="1"/>
                    <a:pt x="8297" y="5"/>
                    <a:pt x="8121" y="14"/>
                  </a:cubicBezTo>
                  <a:cubicBezTo>
                    <a:pt x="3739" y="216"/>
                    <a:pt x="810" y="3073"/>
                    <a:pt x="48" y="7645"/>
                  </a:cubicBezTo>
                  <a:cubicBezTo>
                    <a:pt x="1" y="7848"/>
                    <a:pt x="132" y="8038"/>
                    <a:pt x="322" y="8086"/>
                  </a:cubicBezTo>
                  <a:cubicBezTo>
                    <a:pt x="717" y="8165"/>
                    <a:pt x="1128" y="8211"/>
                    <a:pt x="2712" y="8211"/>
                  </a:cubicBezTo>
                  <a:cubicBezTo>
                    <a:pt x="3041" y="8211"/>
                    <a:pt x="3419" y="8209"/>
                    <a:pt x="3858" y="8205"/>
                  </a:cubicBezTo>
                  <a:lnTo>
                    <a:pt x="4680" y="5943"/>
                  </a:lnTo>
                  <a:lnTo>
                    <a:pt x="5704" y="8169"/>
                  </a:lnTo>
                  <a:cubicBezTo>
                    <a:pt x="6561" y="8145"/>
                    <a:pt x="7514" y="8110"/>
                    <a:pt x="8597" y="8062"/>
                  </a:cubicBezTo>
                  <a:cubicBezTo>
                    <a:pt x="13562" y="7824"/>
                    <a:pt x="16443" y="7300"/>
                    <a:pt x="17312" y="7122"/>
                  </a:cubicBezTo>
                  <a:cubicBezTo>
                    <a:pt x="17467" y="7086"/>
                    <a:pt x="17562" y="6919"/>
                    <a:pt x="17515" y="6764"/>
                  </a:cubicBezTo>
                  <a:cubicBezTo>
                    <a:pt x="16372" y="2445"/>
                    <a:pt x="12816" y="1"/>
                    <a:pt x="8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56"/>
            <p:cNvSpPr/>
            <p:nvPr/>
          </p:nvSpPr>
          <p:spPr>
            <a:xfrm>
              <a:off x="4234750" y="3452350"/>
              <a:ext cx="120875" cy="71750"/>
            </a:xfrm>
            <a:custGeom>
              <a:avLst/>
              <a:gdLst/>
              <a:ahLst/>
              <a:cxnLst/>
              <a:rect l="l" t="t" r="r" b="b"/>
              <a:pathLst>
                <a:path w="4835" h="2870" extrusionOk="0">
                  <a:moveTo>
                    <a:pt x="4513" y="0"/>
                  </a:moveTo>
                  <a:lnTo>
                    <a:pt x="191" y="274"/>
                  </a:lnTo>
                  <a:lnTo>
                    <a:pt x="0" y="2869"/>
                  </a:lnTo>
                  <a:lnTo>
                    <a:pt x="4834" y="2798"/>
                  </a:lnTo>
                  <a:lnTo>
                    <a:pt x="4513" y="0"/>
                  </a:ln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56"/>
            <p:cNvSpPr/>
            <p:nvPr/>
          </p:nvSpPr>
          <p:spPr>
            <a:xfrm>
              <a:off x="4314825" y="3236975"/>
              <a:ext cx="44950" cy="19725"/>
            </a:xfrm>
            <a:custGeom>
              <a:avLst/>
              <a:gdLst/>
              <a:ahLst/>
              <a:cxnLst/>
              <a:rect l="l" t="t" r="r" b="b"/>
              <a:pathLst>
                <a:path w="1798" h="789" extrusionOk="0">
                  <a:moveTo>
                    <a:pt x="634" y="1"/>
                  </a:moveTo>
                  <a:cubicBezTo>
                    <a:pt x="427" y="1"/>
                    <a:pt x="208" y="28"/>
                    <a:pt x="83" y="162"/>
                  </a:cubicBezTo>
                  <a:cubicBezTo>
                    <a:pt x="36" y="209"/>
                    <a:pt x="0" y="281"/>
                    <a:pt x="0" y="352"/>
                  </a:cubicBezTo>
                  <a:cubicBezTo>
                    <a:pt x="0" y="447"/>
                    <a:pt x="48" y="662"/>
                    <a:pt x="167" y="721"/>
                  </a:cubicBezTo>
                  <a:cubicBezTo>
                    <a:pt x="214" y="745"/>
                    <a:pt x="262" y="745"/>
                    <a:pt x="310" y="757"/>
                  </a:cubicBezTo>
                  <a:cubicBezTo>
                    <a:pt x="524" y="769"/>
                    <a:pt x="726" y="781"/>
                    <a:pt x="929" y="781"/>
                  </a:cubicBezTo>
                  <a:cubicBezTo>
                    <a:pt x="993" y="786"/>
                    <a:pt x="1057" y="789"/>
                    <a:pt x="1120" y="789"/>
                  </a:cubicBezTo>
                  <a:cubicBezTo>
                    <a:pt x="1210" y="789"/>
                    <a:pt x="1297" y="783"/>
                    <a:pt x="1381" y="769"/>
                  </a:cubicBezTo>
                  <a:cubicBezTo>
                    <a:pt x="1548" y="757"/>
                    <a:pt x="1691" y="650"/>
                    <a:pt x="1762" y="507"/>
                  </a:cubicBezTo>
                  <a:cubicBezTo>
                    <a:pt x="1798" y="400"/>
                    <a:pt x="1762" y="269"/>
                    <a:pt x="1679" y="197"/>
                  </a:cubicBezTo>
                  <a:cubicBezTo>
                    <a:pt x="1488" y="43"/>
                    <a:pt x="1072" y="31"/>
                    <a:pt x="833" y="7"/>
                  </a:cubicBezTo>
                  <a:cubicBezTo>
                    <a:pt x="771" y="4"/>
                    <a:pt x="703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56"/>
            <p:cNvSpPr/>
            <p:nvPr/>
          </p:nvSpPr>
          <p:spPr>
            <a:xfrm>
              <a:off x="4214200" y="3239075"/>
              <a:ext cx="45275" cy="19925"/>
            </a:xfrm>
            <a:custGeom>
              <a:avLst/>
              <a:gdLst/>
              <a:ahLst/>
              <a:cxnLst/>
              <a:rect l="l" t="t" r="r" b="b"/>
              <a:pathLst>
                <a:path w="1811" h="797" extrusionOk="0">
                  <a:moveTo>
                    <a:pt x="1166" y="0"/>
                  </a:moveTo>
                  <a:cubicBezTo>
                    <a:pt x="1096" y="0"/>
                    <a:pt x="1028" y="3"/>
                    <a:pt x="965" y="6"/>
                  </a:cubicBezTo>
                  <a:cubicBezTo>
                    <a:pt x="739" y="30"/>
                    <a:pt x="310" y="42"/>
                    <a:pt x="132" y="197"/>
                  </a:cubicBezTo>
                  <a:cubicBezTo>
                    <a:pt x="36" y="268"/>
                    <a:pt x="1" y="399"/>
                    <a:pt x="36" y="506"/>
                  </a:cubicBezTo>
                  <a:cubicBezTo>
                    <a:pt x="120" y="661"/>
                    <a:pt x="263" y="756"/>
                    <a:pt x="417" y="768"/>
                  </a:cubicBezTo>
                  <a:cubicBezTo>
                    <a:pt x="531" y="786"/>
                    <a:pt x="644" y="797"/>
                    <a:pt x="753" y="797"/>
                  </a:cubicBezTo>
                  <a:cubicBezTo>
                    <a:pt x="792" y="797"/>
                    <a:pt x="832" y="795"/>
                    <a:pt x="870" y="792"/>
                  </a:cubicBezTo>
                  <a:cubicBezTo>
                    <a:pt x="1084" y="780"/>
                    <a:pt x="1287" y="768"/>
                    <a:pt x="1489" y="756"/>
                  </a:cubicBezTo>
                  <a:cubicBezTo>
                    <a:pt x="1537" y="756"/>
                    <a:pt x="1596" y="744"/>
                    <a:pt x="1644" y="721"/>
                  </a:cubicBezTo>
                  <a:cubicBezTo>
                    <a:pt x="1763" y="673"/>
                    <a:pt x="1810" y="447"/>
                    <a:pt x="1799" y="352"/>
                  </a:cubicBezTo>
                  <a:cubicBezTo>
                    <a:pt x="1799" y="280"/>
                    <a:pt x="1775" y="221"/>
                    <a:pt x="1727" y="161"/>
                  </a:cubicBezTo>
                  <a:cubicBezTo>
                    <a:pt x="1602" y="27"/>
                    <a:pt x="1377" y="0"/>
                    <a:pt x="1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56"/>
            <p:cNvSpPr/>
            <p:nvPr/>
          </p:nvSpPr>
          <p:spPr>
            <a:xfrm>
              <a:off x="4224925" y="3515975"/>
              <a:ext cx="141725" cy="16775"/>
            </a:xfrm>
            <a:custGeom>
              <a:avLst/>
              <a:gdLst/>
              <a:ahLst/>
              <a:cxnLst/>
              <a:rect l="l" t="t" r="r" b="b"/>
              <a:pathLst>
                <a:path w="5669" h="671" extrusionOk="0">
                  <a:moveTo>
                    <a:pt x="242" y="1"/>
                  </a:moveTo>
                  <a:cubicBezTo>
                    <a:pt x="81" y="1"/>
                    <a:pt x="0" y="252"/>
                    <a:pt x="179" y="336"/>
                  </a:cubicBezTo>
                  <a:cubicBezTo>
                    <a:pt x="215" y="348"/>
                    <a:pt x="953" y="670"/>
                    <a:pt x="2894" y="670"/>
                  </a:cubicBezTo>
                  <a:lnTo>
                    <a:pt x="2929" y="670"/>
                  </a:lnTo>
                  <a:cubicBezTo>
                    <a:pt x="2983" y="671"/>
                    <a:pt x="3036" y="671"/>
                    <a:pt x="3090" y="671"/>
                  </a:cubicBezTo>
                  <a:cubicBezTo>
                    <a:pt x="3892" y="671"/>
                    <a:pt x="4683" y="587"/>
                    <a:pt x="5453" y="420"/>
                  </a:cubicBezTo>
                  <a:cubicBezTo>
                    <a:pt x="5668" y="375"/>
                    <a:pt x="5615" y="72"/>
                    <a:pt x="5425" y="72"/>
                  </a:cubicBezTo>
                  <a:cubicBezTo>
                    <a:pt x="5415" y="72"/>
                    <a:pt x="5405" y="73"/>
                    <a:pt x="5394" y="74"/>
                  </a:cubicBezTo>
                  <a:cubicBezTo>
                    <a:pt x="4624" y="242"/>
                    <a:pt x="3833" y="326"/>
                    <a:pt x="3050" y="326"/>
                  </a:cubicBezTo>
                  <a:cubicBezTo>
                    <a:pt x="2998" y="326"/>
                    <a:pt x="2946" y="325"/>
                    <a:pt x="2894" y="324"/>
                  </a:cubicBezTo>
                  <a:cubicBezTo>
                    <a:pt x="1048" y="324"/>
                    <a:pt x="322" y="27"/>
                    <a:pt x="310" y="15"/>
                  </a:cubicBezTo>
                  <a:cubicBezTo>
                    <a:pt x="286" y="5"/>
                    <a:pt x="264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56"/>
            <p:cNvSpPr/>
            <p:nvPr/>
          </p:nvSpPr>
          <p:spPr>
            <a:xfrm>
              <a:off x="4138300" y="3679800"/>
              <a:ext cx="19100" cy="90450"/>
            </a:xfrm>
            <a:custGeom>
              <a:avLst/>
              <a:gdLst/>
              <a:ahLst/>
              <a:cxnLst/>
              <a:rect l="l" t="t" r="r" b="b"/>
              <a:pathLst>
                <a:path w="764" h="3618" extrusionOk="0">
                  <a:moveTo>
                    <a:pt x="582" y="0"/>
                  </a:moveTo>
                  <a:cubicBezTo>
                    <a:pt x="505" y="0"/>
                    <a:pt x="428" y="49"/>
                    <a:pt x="417" y="153"/>
                  </a:cubicBezTo>
                  <a:lnTo>
                    <a:pt x="13" y="3427"/>
                  </a:lnTo>
                  <a:cubicBezTo>
                    <a:pt x="1" y="3511"/>
                    <a:pt x="72" y="3606"/>
                    <a:pt x="167" y="3618"/>
                  </a:cubicBezTo>
                  <a:lnTo>
                    <a:pt x="191" y="3618"/>
                  </a:lnTo>
                  <a:cubicBezTo>
                    <a:pt x="274" y="3618"/>
                    <a:pt x="346" y="3547"/>
                    <a:pt x="358" y="3463"/>
                  </a:cubicBezTo>
                  <a:lnTo>
                    <a:pt x="751" y="189"/>
                  </a:lnTo>
                  <a:cubicBezTo>
                    <a:pt x="764" y="67"/>
                    <a:pt x="673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56"/>
            <p:cNvSpPr/>
            <p:nvPr/>
          </p:nvSpPr>
          <p:spPr>
            <a:xfrm>
              <a:off x="4438900" y="3679800"/>
              <a:ext cx="19100" cy="90450"/>
            </a:xfrm>
            <a:custGeom>
              <a:avLst/>
              <a:gdLst/>
              <a:ahLst/>
              <a:cxnLst/>
              <a:rect l="l" t="t" r="r" b="b"/>
              <a:pathLst>
                <a:path w="764" h="3618" extrusionOk="0">
                  <a:moveTo>
                    <a:pt x="184" y="0"/>
                  </a:moveTo>
                  <a:cubicBezTo>
                    <a:pt x="92" y="0"/>
                    <a:pt x="1" y="67"/>
                    <a:pt x="14" y="189"/>
                  </a:cubicBezTo>
                  <a:lnTo>
                    <a:pt x="407" y="3463"/>
                  </a:lnTo>
                  <a:cubicBezTo>
                    <a:pt x="419" y="3547"/>
                    <a:pt x="490" y="3618"/>
                    <a:pt x="585" y="3618"/>
                  </a:cubicBezTo>
                  <a:lnTo>
                    <a:pt x="597" y="3618"/>
                  </a:lnTo>
                  <a:cubicBezTo>
                    <a:pt x="692" y="3606"/>
                    <a:pt x="764" y="3511"/>
                    <a:pt x="752" y="3427"/>
                  </a:cubicBezTo>
                  <a:lnTo>
                    <a:pt x="359" y="153"/>
                  </a:lnTo>
                  <a:cubicBezTo>
                    <a:pt x="343" y="49"/>
                    <a:pt x="263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56"/>
            <p:cNvSpPr/>
            <p:nvPr/>
          </p:nvSpPr>
          <p:spPr>
            <a:xfrm>
              <a:off x="4228800" y="3320175"/>
              <a:ext cx="4475" cy="4500"/>
            </a:xfrm>
            <a:custGeom>
              <a:avLst/>
              <a:gdLst/>
              <a:ahLst/>
              <a:cxnLst/>
              <a:rect l="l" t="t" r="r" b="b"/>
              <a:pathLst>
                <a:path w="179" h="180" extrusionOk="0">
                  <a:moveTo>
                    <a:pt x="83" y="1"/>
                  </a:moveTo>
                  <a:cubicBezTo>
                    <a:pt x="36" y="1"/>
                    <a:pt x="0" y="36"/>
                    <a:pt x="0" y="96"/>
                  </a:cubicBezTo>
                  <a:cubicBezTo>
                    <a:pt x="0" y="144"/>
                    <a:pt x="36" y="179"/>
                    <a:pt x="83" y="179"/>
                  </a:cubicBezTo>
                  <a:cubicBezTo>
                    <a:pt x="143" y="179"/>
                    <a:pt x="179" y="144"/>
                    <a:pt x="179" y="96"/>
                  </a:cubicBezTo>
                  <a:cubicBezTo>
                    <a:pt x="179" y="36"/>
                    <a:pt x="143" y="1"/>
                    <a:pt x="83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56"/>
            <p:cNvSpPr/>
            <p:nvPr/>
          </p:nvSpPr>
          <p:spPr>
            <a:xfrm>
              <a:off x="4250775" y="3325550"/>
              <a:ext cx="4825" cy="3575"/>
            </a:xfrm>
            <a:custGeom>
              <a:avLst/>
              <a:gdLst/>
              <a:ahLst/>
              <a:cxnLst/>
              <a:rect l="l" t="t" r="r" b="b"/>
              <a:pathLst>
                <a:path w="193" h="143" extrusionOk="0">
                  <a:moveTo>
                    <a:pt x="109" y="0"/>
                  </a:moveTo>
                  <a:cubicBezTo>
                    <a:pt x="1" y="9"/>
                    <a:pt x="106" y="142"/>
                    <a:pt x="162" y="142"/>
                  </a:cubicBezTo>
                  <a:cubicBezTo>
                    <a:pt x="180" y="142"/>
                    <a:pt x="193" y="129"/>
                    <a:pt x="193" y="95"/>
                  </a:cubicBezTo>
                  <a:cubicBezTo>
                    <a:pt x="193" y="48"/>
                    <a:pt x="157" y="0"/>
                    <a:pt x="109" y="0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56"/>
            <p:cNvSpPr/>
            <p:nvPr/>
          </p:nvSpPr>
          <p:spPr>
            <a:xfrm>
              <a:off x="4248700" y="3343100"/>
              <a:ext cx="5125" cy="3300"/>
            </a:xfrm>
            <a:custGeom>
              <a:avLst/>
              <a:gdLst/>
              <a:ahLst/>
              <a:cxnLst/>
              <a:rect l="l" t="t" r="r" b="b"/>
              <a:pathLst>
                <a:path w="205" h="132" extrusionOk="0">
                  <a:moveTo>
                    <a:pt x="109" y="1"/>
                  </a:moveTo>
                  <a:cubicBezTo>
                    <a:pt x="0" y="1"/>
                    <a:pt x="112" y="131"/>
                    <a:pt x="172" y="131"/>
                  </a:cubicBezTo>
                  <a:cubicBezTo>
                    <a:pt x="191" y="131"/>
                    <a:pt x="204" y="118"/>
                    <a:pt x="204" y="84"/>
                  </a:cubicBezTo>
                  <a:cubicBezTo>
                    <a:pt x="204" y="36"/>
                    <a:pt x="157" y="1"/>
                    <a:pt x="109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56"/>
            <p:cNvSpPr/>
            <p:nvPr/>
          </p:nvSpPr>
          <p:spPr>
            <a:xfrm>
              <a:off x="4236125" y="3332675"/>
              <a:ext cx="4900" cy="3300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00" y="1"/>
                  </a:moveTo>
                  <a:cubicBezTo>
                    <a:pt x="0" y="1"/>
                    <a:pt x="107" y="131"/>
                    <a:pt x="164" y="131"/>
                  </a:cubicBezTo>
                  <a:cubicBezTo>
                    <a:pt x="182" y="131"/>
                    <a:pt x="195" y="118"/>
                    <a:pt x="195" y="84"/>
                  </a:cubicBezTo>
                  <a:cubicBezTo>
                    <a:pt x="195" y="37"/>
                    <a:pt x="160" y="1"/>
                    <a:pt x="100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56"/>
            <p:cNvSpPr/>
            <p:nvPr/>
          </p:nvSpPr>
          <p:spPr>
            <a:xfrm>
              <a:off x="4227300" y="3342800"/>
              <a:ext cx="4500" cy="4500"/>
            </a:xfrm>
            <a:custGeom>
              <a:avLst/>
              <a:gdLst/>
              <a:ahLst/>
              <a:cxnLst/>
              <a:rect l="l" t="t" r="r" b="b"/>
              <a:pathLst>
                <a:path w="180" h="180" extrusionOk="0">
                  <a:moveTo>
                    <a:pt x="84" y="1"/>
                  </a:moveTo>
                  <a:cubicBezTo>
                    <a:pt x="36" y="1"/>
                    <a:pt x="1" y="36"/>
                    <a:pt x="1" y="84"/>
                  </a:cubicBezTo>
                  <a:cubicBezTo>
                    <a:pt x="1" y="132"/>
                    <a:pt x="36" y="179"/>
                    <a:pt x="84" y="179"/>
                  </a:cubicBezTo>
                  <a:cubicBezTo>
                    <a:pt x="132" y="179"/>
                    <a:pt x="179" y="132"/>
                    <a:pt x="179" y="84"/>
                  </a:cubicBezTo>
                  <a:cubicBezTo>
                    <a:pt x="179" y="36"/>
                    <a:pt x="132" y="1"/>
                    <a:pt x="84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56"/>
            <p:cNvSpPr/>
            <p:nvPr/>
          </p:nvSpPr>
          <p:spPr>
            <a:xfrm>
              <a:off x="4330300" y="3320175"/>
              <a:ext cx="4475" cy="4500"/>
            </a:xfrm>
            <a:custGeom>
              <a:avLst/>
              <a:gdLst/>
              <a:ahLst/>
              <a:cxnLst/>
              <a:rect l="l" t="t" r="r" b="b"/>
              <a:pathLst>
                <a:path w="179" h="180" extrusionOk="0">
                  <a:moveTo>
                    <a:pt x="83" y="1"/>
                  </a:moveTo>
                  <a:cubicBezTo>
                    <a:pt x="36" y="1"/>
                    <a:pt x="0" y="36"/>
                    <a:pt x="0" y="96"/>
                  </a:cubicBezTo>
                  <a:cubicBezTo>
                    <a:pt x="0" y="144"/>
                    <a:pt x="36" y="179"/>
                    <a:pt x="83" y="179"/>
                  </a:cubicBezTo>
                  <a:cubicBezTo>
                    <a:pt x="131" y="179"/>
                    <a:pt x="179" y="144"/>
                    <a:pt x="179" y="96"/>
                  </a:cubicBezTo>
                  <a:cubicBezTo>
                    <a:pt x="179" y="36"/>
                    <a:pt x="131" y="1"/>
                    <a:pt x="83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56"/>
            <p:cNvSpPr/>
            <p:nvPr/>
          </p:nvSpPr>
          <p:spPr>
            <a:xfrm>
              <a:off x="4352250" y="3325550"/>
              <a:ext cx="4850" cy="3525"/>
            </a:xfrm>
            <a:custGeom>
              <a:avLst/>
              <a:gdLst/>
              <a:ahLst/>
              <a:cxnLst/>
              <a:rect l="l" t="t" r="r" b="b"/>
              <a:pathLst>
                <a:path w="194" h="141" extrusionOk="0">
                  <a:moveTo>
                    <a:pt x="110" y="0"/>
                  </a:moveTo>
                  <a:cubicBezTo>
                    <a:pt x="0" y="0"/>
                    <a:pt x="109" y="141"/>
                    <a:pt x="165" y="141"/>
                  </a:cubicBezTo>
                  <a:cubicBezTo>
                    <a:pt x="182" y="141"/>
                    <a:pt x="194" y="128"/>
                    <a:pt x="194" y="95"/>
                  </a:cubicBezTo>
                  <a:cubicBezTo>
                    <a:pt x="194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56"/>
            <p:cNvSpPr/>
            <p:nvPr/>
          </p:nvSpPr>
          <p:spPr>
            <a:xfrm>
              <a:off x="4350525" y="3343100"/>
              <a:ext cx="4500" cy="4500"/>
            </a:xfrm>
            <a:custGeom>
              <a:avLst/>
              <a:gdLst/>
              <a:ahLst/>
              <a:cxnLst/>
              <a:rect l="l" t="t" r="r" b="b"/>
              <a:pathLst>
                <a:path w="180" h="180" extrusionOk="0">
                  <a:moveTo>
                    <a:pt x="96" y="1"/>
                  </a:moveTo>
                  <a:cubicBezTo>
                    <a:pt x="48" y="1"/>
                    <a:pt x="1" y="36"/>
                    <a:pt x="1" y="84"/>
                  </a:cubicBezTo>
                  <a:cubicBezTo>
                    <a:pt x="1" y="131"/>
                    <a:pt x="48" y="179"/>
                    <a:pt x="96" y="179"/>
                  </a:cubicBezTo>
                  <a:cubicBezTo>
                    <a:pt x="144" y="179"/>
                    <a:pt x="179" y="131"/>
                    <a:pt x="179" y="84"/>
                  </a:cubicBezTo>
                  <a:cubicBezTo>
                    <a:pt x="179" y="36"/>
                    <a:pt x="144" y="1"/>
                    <a:pt x="96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56"/>
            <p:cNvSpPr/>
            <p:nvPr/>
          </p:nvSpPr>
          <p:spPr>
            <a:xfrm>
              <a:off x="4337400" y="3332675"/>
              <a:ext cx="5125" cy="3300"/>
            </a:xfrm>
            <a:custGeom>
              <a:avLst/>
              <a:gdLst/>
              <a:ahLst/>
              <a:cxnLst/>
              <a:rect l="l" t="t" r="r" b="b"/>
              <a:pathLst>
                <a:path w="205" h="132" extrusionOk="0">
                  <a:moveTo>
                    <a:pt x="109" y="1"/>
                  </a:moveTo>
                  <a:cubicBezTo>
                    <a:pt x="0" y="1"/>
                    <a:pt x="112" y="131"/>
                    <a:pt x="172" y="131"/>
                  </a:cubicBezTo>
                  <a:cubicBezTo>
                    <a:pt x="191" y="131"/>
                    <a:pt x="204" y="118"/>
                    <a:pt x="204" y="84"/>
                  </a:cubicBezTo>
                  <a:cubicBezTo>
                    <a:pt x="204" y="37"/>
                    <a:pt x="157" y="1"/>
                    <a:pt x="109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56"/>
            <p:cNvSpPr/>
            <p:nvPr/>
          </p:nvSpPr>
          <p:spPr>
            <a:xfrm>
              <a:off x="4328500" y="3342800"/>
              <a:ext cx="4800" cy="4500"/>
            </a:xfrm>
            <a:custGeom>
              <a:avLst/>
              <a:gdLst/>
              <a:ahLst/>
              <a:cxnLst/>
              <a:rect l="l" t="t" r="r" b="b"/>
              <a:pathLst>
                <a:path w="192" h="180" extrusionOk="0">
                  <a:moveTo>
                    <a:pt x="96" y="1"/>
                  </a:moveTo>
                  <a:cubicBezTo>
                    <a:pt x="48" y="1"/>
                    <a:pt x="1" y="36"/>
                    <a:pt x="1" y="84"/>
                  </a:cubicBezTo>
                  <a:cubicBezTo>
                    <a:pt x="1" y="132"/>
                    <a:pt x="48" y="179"/>
                    <a:pt x="96" y="179"/>
                  </a:cubicBezTo>
                  <a:cubicBezTo>
                    <a:pt x="144" y="179"/>
                    <a:pt x="191" y="132"/>
                    <a:pt x="191" y="84"/>
                  </a:cubicBezTo>
                  <a:cubicBezTo>
                    <a:pt x="191" y="36"/>
                    <a:pt x="144" y="1"/>
                    <a:pt x="96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8" name="Google Shape;2478;p56"/>
          <p:cNvGrpSpPr/>
          <p:nvPr/>
        </p:nvGrpSpPr>
        <p:grpSpPr>
          <a:xfrm>
            <a:off x="4302408" y="2553963"/>
            <a:ext cx="610132" cy="907316"/>
            <a:chOff x="4020725" y="3932025"/>
            <a:chExt cx="521525" cy="775550"/>
          </a:xfrm>
        </p:grpSpPr>
        <p:sp>
          <p:nvSpPr>
            <p:cNvPr id="2479" name="Google Shape;2479;p56"/>
            <p:cNvSpPr/>
            <p:nvPr/>
          </p:nvSpPr>
          <p:spPr>
            <a:xfrm>
              <a:off x="4050500" y="4403925"/>
              <a:ext cx="485200" cy="303650"/>
            </a:xfrm>
            <a:custGeom>
              <a:avLst/>
              <a:gdLst/>
              <a:ahLst/>
              <a:cxnLst/>
              <a:rect l="l" t="t" r="r" b="b"/>
              <a:pathLst>
                <a:path w="19408" h="12146" extrusionOk="0">
                  <a:moveTo>
                    <a:pt x="9741" y="1"/>
                  </a:moveTo>
                  <a:cubicBezTo>
                    <a:pt x="9693" y="1"/>
                    <a:pt x="9645" y="1"/>
                    <a:pt x="9597" y="1"/>
                  </a:cubicBezTo>
                  <a:cubicBezTo>
                    <a:pt x="7406" y="25"/>
                    <a:pt x="5441" y="204"/>
                    <a:pt x="4036" y="1013"/>
                  </a:cubicBezTo>
                  <a:cubicBezTo>
                    <a:pt x="703" y="2954"/>
                    <a:pt x="0" y="12146"/>
                    <a:pt x="0" y="12146"/>
                  </a:cubicBezTo>
                  <a:lnTo>
                    <a:pt x="19407" y="12074"/>
                  </a:lnTo>
                  <a:cubicBezTo>
                    <a:pt x="19407" y="12074"/>
                    <a:pt x="18133" y="2347"/>
                    <a:pt x="15074" y="823"/>
                  </a:cubicBezTo>
                  <a:cubicBezTo>
                    <a:pt x="13944" y="264"/>
                    <a:pt x="11902" y="1"/>
                    <a:pt x="97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56"/>
            <p:cNvSpPr/>
            <p:nvPr/>
          </p:nvSpPr>
          <p:spPr>
            <a:xfrm>
              <a:off x="4133250" y="4615750"/>
              <a:ext cx="18800" cy="90350"/>
            </a:xfrm>
            <a:custGeom>
              <a:avLst/>
              <a:gdLst/>
              <a:ahLst/>
              <a:cxnLst/>
              <a:rect l="l" t="t" r="r" b="b"/>
              <a:pathLst>
                <a:path w="752" h="3614" extrusionOk="0">
                  <a:moveTo>
                    <a:pt x="563" y="1"/>
                  </a:moveTo>
                  <a:cubicBezTo>
                    <a:pt x="488" y="1"/>
                    <a:pt x="416" y="47"/>
                    <a:pt x="405" y="148"/>
                  </a:cubicBezTo>
                  <a:lnTo>
                    <a:pt x="12" y="3423"/>
                  </a:lnTo>
                  <a:cubicBezTo>
                    <a:pt x="0" y="3518"/>
                    <a:pt x="60" y="3601"/>
                    <a:pt x="155" y="3613"/>
                  </a:cubicBezTo>
                  <a:lnTo>
                    <a:pt x="179" y="3613"/>
                  </a:lnTo>
                  <a:cubicBezTo>
                    <a:pt x="262" y="3613"/>
                    <a:pt x="334" y="3554"/>
                    <a:pt x="345" y="3470"/>
                  </a:cubicBezTo>
                  <a:lnTo>
                    <a:pt x="738" y="196"/>
                  </a:lnTo>
                  <a:cubicBezTo>
                    <a:pt x="752" y="71"/>
                    <a:pt x="656" y="1"/>
                    <a:pt x="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56"/>
            <p:cNvSpPr/>
            <p:nvPr/>
          </p:nvSpPr>
          <p:spPr>
            <a:xfrm>
              <a:off x="4433550" y="4615750"/>
              <a:ext cx="19100" cy="90350"/>
            </a:xfrm>
            <a:custGeom>
              <a:avLst/>
              <a:gdLst/>
              <a:ahLst/>
              <a:cxnLst/>
              <a:rect l="l" t="t" r="r" b="b"/>
              <a:pathLst>
                <a:path w="764" h="3614" extrusionOk="0">
                  <a:moveTo>
                    <a:pt x="190" y="1"/>
                  </a:moveTo>
                  <a:cubicBezTo>
                    <a:pt x="96" y="1"/>
                    <a:pt x="0" y="71"/>
                    <a:pt x="14" y="196"/>
                  </a:cubicBezTo>
                  <a:lnTo>
                    <a:pt x="406" y="3470"/>
                  </a:lnTo>
                  <a:cubicBezTo>
                    <a:pt x="418" y="3554"/>
                    <a:pt x="490" y="3613"/>
                    <a:pt x="585" y="3613"/>
                  </a:cubicBezTo>
                  <a:lnTo>
                    <a:pt x="609" y="3613"/>
                  </a:lnTo>
                  <a:cubicBezTo>
                    <a:pt x="692" y="3601"/>
                    <a:pt x="764" y="3518"/>
                    <a:pt x="752" y="3423"/>
                  </a:cubicBezTo>
                  <a:lnTo>
                    <a:pt x="359" y="148"/>
                  </a:lnTo>
                  <a:cubicBezTo>
                    <a:pt x="343" y="47"/>
                    <a:pt x="267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56"/>
            <p:cNvSpPr/>
            <p:nvPr/>
          </p:nvSpPr>
          <p:spPr>
            <a:xfrm>
              <a:off x="4061675" y="4002050"/>
              <a:ext cx="420750" cy="382625"/>
            </a:xfrm>
            <a:custGeom>
              <a:avLst/>
              <a:gdLst/>
              <a:ahLst/>
              <a:cxnLst/>
              <a:rect l="l" t="t" r="r" b="b"/>
              <a:pathLst>
                <a:path w="16830" h="15305" extrusionOk="0">
                  <a:moveTo>
                    <a:pt x="12765" y="0"/>
                  </a:moveTo>
                  <a:cubicBezTo>
                    <a:pt x="12719" y="0"/>
                    <a:pt x="12673" y="1"/>
                    <a:pt x="12626" y="3"/>
                  </a:cubicBezTo>
                  <a:lnTo>
                    <a:pt x="4590" y="312"/>
                  </a:lnTo>
                  <a:cubicBezTo>
                    <a:pt x="2756" y="384"/>
                    <a:pt x="1280" y="1836"/>
                    <a:pt x="1161" y="3658"/>
                  </a:cubicBezTo>
                  <a:lnTo>
                    <a:pt x="1149" y="3801"/>
                  </a:lnTo>
                  <a:cubicBezTo>
                    <a:pt x="1149" y="3884"/>
                    <a:pt x="1137" y="3956"/>
                    <a:pt x="1137" y="4027"/>
                  </a:cubicBezTo>
                  <a:cubicBezTo>
                    <a:pt x="995" y="5172"/>
                    <a:pt x="0" y="15305"/>
                    <a:pt x="9376" y="15305"/>
                  </a:cubicBezTo>
                  <a:cubicBezTo>
                    <a:pt x="9462" y="15305"/>
                    <a:pt x="9550" y="15304"/>
                    <a:pt x="9638" y="15302"/>
                  </a:cubicBezTo>
                  <a:cubicBezTo>
                    <a:pt x="16651" y="15171"/>
                    <a:pt x="16829" y="7635"/>
                    <a:pt x="16305" y="3158"/>
                  </a:cubicBezTo>
                  <a:cubicBezTo>
                    <a:pt x="16096" y="1347"/>
                    <a:pt x="14563" y="0"/>
                    <a:pt x="12765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56"/>
            <p:cNvSpPr/>
            <p:nvPr/>
          </p:nvSpPr>
          <p:spPr>
            <a:xfrm>
              <a:off x="4309825" y="4172275"/>
              <a:ext cx="39550" cy="33300"/>
            </a:xfrm>
            <a:custGeom>
              <a:avLst/>
              <a:gdLst/>
              <a:ahLst/>
              <a:cxnLst/>
              <a:rect l="l" t="t" r="r" b="b"/>
              <a:pathLst>
                <a:path w="1582" h="1332" extrusionOk="0">
                  <a:moveTo>
                    <a:pt x="879" y="1"/>
                  </a:moveTo>
                  <a:cubicBezTo>
                    <a:pt x="336" y="1"/>
                    <a:pt x="1" y="642"/>
                    <a:pt x="355" y="1076"/>
                  </a:cubicBezTo>
                  <a:cubicBezTo>
                    <a:pt x="494" y="1251"/>
                    <a:pt x="686" y="1331"/>
                    <a:pt x="875" y="1331"/>
                  </a:cubicBezTo>
                  <a:cubicBezTo>
                    <a:pt x="1186" y="1331"/>
                    <a:pt x="1489" y="1113"/>
                    <a:pt x="1534" y="742"/>
                  </a:cubicBezTo>
                  <a:cubicBezTo>
                    <a:pt x="1581" y="385"/>
                    <a:pt x="1319" y="52"/>
                    <a:pt x="950" y="4"/>
                  </a:cubicBezTo>
                  <a:cubicBezTo>
                    <a:pt x="926" y="2"/>
                    <a:pt x="902" y="1"/>
                    <a:pt x="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56"/>
            <p:cNvSpPr/>
            <p:nvPr/>
          </p:nvSpPr>
          <p:spPr>
            <a:xfrm>
              <a:off x="4227300" y="4174325"/>
              <a:ext cx="39450" cy="33100"/>
            </a:xfrm>
            <a:custGeom>
              <a:avLst/>
              <a:gdLst/>
              <a:ahLst/>
              <a:cxnLst/>
              <a:rect l="l" t="t" r="r" b="b"/>
              <a:pathLst>
                <a:path w="1578" h="1324" extrusionOk="0">
                  <a:moveTo>
                    <a:pt x="735" y="0"/>
                  </a:moveTo>
                  <a:cubicBezTo>
                    <a:pt x="449" y="0"/>
                    <a:pt x="166" y="179"/>
                    <a:pt x="84" y="506"/>
                  </a:cubicBezTo>
                  <a:cubicBezTo>
                    <a:pt x="1" y="863"/>
                    <a:pt x="227" y="1220"/>
                    <a:pt x="584" y="1303"/>
                  </a:cubicBezTo>
                  <a:cubicBezTo>
                    <a:pt x="640" y="1317"/>
                    <a:pt x="695" y="1324"/>
                    <a:pt x="748" y="1324"/>
                  </a:cubicBezTo>
                  <a:cubicBezTo>
                    <a:pt x="1237" y="1324"/>
                    <a:pt x="1578" y="766"/>
                    <a:pt x="1298" y="315"/>
                  </a:cubicBezTo>
                  <a:cubicBezTo>
                    <a:pt x="1166" y="101"/>
                    <a:pt x="950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56"/>
            <p:cNvSpPr/>
            <p:nvPr/>
          </p:nvSpPr>
          <p:spPr>
            <a:xfrm>
              <a:off x="4257875" y="4245800"/>
              <a:ext cx="62050" cy="16775"/>
            </a:xfrm>
            <a:custGeom>
              <a:avLst/>
              <a:gdLst/>
              <a:ahLst/>
              <a:cxnLst/>
              <a:rect l="l" t="t" r="r" b="b"/>
              <a:pathLst>
                <a:path w="2482" h="671" extrusionOk="0">
                  <a:moveTo>
                    <a:pt x="2242" y="1"/>
                  </a:moveTo>
                  <a:cubicBezTo>
                    <a:pt x="2208" y="1"/>
                    <a:pt x="2172" y="12"/>
                    <a:pt x="2135" y="40"/>
                  </a:cubicBezTo>
                  <a:cubicBezTo>
                    <a:pt x="1843" y="234"/>
                    <a:pt x="1506" y="334"/>
                    <a:pt x="1166" y="334"/>
                  </a:cubicBezTo>
                  <a:cubicBezTo>
                    <a:pt x="883" y="334"/>
                    <a:pt x="598" y="264"/>
                    <a:pt x="337" y="123"/>
                  </a:cubicBezTo>
                  <a:cubicBezTo>
                    <a:pt x="307" y="104"/>
                    <a:pt x="276" y="96"/>
                    <a:pt x="247" y="96"/>
                  </a:cubicBezTo>
                  <a:cubicBezTo>
                    <a:pt x="99" y="96"/>
                    <a:pt x="1" y="321"/>
                    <a:pt x="171" y="421"/>
                  </a:cubicBezTo>
                  <a:cubicBezTo>
                    <a:pt x="468" y="587"/>
                    <a:pt x="814" y="671"/>
                    <a:pt x="1159" y="671"/>
                  </a:cubicBezTo>
                  <a:lnTo>
                    <a:pt x="1314" y="671"/>
                  </a:lnTo>
                  <a:cubicBezTo>
                    <a:pt x="1683" y="647"/>
                    <a:pt x="2028" y="528"/>
                    <a:pt x="2338" y="314"/>
                  </a:cubicBezTo>
                  <a:cubicBezTo>
                    <a:pt x="2482" y="208"/>
                    <a:pt x="2385" y="1"/>
                    <a:pt x="2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56"/>
            <p:cNvSpPr/>
            <p:nvPr/>
          </p:nvSpPr>
          <p:spPr>
            <a:xfrm>
              <a:off x="4447575" y="4174900"/>
              <a:ext cx="94675" cy="76975"/>
            </a:xfrm>
            <a:custGeom>
              <a:avLst/>
              <a:gdLst/>
              <a:ahLst/>
              <a:cxnLst/>
              <a:rect l="l" t="t" r="r" b="b"/>
              <a:pathLst>
                <a:path w="3787" h="3079" extrusionOk="0">
                  <a:moveTo>
                    <a:pt x="2078" y="0"/>
                  </a:moveTo>
                  <a:cubicBezTo>
                    <a:pt x="1544" y="0"/>
                    <a:pt x="976" y="111"/>
                    <a:pt x="584" y="197"/>
                  </a:cubicBezTo>
                  <a:lnTo>
                    <a:pt x="0" y="3078"/>
                  </a:lnTo>
                  <a:cubicBezTo>
                    <a:pt x="476" y="3031"/>
                    <a:pt x="2084" y="2959"/>
                    <a:pt x="3048" y="2245"/>
                  </a:cubicBezTo>
                  <a:cubicBezTo>
                    <a:pt x="3644" y="1804"/>
                    <a:pt x="3786" y="959"/>
                    <a:pt x="3322" y="411"/>
                  </a:cubicBezTo>
                  <a:cubicBezTo>
                    <a:pt x="3056" y="99"/>
                    <a:pt x="2582" y="0"/>
                    <a:pt x="2078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56"/>
            <p:cNvSpPr/>
            <p:nvPr/>
          </p:nvSpPr>
          <p:spPr>
            <a:xfrm>
              <a:off x="4483225" y="4190975"/>
              <a:ext cx="38775" cy="14150"/>
            </a:xfrm>
            <a:custGeom>
              <a:avLst/>
              <a:gdLst/>
              <a:ahLst/>
              <a:cxnLst/>
              <a:rect l="l" t="t" r="r" b="b"/>
              <a:pathLst>
                <a:path w="1551" h="566" extrusionOk="0">
                  <a:moveTo>
                    <a:pt x="562" y="1"/>
                  </a:moveTo>
                  <a:cubicBezTo>
                    <a:pt x="442" y="1"/>
                    <a:pt x="322" y="15"/>
                    <a:pt x="205" y="42"/>
                  </a:cubicBezTo>
                  <a:cubicBezTo>
                    <a:pt x="1" y="107"/>
                    <a:pt x="69" y="385"/>
                    <a:pt x="242" y="385"/>
                  </a:cubicBezTo>
                  <a:cubicBezTo>
                    <a:pt x="261" y="385"/>
                    <a:pt x="280" y="382"/>
                    <a:pt x="301" y="375"/>
                  </a:cubicBezTo>
                  <a:cubicBezTo>
                    <a:pt x="389" y="356"/>
                    <a:pt x="479" y="346"/>
                    <a:pt x="568" y="346"/>
                  </a:cubicBezTo>
                  <a:cubicBezTo>
                    <a:pt x="802" y="346"/>
                    <a:pt x="1031" y="413"/>
                    <a:pt x="1229" y="542"/>
                  </a:cubicBezTo>
                  <a:cubicBezTo>
                    <a:pt x="1253" y="554"/>
                    <a:pt x="1289" y="566"/>
                    <a:pt x="1313" y="566"/>
                  </a:cubicBezTo>
                  <a:cubicBezTo>
                    <a:pt x="1491" y="566"/>
                    <a:pt x="1551" y="340"/>
                    <a:pt x="1408" y="244"/>
                  </a:cubicBezTo>
                  <a:cubicBezTo>
                    <a:pt x="1154" y="84"/>
                    <a:pt x="858" y="1"/>
                    <a:pt x="5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56"/>
            <p:cNvSpPr/>
            <p:nvPr/>
          </p:nvSpPr>
          <p:spPr>
            <a:xfrm>
              <a:off x="4488650" y="4195750"/>
              <a:ext cx="22900" cy="25450"/>
            </a:xfrm>
            <a:custGeom>
              <a:avLst/>
              <a:gdLst/>
              <a:ahLst/>
              <a:cxnLst/>
              <a:rect l="l" t="t" r="r" b="b"/>
              <a:pathLst>
                <a:path w="916" h="1018" extrusionOk="0">
                  <a:moveTo>
                    <a:pt x="681" y="0"/>
                  </a:moveTo>
                  <a:cubicBezTo>
                    <a:pt x="627" y="0"/>
                    <a:pt x="573" y="26"/>
                    <a:pt x="536" y="89"/>
                  </a:cubicBezTo>
                  <a:cubicBezTo>
                    <a:pt x="417" y="315"/>
                    <a:pt x="274" y="530"/>
                    <a:pt x="107" y="732"/>
                  </a:cubicBezTo>
                  <a:cubicBezTo>
                    <a:pt x="0" y="839"/>
                    <a:pt x="84" y="1018"/>
                    <a:pt x="226" y="1018"/>
                  </a:cubicBezTo>
                  <a:cubicBezTo>
                    <a:pt x="274" y="1018"/>
                    <a:pt x="322" y="994"/>
                    <a:pt x="357" y="970"/>
                  </a:cubicBezTo>
                  <a:cubicBezTo>
                    <a:pt x="548" y="744"/>
                    <a:pt x="703" y="518"/>
                    <a:pt x="834" y="268"/>
                  </a:cubicBezTo>
                  <a:cubicBezTo>
                    <a:pt x="916" y="128"/>
                    <a:pt x="800" y="0"/>
                    <a:pt x="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56"/>
            <p:cNvSpPr/>
            <p:nvPr/>
          </p:nvSpPr>
          <p:spPr>
            <a:xfrm>
              <a:off x="4020725" y="4177050"/>
              <a:ext cx="95275" cy="76600"/>
            </a:xfrm>
            <a:custGeom>
              <a:avLst/>
              <a:gdLst/>
              <a:ahLst/>
              <a:cxnLst/>
              <a:rect l="l" t="t" r="r" b="b"/>
              <a:pathLst>
                <a:path w="3811" h="3064" extrusionOk="0">
                  <a:moveTo>
                    <a:pt x="1743" y="1"/>
                  </a:moveTo>
                  <a:cubicBezTo>
                    <a:pt x="1224" y="1"/>
                    <a:pt x="733" y="99"/>
                    <a:pt x="465" y="420"/>
                  </a:cubicBezTo>
                  <a:cubicBezTo>
                    <a:pt x="1" y="968"/>
                    <a:pt x="155" y="1814"/>
                    <a:pt x="751" y="2254"/>
                  </a:cubicBezTo>
                  <a:cubicBezTo>
                    <a:pt x="1715" y="2956"/>
                    <a:pt x="3322" y="3016"/>
                    <a:pt x="3811" y="3064"/>
                  </a:cubicBezTo>
                  <a:lnTo>
                    <a:pt x="3192" y="170"/>
                  </a:lnTo>
                  <a:cubicBezTo>
                    <a:pt x="2811" y="99"/>
                    <a:pt x="2263" y="1"/>
                    <a:pt x="1743" y="1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56"/>
            <p:cNvSpPr/>
            <p:nvPr/>
          </p:nvSpPr>
          <p:spPr>
            <a:xfrm>
              <a:off x="4040975" y="4193075"/>
              <a:ext cx="38475" cy="14450"/>
            </a:xfrm>
            <a:custGeom>
              <a:avLst/>
              <a:gdLst/>
              <a:ahLst/>
              <a:cxnLst/>
              <a:rect l="l" t="t" r="r" b="b"/>
              <a:pathLst>
                <a:path w="1539" h="578" extrusionOk="0">
                  <a:moveTo>
                    <a:pt x="988" y="1"/>
                  </a:moveTo>
                  <a:cubicBezTo>
                    <a:pt x="690" y="1"/>
                    <a:pt x="398" y="86"/>
                    <a:pt x="143" y="256"/>
                  </a:cubicBezTo>
                  <a:cubicBezTo>
                    <a:pt x="0" y="339"/>
                    <a:pt x="60" y="577"/>
                    <a:pt x="238" y="577"/>
                  </a:cubicBezTo>
                  <a:cubicBezTo>
                    <a:pt x="262" y="577"/>
                    <a:pt x="298" y="565"/>
                    <a:pt x="322" y="553"/>
                  </a:cubicBezTo>
                  <a:cubicBezTo>
                    <a:pt x="528" y="410"/>
                    <a:pt x="768" y="341"/>
                    <a:pt x="1006" y="341"/>
                  </a:cubicBezTo>
                  <a:cubicBezTo>
                    <a:pt x="1084" y="341"/>
                    <a:pt x="1162" y="348"/>
                    <a:pt x="1239" y="363"/>
                  </a:cubicBezTo>
                  <a:cubicBezTo>
                    <a:pt x="1261" y="370"/>
                    <a:pt x="1282" y="373"/>
                    <a:pt x="1302" y="373"/>
                  </a:cubicBezTo>
                  <a:cubicBezTo>
                    <a:pt x="1481" y="373"/>
                    <a:pt x="1539" y="106"/>
                    <a:pt x="1346" y="41"/>
                  </a:cubicBezTo>
                  <a:cubicBezTo>
                    <a:pt x="1227" y="14"/>
                    <a:pt x="1107" y="1"/>
                    <a:pt x="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56"/>
            <p:cNvSpPr/>
            <p:nvPr/>
          </p:nvSpPr>
          <p:spPr>
            <a:xfrm>
              <a:off x="4051350" y="4198050"/>
              <a:ext cx="22975" cy="25250"/>
            </a:xfrm>
            <a:custGeom>
              <a:avLst/>
              <a:gdLst/>
              <a:ahLst/>
              <a:cxnLst/>
              <a:rect l="l" t="t" r="r" b="b"/>
              <a:pathLst>
                <a:path w="919" h="1010" extrusionOk="0">
                  <a:moveTo>
                    <a:pt x="229" y="1"/>
                  </a:moveTo>
                  <a:cubicBezTo>
                    <a:pt x="115" y="1"/>
                    <a:pt x="1" y="122"/>
                    <a:pt x="73" y="259"/>
                  </a:cubicBezTo>
                  <a:cubicBezTo>
                    <a:pt x="216" y="509"/>
                    <a:pt x="383" y="747"/>
                    <a:pt x="573" y="950"/>
                  </a:cubicBezTo>
                  <a:cubicBezTo>
                    <a:pt x="597" y="985"/>
                    <a:pt x="645" y="1009"/>
                    <a:pt x="693" y="1009"/>
                  </a:cubicBezTo>
                  <a:cubicBezTo>
                    <a:pt x="847" y="1009"/>
                    <a:pt x="919" y="819"/>
                    <a:pt x="812" y="712"/>
                  </a:cubicBezTo>
                  <a:cubicBezTo>
                    <a:pt x="645" y="521"/>
                    <a:pt x="502" y="307"/>
                    <a:pt x="371" y="92"/>
                  </a:cubicBezTo>
                  <a:cubicBezTo>
                    <a:pt x="337" y="28"/>
                    <a:pt x="28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56"/>
            <p:cNvSpPr/>
            <p:nvPr/>
          </p:nvSpPr>
          <p:spPr>
            <a:xfrm>
              <a:off x="4232350" y="4353950"/>
              <a:ext cx="121175" cy="81275"/>
            </a:xfrm>
            <a:custGeom>
              <a:avLst/>
              <a:gdLst/>
              <a:ahLst/>
              <a:cxnLst/>
              <a:rect l="l" t="t" r="r" b="b"/>
              <a:pathLst>
                <a:path w="4847" h="3251" extrusionOk="0">
                  <a:moveTo>
                    <a:pt x="4680" y="0"/>
                  </a:moveTo>
                  <a:lnTo>
                    <a:pt x="37" y="226"/>
                  </a:lnTo>
                  <a:lnTo>
                    <a:pt x="1" y="2822"/>
                  </a:lnTo>
                  <a:lnTo>
                    <a:pt x="2644" y="3250"/>
                  </a:lnTo>
                  <a:lnTo>
                    <a:pt x="4847" y="2798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56"/>
            <p:cNvSpPr/>
            <p:nvPr/>
          </p:nvSpPr>
          <p:spPr>
            <a:xfrm>
              <a:off x="4314225" y="4133400"/>
              <a:ext cx="49425" cy="21600"/>
            </a:xfrm>
            <a:custGeom>
              <a:avLst/>
              <a:gdLst/>
              <a:ahLst/>
              <a:cxnLst/>
              <a:rect l="l" t="t" r="r" b="b"/>
              <a:pathLst>
                <a:path w="1977" h="864" extrusionOk="0">
                  <a:moveTo>
                    <a:pt x="688" y="1"/>
                  </a:moveTo>
                  <a:cubicBezTo>
                    <a:pt x="463" y="1"/>
                    <a:pt x="224" y="37"/>
                    <a:pt x="84" y="178"/>
                  </a:cubicBezTo>
                  <a:cubicBezTo>
                    <a:pt x="36" y="238"/>
                    <a:pt x="0" y="309"/>
                    <a:pt x="0" y="381"/>
                  </a:cubicBezTo>
                  <a:cubicBezTo>
                    <a:pt x="0" y="488"/>
                    <a:pt x="48" y="726"/>
                    <a:pt x="179" y="785"/>
                  </a:cubicBezTo>
                  <a:cubicBezTo>
                    <a:pt x="238" y="809"/>
                    <a:pt x="286" y="821"/>
                    <a:pt x="345" y="821"/>
                  </a:cubicBezTo>
                  <a:cubicBezTo>
                    <a:pt x="572" y="845"/>
                    <a:pt x="798" y="845"/>
                    <a:pt x="1024" y="857"/>
                  </a:cubicBezTo>
                  <a:cubicBezTo>
                    <a:pt x="1085" y="861"/>
                    <a:pt x="1146" y="864"/>
                    <a:pt x="1207" y="864"/>
                  </a:cubicBezTo>
                  <a:cubicBezTo>
                    <a:pt x="1313" y="864"/>
                    <a:pt x="1419" y="856"/>
                    <a:pt x="1524" y="833"/>
                  </a:cubicBezTo>
                  <a:cubicBezTo>
                    <a:pt x="1703" y="821"/>
                    <a:pt x="1858" y="714"/>
                    <a:pt x="1941" y="547"/>
                  </a:cubicBezTo>
                  <a:cubicBezTo>
                    <a:pt x="1977" y="428"/>
                    <a:pt x="1941" y="285"/>
                    <a:pt x="1834" y="202"/>
                  </a:cubicBezTo>
                  <a:cubicBezTo>
                    <a:pt x="1631" y="35"/>
                    <a:pt x="1167" y="23"/>
                    <a:pt x="917" y="11"/>
                  </a:cubicBezTo>
                  <a:cubicBezTo>
                    <a:pt x="845" y="5"/>
                    <a:pt x="767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56"/>
            <p:cNvSpPr/>
            <p:nvPr/>
          </p:nvSpPr>
          <p:spPr>
            <a:xfrm>
              <a:off x="4213025" y="4135200"/>
              <a:ext cx="49425" cy="21825"/>
            </a:xfrm>
            <a:custGeom>
              <a:avLst/>
              <a:gdLst/>
              <a:ahLst/>
              <a:cxnLst/>
              <a:rect l="l" t="t" r="r" b="b"/>
              <a:pathLst>
                <a:path w="1977" h="873" extrusionOk="0">
                  <a:moveTo>
                    <a:pt x="1289" y="0"/>
                  </a:moveTo>
                  <a:cubicBezTo>
                    <a:pt x="1209" y="0"/>
                    <a:pt x="1131" y="5"/>
                    <a:pt x="1060" y="11"/>
                  </a:cubicBezTo>
                  <a:cubicBezTo>
                    <a:pt x="798" y="35"/>
                    <a:pt x="333" y="47"/>
                    <a:pt x="143" y="213"/>
                  </a:cubicBezTo>
                  <a:cubicBezTo>
                    <a:pt x="36" y="297"/>
                    <a:pt x="0" y="440"/>
                    <a:pt x="36" y="559"/>
                  </a:cubicBezTo>
                  <a:cubicBezTo>
                    <a:pt x="119" y="725"/>
                    <a:pt x="286" y="832"/>
                    <a:pt x="464" y="844"/>
                  </a:cubicBezTo>
                  <a:cubicBezTo>
                    <a:pt x="578" y="862"/>
                    <a:pt x="697" y="873"/>
                    <a:pt x="819" y="873"/>
                  </a:cubicBezTo>
                  <a:cubicBezTo>
                    <a:pt x="863" y="873"/>
                    <a:pt x="908" y="871"/>
                    <a:pt x="953" y="868"/>
                  </a:cubicBezTo>
                  <a:cubicBezTo>
                    <a:pt x="1179" y="856"/>
                    <a:pt x="1405" y="844"/>
                    <a:pt x="1631" y="821"/>
                  </a:cubicBezTo>
                  <a:cubicBezTo>
                    <a:pt x="1691" y="821"/>
                    <a:pt x="1750" y="809"/>
                    <a:pt x="1798" y="785"/>
                  </a:cubicBezTo>
                  <a:cubicBezTo>
                    <a:pt x="1929" y="725"/>
                    <a:pt x="1977" y="487"/>
                    <a:pt x="1977" y="380"/>
                  </a:cubicBezTo>
                  <a:cubicBezTo>
                    <a:pt x="1965" y="309"/>
                    <a:pt x="1941" y="225"/>
                    <a:pt x="1881" y="178"/>
                  </a:cubicBezTo>
                  <a:cubicBezTo>
                    <a:pt x="1749" y="37"/>
                    <a:pt x="1513" y="0"/>
                    <a:pt x="1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56"/>
            <p:cNvSpPr/>
            <p:nvPr/>
          </p:nvSpPr>
          <p:spPr>
            <a:xfrm>
              <a:off x="4082650" y="3932025"/>
              <a:ext cx="417625" cy="268950"/>
            </a:xfrm>
            <a:custGeom>
              <a:avLst/>
              <a:gdLst/>
              <a:ahLst/>
              <a:cxnLst/>
              <a:rect l="l" t="t" r="r" b="b"/>
              <a:pathLst>
                <a:path w="16705" h="10758" extrusionOk="0">
                  <a:moveTo>
                    <a:pt x="14238" y="1"/>
                  </a:moveTo>
                  <a:cubicBezTo>
                    <a:pt x="14159" y="1"/>
                    <a:pt x="14080" y="3"/>
                    <a:pt x="14002" y="6"/>
                  </a:cubicBezTo>
                  <a:cubicBezTo>
                    <a:pt x="11287" y="101"/>
                    <a:pt x="8787" y="1411"/>
                    <a:pt x="6406" y="2685"/>
                  </a:cubicBezTo>
                  <a:cubicBezTo>
                    <a:pt x="6144" y="2173"/>
                    <a:pt x="5858" y="1637"/>
                    <a:pt x="5334" y="1387"/>
                  </a:cubicBezTo>
                  <a:cubicBezTo>
                    <a:pt x="5148" y="1301"/>
                    <a:pt x="4954" y="1263"/>
                    <a:pt x="4758" y="1263"/>
                  </a:cubicBezTo>
                  <a:cubicBezTo>
                    <a:pt x="4139" y="1263"/>
                    <a:pt x="3498" y="1638"/>
                    <a:pt x="3001" y="2054"/>
                  </a:cubicBezTo>
                  <a:cubicBezTo>
                    <a:pt x="1512" y="3304"/>
                    <a:pt x="0" y="4911"/>
                    <a:pt x="0" y="6745"/>
                  </a:cubicBezTo>
                  <a:cubicBezTo>
                    <a:pt x="0" y="6757"/>
                    <a:pt x="12" y="6757"/>
                    <a:pt x="12" y="6769"/>
                  </a:cubicBezTo>
                  <a:cubicBezTo>
                    <a:pt x="0" y="6804"/>
                    <a:pt x="0" y="6828"/>
                    <a:pt x="0" y="6864"/>
                  </a:cubicBezTo>
                  <a:lnTo>
                    <a:pt x="226" y="9900"/>
                  </a:lnTo>
                  <a:lnTo>
                    <a:pt x="1167" y="10757"/>
                  </a:lnTo>
                  <a:lnTo>
                    <a:pt x="1274" y="7424"/>
                  </a:lnTo>
                  <a:cubicBezTo>
                    <a:pt x="2024" y="7340"/>
                    <a:pt x="2965" y="7043"/>
                    <a:pt x="3620" y="6888"/>
                  </a:cubicBezTo>
                  <a:cubicBezTo>
                    <a:pt x="5140" y="6543"/>
                    <a:pt x="6690" y="6373"/>
                    <a:pt x="8247" y="6373"/>
                  </a:cubicBezTo>
                  <a:cubicBezTo>
                    <a:pt x="8677" y="6373"/>
                    <a:pt x="9107" y="6386"/>
                    <a:pt x="9537" y="6411"/>
                  </a:cubicBezTo>
                  <a:cubicBezTo>
                    <a:pt x="10539" y="6469"/>
                    <a:pt x="11558" y="6601"/>
                    <a:pt x="12560" y="6601"/>
                  </a:cubicBezTo>
                  <a:cubicBezTo>
                    <a:pt x="13214" y="6601"/>
                    <a:pt x="13860" y="6545"/>
                    <a:pt x="14490" y="6376"/>
                  </a:cubicBezTo>
                  <a:lnTo>
                    <a:pt x="14966" y="10579"/>
                  </a:lnTo>
                  <a:lnTo>
                    <a:pt x="15669" y="9745"/>
                  </a:lnTo>
                  <a:lnTo>
                    <a:pt x="15728" y="5733"/>
                  </a:lnTo>
                  <a:cubicBezTo>
                    <a:pt x="15907" y="5542"/>
                    <a:pt x="16050" y="5304"/>
                    <a:pt x="16157" y="5054"/>
                  </a:cubicBezTo>
                  <a:cubicBezTo>
                    <a:pt x="16609" y="3995"/>
                    <a:pt x="16705" y="2804"/>
                    <a:pt x="16419" y="1685"/>
                  </a:cubicBezTo>
                  <a:cubicBezTo>
                    <a:pt x="16288" y="1185"/>
                    <a:pt x="16062" y="685"/>
                    <a:pt x="15645" y="375"/>
                  </a:cubicBezTo>
                  <a:cubicBezTo>
                    <a:pt x="15244" y="77"/>
                    <a:pt x="14737" y="1"/>
                    <a:pt x="14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56"/>
            <p:cNvSpPr/>
            <p:nvPr/>
          </p:nvSpPr>
          <p:spPr>
            <a:xfrm>
              <a:off x="4221075" y="4421750"/>
              <a:ext cx="141900" cy="16475"/>
            </a:xfrm>
            <a:custGeom>
              <a:avLst/>
              <a:gdLst/>
              <a:ahLst/>
              <a:cxnLst/>
              <a:rect l="l" t="t" r="r" b="b"/>
              <a:pathLst>
                <a:path w="5676" h="659" extrusionOk="0">
                  <a:moveTo>
                    <a:pt x="240" y="0"/>
                  </a:moveTo>
                  <a:cubicBezTo>
                    <a:pt x="80" y="0"/>
                    <a:pt x="0" y="240"/>
                    <a:pt x="178" y="324"/>
                  </a:cubicBezTo>
                  <a:cubicBezTo>
                    <a:pt x="202" y="336"/>
                    <a:pt x="952" y="658"/>
                    <a:pt x="2893" y="658"/>
                  </a:cubicBezTo>
                  <a:lnTo>
                    <a:pt x="2928" y="658"/>
                  </a:lnTo>
                  <a:cubicBezTo>
                    <a:pt x="2982" y="658"/>
                    <a:pt x="3036" y="659"/>
                    <a:pt x="3089" y="659"/>
                  </a:cubicBezTo>
                  <a:cubicBezTo>
                    <a:pt x="3891" y="659"/>
                    <a:pt x="4682" y="575"/>
                    <a:pt x="5453" y="407"/>
                  </a:cubicBezTo>
                  <a:cubicBezTo>
                    <a:pt x="5675" y="374"/>
                    <a:pt x="5627" y="70"/>
                    <a:pt x="5435" y="70"/>
                  </a:cubicBezTo>
                  <a:cubicBezTo>
                    <a:pt x="5422" y="70"/>
                    <a:pt x="5408" y="71"/>
                    <a:pt x="5393" y="74"/>
                  </a:cubicBezTo>
                  <a:cubicBezTo>
                    <a:pt x="4663" y="233"/>
                    <a:pt x="3915" y="316"/>
                    <a:pt x="3173" y="316"/>
                  </a:cubicBezTo>
                  <a:cubicBezTo>
                    <a:pt x="3079" y="316"/>
                    <a:pt x="2986" y="315"/>
                    <a:pt x="2893" y="312"/>
                  </a:cubicBezTo>
                  <a:cubicBezTo>
                    <a:pt x="1047" y="312"/>
                    <a:pt x="321" y="15"/>
                    <a:pt x="309" y="15"/>
                  </a:cubicBezTo>
                  <a:cubicBezTo>
                    <a:pt x="285" y="5"/>
                    <a:pt x="26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7" name="Google Shape;2497;p56"/>
          <p:cNvGrpSpPr/>
          <p:nvPr/>
        </p:nvGrpSpPr>
        <p:grpSpPr>
          <a:xfrm>
            <a:off x="5103783" y="2551682"/>
            <a:ext cx="610132" cy="911001"/>
            <a:chOff x="4703850" y="3930075"/>
            <a:chExt cx="521525" cy="778700"/>
          </a:xfrm>
        </p:grpSpPr>
        <p:sp>
          <p:nvSpPr>
            <p:cNvPr id="2498" name="Google Shape;2498;p56"/>
            <p:cNvSpPr/>
            <p:nvPr/>
          </p:nvSpPr>
          <p:spPr>
            <a:xfrm>
              <a:off x="4732725" y="4403925"/>
              <a:ext cx="485200" cy="303650"/>
            </a:xfrm>
            <a:custGeom>
              <a:avLst/>
              <a:gdLst/>
              <a:ahLst/>
              <a:cxnLst/>
              <a:rect l="l" t="t" r="r" b="b"/>
              <a:pathLst>
                <a:path w="19408" h="12146" extrusionOk="0">
                  <a:moveTo>
                    <a:pt x="9741" y="1"/>
                  </a:moveTo>
                  <a:cubicBezTo>
                    <a:pt x="9693" y="1"/>
                    <a:pt x="9645" y="1"/>
                    <a:pt x="9597" y="1"/>
                  </a:cubicBezTo>
                  <a:cubicBezTo>
                    <a:pt x="7406" y="25"/>
                    <a:pt x="5442" y="204"/>
                    <a:pt x="4025" y="1013"/>
                  </a:cubicBezTo>
                  <a:cubicBezTo>
                    <a:pt x="703" y="2954"/>
                    <a:pt x="0" y="12146"/>
                    <a:pt x="0" y="12146"/>
                  </a:cubicBezTo>
                  <a:lnTo>
                    <a:pt x="19408" y="12074"/>
                  </a:lnTo>
                  <a:cubicBezTo>
                    <a:pt x="19408" y="12074"/>
                    <a:pt x="18134" y="2347"/>
                    <a:pt x="15062" y="823"/>
                  </a:cubicBezTo>
                  <a:cubicBezTo>
                    <a:pt x="13944" y="264"/>
                    <a:pt x="11902" y="1"/>
                    <a:pt x="9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56"/>
            <p:cNvSpPr/>
            <p:nvPr/>
          </p:nvSpPr>
          <p:spPr>
            <a:xfrm>
              <a:off x="4815475" y="4618300"/>
              <a:ext cx="18950" cy="90475"/>
            </a:xfrm>
            <a:custGeom>
              <a:avLst/>
              <a:gdLst/>
              <a:ahLst/>
              <a:cxnLst/>
              <a:rect l="l" t="t" r="r" b="b"/>
              <a:pathLst>
                <a:path w="758" h="3619" extrusionOk="0">
                  <a:moveTo>
                    <a:pt x="574" y="1"/>
                  </a:moveTo>
                  <a:cubicBezTo>
                    <a:pt x="495" y="1"/>
                    <a:pt x="416" y="49"/>
                    <a:pt x="405" y="154"/>
                  </a:cubicBezTo>
                  <a:lnTo>
                    <a:pt x="12" y="3428"/>
                  </a:lnTo>
                  <a:cubicBezTo>
                    <a:pt x="0" y="3523"/>
                    <a:pt x="60" y="3606"/>
                    <a:pt x="155" y="3618"/>
                  </a:cubicBezTo>
                  <a:lnTo>
                    <a:pt x="179" y="3618"/>
                  </a:lnTo>
                  <a:cubicBezTo>
                    <a:pt x="262" y="3618"/>
                    <a:pt x="334" y="3559"/>
                    <a:pt x="346" y="3463"/>
                  </a:cubicBezTo>
                  <a:lnTo>
                    <a:pt x="739" y="189"/>
                  </a:lnTo>
                  <a:cubicBezTo>
                    <a:pt x="758" y="67"/>
                    <a:pt x="66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56"/>
            <p:cNvSpPr/>
            <p:nvPr/>
          </p:nvSpPr>
          <p:spPr>
            <a:xfrm>
              <a:off x="5115775" y="4618400"/>
              <a:ext cx="19100" cy="90375"/>
            </a:xfrm>
            <a:custGeom>
              <a:avLst/>
              <a:gdLst/>
              <a:ahLst/>
              <a:cxnLst/>
              <a:rect l="l" t="t" r="r" b="b"/>
              <a:pathLst>
                <a:path w="764" h="3615" extrusionOk="0">
                  <a:moveTo>
                    <a:pt x="188" y="1"/>
                  </a:moveTo>
                  <a:cubicBezTo>
                    <a:pt x="94" y="1"/>
                    <a:pt x="1" y="68"/>
                    <a:pt x="14" y="185"/>
                  </a:cubicBezTo>
                  <a:lnTo>
                    <a:pt x="407" y="3459"/>
                  </a:lnTo>
                  <a:cubicBezTo>
                    <a:pt x="418" y="3555"/>
                    <a:pt x="490" y="3614"/>
                    <a:pt x="585" y="3614"/>
                  </a:cubicBezTo>
                  <a:lnTo>
                    <a:pt x="609" y="3614"/>
                  </a:lnTo>
                  <a:cubicBezTo>
                    <a:pt x="692" y="3602"/>
                    <a:pt x="764" y="3519"/>
                    <a:pt x="752" y="3424"/>
                  </a:cubicBezTo>
                  <a:lnTo>
                    <a:pt x="359" y="150"/>
                  </a:lnTo>
                  <a:cubicBezTo>
                    <a:pt x="343" y="47"/>
                    <a:pt x="265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56"/>
            <p:cNvSpPr/>
            <p:nvPr/>
          </p:nvSpPr>
          <p:spPr>
            <a:xfrm>
              <a:off x="4744800" y="4002050"/>
              <a:ext cx="420750" cy="382625"/>
            </a:xfrm>
            <a:custGeom>
              <a:avLst/>
              <a:gdLst/>
              <a:ahLst/>
              <a:cxnLst/>
              <a:rect l="l" t="t" r="r" b="b"/>
              <a:pathLst>
                <a:path w="16830" h="15305" extrusionOk="0">
                  <a:moveTo>
                    <a:pt x="12765" y="0"/>
                  </a:moveTo>
                  <a:cubicBezTo>
                    <a:pt x="12719" y="0"/>
                    <a:pt x="12673" y="1"/>
                    <a:pt x="12626" y="3"/>
                  </a:cubicBezTo>
                  <a:lnTo>
                    <a:pt x="4589" y="312"/>
                  </a:lnTo>
                  <a:cubicBezTo>
                    <a:pt x="2756" y="384"/>
                    <a:pt x="1280" y="1836"/>
                    <a:pt x="1160" y="3658"/>
                  </a:cubicBezTo>
                  <a:lnTo>
                    <a:pt x="1149" y="3801"/>
                  </a:lnTo>
                  <a:cubicBezTo>
                    <a:pt x="1149" y="3884"/>
                    <a:pt x="1137" y="3956"/>
                    <a:pt x="1137" y="4027"/>
                  </a:cubicBezTo>
                  <a:cubicBezTo>
                    <a:pt x="995" y="5172"/>
                    <a:pt x="0" y="15305"/>
                    <a:pt x="9375" y="15305"/>
                  </a:cubicBezTo>
                  <a:cubicBezTo>
                    <a:pt x="9462" y="15305"/>
                    <a:pt x="9549" y="15304"/>
                    <a:pt x="9638" y="15302"/>
                  </a:cubicBezTo>
                  <a:cubicBezTo>
                    <a:pt x="16650" y="15171"/>
                    <a:pt x="16829" y="7635"/>
                    <a:pt x="16305" y="3158"/>
                  </a:cubicBezTo>
                  <a:cubicBezTo>
                    <a:pt x="16096" y="1347"/>
                    <a:pt x="14563" y="0"/>
                    <a:pt x="12765" y="0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56"/>
            <p:cNvSpPr/>
            <p:nvPr/>
          </p:nvSpPr>
          <p:spPr>
            <a:xfrm>
              <a:off x="4992975" y="4172275"/>
              <a:ext cx="39500" cy="33300"/>
            </a:xfrm>
            <a:custGeom>
              <a:avLst/>
              <a:gdLst/>
              <a:ahLst/>
              <a:cxnLst/>
              <a:rect l="l" t="t" r="r" b="b"/>
              <a:pathLst>
                <a:path w="1580" h="1332" extrusionOk="0">
                  <a:moveTo>
                    <a:pt x="876" y="1"/>
                  </a:moveTo>
                  <a:cubicBezTo>
                    <a:pt x="335" y="1"/>
                    <a:pt x="0" y="631"/>
                    <a:pt x="354" y="1076"/>
                  </a:cubicBezTo>
                  <a:cubicBezTo>
                    <a:pt x="493" y="1251"/>
                    <a:pt x="685" y="1331"/>
                    <a:pt x="874" y="1331"/>
                  </a:cubicBezTo>
                  <a:cubicBezTo>
                    <a:pt x="1185" y="1331"/>
                    <a:pt x="1488" y="1113"/>
                    <a:pt x="1532" y="742"/>
                  </a:cubicBezTo>
                  <a:cubicBezTo>
                    <a:pt x="1580" y="385"/>
                    <a:pt x="1318" y="52"/>
                    <a:pt x="949" y="4"/>
                  </a:cubicBezTo>
                  <a:cubicBezTo>
                    <a:pt x="924" y="2"/>
                    <a:pt x="900" y="1"/>
                    <a:pt x="8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56"/>
            <p:cNvSpPr/>
            <p:nvPr/>
          </p:nvSpPr>
          <p:spPr>
            <a:xfrm>
              <a:off x="4910425" y="4174325"/>
              <a:ext cx="39450" cy="33100"/>
            </a:xfrm>
            <a:custGeom>
              <a:avLst/>
              <a:gdLst/>
              <a:ahLst/>
              <a:cxnLst/>
              <a:rect l="l" t="t" r="r" b="b"/>
              <a:pathLst>
                <a:path w="1578" h="1324" extrusionOk="0">
                  <a:moveTo>
                    <a:pt x="735" y="0"/>
                  </a:moveTo>
                  <a:cubicBezTo>
                    <a:pt x="449" y="0"/>
                    <a:pt x="165" y="179"/>
                    <a:pt x="84" y="506"/>
                  </a:cubicBezTo>
                  <a:cubicBezTo>
                    <a:pt x="0" y="863"/>
                    <a:pt x="227" y="1220"/>
                    <a:pt x="584" y="1303"/>
                  </a:cubicBezTo>
                  <a:cubicBezTo>
                    <a:pt x="640" y="1317"/>
                    <a:pt x="695" y="1324"/>
                    <a:pt x="748" y="1324"/>
                  </a:cubicBezTo>
                  <a:cubicBezTo>
                    <a:pt x="1237" y="1324"/>
                    <a:pt x="1577" y="766"/>
                    <a:pt x="1298" y="315"/>
                  </a:cubicBezTo>
                  <a:cubicBezTo>
                    <a:pt x="1166" y="101"/>
                    <a:pt x="950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56"/>
            <p:cNvSpPr/>
            <p:nvPr/>
          </p:nvSpPr>
          <p:spPr>
            <a:xfrm>
              <a:off x="4941000" y="4245800"/>
              <a:ext cx="62050" cy="16775"/>
            </a:xfrm>
            <a:custGeom>
              <a:avLst/>
              <a:gdLst/>
              <a:ahLst/>
              <a:cxnLst/>
              <a:rect l="l" t="t" r="r" b="b"/>
              <a:pathLst>
                <a:path w="2482" h="671" extrusionOk="0">
                  <a:moveTo>
                    <a:pt x="2242" y="1"/>
                  </a:moveTo>
                  <a:cubicBezTo>
                    <a:pt x="2208" y="1"/>
                    <a:pt x="2171" y="12"/>
                    <a:pt x="2135" y="40"/>
                  </a:cubicBezTo>
                  <a:cubicBezTo>
                    <a:pt x="1843" y="234"/>
                    <a:pt x="1506" y="334"/>
                    <a:pt x="1168" y="334"/>
                  </a:cubicBezTo>
                  <a:cubicBezTo>
                    <a:pt x="886" y="334"/>
                    <a:pt x="604" y="264"/>
                    <a:pt x="349" y="123"/>
                  </a:cubicBezTo>
                  <a:cubicBezTo>
                    <a:pt x="316" y="104"/>
                    <a:pt x="284" y="96"/>
                    <a:pt x="254" y="96"/>
                  </a:cubicBezTo>
                  <a:cubicBezTo>
                    <a:pt x="99" y="96"/>
                    <a:pt x="1" y="321"/>
                    <a:pt x="170" y="421"/>
                  </a:cubicBezTo>
                  <a:cubicBezTo>
                    <a:pt x="468" y="587"/>
                    <a:pt x="813" y="671"/>
                    <a:pt x="1159" y="671"/>
                  </a:cubicBezTo>
                  <a:lnTo>
                    <a:pt x="1313" y="671"/>
                  </a:lnTo>
                  <a:cubicBezTo>
                    <a:pt x="1683" y="647"/>
                    <a:pt x="2028" y="528"/>
                    <a:pt x="2337" y="314"/>
                  </a:cubicBezTo>
                  <a:cubicBezTo>
                    <a:pt x="2482" y="208"/>
                    <a:pt x="2385" y="1"/>
                    <a:pt x="2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56"/>
            <p:cNvSpPr/>
            <p:nvPr/>
          </p:nvSpPr>
          <p:spPr>
            <a:xfrm>
              <a:off x="5130700" y="4174900"/>
              <a:ext cx="94675" cy="76975"/>
            </a:xfrm>
            <a:custGeom>
              <a:avLst/>
              <a:gdLst/>
              <a:ahLst/>
              <a:cxnLst/>
              <a:rect l="l" t="t" r="r" b="b"/>
              <a:pathLst>
                <a:path w="3787" h="3079" extrusionOk="0">
                  <a:moveTo>
                    <a:pt x="2078" y="0"/>
                  </a:moveTo>
                  <a:cubicBezTo>
                    <a:pt x="1544" y="0"/>
                    <a:pt x="975" y="111"/>
                    <a:pt x="583" y="197"/>
                  </a:cubicBezTo>
                  <a:lnTo>
                    <a:pt x="0" y="3078"/>
                  </a:lnTo>
                  <a:cubicBezTo>
                    <a:pt x="476" y="3031"/>
                    <a:pt x="2084" y="2959"/>
                    <a:pt x="3048" y="2245"/>
                  </a:cubicBezTo>
                  <a:cubicBezTo>
                    <a:pt x="3643" y="1804"/>
                    <a:pt x="3786" y="959"/>
                    <a:pt x="3322" y="411"/>
                  </a:cubicBezTo>
                  <a:cubicBezTo>
                    <a:pt x="3056" y="99"/>
                    <a:pt x="2582" y="0"/>
                    <a:pt x="2078" y="0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56"/>
            <p:cNvSpPr/>
            <p:nvPr/>
          </p:nvSpPr>
          <p:spPr>
            <a:xfrm>
              <a:off x="5166350" y="4190975"/>
              <a:ext cx="38775" cy="14150"/>
            </a:xfrm>
            <a:custGeom>
              <a:avLst/>
              <a:gdLst/>
              <a:ahLst/>
              <a:cxnLst/>
              <a:rect l="l" t="t" r="r" b="b"/>
              <a:pathLst>
                <a:path w="1551" h="566" extrusionOk="0">
                  <a:moveTo>
                    <a:pt x="562" y="1"/>
                  </a:moveTo>
                  <a:cubicBezTo>
                    <a:pt x="442" y="1"/>
                    <a:pt x="322" y="15"/>
                    <a:pt x="205" y="42"/>
                  </a:cubicBezTo>
                  <a:cubicBezTo>
                    <a:pt x="1" y="107"/>
                    <a:pt x="69" y="385"/>
                    <a:pt x="251" y="385"/>
                  </a:cubicBezTo>
                  <a:cubicBezTo>
                    <a:pt x="270" y="385"/>
                    <a:pt x="291" y="382"/>
                    <a:pt x="312" y="375"/>
                  </a:cubicBezTo>
                  <a:cubicBezTo>
                    <a:pt x="398" y="356"/>
                    <a:pt x="485" y="346"/>
                    <a:pt x="573" y="346"/>
                  </a:cubicBezTo>
                  <a:cubicBezTo>
                    <a:pt x="802" y="346"/>
                    <a:pt x="1031" y="413"/>
                    <a:pt x="1229" y="542"/>
                  </a:cubicBezTo>
                  <a:cubicBezTo>
                    <a:pt x="1253" y="554"/>
                    <a:pt x="1289" y="566"/>
                    <a:pt x="1312" y="566"/>
                  </a:cubicBezTo>
                  <a:cubicBezTo>
                    <a:pt x="1491" y="566"/>
                    <a:pt x="1551" y="340"/>
                    <a:pt x="1408" y="244"/>
                  </a:cubicBezTo>
                  <a:cubicBezTo>
                    <a:pt x="1154" y="84"/>
                    <a:pt x="857" y="1"/>
                    <a:pt x="5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56"/>
            <p:cNvSpPr/>
            <p:nvPr/>
          </p:nvSpPr>
          <p:spPr>
            <a:xfrm>
              <a:off x="5171775" y="4195750"/>
              <a:ext cx="23200" cy="25450"/>
            </a:xfrm>
            <a:custGeom>
              <a:avLst/>
              <a:gdLst/>
              <a:ahLst/>
              <a:cxnLst/>
              <a:rect l="l" t="t" r="r" b="b"/>
              <a:pathLst>
                <a:path w="928" h="1018" extrusionOk="0">
                  <a:moveTo>
                    <a:pt x="684" y="0"/>
                  </a:moveTo>
                  <a:cubicBezTo>
                    <a:pt x="628" y="0"/>
                    <a:pt x="573" y="26"/>
                    <a:pt x="536" y="89"/>
                  </a:cubicBezTo>
                  <a:cubicBezTo>
                    <a:pt x="417" y="315"/>
                    <a:pt x="274" y="530"/>
                    <a:pt x="107" y="732"/>
                  </a:cubicBezTo>
                  <a:cubicBezTo>
                    <a:pt x="0" y="839"/>
                    <a:pt x="83" y="1018"/>
                    <a:pt x="226" y="1018"/>
                  </a:cubicBezTo>
                  <a:cubicBezTo>
                    <a:pt x="274" y="1018"/>
                    <a:pt x="322" y="994"/>
                    <a:pt x="357" y="970"/>
                  </a:cubicBezTo>
                  <a:cubicBezTo>
                    <a:pt x="548" y="744"/>
                    <a:pt x="703" y="518"/>
                    <a:pt x="845" y="268"/>
                  </a:cubicBezTo>
                  <a:cubicBezTo>
                    <a:pt x="927" y="128"/>
                    <a:pt x="806" y="0"/>
                    <a:pt x="6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56"/>
            <p:cNvSpPr/>
            <p:nvPr/>
          </p:nvSpPr>
          <p:spPr>
            <a:xfrm>
              <a:off x="4703850" y="4177050"/>
              <a:ext cx="95275" cy="76600"/>
            </a:xfrm>
            <a:custGeom>
              <a:avLst/>
              <a:gdLst/>
              <a:ahLst/>
              <a:cxnLst/>
              <a:rect l="l" t="t" r="r" b="b"/>
              <a:pathLst>
                <a:path w="3811" h="3064" extrusionOk="0">
                  <a:moveTo>
                    <a:pt x="1743" y="1"/>
                  </a:moveTo>
                  <a:cubicBezTo>
                    <a:pt x="1224" y="1"/>
                    <a:pt x="733" y="99"/>
                    <a:pt x="465" y="420"/>
                  </a:cubicBezTo>
                  <a:cubicBezTo>
                    <a:pt x="0" y="968"/>
                    <a:pt x="155" y="1814"/>
                    <a:pt x="751" y="2254"/>
                  </a:cubicBezTo>
                  <a:cubicBezTo>
                    <a:pt x="1727" y="2956"/>
                    <a:pt x="3322" y="3016"/>
                    <a:pt x="3810" y="3064"/>
                  </a:cubicBezTo>
                  <a:lnTo>
                    <a:pt x="3191" y="170"/>
                  </a:lnTo>
                  <a:cubicBezTo>
                    <a:pt x="2810" y="99"/>
                    <a:pt x="2263" y="1"/>
                    <a:pt x="1743" y="1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56"/>
            <p:cNvSpPr/>
            <p:nvPr/>
          </p:nvSpPr>
          <p:spPr>
            <a:xfrm>
              <a:off x="4724100" y="4193075"/>
              <a:ext cx="38475" cy="14450"/>
            </a:xfrm>
            <a:custGeom>
              <a:avLst/>
              <a:gdLst/>
              <a:ahLst/>
              <a:cxnLst/>
              <a:rect l="l" t="t" r="r" b="b"/>
              <a:pathLst>
                <a:path w="1539" h="578" extrusionOk="0">
                  <a:moveTo>
                    <a:pt x="987" y="1"/>
                  </a:moveTo>
                  <a:cubicBezTo>
                    <a:pt x="690" y="1"/>
                    <a:pt x="398" y="86"/>
                    <a:pt x="143" y="256"/>
                  </a:cubicBezTo>
                  <a:cubicBezTo>
                    <a:pt x="0" y="339"/>
                    <a:pt x="60" y="577"/>
                    <a:pt x="238" y="577"/>
                  </a:cubicBezTo>
                  <a:cubicBezTo>
                    <a:pt x="262" y="577"/>
                    <a:pt x="298" y="565"/>
                    <a:pt x="322" y="553"/>
                  </a:cubicBezTo>
                  <a:cubicBezTo>
                    <a:pt x="528" y="410"/>
                    <a:pt x="768" y="341"/>
                    <a:pt x="1006" y="341"/>
                  </a:cubicBezTo>
                  <a:cubicBezTo>
                    <a:pt x="1084" y="341"/>
                    <a:pt x="1162" y="348"/>
                    <a:pt x="1238" y="363"/>
                  </a:cubicBezTo>
                  <a:cubicBezTo>
                    <a:pt x="1261" y="370"/>
                    <a:pt x="1282" y="373"/>
                    <a:pt x="1301" y="373"/>
                  </a:cubicBezTo>
                  <a:cubicBezTo>
                    <a:pt x="1480" y="373"/>
                    <a:pt x="1539" y="106"/>
                    <a:pt x="1346" y="41"/>
                  </a:cubicBezTo>
                  <a:cubicBezTo>
                    <a:pt x="1226" y="14"/>
                    <a:pt x="1106" y="1"/>
                    <a:pt x="9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56"/>
            <p:cNvSpPr/>
            <p:nvPr/>
          </p:nvSpPr>
          <p:spPr>
            <a:xfrm>
              <a:off x="4734775" y="4198050"/>
              <a:ext cx="22675" cy="25250"/>
            </a:xfrm>
            <a:custGeom>
              <a:avLst/>
              <a:gdLst/>
              <a:ahLst/>
              <a:cxnLst/>
              <a:rect l="l" t="t" r="r" b="b"/>
              <a:pathLst>
                <a:path w="907" h="1010" extrusionOk="0">
                  <a:moveTo>
                    <a:pt x="223" y="1"/>
                  </a:moveTo>
                  <a:cubicBezTo>
                    <a:pt x="109" y="1"/>
                    <a:pt x="0" y="122"/>
                    <a:pt x="73" y="259"/>
                  </a:cubicBezTo>
                  <a:cubicBezTo>
                    <a:pt x="204" y="509"/>
                    <a:pt x="371" y="747"/>
                    <a:pt x="561" y="950"/>
                  </a:cubicBezTo>
                  <a:cubicBezTo>
                    <a:pt x="585" y="985"/>
                    <a:pt x="633" y="1009"/>
                    <a:pt x="680" y="1009"/>
                  </a:cubicBezTo>
                  <a:cubicBezTo>
                    <a:pt x="835" y="1009"/>
                    <a:pt x="907" y="819"/>
                    <a:pt x="799" y="712"/>
                  </a:cubicBezTo>
                  <a:cubicBezTo>
                    <a:pt x="633" y="521"/>
                    <a:pt x="490" y="307"/>
                    <a:pt x="371" y="92"/>
                  </a:cubicBezTo>
                  <a:cubicBezTo>
                    <a:pt x="333" y="28"/>
                    <a:pt x="277" y="1"/>
                    <a:pt x="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56"/>
            <p:cNvSpPr/>
            <p:nvPr/>
          </p:nvSpPr>
          <p:spPr>
            <a:xfrm>
              <a:off x="4915475" y="4353950"/>
              <a:ext cx="121175" cy="81275"/>
            </a:xfrm>
            <a:custGeom>
              <a:avLst/>
              <a:gdLst/>
              <a:ahLst/>
              <a:cxnLst/>
              <a:rect l="l" t="t" r="r" b="b"/>
              <a:pathLst>
                <a:path w="4847" h="3251" extrusionOk="0">
                  <a:moveTo>
                    <a:pt x="4680" y="0"/>
                  </a:moveTo>
                  <a:lnTo>
                    <a:pt x="37" y="226"/>
                  </a:lnTo>
                  <a:lnTo>
                    <a:pt x="1" y="2822"/>
                  </a:lnTo>
                  <a:lnTo>
                    <a:pt x="2644" y="3250"/>
                  </a:lnTo>
                  <a:lnTo>
                    <a:pt x="4847" y="2798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56"/>
            <p:cNvSpPr/>
            <p:nvPr/>
          </p:nvSpPr>
          <p:spPr>
            <a:xfrm>
              <a:off x="4997350" y="4133400"/>
              <a:ext cx="49425" cy="21600"/>
            </a:xfrm>
            <a:custGeom>
              <a:avLst/>
              <a:gdLst/>
              <a:ahLst/>
              <a:cxnLst/>
              <a:rect l="l" t="t" r="r" b="b"/>
              <a:pathLst>
                <a:path w="1977" h="864" extrusionOk="0">
                  <a:moveTo>
                    <a:pt x="688" y="1"/>
                  </a:moveTo>
                  <a:cubicBezTo>
                    <a:pt x="462" y="1"/>
                    <a:pt x="224" y="37"/>
                    <a:pt x="83" y="178"/>
                  </a:cubicBezTo>
                  <a:cubicBezTo>
                    <a:pt x="36" y="238"/>
                    <a:pt x="12" y="309"/>
                    <a:pt x="0" y="381"/>
                  </a:cubicBezTo>
                  <a:cubicBezTo>
                    <a:pt x="0" y="488"/>
                    <a:pt x="48" y="726"/>
                    <a:pt x="179" y="785"/>
                  </a:cubicBezTo>
                  <a:cubicBezTo>
                    <a:pt x="238" y="809"/>
                    <a:pt x="298" y="821"/>
                    <a:pt x="345" y="821"/>
                  </a:cubicBezTo>
                  <a:cubicBezTo>
                    <a:pt x="572" y="845"/>
                    <a:pt x="798" y="845"/>
                    <a:pt x="1024" y="857"/>
                  </a:cubicBezTo>
                  <a:cubicBezTo>
                    <a:pt x="1085" y="861"/>
                    <a:pt x="1146" y="864"/>
                    <a:pt x="1207" y="864"/>
                  </a:cubicBezTo>
                  <a:cubicBezTo>
                    <a:pt x="1313" y="864"/>
                    <a:pt x="1418" y="856"/>
                    <a:pt x="1524" y="833"/>
                  </a:cubicBezTo>
                  <a:cubicBezTo>
                    <a:pt x="1703" y="821"/>
                    <a:pt x="1857" y="714"/>
                    <a:pt x="1941" y="547"/>
                  </a:cubicBezTo>
                  <a:cubicBezTo>
                    <a:pt x="1976" y="428"/>
                    <a:pt x="1941" y="285"/>
                    <a:pt x="1834" y="202"/>
                  </a:cubicBezTo>
                  <a:cubicBezTo>
                    <a:pt x="1631" y="35"/>
                    <a:pt x="1167" y="23"/>
                    <a:pt x="917" y="11"/>
                  </a:cubicBezTo>
                  <a:cubicBezTo>
                    <a:pt x="845" y="5"/>
                    <a:pt x="767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56"/>
            <p:cNvSpPr/>
            <p:nvPr/>
          </p:nvSpPr>
          <p:spPr>
            <a:xfrm>
              <a:off x="4896125" y="4135200"/>
              <a:ext cx="49450" cy="21825"/>
            </a:xfrm>
            <a:custGeom>
              <a:avLst/>
              <a:gdLst/>
              <a:ahLst/>
              <a:cxnLst/>
              <a:rect l="l" t="t" r="r" b="b"/>
              <a:pathLst>
                <a:path w="1978" h="873" extrusionOk="0">
                  <a:moveTo>
                    <a:pt x="1290" y="0"/>
                  </a:moveTo>
                  <a:cubicBezTo>
                    <a:pt x="1210" y="0"/>
                    <a:pt x="1132" y="5"/>
                    <a:pt x="1061" y="11"/>
                  </a:cubicBezTo>
                  <a:cubicBezTo>
                    <a:pt x="799" y="35"/>
                    <a:pt x="334" y="47"/>
                    <a:pt x="144" y="213"/>
                  </a:cubicBezTo>
                  <a:cubicBezTo>
                    <a:pt x="37" y="297"/>
                    <a:pt x="1" y="440"/>
                    <a:pt x="49" y="559"/>
                  </a:cubicBezTo>
                  <a:cubicBezTo>
                    <a:pt x="120" y="725"/>
                    <a:pt x="287" y="832"/>
                    <a:pt x="465" y="844"/>
                  </a:cubicBezTo>
                  <a:cubicBezTo>
                    <a:pt x="587" y="862"/>
                    <a:pt x="709" y="873"/>
                    <a:pt x="827" y="873"/>
                  </a:cubicBezTo>
                  <a:cubicBezTo>
                    <a:pt x="870" y="873"/>
                    <a:pt x="912" y="871"/>
                    <a:pt x="953" y="868"/>
                  </a:cubicBezTo>
                  <a:cubicBezTo>
                    <a:pt x="1180" y="856"/>
                    <a:pt x="1406" y="844"/>
                    <a:pt x="1632" y="821"/>
                  </a:cubicBezTo>
                  <a:cubicBezTo>
                    <a:pt x="1692" y="821"/>
                    <a:pt x="1751" y="809"/>
                    <a:pt x="1799" y="785"/>
                  </a:cubicBezTo>
                  <a:cubicBezTo>
                    <a:pt x="1930" y="725"/>
                    <a:pt x="1977" y="487"/>
                    <a:pt x="1977" y="380"/>
                  </a:cubicBezTo>
                  <a:cubicBezTo>
                    <a:pt x="1965" y="309"/>
                    <a:pt x="1942" y="225"/>
                    <a:pt x="1882" y="178"/>
                  </a:cubicBezTo>
                  <a:cubicBezTo>
                    <a:pt x="1750" y="37"/>
                    <a:pt x="1514" y="0"/>
                    <a:pt x="12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56"/>
            <p:cNvSpPr/>
            <p:nvPr/>
          </p:nvSpPr>
          <p:spPr>
            <a:xfrm>
              <a:off x="4742250" y="3930075"/>
              <a:ext cx="466450" cy="266725"/>
            </a:xfrm>
            <a:custGeom>
              <a:avLst/>
              <a:gdLst/>
              <a:ahLst/>
              <a:cxnLst/>
              <a:rect l="l" t="t" r="r" b="b"/>
              <a:pathLst>
                <a:path w="18658" h="10669" extrusionOk="0">
                  <a:moveTo>
                    <a:pt x="8761" y="1"/>
                  </a:moveTo>
                  <a:cubicBezTo>
                    <a:pt x="5077" y="1"/>
                    <a:pt x="2149" y="1757"/>
                    <a:pt x="1251" y="3156"/>
                  </a:cubicBezTo>
                  <a:cubicBezTo>
                    <a:pt x="369" y="4537"/>
                    <a:pt x="0" y="6180"/>
                    <a:pt x="203" y="7811"/>
                  </a:cubicBezTo>
                  <a:cubicBezTo>
                    <a:pt x="203" y="7811"/>
                    <a:pt x="643" y="7752"/>
                    <a:pt x="1001" y="7680"/>
                  </a:cubicBezTo>
                  <a:lnTo>
                    <a:pt x="1167" y="9990"/>
                  </a:lnTo>
                  <a:lnTo>
                    <a:pt x="1941" y="10669"/>
                  </a:lnTo>
                  <a:lnTo>
                    <a:pt x="2274" y="7204"/>
                  </a:lnTo>
                  <a:cubicBezTo>
                    <a:pt x="3548" y="6513"/>
                    <a:pt x="4572" y="5323"/>
                    <a:pt x="5299" y="4061"/>
                  </a:cubicBezTo>
                  <a:cubicBezTo>
                    <a:pt x="7148" y="5650"/>
                    <a:pt x="9787" y="6342"/>
                    <a:pt x="10508" y="6342"/>
                  </a:cubicBezTo>
                  <a:cubicBezTo>
                    <a:pt x="10613" y="6342"/>
                    <a:pt x="10677" y="6328"/>
                    <a:pt x="10692" y="6299"/>
                  </a:cubicBezTo>
                  <a:cubicBezTo>
                    <a:pt x="10835" y="6049"/>
                    <a:pt x="10728" y="5406"/>
                    <a:pt x="10442" y="4954"/>
                  </a:cubicBezTo>
                  <a:lnTo>
                    <a:pt x="10442" y="4954"/>
                  </a:lnTo>
                  <a:cubicBezTo>
                    <a:pt x="11633" y="5799"/>
                    <a:pt x="13704" y="6597"/>
                    <a:pt x="15407" y="7156"/>
                  </a:cubicBezTo>
                  <a:lnTo>
                    <a:pt x="15943" y="10466"/>
                  </a:lnTo>
                  <a:lnTo>
                    <a:pt x="16645" y="9918"/>
                  </a:lnTo>
                  <a:lnTo>
                    <a:pt x="16800" y="7573"/>
                  </a:lnTo>
                  <a:cubicBezTo>
                    <a:pt x="17536" y="7783"/>
                    <a:pt x="18058" y="7901"/>
                    <a:pt x="18179" y="7901"/>
                  </a:cubicBezTo>
                  <a:cubicBezTo>
                    <a:pt x="18195" y="7901"/>
                    <a:pt x="18204" y="7899"/>
                    <a:pt x="18205" y="7894"/>
                  </a:cubicBezTo>
                  <a:cubicBezTo>
                    <a:pt x="18657" y="6954"/>
                    <a:pt x="17431" y="382"/>
                    <a:pt x="9287" y="12"/>
                  </a:cubicBezTo>
                  <a:cubicBezTo>
                    <a:pt x="9110" y="4"/>
                    <a:pt x="8935" y="1"/>
                    <a:pt x="8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56"/>
            <p:cNvSpPr/>
            <p:nvPr/>
          </p:nvSpPr>
          <p:spPr>
            <a:xfrm>
              <a:off x="4904225" y="4421675"/>
              <a:ext cx="141875" cy="16550"/>
            </a:xfrm>
            <a:custGeom>
              <a:avLst/>
              <a:gdLst/>
              <a:ahLst/>
              <a:cxnLst/>
              <a:rect l="l" t="t" r="r" b="b"/>
              <a:pathLst>
                <a:path w="5675" h="662" extrusionOk="0">
                  <a:moveTo>
                    <a:pt x="235" y="0"/>
                  </a:moveTo>
                  <a:cubicBezTo>
                    <a:pt x="78" y="0"/>
                    <a:pt x="0" y="254"/>
                    <a:pt x="177" y="327"/>
                  </a:cubicBezTo>
                  <a:cubicBezTo>
                    <a:pt x="213" y="339"/>
                    <a:pt x="951" y="661"/>
                    <a:pt x="2892" y="661"/>
                  </a:cubicBezTo>
                  <a:lnTo>
                    <a:pt x="2939" y="661"/>
                  </a:lnTo>
                  <a:cubicBezTo>
                    <a:pt x="2992" y="661"/>
                    <a:pt x="3045" y="662"/>
                    <a:pt x="3098" y="662"/>
                  </a:cubicBezTo>
                  <a:cubicBezTo>
                    <a:pt x="3890" y="662"/>
                    <a:pt x="4681" y="578"/>
                    <a:pt x="5451" y="410"/>
                  </a:cubicBezTo>
                  <a:cubicBezTo>
                    <a:pt x="5674" y="377"/>
                    <a:pt x="5626" y="73"/>
                    <a:pt x="5434" y="73"/>
                  </a:cubicBezTo>
                  <a:cubicBezTo>
                    <a:pt x="5420" y="73"/>
                    <a:pt x="5406" y="74"/>
                    <a:pt x="5392" y="77"/>
                  </a:cubicBezTo>
                  <a:cubicBezTo>
                    <a:pt x="4662" y="236"/>
                    <a:pt x="3914" y="319"/>
                    <a:pt x="3172" y="319"/>
                  </a:cubicBezTo>
                  <a:cubicBezTo>
                    <a:pt x="3078" y="319"/>
                    <a:pt x="2985" y="318"/>
                    <a:pt x="2892" y="315"/>
                  </a:cubicBezTo>
                  <a:cubicBezTo>
                    <a:pt x="1046" y="315"/>
                    <a:pt x="320" y="18"/>
                    <a:pt x="308" y="18"/>
                  </a:cubicBezTo>
                  <a:cubicBezTo>
                    <a:pt x="282" y="5"/>
                    <a:pt x="258" y="0"/>
                    <a:pt x="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56"/>
            <p:cNvSpPr/>
            <p:nvPr/>
          </p:nvSpPr>
          <p:spPr>
            <a:xfrm>
              <a:off x="4909825" y="4216125"/>
              <a:ext cx="4500" cy="4775"/>
            </a:xfrm>
            <a:custGeom>
              <a:avLst/>
              <a:gdLst/>
              <a:ahLst/>
              <a:cxnLst/>
              <a:rect l="l" t="t" r="r" b="b"/>
              <a:pathLst>
                <a:path w="180" h="191" extrusionOk="0">
                  <a:moveTo>
                    <a:pt x="96" y="0"/>
                  </a:moveTo>
                  <a:cubicBezTo>
                    <a:pt x="36" y="0"/>
                    <a:pt x="1" y="48"/>
                    <a:pt x="1" y="96"/>
                  </a:cubicBezTo>
                  <a:cubicBezTo>
                    <a:pt x="1" y="143"/>
                    <a:pt x="36" y="191"/>
                    <a:pt x="96" y="191"/>
                  </a:cubicBezTo>
                  <a:cubicBezTo>
                    <a:pt x="143" y="191"/>
                    <a:pt x="179" y="143"/>
                    <a:pt x="179" y="96"/>
                  </a:cubicBezTo>
                  <a:cubicBezTo>
                    <a:pt x="179" y="48"/>
                    <a:pt x="143" y="0"/>
                    <a:pt x="96" y="0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56"/>
            <p:cNvSpPr/>
            <p:nvPr/>
          </p:nvSpPr>
          <p:spPr>
            <a:xfrm>
              <a:off x="4932150" y="4221775"/>
              <a:ext cx="4800" cy="4500"/>
            </a:xfrm>
            <a:custGeom>
              <a:avLst/>
              <a:gdLst/>
              <a:ahLst/>
              <a:cxnLst/>
              <a:rect l="l" t="t" r="r" b="b"/>
              <a:pathLst>
                <a:path w="192" h="180" extrusionOk="0">
                  <a:moveTo>
                    <a:pt x="96" y="1"/>
                  </a:moveTo>
                  <a:cubicBezTo>
                    <a:pt x="48" y="1"/>
                    <a:pt x="1" y="36"/>
                    <a:pt x="1" y="84"/>
                  </a:cubicBezTo>
                  <a:cubicBezTo>
                    <a:pt x="1" y="144"/>
                    <a:pt x="48" y="179"/>
                    <a:pt x="96" y="179"/>
                  </a:cubicBezTo>
                  <a:cubicBezTo>
                    <a:pt x="143" y="179"/>
                    <a:pt x="191" y="144"/>
                    <a:pt x="191" y="84"/>
                  </a:cubicBezTo>
                  <a:cubicBezTo>
                    <a:pt x="191" y="36"/>
                    <a:pt x="143" y="1"/>
                    <a:pt x="96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56"/>
            <p:cNvSpPr/>
            <p:nvPr/>
          </p:nvSpPr>
          <p:spPr>
            <a:xfrm>
              <a:off x="4930375" y="4239050"/>
              <a:ext cx="4475" cy="4475"/>
            </a:xfrm>
            <a:custGeom>
              <a:avLst/>
              <a:gdLst/>
              <a:ahLst/>
              <a:cxnLst/>
              <a:rect l="l" t="t" r="r" b="b"/>
              <a:pathLst>
                <a:path w="179" h="179" extrusionOk="0">
                  <a:moveTo>
                    <a:pt x="83" y="0"/>
                  </a:moveTo>
                  <a:cubicBezTo>
                    <a:pt x="36" y="0"/>
                    <a:pt x="0" y="48"/>
                    <a:pt x="0" y="95"/>
                  </a:cubicBezTo>
                  <a:cubicBezTo>
                    <a:pt x="0" y="143"/>
                    <a:pt x="36" y="179"/>
                    <a:pt x="83" y="179"/>
                  </a:cubicBezTo>
                  <a:cubicBezTo>
                    <a:pt x="131" y="179"/>
                    <a:pt x="179" y="143"/>
                    <a:pt x="179" y="95"/>
                  </a:cubicBezTo>
                  <a:cubicBezTo>
                    <a:pt x="179" y="48"/>
                    <a:pt x="131" y="0"/>
                    <a:pt x="83" y="0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56"/>
            <p:cNvSpPr/>
            <p:nvPr/>
          </p:nvSpPr>
          <p:spPr>
            <a:xfrm>
              <a:off x="4917200" y="4228625"/>
              <a:ext cx="4850" cy="3550"/>
            </a:xfrm>
            <a:custGeom>
              <a:avLst/>
              <a:gdLst/>
              <a:ahLst/>
              <a:cxnLst/>
              <a:rect l="l" t="t" r="r" b="b"/>
              <a:pathLst>
                <a:path w="194" h="142" extrusionOk="0">
                  <a:moveTo>
                    <a:pt x="110" y="1"/>
                  </a:moveTo>
                  <a:cubicBezTo>
                    <a:pt x="1" y="1"/>
                    <a:pt x="109" y="141"/>
                    <a:pt x="165" y="141"/>
                  </a:cubicBezTo>
                  <a:cubicBezTo>
                    <a:pt x="182" y="141"/>
                    <a:pt x="194" y="129"/>
                    <a:pt x="194" y="96"/>
                  </a:cubicBezTo>
                  <a:cubicBezTo>
                    <a:pt x="194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56"/>
            <p:cNvSpPr/>
            <p:nvPr/>
          </p:nvSpPr>
          <p:spPr>
            <a:xfrm>
              <a:off x="4907950" y="4238750"/>
              <a:ext cx="4875" cy="3425"/>
            </a:xfrm>
            <a:custGeom>
              <a:avLst/>
              <a:gdLst/>
              <a:ahLst/>
              <a:cxnLst/>
              <a:rect l="l" t="t" r="r" b="b"/>
              <a:pathLst>
                <a:path w="195" h="137" extrusionOk="0">
                  <a:moveTo>
                    <a:pt x="111" y="0"/>
                  </a:moveTo>
                  <a:cubicBezTo>
                    <a:pt x="1" y="0"/>
                    <a:pt x="112" y="136"/>
                    <a:pt x="167" y="136"/>
                  </a:cubicBezTo>
                  <a:cubicBezTo>
                    <a:pt x="183" y="136"/>
                    <a:pt x="195" y="125"/>
                    <a:pt x="195" y="96"/>
                  </a:cubicBezTo>
                  <a:cubicBezTo>
                    <a:pt x="195" y="36"/>
                    <a:pt x="159" y="0"/>
                    <a:pt x="111" y="0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56"/>
            <p:cNvSpPr/>
            <p:nvPr/>
          </p:nvSpPr>
          <p:spPr>
            <a:xfrm>
              <a:off x="5010925" y="4216425"/>
              <a:ext cx="4900" cy="3300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00" y="0"/>
                  </a:moveTo>
                  <a:cubicBezTo>
                    <a:pt x="0" y="0"/>
                    <a:pt x="107" y="131"/>
                    <a:pt x="164" y="131"/>
                  </a:cubicBezTo>
                  <a:cubicBezTo>
                    <a:pt x="182" y="131"/>
                    <a:pt x="195" y="118"/>
                    <a:pt x="195" y="84"/>
                  </a:cubicBezTo>
                  <a:cubicBezTo>
                    <a:pt x="195" y="36"/>
                    <a:pt x="160" y="0"/>
                    <a:pt x="100" y="0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56"/>
            <p:cNvSpPr/>
            <p:nvPr/>
          </p:nvSpPr>
          <p:spPr>
            <a:xfrm>
              <a:off x="5033650" y="4221775"/>
              <a:ext cx="4500" cy="4500"/>
            </a:xfrm>
            <a:custGeom>
              <a:avLst/>
              <a:gdLst/>
              <a:ahLst/>
              <a:cxnLst/>
              <a:rect l="l" t="t" r="r" b="b"/>
              <a:pathLst>
                <a:path w="180" h="180" extrusionOk="0">
                  <a:moveTo>
                    <a:pt x="96" y="1"/>
                  </a:moveTo>
                  <a:cubicBezTo>
                    <a:pt x="48" y="1"/>
                    <a:pt x="1" y="36"/>
                    <a:pt x="1" y="84"/>
                  </a:cubicBezTo>
                  <a:cubicBezTo>
                    <a:pt x="1" y="144"/>
                    <a:pt x="48" y="179"/>
                    <a:pt x="96" y="179"/>
                  </a:cubicBezTo>
                  <a:cubicBezTo>
                    <a:pt x="143" y="179"/>
                    <a:pt x="179" y="144"/>
                    <a:pt x="179" y="84"/>
                  </a:cubicBezTo>
                  <a:cubicBezTo>
                    <a:pt x="179" y="36"/>
                    <a:pt x="143" y="1"/>
                    <a:pt x="96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56"/>
            <p:cNvSpPr/>
            <p:nvPr/>
          </p:nvSpPr>
          <p:spPr>
            <a:xfrm>
              <a:off x="5031875" y="4239050"/>
              <a:ext cx="4475" cy="4475"/>
            </a:xfrm>
            <a:custGeom>
              <a:avLst/>
              <a:gdLst/>
              <a:ahLst/>
              <a:cxnLst/>
              <a:rect l="l" t="t" r="r" b="b"/>
              <a:pathLst>
                <a:path w="179" h="179" extrusionOk="0">
                  <a:moveTo>
                    <a:pt x="84" y="0"/>
                  </a:moveTo>
                  <a:cubicBezTo>
                    <a:pt x="36" y="0"/>
                    <a:pt x="0" y="48"/>
                    <a:pt x="0" y="95"/>
                  </a:cubicBezTo>
                  <a:cubicBezTo>
                    <a:pt x="0" y="143"/>
                    <a:pt x="36" y="179"/>
                    <a:pt x="84" y="179"/>
                  </a:cubicBezTo>
                  <a:cubicBezTo>
                    <a:pt x="131" y="179"/>
                    <a:pt x="179" y="143"/>
                    <a:pt x="179" y="95"/>
                  </a:cubicBezTo>
                  <a:cubicBezTo>
                    <a:pt x="179" y="48"/>
                    <a:pt x="131" y="0"/>
                    <a:pt x="84" y="0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56"/>
            <p:cNvSpPr/>
            <p:nvPr/>
          </p:nvSpPr>
          <p:spPr>
            <a:xfrm>
              <a:off x="5018625" y="4228625"/>
              <a:ext cx="4925" cy="3550"/>
            </a:xfrm>
            <a:custGeom>
              <a:avLst/>
              <a:gdLst/>
              <a:ahLst/>
              <a:cxnLst/>
              <a:rect l="l" t="t" r="r" b="b"/>
              <a:pathLst>
                <a:path w="197" h="142" extrusionOk="0">
                  <a:moveTo>
                    <a:pt x="102" y="1"/>
                  </a:moveTo>
                  <a:cubicBezTo>
                    <a:pt x="1" y="1"/>
                    <a:pt x="111" y="141"/>
                    <a:pt x="168" y="141"/>
                  </a:cubicBezTo>
                  <a:cubicBezTo>
                    <a:pt x="185" y="141"/>
                    <a:pt x="197" y="129"/>
                    <a:pt x="197" y="96"/>
                  </a:cubicBezTo>
                  <a:cubicBezTo>
                    <a:pt x="197" y="48"/>
                    <a:pt x="161" y="1"/>
                    <a:pt x="102" y="1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56"/>
            <p:cNvSpPr/>
            <p:nvPr/>
          </p:nvSpPr>
          <p:spPr>
            <a:xfrm>
              <a:off x="5009375" y="4238750"/>
              <a:ext cx="4950" cy="3425"/>
            </a:xfrm>
            <a:custGeom>
              <a:avLst/>
              <a:gdLst/>
              <a:ahLst/>
              <a:cxnLst/>
              <a:rect l="l" t="t" r="r" b="b"/>
              <a:pathLst>
                <a:path w="198" h="137" extrusionOk="0">
                  <a:moveTo>
                    <a:pt x="102" y="0"/>
                  </a:moveTo>
                  <a:cubicBezTo>
                    <a:pt x="1" y="0"/>
                    <a:pt x="114" y="136"/>
                    <a:pt x="170" y="136"/>
                  </a:cubicBezTo>
                  <a:cubicBezTo>
                    <a:pt x="186" y="136"/>
                    <a:pt x="198" y="125"/>
                    <a:pt x="198" y="96"/>
                  </a:cubicBezTo>
                  <a:cubicBezTo>
                    <a:pt x="198" y="36"/>
                    <a:pt x="150" y="0"/>
                    <a:pt x="102" y="0"/>
                  </a:cubicBezTo>
                  <a:close/>
                </a:path>
              </a:pathLst>
            </a:custGeom>
            <a:solidFill>
              <a:srgbClr val="EBB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6" name="Google Shape;2526;p56"/>
          <p:cNvGrpSpPr/>
          <p:nvPr/>
        </p:nvGrpSpPr>
        <p:grpSpPr>
          <a:xfrm>
            <a:off x="3430085" y="3582639"/>
            <a:ext cx="754995" cy="1026266"/>
            <a:chOff x="3275100" y="2893625"/>
            <a:chExt cx="645350" cy="877225"/>
          </a:xfrm>
        </p:grpSpPr>
        <p:sp>
          <p:nvSpPr>
            <p:cNvPr id="2527" name="Google Shape;2527;p56"/>
            <p:cNvSpPr/>
            <p:nvPr/>
          </p:nvSpPr>
          <p:spPr>
            <a:xfrm>
              <a:off x="3390300" y="3498425"/>
              <a:ext cx="435775" cy="272425"/>
            </a:xfrm>
            <a:custGeom>
              <a:avLst/>
              <a:gdLst/>
              <a:ahLst/>
              <a:cxnLst/>
              <a:rect l="l" t="t" r="r" b="b"/>
              <a:pathLst>
                <a:path w="17431" h="10897" extrusionOk="0">
                  <a:moveTo>
                    <a:pt x="8891" y="1"/>
                  </a:moveTo>
                  <a:cubicBezTo>
                    <a:pt x="8801" y="1"/>
                    <a:pt x="8711" y="1"/>
                    <a:pt x="8620" y="3"/>
                  </a:cubicBezTo>
                  <a:cubicBezTo>
                    <a:pt x="6644" y="14"/>
                    <a:pt x="4894" y="169"/>
                    <a:pt x="3620" y="907"/>
                  </a:cubicBezTo>
                  <a:cubicBezTo>
                    <a:pt x="631" y="2646"/>
                    <a:pt x="0" y="10897"/>
                    <a:pt x="0" y="10897"/>
                  </a:cubicBezTo>
                  <a:lnTo>
                    <a:pt x="17431" y="10849"/>
                  </a:lnTo>
                  <a:cubicBezTo>
                    <a:pt x="17431" y="10849"/>
                    <a:pt x="16288" y="2110"/>
                    <a:pt x="13538" y="729"/>
                  </a:cubicBezTo>
                  <a:cubicBezTo>
                    <a:pt x="12549" y="240"/>
                    <a:pt x="10779" y="1"/>
                    <a:pt x="88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56"/>
            <p:cNvSpPr/>
            <p:nvPr/>
          </p:nvSpPr>
          <p:spPr>
            <a:xfrm>
              <a:off x="3275100" y="2893625"/>
              <a:ext cx="645350" cy="507550"/>
            </a:xfrm>
            <a:custGeom>
              <a:avLst/>
              <a:gdLst/>
              <a:ahLst/>
              <a:cxnLst/>
              <a:rect l="l" t="t" r="r" b="b"/>
              <a:pathLst>
                <a:path w="25814" h="20302" extrusionOk="0">
                  <a:moveTo>
                    <a:pt x="13994" y="1"/>
                  </a:moveTo>
                  <a:cubicBezTo>
                    <a:pt x="13052" y="1"/>
                    <a:pt x="12292" y="273"/>
                    <a:pt x="11323" y="942"/>
                  </a:cubicBezTo>
                  <a:cubicBezTo>
                    <a:pt x="11323" y="942"/>
                    <a:pt x="10657" y="455"/>
                    <a:pt x="9480" y="455"/>
                  </a:cubicBezTo>
                  <a:cubicBezTo>
                    <a:pt x="9172" y="455"/>
                    <a:pt x="8829" y="489"/>
                    <a:pt x="8454" y="573"/>
                  </a:cubicBezTo>
                  <a:cubicBezTo>
                    <a:pt x="6823" y="942"/>
                    <a:pt x="6573" y="2156"/>
                    <a:pt x="6573" y="2156"/>
                  </a:cubicBezTo>
                  <a:cubicBezTo>
                    <a:pt x="6487" y="2149"/>
                    <a:pt x="6401" y="2146"/>
                    <a:pt x="6315" y="2146"/>
                  </a:cubicBezTo>
                  <a:cubicBezTo>
                    <a:pt x="5197" y="2146"/>
                    <a:pt x="4158" y="2719"/>
                    <a:pt x="3560" y="3692"/>
                  </a:cubicBezTo>
                  <a:cubicBezTo>
                    <a:pt x="3156" y="4335"/>
                    <a:pt x="2858" y="5228"/>
                    <a:pt x="2965" y="6514"/>
                  </a:cubicBezTo>
                  <a:cubicBezTo>
                    <a:pt x="2965" y="6514"/>
                    <a:pt x="0" y="9467"/>
                    <a:pt x="2667" y="12348"/>
                  </a:cubicBezTo>
                  <a:cubicBezTo>
                    <a:pt x="2667" y="12348"/>
                    <a:pt x="1727" y="12669"/>
                    <a:pt x="2239" y="14336"/>
                  </a:cubicBezTo>
                  <a:cubicBezTo>
                    <a:pt x="2763" y="16003"/>
                    <a:pt x="6608" y="19825"/>
                    <a:pt x="6608" y="19825"/>
                  </a:cubicBezTo>
                  <a:lnTo>
                    <a:pt x="19443" y="20301"/>
                  </a:lnTo>
                  <a:cubicBezTo>
                    <a:pt x="19443" y="20301"/>
                    <a:pt x="25813" y="13908"/>
                    <a:pt x="23980" y="10526"/>
                  </a:cubicBezTo>
                  <a:cubicBezTo>
                    <a:pt x="23980" y="10526"/>
                    <a:pt x="25206" y="7073"/>
                    <a:pt x="22337" y="6014"/>
                  </a:cubicBezTo>
                  <a:cubicBezTo>
                    <a:pt x="22337" y="6014"/>
                    <a:pt x="22871" y="1489"/>
                    <a:pt x="17559" y="1489"/>
                  </a:cubicBezTo>
                  <a:cubicBezTo>
                    <a:pt x="17552" y="1489"/>
                    <a:pt x="17545" y="1489"/>
                    <a:pt x="17538" y="1489"/>
                  </a:cubicBezTo>
                  <a:cubicBezTo>
                    <a:pt x="17538" y="1489"/>
                    <a:pt x="16538" y="334"/>
                    <a:pt x="15074" y="96"/>
                  </a:cubicBezTo>
                  <a:cubicBezTo>
                    <a:pt x="14680" y="34"/>
                    <a:pt x="14326" y="1"/>
                    <a:pt x="139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56"/>
            <p:cNvSpPr/>
            <p:nvPr/>
          </p:nvSpPr>
          <p:spPr>
            <a:xfrm>
              <a:off x="3371550" y="3102900"/>
              <a:ext cx="451075" cy="380425"/>
            </a:xfrm>
            <a:custGeom>
              <a:avLst/>
              <a:gdLst/>
              <a:ahLst/>
              <a:cxnLst/>
              <a:rect l="l" t="t" r="r" b="b"/>
              <a:pathLst>
                <a:path w="18043" h="15217" extrusionOk="0">
                  <a:moveTo>
                    <a:pt x="15145" y="0"/>
                  </a:moveTo>
                  <a:lnTo>
                    <a:pt x="3429" y="84"/>
                  </a:lnTo>
                  <a:cubicBezTo>
                    <a:pt x="2643" y="84"/>
                    <a:pt x="1988" y="679"/>
                    <a:pt x="1917" y="1465"/>
                  </a:cubicBezTo>
                  <a:lnTo>
                    <a:pt x="1727" y="3513"/>
                  </a:lnTo>
                  <a:cubicBezTo>
                    <a:pt x="1727" y="3548"/>
                    <a:pt x="1715" y="3584"/>
                    <a:pt x="1715" y="3620"/>
                  </a:cubicBezTo>
                  <a:cubicBezTo>
                    <a:pt x="1584" y="4394"/>
                    <a:pt x="0" y="15097"/>
                    <a:pt x="9847" y="15216"/>
                  </a:cubicBezTo>
                  <a:cubicBezTo>
                    <a:pt x="9884" y="15217"/>
                    <a:pt x="9922" y="15217"/>
                    <a:pt x="9959" y="15217"/>
                  </a:cubicBezTo>
                  <a:cubicBezTo>
                    <a:pt x="18042" y="15217"/>
                    <a:pt x="17226" y="4984"/>
                    <a:pt x="16669" y="1298"/>
                  </a:cubicBezTo>
                  <a:cubicBezTo>
                    <a:pt x="16550" y="548"/>
                    <a:pt x="15907" y="0"/>
                    <a:pt x="15145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56"/>
            <p:cNvSpPr/>
            <p:nvPr/>
          </p:nvSpPr>
          <p:spPr>
            <a:xfrm>
              <a:off x="3631375" y="3272025"/>
              <a:ext cx="39325" cy="33175"/>
            </a:xfrm>
            <a:custGeom>
              <a:avLst/>
              <a:gdLst/>
              <a:ahLst/>
              <a:cxnLst/>
              <a:rect l="l" t="t" r="r" b="b"/>
              <a:pathLst>
                <a:path w="1573" h="1327" extrusionOk="0">
                  <a:moveTo>
                    <a:pt x="852" y="1"/>
                  </a:moveTo>
                  <a:cubicBezTo>
                    <a:pt x="322" y="1"/>
                    <a:pt x="1" y="612"/>
                    <a:pt x="335" y="1058"/>
                  </a:cubicBezTo>
                  <a:cubicBezTo>
                    <a:pt x="469" y="1242"/>
                    <a:pt x="664" y="1327"/>
                    <a:pt x="858" y="1327"/>
                  </a:cubicBezTo>
                  <a:cubicBezTo>
                    <a:pt x="1163" y="1327"/>
                    <a:pt x="1467" y="1117"/>
                    <a:pt x="1525" y="760"/>
                  </a:cubicBezTo>
                  <a:cubicBezTo>
                    <a:pt x="1573" y="391"/>
                    <a:pt x="1323" y="57"/>
                    <a:pt x="966" y="10"/>
                  </a:cubicBezTo>
                  <a:cubicBezTo>
                    <a:pt x="927" y="4"/>
                    <a:pt x="889" y="1"/>
                    <a:pt x="8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56"/>
            <p:cNvSpPr/>
            <p:nvPr/>
          </p:nvSpPr>
          <p:spPr>
            <a:xfrm>
              <a:off x="3548350" y="3271050"/>
              <a:ext cx="39450" cy="33400"/>
            </a:xfrm>
            <a:custGeom>
              <a:avLst/>
              <a:gdLst/>
              <a:ahLst/>
              <a:cxnLst/>
              <a:rect l="l" t="t" r="r" b="b"/>
              <a:pathLst>
                <a:path w="1578" h="1336" extrusionOk="0">
                  <a:moveTo>
                    <a:pt x="742" y="0"/>
                  </a:moveTo>
                  <a:cubicBezTo>
                    <a:pt x="460" y="0"/>
                    <a:pt x="182" y="171"/>
                    <a:pt x="96" y="489"/>
                  </a:cubicBezTo>
                  <a:cubicBezTo>
                    <a:pt x="0" y="847"/>
                    <a:pt x="215" y="1216"/>
                    <a:pt x="572" y="1311"/>
                  </a:cubicBezTo>
                  <a:cubicBezTo>
                    <a:pt x="633" y="1327"/>
                    <a:pt x="692" y="1335"/>
                    <a:pt x="750" y="1335"/>
                  </a:cubicBezTo>
                  <a:cubicBezTo>
                    <a:pt x="1234" y="1335"/>
                    <a:pt x="1577" y="792"/>
                    <a:pt x="1322" y="335"/>
                  </a:cubicBezTo>
                  <a:cubicBezTo>
                    <a:pt x="1190" y="108"/>
                    <a:pt x="965" y="0"/>
                    <a:pt x="7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56"/>
            <p:cNvSpPr/>
            <p:nvPr/>
          </p:nvSpPr>
          <p:spPr>
            <a:xfrm>
              <a:off x="3577425" y="3344675"/>
              <a:ext cx="62350" cy="16025"/>
            </a:xfrm>
            <a:custGeom>
              <a:avLst/>
              <a:gdLst/>
              <a:ahLst/>
              <a:cxnLst/>
              <a:rect l="l" t="t" r="r" b="b"/>
              <a:pathLst>
                <a:path w="2494" h="641" extrusionOk="0">
                  <a:moveTo>
                    <a:pt x="2234" y="0"/>
                  </a:moveTo>
                  <a:cubicBezTo>
                    <a:pt x="2202" y="0"/>
                    <a:pt x="2169" y="10"/>
                    <a:pt x="2135" y="33"/>
                  </a:cubicBezTo>
                  <a:cubicBezTo>
                    <a:pt x="1874" y="199"/>
                    <a:pt x="1588" y="295"/>
                    <a:pt x="1278" y="295"/>
                  </a:cubicBezTo>
                  <a:cubicBezTo>
                    <a:pt x="1241" y="297"/>
                    <a:pt x="1203" y="299"/>
                    <a:pt x="1166" y="299"/>
                  </a:cubicBezTo>
                  <a:cubicBezTo>
                    <a:pt x="873" y="299"/>
                    <a:pt x="591" y="216"/>
                    <a:pt x="338" y="68"/>
                  </a:cubicBezTo>
                  <a:cubicBezTo>
                    <a:pt x="306" y="49"/>
                    <a:pt x="274" y="40"/>
                    <a:pt x="245" y="40"/>
                  </a:cubicBezTo>
                  <a:cubicBezTo>
                    <a:pt x="98" y="40"/>
                    <a:pt x="0" y="255"/>
                    <a:pt x="159" y="354"/>
                  </a:cubicBezTo>
                  <a:cubicBezTo>
                    <a:pt x="453" y="535"/>
                    <a:pt x="801" y="641"/>
                    <a:pt x="1151" y="641"/>
                  </a:cubicBezTo>
                  <a:cubicBezTo>
                    <a:pt x="1170" y="641"/>
                    <a:pt x="1188" y="641"/>
                    <a:pt x="1207" y="640"/>
                  </a:cubicBezTo>
                  <a:lnTo>
                    <a:pt x="1290" y="640"/>
                  </a:lnTo>
                  <a:cubicBezTo>
                    <a:pt x="1659" y="628"/>
                    <a:pt x="2016" y="521"/>
                    <a:pt x="2326" y="319"/>
                  </a:cubicBezTo>
                  <a:cubicBezTo>
                    <a:pt x="2493" y="220"/>
                    <a:pt x="2384" y="0"/>
                    <a:pt x="2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56"/>
            <p:cNvSpPr/>
            <p:nvPr/>
          </p:nvSpPr>
          <p:spPr>
            <a:xfrm>
              <a:off x="3766825" y="3279750"/>
              <a:ext cx="96475" cy="75275"/>
            </a:xfrm>
            <a:custGeom>
              <a:avLst/>
              <a:gdLst/>
              <a:ahLst/>
              <a:cxnLst/>
              <a:rect l="l" t="t" r="r" b="b"/>
              <a:pathLst>
                <a:path w="3859" h="3011" extrusionOk="0">
                  <a:moveTo>
                    <a:pt x="2029" y="0"/>
                  </a:moveTo>
                  <a:cubicBezTo>
                    <a:pt x="1540" y="0"/>
                    <a:pt x="1036" y="80"/>
                    <a:pt x="679" y="141"/>
                  </a:cubicBezTo>
                  <a:lnTo>
                    <a:pt x="1" y="3011"/>
                  </a:lnTo>
                  <a:cubicBezTo>
                    <a:pt x="477" y="2975"/>
                    <a:pt x="2084" y="2963"/>
                    <a:pt x="3072" y="2273"/>
                  </a:cubicBezTo>
                  <a:cubicBezTo>
                    <a:pt x="3680" y="1856"/>
                    <a:pt x="3858" y="1011"/>
                    <a:pt x="3406" y="451"/>
                  </a:cubicBezTo>
                  <a:cubicBezTo>
                    <a:pt x="3121" y="103"/>
                    <a:pt x="2584" y="0"/>
                    <a:pt x="2029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56"/>
            <p:cNvSpPr/>
            <p:nvPr/>
          </p:nvSpPr>
          <p:spPr>
            <a:xfrm>
              <a:off x="3804275" y="3295875"/>
              <a:ext cx="38775" cy="14800"/>
            </a:xfrm>
            <a:custGeom>
              <a:avLst/>
              <a:gdLst/>
              <a:ahLst/>
              <a:cxnLst/>
              <a:rect l="l" t="t" r="r" b="b"/>
              <a:pathLst>
                <a:path w="1551" h="592" extrusionOk="0">
                  <a:moveTo>
                    <a:pt x="521" y="1"/>
                  </a:moveTo>
                  <a:cubicBezTo>
                    <a:pt x="416" y="1"/>
                    <a:pt x="310" y="11"/>
                    <a:pt x="205" y="32"/>
                  </a:cubicBezTo>
                  <a:cubicBezTo>
                    <a:pt x="0" y="86"/>
                    <a:pt x="59" y="375"/>
                    <a:pt x="241" y="375"/>
                  </a:cubicBezTo>
                  <a:cubicBezTo>
                    <a:pt x="259" y="375"/>
                    <a:pt x="279" y="372"/>
                    <a:pt x="300" y="366"/>
                  </a:cubicBezTo>
                  <a:cubicBezTo>
                    <a:pt x="375" y="352"/>
                    <a:pt x="450" y="345"/>
                    <a:pt x="525" y="345"/>
                  </a:cubicBezTo>
                  <a:cubicBezTo>
                    <a:pt x="773" y="345"/>
                    <a:pt x="1016" y="419"/>
                    <a:pt x="1217" y="556"/>
                  </a:cubicBezTo>
                  <a:cubicBezTo>
                    <a:pt x="1241" y="580"/>
                    <a:pt x="1277" y="592"/>
                    <a:pt x="1312" y="592"/>
                  </a:cubicBezTo>
                  <a:cubicBezTo>
                    <a:pt x="1479" y="592"/>
                    <a:pt x="1551" y="366"/>
                    <a:pt x="1396" y="270"/>
                  </a:cubicBezTo>
                  <a:cubicBezTo>
                    <a:pt x="1138" y="92"/>
                    <a:pt x="833" y="1"/>
                    <a:pt x="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56"/>
            <p:cNvSpPr/>
            <p:nvPr/>
          </p:nvSpPr>
          <p:spPr>
            <a:xfrm>
              <a:off x="3809100" y="3300975"/>
              <a:ext cx="23500" cy="24875"/>
            </a:xfrm>
            <a:custGeom>
              <a:avLst/>
              <a:gdLst/>
              <a:ahLst/>
              <a:cxnLst/>
              <a:rect l="l" t="t" r="r" b="b"/>
              <a:pathLst>
                <a:path w="940" h="995" extrusionOk="0">
                  <a:moveTo>
                    <a:pt x="706" y="1"/>
                  </a:moveTo>
                  <a:cubicBezTo>
                    <a:pt x="652" y="1"/>
                    <a:pt x="597" y="27"/>
                    <a:pt x="560" y="90"/>
                  </a:cubicBezTo>
                  <a:cubicBezTo>
                    <a:pt x="429" y="304"/>
                    <a:pt x="286" y="519"/>
                    <a:pt x="107" y="709"/>
                  </a:cubicBezTo>
                  <a:cubicBezTo>
                    <a:pt x="0" y="816"/>
                    <a:pt x="72" y="995"/>
                    <a:pt x="227" y="995"/>
                  </a:cubicBezTo>
                  <a:cubicBezTo>
                    <a:pt x="274" y="995"/>
                    <a:pt x="310" y="983"/>
                    <a:pt x="346" y="947"/>
                  </a:cubicBezTo>
                  <a:cubicBezTo>
                    <a:pt x="536" y="733"/>
                    <a:pt x="715" y="507"/>
                    <a:pt x="858" y="257"/>
                  </a:cubicBezTo>
                  <a:cubicBezTo>
                    <a:pt x="939" y="126"/>
                    <a:pt x="824" y="1"/>
                    <a:pt x="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56"/>
            <p:cNvSpPr/>
            <p:nvPr/>
          </p:nvSpPr>
          <p:spPr>
            <a:xfrm>
              <a:off x="3341775" y="3268025"/>
              <a:ext cx="93500" cy="78075"/>
            </a:xfrm>
            <a:custGeom>
              <a:avLst/>
              <a:gdLst/>
              <a:ahLst/>
              <a:cxnLst/>
              <a:rect l="l" t="t" r="r" b="b"/>
              <a:pathLst>
                <a:path w="3740" h="3123" extrusionOk="0">
                  <a:moveTo>
                    <a:pt x="1649" y="1"/>
                  </a:moveTo>
                  <a:cubicBezTo>
                    <a:pt x="1178" y="1"/>
                    <a:pt x="739" y="95"/>
                    <a:pt x="477" y="384"/>
                  </a:cubicBezTo>
                  <a:cubicBezTo>
                    <a:pt x="0" y="920"/>
                    <a:pt x="131" y="1765"/>
                    <a:pt x="715" y="2218"/>
                  </a:cubicBezTo>
                  <a:cubicBezTo>
                    <a:pt x="1655" y="2956"/>
                    <a:pt x="3263" y="3063"/>
                    <a:pt x="3739" y="3123"/>
                  </a:cubicBezTo>
                  <a:lnTo>
                    <a:pt x="3215" y="229"/>
                  </a:lnTo>
                  <a:cubicBezTo>
                    <a:pt x="2809" y="133"/>
                    <a:pt x="2207" y="1"/>
                    <a:pt x="1649" y="1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56"/>
            <p:cNvSpPr/>
            <p:nvPr/>
          </p:nvSpPr>
          <p:spPr>
            <a:xfrm>
              <a:off x="3362025" y="3284075"/>
              <a:ext cx="38700" cy="13800"/>
            </a:xfrm>
            <a:custGeom>
              <a:avLst/>
              <a:gdLst/>
              <a:ahLst/>
              <a:cxnLst/>
              <a:rect l="l" t="t" r="r" b="b"/>
              <a:pathLst>
                <a:path w="1548" h="552" extrusionOk="0">
                  <a:moveTo>
                    <a:pt x="954" y="0"/>
                  </a:moveTo>
                  <a:cubicBezTo>
                    <a:pt x="671" y="0"/>
                    <a:pt x="393" y="77"/>
                    <a:pt x="143" y="230"/>
                  </a:cubicBezTo>
                  <a:cubicBezTo>
                    <a:pt x="0" y="314"/>
                    <a:pt x="60" y="552"/>
                    <a:pt x="238" y="552"/>
                  </a:cubicBezTo>
                  <a:cubicBezTo>
                    <a:pt x="262" y="552"/>
                    <a:pt x="286" y="540"/>
                    <a:pt x="322" y="528"/>
                  </a:cubicBezTo>
                  <a:cubicBezTo>
                    <a:pt x="519" y="408"/>
                    <a:pt x="747" y="343"/>
                    <a:pt x="975" y="343"/>
                  </a:cubicBezTo>
                  <a:cubicBezTo>
                    <a:pt x="1063" y="343"/>
                    <a:pt x="1152" y="353"/>
                    <a:pt x="1238" y="373"/>
                  </a:cubicBezTo>
                  <a:cubicBezTo>
                    <a:pt x="1263" y="383"/>
                    <a:pt x="1286" y="387"/>
                    <a:pt x="1307" y="387"/>
                  </a:cubicBezTo>
                  <a:cubicBezTo>
                    <a:pt x="1475" y="387"/>
                    <a:pt x="1547" y="126"/>
                    <a:pt x="1357" y="52"/>
                  </a:cubicBezTo>
                  <a:cubicBezTo>
                    <a:pt x="1223" y="17"/>
                    <a:pt x="1088" y="0"/>
                    <a:pt x="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56"/>
            <p:cNvSpPr/>
            <p:nvPr/>
          </p:nvSpPr>
          <p:spPr>
            <a:xfrm>
              <a:off x="3372400" y="3288725"/>
              <a:ext cx="22375" cy="25525"/>
            </a:xfrm>
            <a:custGeom>
              <a:avLst/>
              <a:gdLst/>
              <a:ahLst/>
              <a:cxnLst/>
              <a:rect l="l" t="t" r="r" b="b"/>
              <a:pathLst>
                <a:path w="895" h="1021" extrusionOk="0">
                  <a:moveTo>
                    <a:pt x="238" y="0"/>
                  </a:moveTo>
                  <a:cubicBezTo>
                    <a:pt x="120" y="0"/>
                    <a:pt x="0" y="121"/>
                    <a:pt x="73" y="259"/>
                  </a:cubicBezTo>
                  <a:cubicBezTo>
                    <a:pt x="204" y="509"/>
                    <a:pt x="359" y="747"/>
                    <a:pt x="550" y="973"/>
                  </a:cubicBezTo>
                  <a:cubicBezTo>
                    <a:pt x="573" y="1009"/>
                    <a:pt x="621" y="1021"/>
                    <a:pt x="669" y="1021"/>
                  </a:cubicBezTo>
                  <a:cubicBezTo>
                    <a:pt x="823" y="1021"/>
                    <a:pt x="895" y="854"/>
                    <a:pt x="800" y="735"/>
                  </a:cubicBezTo>
                  <a:cubicBezTo>
                    <a:pt x="633" y="544"/>
                    <a:pt x="490" y="330"/>
                    <a:pt x="383" y="92"/>
                  </a:cubicBezTo>
                  <a:cubicBezTo>
                    <a:pt x="348" y="27"/>
                    <a:pt x="293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56"/>
            <p:cNvSpPr/>
            <p:nvPr/>
          </p:nvSpPr>
          <p:spPr>
            <a:xfrm>
              <a:off x="3547750" y="3453825"/>
              <a:ext cx="119675" cy="70275"/>
            </a:xfrm>
            <a:custGeom>
              <a:avLst/>
              <a:gdLst/>
              <a:ahLst/>
              <a:cxnLst/>
              <a:rect l="l" t="t" r="r" b="b"/>
              <a:pathLst>
                <a:path w="4787" h="2811" extrusionOk="0">
                  <a:moveTo>
                    <a:pt x="4704" y="1"/>
                  </a:moveTo>
                  <a:lnTo>
                    <a:pt x="60" y="84"/>
                  </a:lnTo>
                  <a:lnTo>
                    <a:pt x="1" y="2799"/>
                  </a:lnTo>
                  <a:lnTo>
                    <a:pt x="4787" y="2810"/>
                  </a:lnTo>
                  <a:lnTo>
                    <a:pt x="4704" y="1"/>
                  </a:ln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56"/>
            <p:cNvSpPr/>
            <p:nvPr/>
          </p:nvSpPr>
          <p:spPr>
            <a:xfrm>
              <a:off x="3386425" y="3060025"/>
              <a:ext cx="428950" cy="193250"/>
            </a:xfrm>
            <a:custGeom>
              <a:avLst/>
              <a:gdLst/>
              <a:ahLst/>
              <a:cxnLst/>
              <a:rect l="l" t="t" r="r" b="b"/>
              <a:pathLst>
                <a:path w="17158" h="7730" extrusionOk="0">
                  <a:moveTo>
                    <a:pt x="16336" y="1"/>
                  </a:moveTo>
                  <a:lnTo>
                    <a:pt x="0" y="1703"/>
                  </a:lnTo>
                  <a:lnTo>
                    <a:pt x="489" y="5728"/>
                  </a:lnTo>
                  <a:cubicBezTo>
                    <a:pt x="489" y="5728"/>
                    <a:pt x="995" y="7420"/>
                    <a:pt x="3208" y="7420"/>
                  </a:cubicBezTo>
                  <a:cubicBezTo>
                    <a:pt x="3246" y="7420"/>
                    <a:pt x="3284" y="7419"/>
                    <a:pt x="3322" y="7418"/>
                  </a:cubicBezTo>
                  <a:cubicBezTo>
                    <a:pt x="4168" y="7383"/>
                    <a:pt x="4953" y="6930"/>
                    <a:pt x="5418" y="6216"/>
                  </a:cubicBezTo>
                  <a:cubicBezTo>
                    <a:pt x="5418" y="6216"/>
                    <a:pt x="6252" y="7494"/>
                    <a:pt x="8779" y="7494"/>
                  </a:cubicBezTo>
                  <a:cubicBezTo>
                    <a:pt x="8867" y="7494"/>
                    <a:pt x="8957" y="7493"/>
                    <a:pt x="9049" y="7490"/>
                  </a:cubicBezTo>
                  <a:cubicBezTo>
                    <a:pt x="11371" y="7394"/>
                    <a:pt x="11871" y="6299"/>
                    <a:pt x="11871" y="6299"/>
                  </a:cubicBezTo>
                  <a:cubicBezTo>
                    <a:pt x="11871" y="6299"/>
                    <a:pt x="12990" y="7680"/>
                    <a:pt x="14800" y="7728"/>
                  </a:cubicBezTo>
                  <a:cubicBezTo>
                    <a:pt x="14839" y="7729"/>
                    <a:pt x="14878" y="7729"/>
                    <a:pt x="14917" y="7729"/>
                  </a:cubicBezTo>
                  <a:cubicBezTo>
                    <a:pt x="16622" y="7729"/>
                    <a:pt x="17157" y="6716"/>
                    <a:pt x="17157" y="6716"/>
                  </a:cubicBezTo>
                  <a:lnTo>
                    <a:pt x="163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6"/>
            <p:cNvSpPr/>
            <p:nvPr/>
          </p:nvSpPr>
          <p:spPr>
            <a:xfrm>
              <a:off x="3636750" y="3232925"/>
              <a:ext cx="49725" cy="22025"/>
            </a:xfrm>
            <a:custGeom>
              <a:avLst/>
              <a:gdLst/>
              <a:ahLst/>
              <a:cxnLst/>
              <a:rect l="l" t="t" r="r" b="b"/>
              <a:pathLst>
                <a:path w="1989" h="881" extrusionOk="0">
                  <a:moveTo>
                    <a:pt x="672" y="1"/>
                  </a:moveTo>
                  <a:cubicBezTo>
                    <a:pt x="459" y="1"/>
                    <a:pt x="240" y="33"/>
                    <a:pt x="108" y="157"/>
                  </a:cubicBezTo>
                  <a:cubicBezTo>
                    <a:pt x="48" y="217"/>
                    <a:pt x="24" y="288"/>
                    <a:pt x="12" y="359"/>
                  </a:cubicBezTo>
                  <a:cubicBezTo>
                    <a:pt x="1" y="478"/>
                    <a:pt x="48" y="717"/>
                    <a:pt x="179" y="776"/>
                  </a:cubicBezTo>
                  <a:cubicBezTo>
                    <a:pt x="239" y="800"/>
                    <a:pt x="286" y="812"/>
                    <a:pt x="346" y="812"/>
                  </a:cubicBezTo>
                  <a:cubicBezTo>
                    <a:pt x="572" y="836"/>
                    <a:pt x="798" y="859"/>
                    <a:pt x="1025" y="871"/>
                  </a:cubicBezTo>
                  <a:cubicBezTo>
                    <a:pt x="1102" y="877"/>
                    <a:pt x="1182" y="880"/>
                    <a:pt x="1264" y="880"/>
                  </a:cubicBezTo>
                  <a:cubicBezTo>
                    <a:pt x="1346" y="880"/>
                    <a:pt x="1429" y="877"/>
                    <a:pt x="1513" y="871"/>
                  </a:cubicBezTo>
                  <a:cubicBezTo>
                    <a:pt x="1691" y="848"/>
                    <a:pt x="1858" y="752"/>
                    <a:pt x="1941" y="586"/>
                  </a:cubicBezTo>
                  <a:cubicBezTo>
                    <a:pt x="1989" y="467"/>
                    <a:pt x="1953" y="324"/>
                    <a:pt x="1846" y="240"/>
                  </a:cubicBezTo>
                  <a:cubicBezTo>
                    <a:pt x="1656" y="62"/>
                    <a:pt x="1191" y="38"/>
                    <a:pt x="941" y="14"/>
                  </a:cubicBezTo>
                  <a:cubicBezTo>
                    <a:pt x="858" y="7"/>
                    <a:pt x="766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56"/>
            <p:cNvSpPr/>
            <p:nvPr/>
          </p:nvSpPr>
          <p:spPr>
            <a:xfrm>
              <a:off x="3535850" y="3231975"/>
              <a:ext cx="49425" cy="21375"/>
            </a:xfrm>
            <a:custGeom>
              <a:avLst/>
              <a:gdLst/>
              <a:ahLst/>
              <a:cxnLst/>
              <a:rect l="l" t="t" r="r" b="b"/>
              <a:pathLst>
                <a:path w="1977" h="855" extrusionOk="0">
                  <a:moveTo>
                    <a:pt x="1241" y="0"/>
                  </a:moveTo>
                  <a:cubicBezTo>
                    <a:pt x="1182" y="0"/>
                    <a:pt x="1125" y="2"/>
                    <a:pt x="1072" y="4"/>
                  </a:cubicBezTo>
                  <a:cubicBezTo>
                    <a:pt x="810" y="16"/>
                    <a:pt x="346" y="16"/>
                    <a:pt x="143" y="183"/>
                  </a:cubicBezTo>
                  <a:cubicBezTo>
                    <a:pt x="36" y="266"/>
                    <a:pt x="0" y="397"/>
                    <a:pt x="36" y="528"/>
                  </a:cubicBezTo>
                  <a:cubicBezTo>
                    <a:pt x="108" y="683"/>
                    <a:pt x="262" y="802"/>
                    <a:pt x="441" y="826"/>
                  </a:cubicBezTo>
                  <a:cubicBezTo>
                    <a:pt x="563" y="843"/>
                    <a:pt x="685" y="855"/>
                    <a:pt x="807" y="855"/>
                  </a:cubicBezTo>
                  <a:cubicBezTo>
                    <a:pt x="852" y="855"/>
                    <a:pt x="896" y="853"/>
                    <a:pt x="941" y="850"/>
                  </a:cubicBezTo>
                  <a:cubicBezTo>
                    <a:pt x="1167" y="850"/>
                    <a:pt x="1393" y="850"/>
                    <a:pt x="1620" y="838"/>
                  </a:cubicBezTo>
                  <a:cubicBezTo>
                    <a:pt x="1679" y="838"/>
                    <a:pt x="1727" y="826"/>
                    <a:pt x="1786" y="802"/>
                  </a:cubicBezTo>
                  <a:cubicBezTo>
                    <a:pt x="1917" y="755"/>
                    <a:pt x="1977" y="516"/>
                    <a:pt x="1977" y="409"/>
                  </a:cubicBezTo>
                  <a:cubicBezTo>
                    <a:pt x="1965" y="326"/>
                    <a:pt x="1941" y="255"/>
                    <a:pt x="1893" y="195"/>
                  </a:cubicBezTo>
                  <a:cubicBezTo>
                    <a:pt x="1750" y="32"/>
                    <a:pt x="1483" y="0"/>
                    <a:pt x="1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56"/>
            <p:cNvSpPr/>
            <p:nvPr/>
          </p:nvSpPr>
          <p:spPr>
            <a:xfrm>
              <a:off x="3535875" y="3515975"/>
              <a:ext cx="141900" cy="16775"/>
            </a:xfrm>
            <a:custGeom>
              <a:avLst/>
              <a:gdLst/>
              <a:ahLst/>
              <a:cxnLst/>
              <a:rect l="l" t="t" r="r" b="b"/>
              <a:pathLst>
                <a:path w="5676" h="671" extrusionOk="0">
                  <a:moveTo>
                    <a:pt x="253" y="1"/>
                  </a:moveTo>
                  <a:cubicBezTo>
                    <a:pt x="90" y="1"/>
                    <a:pt x="1" y="252"/>
                    <a:pt x="190" y="336"/>
                  </a:cubicBezTo>
                  <a:cubicBezTo>
                    <a:pt x="214" y="348"/>
                    <a:pt x="964" y="670"/>
                    <a:pt x="2904" y="670"/>
                  </a:cubicBezTo>
                  <a:lnTo>
                    <a:pt x="2940" y="670"/>
                  </a:lnTo>
                  <a:cubicBezTo>
                    <a:pt x="2993" y="671"/>
                    <a:pt x="3046" y="671"/>
                    <a:pt x="3099" y="671"/>
                  </a:cubicBezTo>
                  <a:cubicBezTo>
                    <a:pt x="3891" y="671"/>
                    <a:pt x="4683" y="587"/>
                    <a:pt x="5464" y="420"/>
                  </a:cubicBezTo>
                  <a:cubicBezTo>
                    <a:pt x="5676" y="375"/>
                    <a:pt x="5637" y="70"/>
                    <a:pt x="5446" y="70"/>
                  </a:cubicBezTo>
                  <a:cubicBezTo>
                    <a:pt x="5433" y="70"/>
                    <a:pt x="5419" y="71"/>
                    <a:pt x="5405" y="74"/>
                  </a:cubicBezTo>
                  <a:cubicBezTo>
                    <a:pt x="4635" y="242"/>
                    <a:pt x="3843" y="326"/>
                    <a:pt x="3051" y="326"/>
                  </a:cubicBezTo>
                  <a:cubicBezTo>
                    <a:pt x="2998" y="326"/>
                    <a:pt x="2945" y="325"/>
                    <a:pt x="2893" y="324"/>
                  </a:cubicBezTo>
                  <a:cubicBezTo>
                    <a:pt x="1059" y="324"/>
                    <a:pt x="333" y="27"/>
                    <a:pt x="321" y="15"/>
                  </a:cubicBezTo>
                  <a:cubicBezTo>
                    <a:pt x="297" y="5"/>
                    <a:pt x="274" y="1"/>
                    <a:pt x="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56"/>
            <p:cNvSpPr/>
            <p:nvPr/>
          </p:nvSpPr>
          <p:spPr>
            <a:xfrm>
              <a:off x="3448050" y="3679800"/>
              <a:ext cx="19075" cy="90450"/>
            </a:xfrm>
            <a:custGeom>
              <a:avLst/>
              <a:gdLst/>
              <a:ahLst/>
              <a:cxnLst/>
              <a:rect l="l" t="t" r="r" b="b"/>
              <a:pathLst>
                <a:path w="763" h="3618" extrusionOk="0">
                  <a:moveTo>
                    <a:pt x="582" y="0"/>
                  </a:moveTo>
                  <a:cubicBezTo>
                    <a:pt x="504" y="0"/>
                    <a:pt x="428" y="49"/>
                    <a:pt x="417" y="153"/>
                  </a:cubicBezTo>
                  <a:lnTo>
                    <a:pt x="12" y="3427"/>
                  </a:lnTo>
                  <a:cubicBezTo>
                    <a:pt x="0" y="3511"/>
                    <a:pt x="71" y="3606"/>
                    <a:pt x="167" y="3618"/>
                  </a:cubicBezTo>
                  <a:lnTo>
                    <a:pt x="191" y="3618"/>
                  </a:lnTo>
                  <a:cubicBezTo>
                    <a:pt x="274" y="3618"/>
                    <a:pt x="345" y="3547"/>
                    <a:pt x="357" y="3463"/>
                  </a:cubicBezTo>
                  <a:lnTo>
                    <a:pt x="750" y="189"/>
                  </a:lnTo>
                  <a:cubicBezTo>
                    <a:pt x="763" y="67"/>
                    <a:pt x="672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6"/>
            <p:cNvSpPr/>
            <p:nvPr/>
          </p:nvSpPr>
          <p:spPr>
            <a:xfrm>
              <a:off x="3748650" y="3679800"/>
              <a:ext cx="19100" cy="90450"/>
            </a:xfrm>
            <a:custGeom>
              <a:avLst/>
              <a:gdLst/>
              <a:ahLst/>
              <a:cxnLst/>
              <a:rect l="l" t="t" r="r" b="b"/>
              <a:pathLst>
                <a:path w="764" h="3618" extrusionOk="0">
                  <a:moveTo>
                    <a:pt x="184" y="0"/>
                  </a:moveTo>
                  <a:cubicBezTo>
                    <a:pt x="91" y="0"/>
                    <a:pt x="0" y="67"/>
                    <a:pt x="13" y="189"/>
                  </a:cubicBezTo>
                  <a:lnTo>
                    <a:pt x="406" y="3463"/>
                  </a:lnTo>
                  <a:cubicBezTo>
                    <a:pt x="418" y="3547"/>
                    <a:pt x="489" y="3618"/>
                    <a:pt x="585" y="3618"/>
                  </a:cubicBezTo>
                  <a:lnTo>
                    <a:pt x="597" y="3618"/>
                  </a:lnTo>
                  <a:cubicBezTo>
                    <a:pt x="692" y="3606"/>
                    <a:pt x="763" y="3511"/>
                    <a:pt x="751" y="3427"/>
                  </a:cubicBezTo>
                  <a:lnTo>
                    <a:pt x="359" y="153"/>
                  </a:lnTo>
                  <a:cubicBezTo>
                    <a:pt x="342" y="49"/>
                    <a:pt x="262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6" name="Google Shape;2546;p56"/>
          <p:cNvGrpSpPr/>
          <p:nvPr/>
        </p:nvGrpSpPr>
        <p:grpSpPr>
          <a:xfrm>
            <a:off x="3501020" y="2579379"/>
            <a:ext cx="612092" cy="881549"/>
            <a:chOff x="3333850" y="3953750"/>
            <a:chExt cx="523200" cy="753525"/>
          </a:xfrm>
        </p:grpSpPr>
        <p:sp>
          <p:nvSpPr>
            <p:cNvPr id="2547" name="Google Shape;2547;p56"/>
            <p:cNvSpPr/>
            <p:nvPr/>
          </p:nvSpPr>
          <p:spPr>
            <a:xfrm>
              <a:off x="3370950" y="4403925"/>
              <a:ext cx="485200" cy="303350"/>
            </a:xfrm>
            <a:custGeom>
              <a:avLst/>
              <a:gdLst/>
              <a:ahLst/>
              <a:cxnLst/>
              <a:rect l="l" t="t" r="r" b="b"/>
              <a:pathLst>
                <a:path w="19408" h="12134" extrusionOk="0">
                  <a:moveTo>
                    <a:pt x="9752" y="1"/>
                  </a:moveTo>
                  <a:cubicBezTo>
                    <a:pt x="9704" y="1"/>
                    <a:pt x="9656" y="1"/>
                    <a:pt x="9609" y="1"/>
                  </a:cubicBezTo>
                  <a:cubicBezTo>
                    <a:pt x="7406" y="25"/>
                    <a:pt x="5441" y="192"/>
                    <a:pt x="4037" y="1013"/>
                  </a:cubicBezTo>
                  <a:cubicBezTo>
                    <a:pt x="703" y="2942"/>
                    <a:pt x="0" y="12134"/>
                    <a:pt x="0" y="12134"/>
                  </a:cubicBezTo>
                  <a:lnTo>
                    <a:pt x="19407" y="12086"/>
                  </a:lnTo>
                  <a:cubicBezTo>
                    <a:pt x="19407" y="12086"/>
                    <a:pt x="18145" y="2359"/>
                    <a:pt x="15074" y="823"/>
                  </a:cubicBezTo>
                  <a:cubicBezTo>
                    <a:pt x="13944" y="264"/>
                    <a:pt x="11902" y="1"/>
                    <a:pt x="97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56"/>
            <p:cNvSpPr/>
            <p:nvPr/>
          </p:nvSpPr>
          <p:spPr>
            <a:xfrm>
              <a:off x="3453400" y="4615500"/>
              <a:ext cx="19250" cy="90600"/>
            </a:xfrm>
            <a:custGeom>
              <a:avLst/>
              <a:gdLst/>
              <a:ahLst/>
              <a:cxnLst/>
              <a:rect l="l" t="t" r="r" b="b"/>
              <a:pathLst>
                <a:path w="770" h="3624" extrusionOk="0">
                  <a:moveTo>
                    <a:pt x="577" y="1"/>
                  </a:moveTo>
                  <a:cubicBezTo>
                    <a:pt x="496" y="1"/>
                    <a:pt x="416" y="50"/>
                    <a:pt x="405" y="158"/>
                  </a:cubicBezTo>
                  <a:lnTo>
                    <a:pt x="12" y="3433"/>
                  </a:lnTo>
                  <a:cubicBezTo>
                    <a:pt x="0" y="3528"/>
                    <a:pt x="72" y="3611"/>
                    <a:pt x="167" y="3623"/>
                  </a:cubicBezTo>
                  <a:lnTo>
                    <a:pt x="179" y="3623"/>
                  </a:lnTo>
                  <a:cubicBezTo>
                    <a:pt x="274" y="3623"/>
                    <a:pt x="346" y="3552"/>
                    <a:pt x="358" y="3468"/>
                  </a:cubicBezTo>
                  <a:lnTo>
                    <a:pt x="750" y="194"/>
                  </a:lnTo>
                  <a:cubicBezTo>
                    <a:pt x="770" y="71"/>
                    <a:pt x="673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56"/>
            <p:cNvSpPr/>
            <p:nvPr/>
          </p:nvSpPr>
          <p:spPr>
            <a:xfrm>
              <a:off x="3754000" y="4615925"/>
              <a:ext cx="18800" cy="90475"/>
            </a:xfrm>
            <a:custGeom>
              <a:avLst/>
              <a:gdLst/>
              <a:ahLst/>
              <a:cxnLst/>
              <a:rect l="l" t="t" r="r" b="b"/>
              <a:pathLst>
                <a:path w="752" h="3619" extrusionOk="0">
                  <a:moveTo>
                    <a:pt x="184" y="0"/>
                  </a:moveTo>
                  <a:cubicBezTo>
                    <a:pt x="92" y="0"/>
                    <a:pt x="1" y="67"/>
                    <a:pt x="14" y="189"/>
                  </a:cubicBezTo>
                  <a:lnTo>
                    <a:pt x="406" y="3463"/>
                  </a:lnTo>
                  <a:cubicBezTo>
                    <a:pt x="418" y="3547"/>
                    <a:pt x="490" y="3618"/>
                    <a:pt x="573" y="3618"/>
                  </a:cubicBezTo>
                  <a:lnTo>
                    <a:pt x="597" y="3618"/>
                  </a:lnTo>
                  <a:cubicBezTo>
                    <a:pt x="692" y="3606"/>
                    <a:pt x="752" y="3523"/>
                    <a:pt x="740" y="3428"/>
                  </a:cubicBezTo>
                  <a:lnTo>
                    <a:pt x="359" y="153"/>
                  </a:lnTo>
                  <a:cubicBezTo>
                    <a:pt x="342" y="49"/>
                    <a:pt x="263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6"/>
            <p:cNvSpPr/>
            <p:nvPr/>
          </p:nvSpPr>
          <p:spPr>
            <a:xfrm>
              <a:off x="3381825" y="4002475"/>
              <a:ext cx="415675" cy="384575"/>
            </a:xfrm>
            <a:custGeom>
              <a:avLst/>
              <a:gdLst/>
              <a:ahLst/>
              <a:cxnLst/>
              <a:rect l="l" t="t" r="r" b="b"/>
              <a:pathLst>
                <a:path w="16627" h="15383" extrusionOk="0">
                  <a:moveTo>
                    <a:pt x="12461" y="1"/>
                  </a:moveTo>
                  <a:cubicBezTo>
                    <a:pt x="12378" y="1"/>
                    <a:pt x="12294" y="4"/>
                    <a:pt x="12210" y="10"/>
                  </a:cubicBezTo>
                  <a:lnTo>
                    <a:pt x="4185" y="522"/>
                  </a:lnTo>
                  <a:cubicBezTo>
                    <a:pt x="2351" y="641"/>
                    <a:pt x="911" y="2117"/>
                    <a:pt x="839" y="3951"/>
                  </a:cubicBezTo>
                  <a:lnTo>
                    <a:pt x="839" y="4094"/>
                  </a:lnTo>
                  <a:cubicBezTo>
                    <a:pt x="839" y="4165"/>
                    <a:pt x="827" y="4248"/>
                    <a:pt x="827" y="4320"/>
                  </a:cubicBezTo>
                  <a:cubicBezTo>
                    <a:pt x="711" y="5451"/>
                    <a:pt x="1" y="15382"/>
                    <a:pt x="9025" y="15382"/>
                  </a:cubicBezTo>
                  <a:cubicBezTo>
                    <a:pt x="9217" y="15382"/>
                    <a:pt x="9413" y="15378"/>
                    <a:pt x="9614" y="15369"/>
                  </a:cubicBezTo>
                  <a:cubicBezTo>
                    <a:pt x="16627" y="15059"/>
                    <a:pt x="16603" y="7523"/>
                    <a:pt x="15972" y="3058"/>
                  </a:cubicBezTo>
                  <a:cubicBezTo>
                    <a:pt x="15711" y="1296"/>
                    <a:pt x="14212" y="1"/>
                    <a:pt x="12461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56"/>
            <p:cNvSpPr/>
            <p:nvPr/>
          </p:nvSpPr>
          <p:spPr>
            <a:xfrm>
              <a:off x="3630500" y="4173825"/>
              <a:ext cx="36625" cy="33225"/>
            </a:xfrm>
            <a:custGeom>
              <a:avLst/>
              <a:gdLst/>
              <a:ahLst/>
              <a:cxnLst/>
              <a:rect l="l" t="t" r="r" b="b"/>
              <a:pathLst>
                <a:path w="1465" h="1329" extrusionOk="0">
                  <a:moveTo>
                    <a:pt x="725" y="0"/>
                  </a:moveTo>
                  <a:cubicBezTo>
                    <a:pt x="679" y="0"/>
                    <a:pt x="631" y="4"/>
                    <a:pt x="584" y="14"/>
                  </a:cubicBezTo>
                  <a:cubicBezTo>
                    <a:pt x="227" y="97"/>
                    <a:pt x="1" y="454"/>
                    <a:pt x="84" y="811"/>
                  </a:cubicBezTo>
                  <a:cubicBezTo>
                    <a:pt x="156" y="1118"/>
                    <a:pt x="430" y="1329"/>
                    <a:pt x="732" y="1329"/>
                  </a:cubicBezTo>
                  <a:cubicBezTo>
                    <a:pt x="781" y="1329"/>
                    <a:pt x="831" y="1323"/>
                    <a:pt x="882" y="1311"/>
                  </a:cubicBezTo>
                  <a:cubicBezTo>
                    <a:pt x="1239" y="1240"/>
                    <a:pt x="1465" y="883"/>
                    <a:pt x="1382" y="526"/>
                  </a:cubicBezTo>
                  <a:cubicBezTo>
                    <a:pt x="1309" y="204"/>
                    <a:pt x="1038" y="0"/>
                    <a:pt x="7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56"/>
            <p:cNvSpPr/>
            <p:nvPr/>
          </p:nvSpPr>
          <p:spPr>
            <a:xfrm>
              <a:off x="3538225" y="4173675"/>
              <a:ext cx="39550" cy="33325"/>
            </a:xfrm>
            <a:custGeom>
              <a:avLst/>
              <a:gdLst/>
              <a:ahLst/>
              <a:cxnLst/>
              <a:rect l="l" t="t" r="r" b="b"/>
              <a:pathLst>
                <a:path w="1582" h="1333" extrusionOk="0">
                  <a:moveTo>
                    <a:pt x="728" y="1"/>
                  </a:moveTo>
                  <a:cubicBezTo>
                    <a:pt x="436" y="1"/>
                    <a:pt x="149" y="191"/>
                    <a:pt x="72" y="532"/>
                  </a:cubicBezTo>
                  <a:cubicBezTo>
                    <a:pt x="1" y="889"/>
                    <a:pt x="227" y="1246"/>
                    <a:pt x="596" y="1317"/>
                  </a:cubicBezTo>
                  <a:cubicBezTo>
                    <a:pt x="644" y="1327"/>
                    <a:pt x="690" y="1332"/>
                    <a:pt x="736" y="1332"/>
                  </a:cubicBezTo>
                  <a:cubicBezTo>
                    <a:pt x="1236" y="1332"/>
                    <a:pt x="1581" y="764"/>
                    <a:pt x="1286" y="305"/>
                  </a:cubicBezTo>
                  <a:cubicBezTo>
                    <a:pt x="1148" y="97"/>
                    <a:pt x="937" y="1"/>
                    <a:pt x="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56"/>
            <p:cNvSpPr/>
            <p:nvPr/>
          </p:nvSpPr>
          <p:spPr>
            <a:xfrm>
              <a:off x="3574625" y="4247700"/>
              <a:ext cx="61625" cy="17550"/>
            </a:xfrm>
            <a:custGeom>
              <a:avLst/>
              <a:gdLst/>
              <a:ahLst/>
              <a:cxnLst/>
              <a:rect l="l" t="t" r="r" b="b"/>
              <a:pathLst>
                <a:path w="2465" h="702" extrusionOk="0">
                  <a:moveTo>
                    <a:pt x="2215" y="1"/>
                  </a:moveTo>
                  <a:cubicBezTo>
                    <a:pt x="2183" y="1"/>
                    <a:pt x="2149" y="11"/>
                    <a:pt x="2116" y="35"/>
                  </a:cubicBezTo>
                  <a:cubicBezTo>
                    <a:pt x="1807" y="248"/>
                    <a:pt x="1447" y="358"/>
                    <a:pt x="1087" y="358"/>
                  </a:cubicBezTo>
                  <a:cubicBezTo>
                    <a:pt x="823" y="358"/>
                    <a:pt x="560" y="299"/>
                    <a:pt x="319" y="178"/>
                  </a:cubicBezTo>
                  <a:cubicBezTo>
                    <a:pt x="289" y="162"/>
                    <a:pt x="261" y="155"/>
                    <a:pt x="235" y="155"/>
                  </a:cubicBezTo>
                  <a:cubicBezTo>
                    <a:pt x="89" y="155"/>
                    <a:pt x="1" y="375"/>
                    <a:pt x="152" y="476"/>
                  </a:cubicBezTo>
                  <a:cubicBezTo>
                    <a:pt x="450" y="631"/>
                    <a:pt x="771" y="702"/>
                    <a:pt x="1093" y="702"/>
                  </a:cubicBezTo>
                  <a:cubicBezTo>
                    <a:pt x="1164" y="702"/>
                    <a:pt x="1235" y="702"/>
                    <a:pt x="1307" y="690"/>
                  </a:cubicBezTo>
                  <a:cubicBezTo>
                    <a:pt x="1664" y="654"/>
                    <a:pt x="2021" y="523"/>
                    <a:pt x="2319" y="309"/>
                  </a:cubicBezTo>
                  <a:cubicBezTo>
                    <a:pt x="2464" y="202"/>
                    <a:pt x="2357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6"/>
            <p:cNvSpPr/>
            <p:nvPr/>
          </p:nvSpPr>
          <p:spPr>
            <a:xfrm>
              <a:off x="3763850" y="4172025"/>
              <a:ext cx="93200" cy="78350"/>
            </a:xfrm>
            <a:custGeom>
              <a:avLst/>
              <a:gdLst/>
              <a:ahLst/>
              <a:cxnLst/>
              <a:rect l="l" t="t" r="r" b="b"/>
              <a:pathLst>
                <a:path w="3728" h="3134" extrusionOk="0">
                  <a:moveTo>
                    <a:pt x="2079" y="0"/>
                  </a:moveTo>
                  <a:cubicBezTo>
                    <a:pt x="1521" y="0"/>
                    <a:pt x="919" y="132"/>
                    <a:pt x="513" y="229"/>
                  </a:cubicBezTo>
                  <a:lnTo>
                    <a:pt x="1" y="3134"/>
                  </a:lnTo>
                  <a:cubicBezTo>
                    <a:pt x="477" y="3074"/>
                    <a:pt x="2072" y="2955"/>
                    <a:pt x="3025" y="2217"/>
                  </a:cubicBezTo>
                  <a:cubicBezTo>
                    <a:pt x="3608" y="1764"/>
                    <a:pt x="3727" y="919"/>
                    <a:pt x="3251" y="383"/>
                  </a:cubicBezTo>
                  <a:cubicBezTo>
                    <a:pt x="2989" y="94"/>
                    <a:pt x="2550" y="0"/>
                    <a:pt x="2079" y="0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56"/>
            <p:cNvSpPr/>
            <p:nvPr/>
          </p:nvSpPr>
          <p:spPr>
            <a:xfrm>
              <a:off x="3798275" y="4188200"/>
              <a:ext cx="38825" cy="13650"/>
            </a:xfrm>
            <a:custGeom>
              <a:avLst/>
              <a:gdLst/>
              <a:ahLst/>
              <a:cxnLst/>
              <a:rect l="l" t="t" r="r" b="b"/>
              <a:pathLst>
                <a:path w="1553" h="546" extrusionOk="0">
                  <a:moveTo>
                    <a:pt x="587" y="0"/>
                  </a:moveTo>
                  <a:cubicBezTo>
                    <a:pt x="451" y="0"/>
                    <a:pt x="315" y="19"/>
                    <a:pt x="183" y="58"/>
                  </a:cubicBezTo>
                  <a:cubicBezTo>
                    <a:pt x="1" y="122"/>
                    <a:pt x="70" y="390"/>
                    <a:pt x="242" y="390"/>
                  </a:cubicBezTo>
                  <a:cubicBezTo>
                    <a:pt x="261" y="390"/>
                    <a:pt x="281" y="386"/>
                    <a:pt x="302" y="379"/>
                  </a:cubicBezTo>
                  <a:cubicBezTo>
                    <a:pt x="396" y="354"/>
                    <a:pt x="492" y="342"/>
                    <a:pt x="588" y="342"/>
                  </a:cubicBezTo>
                  <a:cubicBezTo>
                    <a:pt x="810" y="342"/>
                    <a:pt x="1032" y="406"/>
                    <a:pt x="1231" y="522"/>
                  </a:cubicBezTo>
                  <a:cubicBezTo>
                    <a:pt x="1255" y="534"/>
                    <a:pt x="1279" y="546"/>
                    <a:pt x="1314" y="546"/>
                  </a:cubicBezTo>
                  <a:cubicBezTo>
                    <a:pt x="1481" y="546"/>
                    <a:pt x="1552" y="308"/>
                    <a:pt x="1398" y="225"/>
                  </a:cubicBezTo>
                  <a:cubicBezTo>
                    <a:pt x="1149" y="80"/>
                    <a:pt x="868" y="0"/>
                    <a:pt x="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56"/>
            <p:cNvSpPr/>
            <p:nvPr/>
          </p:nvSpPr>
          <p:spPr>
            <a:xfrm>
              <a:off x="3804025" y="4192925"/>
              <a:ext cx="22175" cy="25600"/>
            </a:xfrm>
            <a:custGeom>
              <a:avLst/>
              <a:gdLst/>
              <a:ahLst/>
              <a:cxnLst/>
              <a:rect l="l" t="t" r="r" b="b"/>
              <a:pathLst>
                <a:path w="887" h="1024" extrusionOk="0">
                  <a:moveTo>
                    <a:pt x="661" y="0"/>
                  </a:moveTo>
                  <a:cubicBezTo>
                    <a:pt x="605" y="0"/>
                    <a:pt x="548" y="28"/>
                    <a:pt x="513" y="95"/>
                  </a:cubicBezTo>
                  <a:cubicBezTo>
                    <a:pt x="406" y="321"/>
                    <a:pt x="263" y="536"/>
                    <a:pt x="96" y="738"/>
                  </a:cubicBezTo>
                  <a:cubicBezTo>
                    <a:pt x="1" y="845"/>
                    <a:pt x="84" y="1024"/>
                    <a:pt x="227" y="1024"/>
                  </a:cubicBezTo>
                  <a:cubicBezTo>
                    <a:pt x="275" y="1024"/>
                    <a:pt x="322" y="1000"/>
                    <a:pt x="358" y="964"/>
                  </a:cubicBezTo>
                  <a:cubicBezTo>
                    <a:pt x="537" y="750"/>
                    <a:pt x="691" y="500"/>
                    <a:pt x="822" y="250"/>
                  </a:cubicBezTo>
                  <a:cubicBezTo>
                    <a:pt x="886" y="114"/>
                    <a:pt x="774" y="0"/>
                    <a:pt x="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56"/>
            <p:cNvSpPr/>
            <p:nvPr/>
          </p:nvSpPr>
          <p:spPr>
            <a:xfrm>
              <a:off x="3335825" y="4185250"/>
              <a:ext cx="96450" cy="75250"/>
            </a:xfrm>
            <a:custGeom>
              <a:avLst/>
              <a:gdLst/>
              <a:ahLst/>
              <a:cxnLst/>
              <a:rect l="l" t="t" r="r" b="b"/>
              <a:pathLst>
                <a:path w="3858" h="3010" extrusionOk="0">
                  <a:moveTo>
                    <a:pt x="1829" y="0"/>
                  </a:moveTo>
                  <a:cubicBezTo>
                    <a:pt x="1270" y="0"/>
                    <a:pt x="728" y="105"/>
                    <a:pt x="441" y="462"/>
                  </a:cubicBezTo>
                  <a:cubicBezTo>
                    <a:pt x="0" y="1021"/>
                    <a:pt x="167" y="1866"/>
                    <a:pt x="774" y="2283"/>
                  </a:cubicBezTo>
                  <a:cubicBezTo>
                    <a:pt x="1774" y="2962"/>
                    <a:pt x="3370" y="2974"/>
                    <a:pt x="3858" y="3009"/>
                  </a:cubicBezTo>
                  <a:lnTo>
                    <a:pt x="3167" y="140"/>
                  </a:lnTo>
                  <a:cubicBezTo>
                    <a:pt x="2813" y="79"/>
                    <a:pt x="2315" y="0"/>
                    <a:pt x="1829" y="0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6"/>
            <p:cNvSpPr/>
            <p:nvPr/>
          </p:nvSpPr>
          <p:spPr>
            <a:xfrm>
              <a:off x="3356050" y="4201350"/>
              <a:ext cx="38350" cy="14800"/>
            </a:xfrm>
            <a:custGeom>
              <a:avLst/>
              <a:gdLst/>
              <a:ahLst/>
              <a:cxnLst/>
              <a:rect l="l" t="t" r="r" b="b"/>
              <a:pathLst>
                <a:path w="1534" h="592" extrusionOk="0">
                  <a:moveTo>
                    <a:pt x="1021" y="1"/>
                  </a:moveTo>
                  <a:cubicBezTo>
                    <a:pt x="709" y="1"/>
                    <a:pt x="403" y="94"/>
                    <a:pt x="144" y="282"/>
                  </a:cubicBezTo>
                  <a:cubicBezTo>
                    <a:pt x="1" y="365"/>
                    <a:pt x="61" y="591"/>
                    <a:pt x="239" y="591"/>
                  </a:cubicBezTo>
                  <a:cubicBezTo>
                    <a:pt x="263" y="591"/>
                    <a:pt x="299" y="580"/>
                    <a:pt x="322" y="568"/>
                  </a:cubicBezTo>
                  <a:cubicBezTo>
                    <a:pt x="533" y="421"/>
                    <a:pt x="773" y="345"/>
                    <a:pt x="1018" y="345"/>
                  </a:cubicBezTo>
                  <a:cubicBezTo>
                    <a:pt x="1092" y="345"/>
                    <a:pt x="1165" y="352"/>
                    <a:pt x="1239" y="365"/>
                  </a:cubicBezTo>
                  <a:cubicBezTo>
                    <a:pt x="1254" y="369"/>
                    <a:pt x="1269" y="370"/>
                    <a:pt x="1283" y="370"/>
                  </a:cubicBezTo>
                  <a:cubicBezTo>
                    <a:pt x="1465" y="370"/>
                    <a:pt x="1534" y="98"/>
                    <a:pt x="1334" y="32"/>
                  </a:cubicBezTo>
                  <a:cubicBezTo>
                    <a:pt x="1230" y="11"/>
                    <a:pt x="112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56"/>
            <p:cNvSpPr/>
            <p:nvPr/>
          </p:nvSpPr>
          <p:spPr>
            <a:xfrm>
              <a:off x="3366500" y="4206450"/>
              <a:ext cx="23525" cy="24875"/>
            </a:xfrm>
            <a:custGeom>
              <a:avLst/>
              <a:gdLst/>
              <a:ahLst/>
              <a:cxnLst/>
              <a:rect l="l" t="t" r="r" b="b"/>
              <a:pathLst>
                <a:path w="941" h="995" extrusionOk="0">
                  <a:moveTo>
                    <a:pt x="227" y="1"/>
                  </a:moveTo>
                  <a:cubicBezTo>
                    <a:pt x="111" y="1"/>
                    <a:pt x="1" y="129"/>
                    <a:pt x="83" y="268"/>
                  </a:cubicBezTo>
                  <a:cubicBezTo>
                    <a:pt x="226" y="507"/>
                    <a:pt x="393" y="745"/>
                    <a:pt x="583" y="947"/>
                  </a:cubicBezTo>
                  <a:cubicBezTo>
                    <a:pt x="619" y="983"/>
                    <a:pt x="666" y="995"/>
                    <a:pt x="702" y="995"/>
                  </a:cubicBezTo>
                  <a:cubicBezTo>
                    <a:pt x="857" y="995"/>
                    <a:pt x="940" y="816"/>
                    <a:pt x="821" y="709"/>
                  </a:cubicBezTo>
                  <a:cubicBezTo>
                    <a:pt x="655" y="518"/>
                    <a:pt x="500" y="304"/>
                    <a:pt x="369" y="90"/>
                  </a:cubicBezTo>
                  <a:cubicBezTo>
                    <a:pt x="332" y="27"/>
                    <a:pt x="279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6"/>
            <p:cNvSpPr/>
            <p:nvPr/>
          </p:nvSpPr>
          <p:spPr>
            <a:xfrm>
              <a:off x="3552225" y="4354825"/>
              <a:ext cx="121750" cy="78900"/>
            </a:xfrm>
            <a:custGeom>
              <a:avLst/>
              <a:gdLst/>
              <a:ahLst/>
              <a:cxnLst/>
              <a:rect l="l" t="t" r="r" b="b"/>
              <a:pathLst>
                <a:path w="4870" h="3156" extrusionOk="0">
                  <a:moveTo>
                    <a:pt x="4632" y="1"/>
                  </a:moveTo>
                  <a:lnTo>
                    <a:pt x="0" y="346"/>
                  </a:lnTo>
                  <a:lnTo>
                    <a:pt x="36" y="2942"/>
                  </a:lnTo>
                  <a:lnTo>
                    <a:pt x="2751" y="3156"/>
                  </a:lnTo>
                  <a:lnTo>
                    <a:pt x="4870" y="2799"/>
                  </a:lnTo>
                  <a:lnTo>
                    <a:pt x="4632" y="1"/>
                  </a:ln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56"/>
            <p:cNvSpPr/>
            <p:nvPr/>
          </p:nvSpPr>
          <p:spPr>
            <a:xfrm>
              <a:off x="3627525" y="4127025"/>
              <a:ext cx="49725" cy="21375"/>
            </a:xfrm>
            <a:custGeom>
              <a:avLst/>
              <a:gdLst/>
              <a:ahLst/>
              <a:cxnLst/>
              <a:rect l="l" t="t" r="r" b="b"/>
              <a:pathLst>
                <a:path w="1989" h="855" extrusionOk="0">
                  <a:moveTo>
                    <a:pt x="736" y="0"/>
                  </a:moveTo>
                  <a:cubicBezTo>
                    <a:pt x="495" y="0"/>
                    <a:pt x="228" y="32"/>
                    <a:pt x="84" y="195"/>
                  </a:cubicBezTo>
                  <a:cubicBezTo>
                    <a:pt x="36" y="255"/>
                    <a:pt x="12" y="326"/>
                    <a:pt x="12" y="397"/>
                  </a:cubicBezTo>
                  <a:cubicBezTo>
                    <a:pt x="0" y="516"/>
                    <a:pt x="60" y="743"/>
                    <a:pt x="203" y="802"/>
                  </a:cubicBezTo>
                  <a:cubicBezTo>
                    <a:pt x="251" y="826"/>
                    <a:pt x="310" y="838"/>
                    <a:pt x="370" y="838"/>
                  </a:cubicBezTo>
                  <a:cubicBezTo>
                    <a:pt x="596" y="838"/>
                    <a:pt x="810" y="850"/>
                    <a:pt x="1036" y="850"/>
                  </a:cubicBezTo>
                  <a:cubicBezTo>
                    <a:pt x="1078" y="853"/>
                    <a:pt x="1120" y="854"/>
                    <a:pt x="1161" y="854"/>
                  </a:cubicBezTo>
                  <a:cubicBezTo>
                    <a:pt x="1286" y="854"/>
                    <a:pt x="1411" y="841"/>
                    <a:pt x="1536" y="814"/>
                  </a:cubicBezTo>
                  <a:cubicBezTo>
                    <a:pt x="1715" y="790"/>
                    <a:pt x="1870" y="683"/>
                    <a:pt x="1941" y="516"/>
                  </a:cubicBezTo>
                  <a:cubicBezTo>
                    <a:pt x="1989" y="386"/>
                    <a:pt x="1941" y="255"/>
                    <a:pt x="1834" y="171"/>
                  </a:cubicBezTo>
                  <a:cubicBezTo>
                    <a:pt x="1632" y="16"/>
                    <a:pt x="1167" y="16"/>
                    <a:pt x="905" y="5"/>
                  </a:cubicBezTo>
                  <a:cubicBezTo>
                    <a:pt x="852" y="2"/>
                    <a:pt x="795" y="0"/>
                    <a:pt x="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6"/>
            <p:cNvSpPr/>
            <p:nvPr/>
          </p:nvSpPr>
          <p:spPr>
            <a:xfrm>
              <a:off x="3526625" y="4131200"/>
              <a:ext cx="49425" cy="22000"/>
            </a:xfrm>
            <a:custGeom>
              <a:avLst/>
              <a:gdLst/>
              <a:ahLst/>
              <a:cxnLst/>
              <a:rect l="l" t="t" r="r" b="b"/>
              <a:pathLst>
                <a:path w="1977" h="880" extrusionOk="0">
                  <a:moveTo>
                    <a:pt x="1343" y="0"/>
                  </a:moveTo>
                  <a:cubicBezTo>
                    <a:pt x="1241" y="0"/>
                    <a:pt x="1139" y="8"/>
                    <a:pt x="1048" y="16"/>
                  </a:cubicBezTo>
                  <a:cubicBezTo>
                    <a:pt x="786" y="40"/>
                    <a:pt x="322" y="64"/>
                    <a:pt x="131" y="242"/>
                  </a:cubicBezTo>
                  <a:cubicBezTo>
                    <a:pt x="36" y="326"/>
                    <a:pt x="0" y="469"/>
                    <a:pt x="48" y="588"/>
                  </a:cubicBezTo>
                  <a:cubicBezTo>
                    <a:pt x="131" y="742"/>
                    <a:pt x="286" y="850"/>
                    <a:pt x="465" y="861"/>
                  </a:cubicBezTo>
                  <a:cubicBezTo>
                    <a:pt x="548" y="873"/>
                    <a:pt x="631" y="879"/>
                    <a:pt x="715" y="879"/>
                  </a:cubicBezTo>
                  <a:cubicBezTo>
                    <a:pt x="798" y="879"/>
                    <a:pt x="881" y="873"/>
                    <a:pt x="965" y="861"/>
                  </a:cubicBezTo>
                  <a:cubicBezTo>
                    <a:pt x="1191" y="850"/>
                    <a:pt x="1417" y="838"/>
                    <a:pt x="1643" y="814"/>
                  </a:cubicBezTo>
                  <a:cubicBezTo>
                    <a:pt x="1703" y="802"/>
                    <a:pt x="1750" y="790"/>
                    <a:pt x="1798" y="766"/>
                  </a:cubicBezTo>
                  <a:cubicBezTo>
                    <a:pt x="1941" y="707"/>
                    <a:pt x="1977" y="469"/>
                    <a:pt x="1965" y="361"/>
                  </a:cubicBezTo>
                  <a:cubicBezTo>
                    <a:pt x="1965" y="278"/>
                    <a:pt x="1929" y="207"/>
                    <a:pt x="1881" y="159"/>
                  </a:cubicBezTo>
                  <a:cubicBezTo>
                    <a:pt x="1754" y="32"/>
                    <a:pt x="1548" y="0"/>
                    <a:pt x="1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56"/>
            <p:cNvSpPr/>
            <p:nvPr/>
          </p:nvSpPr>
          <p:spPr>
            <a:xfrm>
              <a:off x="3333850" y="3953750"/>
              <a:ext cx="502950" cy="260025"/>
            </a:xfrm>
            <a:custGeom>
              <a:avLst/>
              <a:gdLst/>
              <a:ahLst/>
              <a:cxnLst/>
              <a:rect l="l" t="t" r="r" b="b"/>
              <a:pathLst>
                <a:path w="20118" h="10401" extrusionOk="0">
                  <a:moveTo>
                    <a:pt x="10455" y="1"/>
                  </a:moveTo>
                  <a:cubicBezTo>
                    <a:pt x="0" y="1"/>
                    <a:pt x="2758" y="9341"/>
                    <a:pt x="2758" y="9341"/>
                  </a:cubicBezTo>
                  <a:lnTo>
                    <a:pt x="3949" y="10400"/>
                  </a:lnTo>
                  <a:cubicBezTo>
                    <a:pt x="3949" y="10400"/>
                    <a:pt x="3842" y="5114"/>
                    <a:pt x="5366" y="3471"/>
                  </a:cubicBezTo>
                  <a:lnTo>
                    <a:pt x="12379" y="5840"/>
                  </a:lnTo>
                  <a:lnTo>
                    <a:pt x="11521" y="4519"/>
                  </a:lnTo>
                  <a:lnTo>
                    <a:pt x="11521" y="4519"/>
                  </a:lnTo>
                  <a:cubicBezTo>
                    <a:pt x="11521" y="4519"/>
                    <a:pt x="12176" y="4661"/>
                    <a:pt x="12509" y="4733"/>
                  </a:cubicBezTo>
                  <a:cubicBezTo>
                    <a:pt x="12819" y="4792"/>
                    <a:pt x="13129" y="4864"/>
                    <a:pt x="13438" y="4923"/>
                  </a:cubicBezTo>
                  <a:cubicBezTo>
                    <a:pt x="14641" y="5173"/>
                    <a:pt x="15819" y="5400"/>
                    <a:pt x="16843" y="5554"/>
                  </a:cubicBezTo>
                  <a:lnTo>
                    <a:pt x="17153" y="9638"/>
                  </a:lnTo>
                  <a:lnTo>
                    <a:pt x="18201" y="8852"/>
                  </a:lnTo>
                  <a:cubicBezTo>
                    <a:pt x="18201" y="8852"/>
                    <a:pt x="20118" y="232"/>
                    <a:pt x="10890" y="6"/>
                  </a:cubicBezTo>
                  <a:cubicBezTo>
                    <a:pt x="10743" y="3"/>
                    <a:pt x="10597" y="1"/>
                    <a:pt x="10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6"/>
            <p:cNvSpPr/>
            <p:nvPr/>
          </p:nvSpPr>
          <p:spPr>
            <a:xfrm>
              <a:off x="3541575" y="4421650"/>
              <a:ext cx="141850" cy="16575"/>
            </a:xfrm>
            <a:custGeom>
              <a:avLst/>
              <a:gdLst/>
              <a:ahLst/>
              <a:cxnLst/>
              <a:rect l="l" t="t" r="r" b="b"/>
              <a:pathLst>
                <a:path w="5674" h="663" extrusionOk="0">
                  <a:moveTo>
                    <a:pt x="240" y="1"/>
                  </a:moveTo>
                  <a:cubicBezTo>
                    <a:pt x="76" y="1"/>
                    <a:pt x="0" y="245"/>
                    <a:pt x="176" y="328"/>
                  </a:cubicBezTo>
                  <a:cubicBezTo>
                    <a:pt x="212" y="340"/>
                    <a:pt x="962" y="662"/>
                    <a:pt x="2891" y="662"/>
                  </a:cubicBezTo>
                  <a:lnTo>
                    <a:pt x="2950" y="662"/>
                  </a:lnTo>
                  <a:cubicBezTo>
                    <a:pt x="3003" y="662"/>
                    <a:pt x="3056" y="663"/>
                    <a:pt x="3109" y="663"/>
                  </a:cubicBezTo>
                  <a:cubicBezTo>
                    <a:pt x="3900" y="663"/>
                    <a:pt x="4680" y="579"/>
                    <a:pt x="5451" y="411"/>
                  </a:cubicBezTo>
                  <a:cubicBezTo>
                    <a:pt x="5673" y="378"/>
                    <a:pt x="5625" y="74"/>
                    <a:pt x="5433" y="74"/>
                  </a:cubicBezTo>
                  <a:cubicBezTo>
                    <a:pt x="5420" y="74"/>
                    <a:pt x="5406" y="75"/>
                    <a:pt x="5391" y="78"/>
                  </a:cubicBezTo>
                  <a:cubicBezTo>
                    <a:pt x="4621" y="246"/>
                    <a:pt x="3830" y="329"/>
                    <a:pt x="3047" y="329"/>
                  </a:cubicBezTo>
                  <a:cubicBezTo>
                    <a:pt x="2995" y="329"/>
                    <a:pt x="2943" y="329"/>
                    <a:pt x="2891" y="328"/>
                  </a:cubicBezTo>
                  <a:cubicBezTo>
                    <a:pt x="1045" y="316"/>
                    <a:pt x="319" y="19"/>
                    <a:pt x="319" y="19"/>
                  </a:cubicBezTo>
                  <a:cubicBezTo>
                    <a:pt x="291" y="6"/>
                    <a:pt x="264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56"/>
            <p:cNvSpPr/>
            <p:nvPr/>
          </p:nvSpPr>
          <p:spPr>
            <a:xfrm>
              <a:off x="3498650" y="4145550"/>
              <a:ext cx="211350" cy="90175"/>
            </a:xfrm>
            <a:custGeom>
              <a:avLst/>
              <a:gdLst/>
              <a:ahLst/>
              <a:cxnLst/>
              <a:rect l="l" t="t" r="r" b="b"/>
              <a:pathLst>
                <a:path w="8454" h="3607" extrusionOk="0">
                  <a:moveTo>
                    <a:pt x="2137" y="206"/>
                  </a:moveTo>
                  <a:cubicBezTo>
                    <a:pt x="2961" y="206"/>
                    <a:pt x="3751" y="845"/>
                    <a:pt x="3751" y="1811"/>
                  </a:cubicBezTo>
                  <a:cubicBezTo>
                    <a:pt x="3751" y="2704"/>
                    <a:pt x="3036" y="3419"/>
                    <a:pt x="2155" y="3419"/>
                  </a:cubicBezTo>
                  <a:cubicBezTo>
                    <a:pt x="714" y="3419"/>
                    <a:pt x="0" y="1692"/>
                    <a:pt x="1012" y="680"/>
                  </a:cubicBezTo>
                  <a:cubicBezTo>
                    <a:pt x="1340" y="353"/>
                    <a:pt x="1742" y="206"/>
                    <a:pt x="2137" y="206"/>
                  </a:cubicBezTo>
                  <a:close/>
                  <a:moveTo>
                    <a:pt x="6078" y="206"/>
                  </a:moveTo>
                  <a:cubicBezTo>
                    <a:pt x="6902" y="206"/>
                    <a:pt x="7692" y="845"/>
                    <a:pt x="7692" y="1811"/>
                  </a:cubicBezTo>
                  <a:cubicBezTo>
                    <a:pt x="7692" y="2704"/>
                    <a:pt x="6977" y="3419"/>
                    <a:pt x="6084" y="3419"/>
                  </a:cubicBezTo>
                  <a:cubicBezTo>
                    <a:pt x="4655" y="3419"/>
                    <a:pt x="3941" y="1692"/>
                    <a:pt x="4953" y="680"/>
                  </a:cubicBezTo>
                  <a:cubicBezTo>
                    <a:pt x="5281" y="353"/>
                    <a:pt x="5683" y="206"/>
                    <a:pt x="6078" y="206"/>
                  </a:cubicBezTo>
                  <a:close/>
                  <a:moveTo>
                    <a:pt x="2136" y="0"/>
                  </a:moveTo>
                  <a:cubicBezTo>
                    <a:pt x="1200" y="0"/>
                    <a:pt x="403" y="727"/>
                    <a:pt x="345" y="1680"/>
                  </a:cubicBezTo>
                  <a:cubicBezTo>
                    <a:pt x="274" y="2645"/>
                    <a:pt x="988" y="3502"/>
                    <a:pt x="1953" y="3597"/>
                  </a:cubicBezTo>
                  <a:cubicBezTo>
                    <a:pt x="2012" y="3603"/>
                    <a:pt x="2072" y="3606"/>
                    <a:pt x="2131" y="3606"/>
                  </a:cubicBezTo>
                  <a:cubicBezTo>
                    <a:pt x="3023" y="3606"/>
                    <a:pt x="3806" y="2942"/>
                    <a:pt x="3929" y="2038"/>
                  </a:cubicBezTo>
                  <a:cubicBezTo>
                    <a:pt x="3998" y="2017"/>
                    <a:pt x="4072" y="2004"/>
                    <a:pt x="4146" y="2004"/>
                  </a:cubicBezTo>
                  <a:cubicBezTo>
                    <a:pt x="4200" y="2004"/>
                    <a:pt x="4255" y="2011"/>
                    <a:pt x="4310" y="2026"/>
                  </a:cubicBezTo>
                  <a:cubicBezTo>
                    <a:pt x="4425" y="3003"/>
                    <a:pt x="5250" y="3604"/>
                    <a:pt x="6100" y="3604"/>
                  </a:cubicBezTo>
                  <a:cubicBezTo>
                    <a:pt x="6575" y="3604"/>
                    <a:pt x="7058" y="3416"/>
                    <a:pt x="7430" y="3002"/>
                  </a:cubicBezTo>
                  <a:cubicBezTo>
                    <a:pt x="8454" y="1847"/>
                    <a:pt x="7632" y="26"/>
                    <a:pt x="6084" y="26"/>
                  </a:cubicBezTo>
                  <a:cubicBezTo>
                    <a:pt x="5096" y="26"/>
                    <a:pt x="4298" y="823"/>
                    <a:pt x="4298" y="1811"/>
                  </a:cubicBezTo>
                  <a:lnTo>
                    <a:pt x="4298" y="1823"/>
                  </a:lnTo>
                  <a:cubicBezTo>
                    <a:pt x="4255" y="1819"/>
                    <a:pt x="4211" y="1816"/>
                    <a:pt x="4167" y="1816"/>
                  </a:cubicBezTo>
                  <a:cubicBezTo>
                    <a:pt x="4092" y="1816"/>
                    <a:pt x="4017" y="1825"/>
                    <a:pt x="3941" y="1847"/>
                  </a:cubicBezTo>
                  <a:cubicBezTo>
                    <a:pt x="3941" y="1835"/>
                    <a:pt x="3941" y="1823"/>
                    <a:pt x="3941" y="1811"/>
                  </a:cubicBezTo>
                  <a:cubicBezTo>
                    <a:pt x="3941" y="835"/>
                    <a:pt x="3179" y="37"/>
                    <a:pt x="2203" y="2"/>
                  </a:cubicBezTo>
                  <a:cubicBezTo>
                    <a:pt x="2180" y="1"/>
                    <a:pt x="2158" y="0"/>
                    <a:pt x="2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6" name="Google Shape;2566;p56"/>
          <p:cNvGrpSpPr/>
          <p:nvPr/>
        </p:nvGrpSpPr>
        <p:grpSpPr>
          <a:xfrm>
            <a:off x="5100638" y="3649674"/>
            <a:ext cx="612085" cy="959177"/>
            <a:chOff x="4717250" y="1038825"/>
            <a:chExt cx="521500" cy="817225"/>
          </a:xfrm>
        </p:grpSpPr>
        <p:sp>
          <p:nvSpPr>
            <p:cNvPr id="2567" name="Google Shape;2567;p56"/>
            <p:cNvSpPr/>
            <p:nvPr/>
          </p:nvSpPr>
          <p:spPr>
            <a:xfrm>
              <a:off x="4775875" y="1583350"/>
              <a:ext cx="435800" cy="272700"/>
            </a:xfrm>
            <a:custGeom>
              <a:avLst/>
              <a:gdLst/>
              <a:ahLst/>
              <a:cxnLst/>
              <a:rect l="l" t="t" r="r" b="b"/>
              <a:pathLst>
                <a:path w="17432" h="10908" extrusionOk="0">
                  <a:moveTo>
                    <a:pt x="8769" y="0"/>
                  </a:moveTo>
                  <a:cubicBezTo>
                    <a:pt x="8719" y="0"/>
                    <a:pt x="8670" y="1"/>
                    <a:pt x="8621" y="1"/>
                  </a:cubicBezTo>
                  <a:cubicBezTo>
                    <a:pt x="6644" y="13"/>
                    <a:pt x="4882" y="180"/>
                    <a:pt x="3608" y="906"/>
                  </a:cubicBezTo>
                  <a:cubicBezTo>
                    <a:pt x="620" y="2644"/>
                    <a:pt x="1" y="10907"/>
                    <a:pt x="1" y="10907"/>
                  </a:cubicBezTo>
                  <a:lnTo>
                    <a:pt x="17432" y="10847"/>
                  </a:lnTo>
                  <a:cubicBezTo>
                    <a:pt x="17432" y="10847"/>
                    <a:pt x="16289" y="2108"/>
                    <a:pt x="13526" y="739"/>
                  </a:cubicBezTo>
                  <a:cubicBezTo>
                    <a:pt x="12516" y="228"/>
                    <a:pt x="10691" y="0"/>
                    <a:pt x="8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56"/>
            <p:cNvSpPr/>
            <p:nvPr/>
          </p:nvSpPr>
          <p:spPr>
            <a:xfrm>
              <a:off x="4833625" y="1764775"/>
              <a:ext cx="19100" cy="90375"/>
            </a:xfrm>
            <a:custGeom>
              <a:avLst/>
              <a:gdLst/>
              <a:ahLst/>
              <a:cxnLst/>
              <a:rect l="l" t="t" r="r" b="b"/>
              <a:pathLst>
                <a:path w="764" h="3615" extrusionOk="0">
                  <a:moveTo>
                    <a:pt x="576" y="1"/>
                  </a:moveTo>
                  <a:cubicBezTo>
                    <a:pt x="499" y="1"/>
                    <a:pt x="422" y="47"/>
                    <a:pt x="405" y="150"/>
                  </a:cubicBezTo>
                  <a:lnTo>
                    <a:pt x="13" y="3424"/>
                  </a:lnTo>
                  <a:cubicBezTo>
                    <a:pt x="1" y="3519"/>
                    <a:pt x="72" y="3602"/>
                    <a:pt x="155" y="3614"/>
                  </a:cubicBezTo>
                  <a:lnTo>
                    <a:pt x="179" y="3614"/>
                  </a:lnTo>
                  <a:cubicBezTo>
                    <a:pt x="263" y="3614"/>
                    <a:pt x="346" y="3543"/>
                    <a:pt x="358" y="3460"/>
                  </a:cubicBezTo>
                  <a:lnTo>
                    <a:pt x="751" y="185"/>
                  </a:lnTo>
                  <a:cubicBezTo>
                    <a:pt x="764" y="68"/>
                    <a:pt x="670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56"/>
            <p:cNvSpPr/>
            <p:nvPr/>
          </p:nvSpPr>
          <p:spPr>
            <a:xfrm>
              <a:off x="5134225" y="1764775"/>
              <a:ext cx="18800" cy="90375"/>
            </a:xfrm>
            <a:custGeom>
              <a:avLst/>
              <a:gdLst/>
              <a:ahLst/>
              <a:cxnLst/>
              <a:rect l="l" t="t" r="r" b="b"/>
              <a:pathLst>
                <a:path w="752" h="3615" extrusionOk="0">
                  <a:moveTo>
                    <a:pt x="186" y="1"/>
                  </a:moveTo>
                  <a:cubicBezTo>
                    <a:pt x="95" y="1"/>
                    <a:pt x="1" y="68"/>
                    <a:pt x="14" y="185"/>
                  </a:cubicBezTo>
                  <a:lnTo>
                    <a:pt x="407" y="3460"/>
                  </a:lnTo>
                  <a:cubicBezTo>
                    <a:pt x="419" y="3543"/>
                    <a:pt x="490" y="3614"/>
                    <a:pt x="573" y="3614"/>
                  </a:cubicBezTo>
                  <a:lnTo>
                    <a:pt x="597" y="3614"/>
                  </a:lnTo>
                  <a:cubicBezTo>
                    <a:pt x="692" y="3602"/>
                    <a:pt x="752" y="3519"/>
                    <a:pt x="740" y="3424"/>
                  </a:cubicBezTo>
                  <a:lnTo>
                    <a:pt x="347" y="150"/>
                  </a:lnTo>
                  <a:cubicBezTo>
                    <a:pt x="336" y="47"/>
                    <a:pt x="262" y="1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56"/>
            <p:cNvSpPr/>
            <p:nvPr/>
          </p:nvSpPr>
          <p:spPr>
            <a:xfrm>
              <a:off x="4761375" y="1181700"/>
              <a:ext cx="417550" cy="383725"/>
            </a:xfrm>
            <a:custGeom>
              <a:avLst/>
              <a:gdLst/>
              <a:ahLst/>
              <a:cxnLst/>
              <a:rect l="l" t="t" r="r" b="b"/>
              <a:pathLst>
                <a:path w="16702" h="15349" extrusionOk="0">
                  <a:moveTo>
                    <a:pt x="12565" y="1"/>
                  </a:moveTo>
                  <a:cubicBezTo>
                    <a:pt x="12504" y="1"/>
                    <a:pt x="12442" y="2"/>
                    <a:pt x="12380" y="5"/>
                  </a:cubicBezTo>
                  <a:lnTo>
                    <a:pt x="4355" y="422"/>
                  </a:lnTo>
                  <a:cubicBezTo>
                    <a:pt x="2522" y="517"/>
                    <a:pt x="1069" y="1994"/>
                    <a:pt x="974" y="3815"/>
                  </a:cubicBezTo>
                  <a:lnTo>
                    <a:pt x="974" y="3958"/>
                  </a:lnTo>
                  <a:cubicBezTo>
                    <a:pt x="962" y="4042"/>
                    <a:pt x="962" y="4113"/>
                    <a:pt x="950" y="4184"/>
                  </a:cubicBezTo>
                  <a:cubicBezTo>
                    <a:pt x="833" y="5321"/>
                    <a:pt x="1" y="15349"/>
                    <a:pt x="9167" y="15349"/>
                  </a:cubicBezTo>
                  <a:cubicBezTo>
                    <a:pt x="9314" y="15349"/>
                    <a:pt x="9465" y="15346"/>
                    <a:pt x="9618" y="15341"/>
                  </a:cubicBezTo>
                  <a:cubicBezTo>
                    <a:pt x="16619" y="15103"/>
                    <a:pt x="16702" y="7602"/>
                    <a:pt x="16118" y="3125"/>
                  </a:cubicBezTo>
                  <a:cubicBezTo>
                    <a:pt x="15888" y="1329"/>
                    <a:pt x="14356" y="1"/>
                    <a:pt x="12565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56"/>
            <p:cNvSpPr/>
            <p:nvPr/>
          </p:nvSpPr>
          <p:spPr>
            <a:xfrm>
              <a:off x="5010425" y="1352525"/>
              <a:ext cx="35450" cy="33350"/>
            </a:xfrm>
            <a:custGeom>
              <a:avLst/>
              <a:gdLst/>
              <a:ahLst/>
              <a:cxnLst/>
              <a:rect l="l" t="t" r="r" b="b"/>
              <a:pathLst>
                <a:path w="1418" h="1334" extrusionOk="0">
                  <a:moveTo>
                    <a:pt x="704" y="1"/>
                  </a:moveTo>
                  <a:cubicBezTo>
                    <a:pt x="676" y="1"/>
                    <a:pt x="648" y="3"/>
                    <a:pt x="620" y="7"/>
                  </a:cubicBezTo>
                  <a:cubicBezTo>
                    <a:pt x="251" y="54"/>
                    <a:pt x="1" y="388"/>
                    <a:pt x="49" y="757"/>
                  </a:cubicBezTo>
                  <a:cubicBezTo>
                    <a:pt x="92" y="1095"/>
                    <a:pt x="377" y="1334"/>
                    <a:pt x="709" y="1334"/>
                  </a:cubicBezTo>
                  <a:cubicBezTo>
                    <a:pt x="738" y="1334"/>
                    <a:pt x="768" y="1332"/>
                    <a:pt x="799" y="1328"/>
                  </a:cubicBezTo>
                  <a:cubicBezTo>
                    <a:pt x="1156" y="1281"/>
                    <a:pt x="1418" y="947"/>
                    <a:pt x="1370" y="578"/>
                  </a:cubicBezTo>
                  <a:cubicBezTo>
                    <a:pt x="1326" y="249"/>
                    <a:pt x="1030" y="1"/>
                    <a:pt x="7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56"/>
            <p:cNvSpPr/>
            <p:nvPr/>
          </p:nvSpPr>
          <p:spPr>
            <a:xfrm>
              <a:off x="4923825" y="1355650"/>
              <a:ext cx="39475" cy="33200"/>
            </a:xfrm>
            <a:custGeom>
              <a:avLst/>
              <a:gdLst/>
              <a:ahLst/>
              <a:cxnLst/>
              <a:rect l="l" t="t" r="r" b="b"/>
              <a:pathLst>
                <a:path w="1579" h="1328" extrusionOk="0">
                  <a:moveTo>
                    <a:pt x="735" y="1"/>
                  </a:moveTo>
                  <a:cubicBezTo>
                    <a:pt x="446" y="1"/>
                    <a:pt x="159" y="187"/>
                    <a:pt x="84" y="525"/>
                  </a:cubicBezTo>
                  <a:cubicBezTo>
                    <a:pt x="0" y="882"/>
                    <a:pt x="226" y="1239"/>
                    <a:pt x="584" y="1310"/>
                  </a:cubicBezTo>
                  <a:cubicBezTo>
                    <a:pt x="637" y="1322"/>
                    <a:pt x="688" y="1328"/>
                    <a:pt x="738" y="1328"/>
                  </a:cubicBezTo>
                  <a:cubicBezTo>
                    <a:pt x="1241" y="1328"/>
                    <a:pt x="1578" y="765"/>
                    <a:pt x="1286" y="310"/>
                  </a:cubicBezTo>
                  <a:cubicBezTo>
                    <a:pt x="1156" y="100"/>
                    <a:pt x="945" y="1"/>
                    <a:pt x="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56"/>
            <p:cNvSpPr/>
            <p:nvPr/>
          </p:nvSpPr>
          <p:spPr>
            <a:xfrm>
              <a:off x="4956050" y="1426875"/>
              <a:ext cx="60525" cy="16050"/>
            </a:xfrm>
            <a:custGeom>
              <a:avLst/>
              <a:gdLst/>
              <a:ahLst/>
              <a:cxnLst/>
              <a:rect l="l" t="t" r="r" b="b"/>
              <a:pathLst>
                <a:path w="2421" h="642" extrusionOk="0">
                  <a:moveTo>
                    <a:pt x="2205" y="1"/>
                  </a:moveTo>
                  <a:cubicBezTo>
                    <a:pt x="2176" y="1"/>
                    <a:pt x="2146" y="10"/>
                    <a:pt x="2116" y="33"/>
                  </a:cubicBezTo>
                  <a:cubicBezTo>
                    <a:pt x="1820" y="237"/>
                    <a:pt x="1472" y="339"/>
                    <a:pt x="1122" y="339"/>
                  </a:cubicBezTo>
                  <a:cubicBezTo>
                    <a:pt x="839" y="339"/>
                    <a:pt x="555" y="273"/>
                    <a:pt x="295" y="140"/>
                  </a:cubicBezTo>
                  <a:cubicBezTo>
                    <a:pt x="268" y="126"/>
                    <a:pt x="242" y="120"/>
                    <a:pt x="218" y="120"/>
                  </a:cubicBezTo>
                  <a:cubicBezTo>
                    <a:pt x="81" y="120"/>
                    <a:pt x="0" y="321"/>
                    <a:pt x="152" y="402"/>
                  </a:cubicBezTo>
                  <a:cubicBezTo>
                    <a:pt x="420" y="558"/>
                    <a:pt x="729" y="641"/>
                    <a:pt x="1042" y="641"/>
                  </a:cubicBezTo>
                  <a:cubicBezTo>
                    <a:pt x="1063" y="641"/>
                    <a:pt x="1083" y="641"/>
                    <a:pt x="1104" y="640"/>
                  </a:cubicBezTo>
                  <a:lnTo>
                    <a:pt x="1283" y="640"/>
                  </a:lnTo>
                  <a:cubicBezTo>
                    <a:pt x="1640" y="604"/>
                    <a:pt x="1997" y="485"/>
                    <a:pt x="2295" y="271"/>
                  </a:cubicBezTo>
                  <a:cubicBezTo>
                    <a:pt x="2420" y="175"/>
                    <a:pt x="2327" y="1"/>
                    <a:pt x="2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56"/>
            <p:cNvSpPr/>
            <p:nvPr/>
          </p:nvSpPr>
          <p:spPr>
            <a:xfrm>
              <a:off x="5144675" y="1352800"/>
              <a:ext cx="94075" cy="77900"/>
            </a:xfrm>
            <a:custGeom>
              <a:avLst/>
              <a:gdLst/>
              <a:ahLst/>
              <a:cxnLst/>
              <a:rect l="l" t="t" r="r" b="b"/>
              <a:pathLst>
                <a:path w="3763" h="3116" extrusionOk="0">
                  <a:moveTo>
                    <a:pt x="2083" y="1"/>
                  </a:moveTo>
                  <a:cubicBezTo>
                    <a:pt x="1539" y="1"/>
                    <a:pt x="957" y="122"/>
                    <a:pt x="560" y="210"/>
                  </a:cubicBezTo>
                  <a:lnTo>
                    <a:pt x="1" y="3115"/>
                  </a:lnTo>
                  <a:cubicBezTo>
                    <a:pt x="489" y="3055"/>
                    <a:pt x="2084" y="2960"/>
                    <a:pt x="3049" y="2234"/>
                  </a:cubicBezTo>
                  <a:cubicBezTo>
                    <a:pt x="3632" y="1782"/>
                    <a:pt x="3763" y="936"/>
                    <a:pt x="3287" y="400"/>
                  </a:cubicBezTo>
                  <a:cubicBezTo>
                    <a:pt x="3023" y="97"/>
                    <a:pt x="2568" y="1"/>
                    <a:pt x="2083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56"/>
            <p:cNvSpPr/>
            <p:nvPr/>
          </p:nvSpPr>
          <p:spPr>
            <a:xfrm>
              <a:off x="5180625" y="1369450"/>
              <a:ext cx="37300" cy="13025"/>
            </a:xfrm>
            <a:custGeom>
              <a:avLst/>
              <a:gdLst/>
              <a:ahLst/>
              <a:cxnLst/>
              <a:rect l="l" t="t" r="r" b="b"/>
              <a:pathLst>
                <a:path w="1492" h="521" extrusionOk="0">
                  <a:moveTo>
                    <a:pt x="543" y="0"/>
                  </a:moveTo>
                  <a:cubicBezTo>
                    <a:pt x="418" y="0"/>
                    <a:pt x="293" y="15"/>
                    <a:pt x="170" y="44"/>
                  </a:cubicBezTo>
                  <a:cubicBezTo>
                    <a:pt x="0" y="108"/>
                    <a:pt x="57" y="341"/>
                    <a:pt x="206" y="341"/>
                  </a:cubicBezTo>
                  <a:cubicBezTo>
                    <a:pt x="225" y="341"/>
                    <a:pt x="244" y="338"/>
                    <a:pt x="265" y="330"/>
                  </a:cubicBezTo>
                  <a:cubicBezTo>
                    <a:pt x="354" y="310"/>
                    <a:pt x="445" y="300"/>
                    <a:pt x="535" y="300"/>
                  </a:cubicBezTo>
                  <a:cubicBezTo>
                    <a:pt x="772" y="300"/>
                    <a:pt x="1008" y="367"/>
                    <a:pt x="1206" y="496"/>
                  </a:cubicBezTo>
                  <a:cubicBezTo>
                    <a:pt x="1230" y="508"/>
                    <a:pt x="1253" y="508"/>
                    <a:pt x="1289" y="508"/>
                  </a:cubicBezTo>
                  <a:lnTo>
                    <a:pt x="1289" y="520"/>
                  </a:lnTo>
                  <a:cubicBezTo>
                    <a:pt x="1444" y="520"/>
                    <a:pt x="1492" y="306"/>
                    <a:pt x="1361" y="234"/>
                  </a:cubicBezTo>
                  <a:cubicBezTo>
                    <a:pt x="1112" y="77"/>
                    <a:pt x="829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56"/>
            <p:cNvSpPr/>
            <p:nvPr/>
          </p:nvSpPr>
          <p:spPr>
            <a:xfrm>
              <a:off x="5186350" y="1374150"/>
              <a:ext cx="21175" cy="24400"/>
            </a:xfrm>
            <a:custGeom>
              <a:avLst/>
              <a:gdLst/>
              <a:ahLst/>
              <a:cxnLst/>
              <a:rect l="l" t="t" r="r" b="b"/>
              <a:pathLst>
                <a:path w="847" h="976" extrusionOk="0">
                  <a:moveTo>
                    <a:pt x="643" y="0"/>
                  </a:moveTo>
                  <a:cubicBezTo>
                    <a:pt x="593" y="0"/>
                    <a:pt x="543" y="24"/>
                    <a:pt x="512" y="82"/>
                  </a:cubicBezTo>
                  <a:cubicBezTo>
                    <a:pt x="393" y="308"/>
                    <a:pt x="251" y="523"/>
                    <a:pt x="84" y="725"/>
                  </a:cubicBezTo>
                  <a:cubicBezTo>
                    <a:pt x="1" y="820"/>
                    <a:pt x="60" y="975"/>
                    <a:pt x="191" y="975"/>
                  </a:cubicBezTo>
                  <a:cubicBezTo>
                    <a:pt x="239" y="975"/>
                    <a:pt x="274" y="963"/>
                    <a:pt x="310" y="928"/>
                  </a:cubicBezTo>
                  <a:cubicBezTo>
                    <a:pt x="489" y="713"/>
                    <a:pt x="643" y="475"/>
                    <a:pt x="774" y="225"/>
                  </a:cubicBezTo>
                  <a:cubicBezTo>
                    <a:pt x="847" y="104"/>
                    <a:pt x="745" y="0"/>
                    <a:pt x="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56"/>
            <p:cNvSpPr/>
            <p:nvPr/>
          </p:nvSpPr>
          <p:spPr>
            <a:xfrm>
              <a:off x="4717250" y="1360975"/>
              <a:ext cx="96150" cy="75675"/>
            </a:xfrm>
            <a:custGeom>
              <a:avLst/>
              <a:gdLst/>
              <a:ahLst/>
              <a:cxnLst/>
              <a:rect l="l" t="t" r="r" b="b"/>
              <a:pathLst>
                <a:path w="3846" h="3027" extrusionOk="0">
                  <a:moveTo>
                    <a:pt x="1795" y="0"/>
                  </a:moveTo>
                  <a:cubicBezTo>
                    <a:pt x="1253" y="0"/>
                    <a:pt x="731" y="103"/>
                    <a:pt x="453" y="442"/>
                  </a:cubicBezTo>
                  <a:cubicBezTo>
                    <a:pt x="0" y="1002"/>
                    <a:pt x="167" y="1847"/>
                    <a:pt x="774" y="2264"/>
                  </a:cubicBezTo>
                  <a:cubicBezTo>
                    <a:pt x="1750" y="2955"/>
                    <a:pt x="3358" y="2990"/>
                    <a:pt x="3846" y="3026"/>
                  </a:cubicBezTo>
                  <a:lnTo>
                    <a:pt x="3179" y="157"/>
                  </a:lnTo>
                  <a:cubicBezTo>
                    <a:pt x="2819" y="88"/>
                    <a:pt x="2298" y="0"/>
                    <a:pt x="1795" y="0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56"/>
            <p:cNvSpPr/>
            <p:nvPr/>
          </p:nvSpPr>
          <p:spPr>
            <a:xfrm>
              <a:off x="4738375" y="1377500"/>
              <a:ext cx="37100" cy="13600"/>
            </a:xfrm>
            <a:custGeom>
              <a:avLst/>
              <a:gdLst/>
              <a:ahLst/>
              <a:cxnLst/>
              <a:rect l="l" t="t" r="r" b="b"/>
              <a:pathLst>
                <a:path w="1484" h="544" extrusionOk="0">
                  <a:moveTo>
                    <a:pt x="994" y="0"/>
                  </a:moveTo>
                  <a:cubicBezTo>
                    <a:pt x="683" y="0"/>
                    <a:pt x="378" y="92"/>
                    <a:pt x="120" y="270"/>
                  </a:cubicBezTo>
                  <a:cubicBezTo>
                    <a:pt x="1" y="341"/>
                    <a:pt x="48" y="543"/>
                    <a:pt x="203" y="543"/>
                  </a:cubicBezTo>
                  <a:cubicBezTo>
                    <a:pt x="227" y="543"/>
                    <a:pt x="263" y="532"/>
                    <a:pt x="286" y="520"/>
                  </a:cubicBezTo>
                  <a:cubicBezTo>
                    <a:pt x="490" y="378"/>
                    <a:pt x="727" y="302"/>
                    <a:pt x="968" y="302"/>
                  </a:cubicBezTo>
                  <a:cubicBezTo>
                    <a:pt x="1050" y="302"/>
                    <a:pt x="1133" y="311"/>
                    <a:pt x="1215" y="329"/>
                  </a:cubicBezTo>
                  <a:cubicBezTo>
                    <a:pt x="1233" y="335"/>
                    <a:pt x="1251" y="337"/>
                    <a:pt x="1267" y="337"/>
                  </a:cubicBezTo>
                  <a:cubicBezTo>
                    <a:pt x="1430" y="337"/>
                    <a:pt x="1484" y="86"/>
                    <a:pt x="1310" y="32"/>
                  </a:cubicBezTo>
                  <a:cubicBezTo>
                    <a:pt x="1205" y="10"/>
                    <a:pt x="1099" y="0"/>
                    <a:pt x="9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56"/>
            <p:cNvSpPr/>
            <p:nvPr/>
          </p:nvSpPr>
          <p:spPr>
            <a:xfrm>
              <a:off x="4748650" y="1382550"/>
              <a:ext cx="21900" cy="24025"/>
            </a:xfrm>
            <a:custGeom>
              <a:avLst/>
              <a:gdLst/>
              <a:ahLst/>
              <a:cxnLst/>
              <a:rect l="l" t="t" r="r" b="b"/>
              <a:pathLst>
                <a:path w="876" h="961" extrusionOk="0">
                  <a:moveTo>
                    <a:pt x="205" y="0"/>
                  </a:moveTo>
                  <a:cubicBezTo>
                    <a:pt x="103" y="0"/>
                    <a:pt x="0" y="112"/>
                    <a:pt x="66" y="234"/>
                  </a:cubicBezTo>
                  <a:cubicBezTo>
                    <a:pt x="209" y="472"/>
                    <a:pt x="375" y="711"/>
                    <a:pt x="566" y="913"/>
                  </a:cubicBezTo>
                  <a:cubicBezTo>
                    <a:pt x="602" y="949"/>
                    <a:pt x="637" y="961"/>
                    <a:pt x="673" y="961"/>
                  </a:cubicBezTo>
                  <a:cubicBezTo>
                    <a:pt x="816" y="961"/>
                    <a:pt x="875" y="794"/>
                    <a:pt x="780" y="699"/>
                  </a:cubicBezTo>
                  <a:cubicBezTo>
                    <a:pt x="614" y="508"/>
                    <a:pt x="459" y="306"/>
                    <a:pt x="328" y="80"/>
                  </a:cubicBezTo>
                  <a:cubicBezTo>
                    <a:pt x="298" y="24"/>
                    <a:pt x="252" y="0"/>
                    <a:pt x="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56"/>
            <p:cNvSpPr/>
            <p:nvPr/>
          </p:nvSpPr>
          <p:spPr>
            <a:xfrm>
              <a:off x="4932150" y="1533950"/>
              <a:ext cx="121175" cy="72050"/>
            </a:xfrm>
            <a:custGeom>
              <a:avLst/>
              <a:gdLst/>
              <a:ahLst/>
              <a:cxnLst/>
              <a:rect l="l" t="t" r="r" b="b"/>
              <a:pathLst>
                <a:path w="4847" h="2882" extrusionOk="0">
                  <a:moveTo>
                    <a:pt x="4513" y="0"/>
                  </a:moveTo>
                  <a:lnTo>
                    <a:pt x="179" y="286"/>
                  </a:lnTo>
                  <a:lnTo>
                    <a:pt x="1" y="2882"/>
                  </a:lnTo>
                  <a:lnTo>
                    <a:pt x="4846" y="2798"/>
                  </a:lnTo>
                  <a:lnTo>
                    <a:pt x="4513" y="0"/>
                  </a:ln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56"/>
            <p:cNvSpPr/>
            <p:nvPr/>
          </p:nvSpPr>
          <p:spPr>
            <a:xfrm>
              <a:off x="5011025" y="1318625"/>
              <a:ext cx="45275" cy="19825"/>
            </a:xfrm>
            <a:custGeom>
              <a:avLst/>
              <a:gdLst/>
              <a:ahLst/>
              <a:cxnLst/>
              <a:rect l="l" t="t" r="r" b="b"/>
              <a:pathLst>
                <a:path w="1811" h="793" extrusionOk="0">
                  <a:moveTo>
                    <a:pt x="683" y="1"/>
                  </a:moveTo>
                  <a:cubicBezTo>
                    <a:pt x="462" y="1"/>
                    <a:pt x="219" y="30"/>
                    <a:pt x="96" y="172"/>
                  </a:cubicBezTo>
                  <a:cubicBezTo>
                    <a:pt x="48" y="220"/>
                    <a:pt x="13" y="279"/>
                    <a:pt x="13" y="351"/>
                  </a:cubicBezTo>
                  <a:cubicBezTo>
                    <a:pt x="1" y="458"/>
                    <a:pt x="48" y="672"/>
                    <a:pt x="179" y="720"/>
                  </a:cubicBezTo>
                  <a:cubicBezTo>
                    <a:pt x="215" y="743"/>
                    <a:pt x="263" y="755"/>
                    <a:pt x="310" y="755"/>
                  </a:cubicBezTo>
                  <a:cubicBezTo>
                    <a:pt x="477" y="767"/>
                    <a:pt x="656" y="779"/>
                    <a:pt x="834" y="779"/>
                  </a:cubicBezTo>
                  <a:cubicBezTo>
                    <a:pt x="902" y="788"/>
                    <a:pt x="972" y="792"/>
                    <a:pt x="1043" y="792"/>
                  </a:cubicBezTo>
                  <a:cubicBezTo>
                    <a:pt x="1158" y="792"/>
                    <a:pt x="1276" y="782"/>
                    <a:pt x="1394" y="767"/>
                  </a:cubicBezTo>
                  <a:cubicBezTo>
                    <a:pt x="1560" y="755"/>
                    <a:pt x="1703" y="648"/>
                    <a:pt x="1775" y="505"/>
                  </a:cubicBezTo>
                  <a:cubicBezTo>
                    <a:pt x="1810" y="386"/>
                    <a:pt x="1775" y="267"/>
                    <a:pt x="1680" y="184"/>
                  </a:cubicBezTo>
                  <a:cubicBezTo>
                    <a:pt x="1501" y="41"/>
                    <a:pt x="1072" y="29"/>
                    <a:pt x="846" y="5"/>
                  </a:cubicBezTo>
                  <a:cubicBezTo>
                    <a:pt x="795" y="3"/>
                    <a:pt x="739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56"/>
            <p:cNvSpPr/>
            <p:nvPr/>
          </p:nvSpPr>
          <p:spPr>
            <a:xfrm>
              <a:off x="4910725" y="1321150"/>
              <a:ext cx="45275" cy="19850"/>
            </a:xfrm>
            <a:custGeom>
              <a:avLst/>
              <a:gdLst/>
              <a:ahLst/>
              <a:cxnLst/>
              <a:rect l="l" t="t" r="r" b="b"/>
              <a:pathLst>
                <a:path w="1811" h="794" extrusionOk="0">
                  <a:moveTo>
                    <a:pt x="1178" y="0"/>
                  </a:moveTo>
                  <a:cubicBezTo>
                    <a:pt x="1104" y="0"/>
                    <a:pt x="1032" y="5"/>
                    <a:pt x="965" y="11"/>
                  </a:cubicBezTo>
                  <a:cubicBezTo>
                    <a:pt x="739" y="23"/>
                    <a:pt x="310" y="47"/>
                    <a:pt x="131" y="202"/>
                  </a:cubicBezTo>
                  <a:cubicBezTo>
                    <a:pt x="36" y="273"/>
                    <a:pt x="0" y="404"/>
                    <a:pt x="36" y="511"/>
                  </a:cubicBezTo>
                  <a:cubicBezTo>
                    <a:pt x="107" y="654"/>
                    <a:pt x="262" y="762"/>
                    <a:pt x="417" y="773"/>
                  </a:cubicBezTo>
                  <a:cubicBezTo>
                    <a:pt x="529" y="787"/>
                    <a:pt x="640" y="793"/>
                    <a:pt x="752" y="793"/>
                  </a:cubicBezTo>
                  <a:cubicBezTo>
                    <a:pt x="831" y="793"/>
                    <a:pt x="910" y="790"/>
                    <a:pt x="989" y="785"/>
                  </a:cubicBezTo>
                  <a:cubicBezTo>
                    <a:pt x="1155" y="773"/>
                    <a:pt x="1334" y="762"/>
                    <a:pt x="1512" y="750"/>
                  </a:cubicBezTo>
                  <a:cubicBezTo>
                    <a:pt x="1548" y="750"/>
                    <a:pt x="1596" y="738"/>
                    <a:pt x="1643" y="726"/>
                  </a:cubicBezTo>
                  <a:cubicBezTo>
                    <a:pt x="1762" y="666"/>
                    <a:pt x="1810" y="452"/>
                    <a:pt x="1798" y="345"/>
                  </a:cubicBezTo>
                  <a:cubicBezTo>
                    <a:pt x="1798" y="273"/>
                    <a:pt x="1762" y="214"/>
                    <a:pt x="1715" y="166"/>
                  </a:cubicBezTo>
                  <a:cubicBezTo>
                    <a:pt x="1593" y="35"/>
                    <a:pt x="1381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56"/>
            <p:cNvSpPr/>
            <p:nvPr/>
          </p:nvSpPr>
          <p:spPr>
            <a:xfrm>
              <a:off x="4776475" y="1128100"/>
              <a:ext cx="402150" cy="236200"/>
            </a:xfrm>
            <a:custGeom>
              <a:avLst/>
              <a:gdLst/>
              <a:ahLst/>
              <a:cxnLst/>
              <a:rect l="l" t="t" r="r" b="b"/>
              <a:pathLst>
                <a:path w="16086" h="9448" extrusionOk="0">
                  <a:moveTo>
                    <a:pt x="8332" y="0"/>
                  </a:moveTo>
                  <a:cubicBezTo>
                    <a:pt x="7606" y="0"/>
                    <a:pt x="6879" y="93"/>
                    <a:pt x="6168" y="280"/>
                  </a:cubicBezTo>
                  <a:cubicBezTo>
                    <a:pt x="4144" y="804"/>
                    <a:pt x="2299" y="1840"/>
                    <a:pt x="1179" y="3435"/>
                  </a:cubicBezTo>
                  <a:cubicBezTo>
                    <a:pt x="548" y="4316"/>
                    <a:pt x="179" y="5340"/>
                    <a:pt x="72" y="6412"/>
                  </a:cubicBezTo>
                  <a:cubicBezTo>
                    <a:pt x="36" y="6733"/>
                    <a:pt x="1" y="9448"/>
                    <a:pt x="251" y="9448"/>
                  </a:cubicBezTo>
                  <a:cubicBezTo>
                    <a:pt x="667" y="9448"/>
                    <a:pt x="3322" y="8305"/>
                    <a:pt x="5156" y="6364"/>
                  </a:cubicBezTo>
                  <a:cubicBezTo>
                    <a:pt x="6204" y="5257"/>
                    <a:pt x="6811" y="4483"/>
                    <a:pt x="7478" y="3042"/>
                  </a:cubicBezTo>
                  <a:cubicBezTo>
                    <a:pt x="7478" y="3042"/>
                    <a:pt x="11966" y="7591"/>
                    <a:pt x="14860" y="8769"/>
                  </a:cubicBezTo>
                  <a:cubicBezTo>
                    <a:pt x="15193" y="8912"/>
                    <a:pt x="16026" y="9138"/>
                    <a:pt x="16026" y="9138"/>
                  </a:cubicBezTo>
                  <a:cubicBezTo>
                    <a:pt x="16026" y="9138"/>
                    <a:pt x="16086" y="6543"/>
                    <a:pt x="15407" y="4685"/>
                  </a:cubicBezTo>
                  <a:cubicBezTo>
                    <a:pt x="14788" y="2971"/>
                    <a:pt x="13895" y="1816"/>
                    <a:pt x="12252" y="959"/>
                  </a:cubicBezTo>
                  <a:cubicBezTo>
                    <a:pt x="11035" y="323"/>
                    <a:pt x="9687" y="0"/>
                    <a:pt x="83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56"/>
            <p:cNvSpPr/>
            <p:nvPr/>
          </p:nvSpPr>
          <p:spPr>
            <a:xfrm>
              <a:off x="4881850" y="1038825"/>
              <a:ext cx="176825" cy="130650"/>
            </a:xfrm>
            <a:custGeom>
              <a:avLst/>
              <a:gdLst/>
              <a:ahLst/>
              <a:cxnLst/>
              <a:rect l="l" t="t" r="r" b="b"/>
              <a:pathLst>
                <a:path w="7073" h="5226" extrusionOk="0">
                  <a:moveTo>
                    <a:pt x="3735" y="0"/>
                  </a:moveTo>
                  <a:cubicBezTo>
                    <a:pt x="2362" y="0"/>
                    <a:pt x="983" y="620"/>
                    <a:pt x="536" y="1934"/>
                  </a:cubicBezTo>
                  <a:cubicBezTo>
                    <a:pt x="0" y="3506"/>
                    <a:pt x="1072" y="4935"/>
                    <a:pt x="2525" y="5197"/>
                  </a:cubicBezTo>
                  <a:cubicBezTo>
                    <a:pt x="2525" y="5197"/>
                    <a:pt x="3106" y="5225"/>
                    <a:pt x="3787" y="5225"/>
                  </a:cubicBezTo>
                  <a:cubicBezTo>
                    <a:pt x="4561" y="5225"/>
                    <a:pt x="5464" y="5188"/>
                    <a:pt x="5787" y="5030"/>
                  </a:cubicBezTo>
                  <a:cubicBezTo>
                    <a:pt x="6585" y="4625"/>
                    <a:pt x="7073" y="3375"/>
                    <a:pt x="7037" y="2482"/>
                  </a:cubicBezTo>
                  <a:cubicBezTo>
                    <a:pt x="6979" y="869"/>
                    <a:pt x="5361" y="0"/>
                    <a:pt x="3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56"/>
            <p:cNvSpPr/>
            <p:nvPr/>
          </p:nvSpPr>
          <p:spPr>
            <a:xfrm>
              <a:off x="4877075" y="1097800"/>
              <a:ext cx="190225" cy="65150"/>
            </a:xfrm>
            <a:custGeom>
              <a:avLst/>
              <a:gdLst/>
              <a:ahLst/>
              <a:cxnLst/>
              <a:rect l="l" t="t" r="r" b="b"/>
              <a:pathLst>
                <a:path w="7609" h="2606" extrusionOk="0">
                  <a:moveTo>
                    <a:pt x="5252" y="0"/>
                  </a:moveTo>
                  <a:cubicBezTo>
                    <a:pt x="5016" y="0"/>
                    <a:pt x="4772" y="77"/>
                    <a:pt x="4561" y="182"/>
                  </a:cubicBezTo>
                  <a:cubicBezTo>
                    <a:pt x="4178" y="365"/>
                    <a:pt x="3633" y="723"/>
                    <a:pt x="3149" y="723"/>
                  </a:cubicBezTo>
                  <a:cubicBezTo>
                    <a:pt x="2939" y="723"/>
                    <a:pt x="2741" y="656"/>
                    <a:pt x="2573" y="480"/>
                  </a:cubicBezTo>
                  <a:cubicBezTo>
                    <a:pt x="2454" y="349"/>
                    <a:pt x="2382" y="182"/>
                    <a:pt x="2227" y="99"/>
                  </a:cubicBezTo>
                  <a:cubicBezTo>
                    <a:pt x="2133" y="52"/>
                    <a:pt x="2047" y="32"/>
                    <a:pt x="1967" y="32"/>
                  </a:cubicBezTo>
                  <a:cubicBezTo>
                    <a:pt x="1584" y="32"/>
                    <a:pt x="1349" y="503"/>
                    <a:pt x="1072" y="730"/>
                  </a:cubicBezTo>
                  <a:cubicBezTo>
                    <a:pt x="1037" y="754"/>
                    <a:pt x="1013" y="790"/>
                    <a:pt x="977" y="802"/>
                  </a:cubicBezTo>
                  <a:cubicBezTo>
                    <a:pt x="680" y="1004"/>
                    <a:pt x="299" y="1075"/>
                    <a:pt x="108" y="1409"/>
                  </a:cubicBezTo>
                  <a:cubicBezTo>
                    <a:pt x="1" y="1587"/>
                    <a:pt x="1" y="1814"/>
                    <a:pt x="108" y="2004"/>
                  </a:cubicBezTo>
                  <a:cubicBezTo>
                    <a:pt x="277" y="2300"/>
                    <a:pt x="534" y="2333"/>
                    <a:pt x="807" y="2333"/>
                  </a:cubicBezTo>
                  <a:cubicBezTo>
                    <a:pt x="886" y="2333"/>
                    <a:pt x="966" y="2331"/>
                    <a:pt x="1045" y="2331"/>
                  </a:cubicBezTo>
                  <a:cubicBezTo>
                    <a:pt x="1156" y="2331"/>
                    <a:pt x="1266" y="2336"/>
                    <a:pt x="1370" y="2361"/>
                  </a:cubicBezTo>
                  <a:cubicBezTo>
                    <a:pt x="1826" y="2458"/>
                    <a:pt x="2127" y="2606"/>
                    <a:pt x="2520" y="2606"/>
                  </a:cubicBezTo>
                  <a:cubicBezTo>
                    <a:pt x="2661" y="2606"/>
                    <a:pt x="2814" y="2587"/>
                    <a:pt x="2989" y="2540"/>
                  </a:cubicBezTo>
                  <a:cubicBezTo>
                    <a:pt x="3547" y="2403"/>
                    <a:pt x="4082" y="2169"/>
                    <a:pt x="4648" y="2169"/>
                  </a:cubicBezTo>
                  <a:cubicBezTo>
                    <a:pt x="4674" y="2169"/>
                    <a:pt x="4701" y="2170"/>
                    <a:pt x="4728" y="2171"/>
                  </a:cubicBezTo>
                  <a:cubicBezTo>
                    <a:pt x="5311" y="2195"/>
                    <a:pt x="5847" y="2492"/>
                    <a:pt x="6430" y="2528"/>
                  </a:cubicBezTo>
                  <a:cubicBezTo>
                    <a:pt x="6465" y="2531"/>
                    <a:pt x="6500" y="2533"/>
                    <a:pt x="6534" y="2533"/>
                  </a:cubicBezTo>
                  <a:cubicBezTo>
                    <a:pt x="6737" y="2533"/>
                    <a:pt x="6938" y="2475"/>
                    <a:pt x="7121" y="2373"/>
                  </a:cubicBezTo>
                  <a:cubicBezTo>
                    <a:pt x="7597" y="2087"/>
                    <a:pt x="7609" y="1290"/>
                    <a:pt x="7157" y="968"/>
                  </a:cubicBezTo>
                  <a:cubicBezTo>
                    <a:pt x="6883" y="790"/>
                    <a:pt x="6537" y="766"/>
                    <a:pt x="6264" y="599"/>
                  </a:cubicBezTo>
                  <a:cubicBezTo>
                    <a:pt x="6037" y="456"/>
                    <a:pt x="5883" y="218"/>
                    <a:pt x="5644" y="87"/>
                  </a:cubicBezTo>
                  <a:cubicBezTo>
                    <a:pt x="5522" y="26"/>
                    <a:pt x="5388" y="0"/>
                    <a:pt x="52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56"/>
            <p:cNvSpPr/>
            <p:nvPr/>
          </p:nvSpPr>
          <p:spPr>
            <a:xfrm>
              <a:off x="4922950" y="1595200"/>
              <a:ext cx="141700" cy="16500"/>
            </a:xfrm>
            <a:custGeom>
              <a:avLst/>
              <a:gdLst/>
              <a:ahLst/>
              <a:cxnLst/>
              <a:rect l="l" t="t" r="r" b="b"/>
              <a:pathLst>
                <a:path w="5668" h="660" extrusionOk="0">
                  <a:moveTo>
                    <a:pt x="248" y="1"/>
                  </a:moveTo>
                  <a:cubicBezTo>
                    <a:pt x="80" y="1"/>
                    <a:pt x="0" y="241"/>
                    <a:pt x="178" y="325"/>
                  </a:cubicBezTo>
                  <a:cubicBezTo>
                    <a:pt x="214" y="337"/>
                    <a:pt x="964" y="658"/>
                    <a:pt x="2893" y="658"/>
                  </a:cubicBezTo>
                  <a:lnTo>
                    <a:pt x="2940" y="658"/>
                  </a:lnTo>
                  <a:cubicBezTo>
                    <a:pt x="2993" y="659"/>
                    <a:pt x="3046" y="659"/>
                    <a:pt x="3099" y="659"/>
                  </a:cubicBezTo>
                  <a:cubicBezTo>
                    <a:pt x="3891" y="659"/>
                    <a:pt x="4683" y="575"/>
                    <a:pt x="5464" y="408"/>
                  </a:cubicBezTo>
                  <a:cubicBezTo>
                    <a:pt x="5668" y="363"/>
                    <a:pt x="5625" y="72"/>
                    <a:pt x="5427" y="72"/>
                  </a:cubicBezTo>
                  <a:cubicBezTo>
                    <a:pt x="5416" y="72"/>
                    <a:pt x="5405" y="73"/>
                    <a:pt x="5393" y="75"/>
                  </a:cubicBezTo>
                  <a:cubicBezTo>
                    <a:pt x="4663" y="233"/>
                    <a:pt x="3924" y="317"/>
                    <a:pt x="3176" y="317"/>
                  </a:cubicBezTo>
                  <a:cubicBezTo>
                    <a:pt x="3082" y="317"/>
                    <a:pt x="2987" y="315"/>
                    <a:pt x="2893" y="313"/>
                  </a:cubicBezTo>
                  <a:cubicBezTo>
                    <a:pt x="1047" y="313"/>
                    <a:pt x="321" y="15"/>
                    <a:pt x="321" y="15"/>
                  </a:cubicBezTo>
                  <a:cubicBezTo>
                    <a:pt x="295" y="5"/>
                    <a:pt x="271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7" name="Google Shape;2587;p56"/>
          <p:cNvGrpSpPr/>
          <p:nvPr/>
        </p:nvGrpSpPr>
        <p:grpSpPr>
          <a:xfrm>
            <a:off x="2128704" y="1738265"/>
            <a:ext cx="1070481" cy="2870826"/>
            <a:chOff x="1067857" y="1268942"/>
            <a:chExt cx="1365932" cy="3663637"/>
          </a:xfrm>
        </p:grpSpPr>
        <p:grpSp>
          <p:nvGrpSpPr>
            <p:cNvPr id="2588" name="Google Shape;2588;p56"/>
            <p:cNvGrpSpPr/>
            <p:nvPr/>
          </p:nvGrpSpPr>
          <p:grpSpPr>
            <a:xfrm flipH="1">
              <a:off x="1067857" y="1268942"/>
              <a:ext cx="1365932" cy="3663637"/>
              <a:chOff x="2827800" y="238125"/>
              <a:chExt cx="1946050" cy="5219600"/>
            </a:xfrm>
          </p:grpSpPr>
          <p:sp>
            <p:nvSpPr>
              <p:cNvPr id="2589" name="Google Shape;2589;p56"/>
              <p:cNvSpPr/>
              <p:nvPr/>
            </p:nvSpPr>
            <p:spPr>
              <a:xfrm>
                <a:off x="2827800" y="588750"/>
                <a:ext cx="1930950" cy="4868975"/>
              </a:xfrm>
              <a:custGeom>
                <a:avLst/>
                <a:gdLst/>
                <a:ahLst/>
                <a:cxnLst/>
                <a:rect l="l" t="t" r="r" b="b"/>
                <a:pathLst>
                  <a:path w="77238" h="194759" extrusionOk="0">
                    <a:moveTo>
                      <a:pt x="0" y="0"/>
                    </a:moveTo>
                    <a:lnTo>
                      <a:pt x="0" y="194759"/>
                    </a:lnTo>
                    <a:lnTo>
                      <a:pt x="58727" y="194759"/>
                    </a:lnTo>
                    <a:cubicBezTo>
                      <a:pt x="66295" y="194759"/>
                      <a:pt x="72427" y="188626"/>
                      <a:pt x="72427" y="181059"/>
                    </a:cubicBezTo>
                    <a:cubicBezTo>
                      <a:pt x="72427" y="173508"/>
                      <a:pt x="66295" y="167360"/>
                      <a:pt x="58727" y="167360"/>
                    </a:cubicBezTo>
                    <a:lnTo>
                      <a:pt x="32829" y="167360"/>
                    </a:lnTo>
                    <a:cubicBezTo>
                      <a:pt x="29796" y="167360"/>
                      <a:pt x="27350" y="164914"/>
                      <a:pt x="27350" y="161897"/>
                    </a:cubicBezTo>
                    <a:cubicBezTo>
                      <a:pt x="27350" y="160396"/>
                      <a:pt x="27969" y="159026"/>
                      <a:pt x="28964" y="158048"/>
                    </a:cubicBezTo>
                    <a:cubicBezTo>
                      <a:pt x="29943" y="157069"/>
                      <a:pt x="31313" y="156466"/>
                      <a:pt x="32829" y="156466"/>
                    </a:cubicBezTo>
                    <a:lnTo>
                      <a:pt x="54324" y="156466"/>
                    </a:lnTo>
                    <a:cubicBezTo>
                      <a:pt x="58254" y="156466"/>
                      <a:pt x="61435" y="153286"/>
                      <a:pt x="61435" y="149355"/>
                    </a:cubicBezTo>
                    <a:cubicBezTo>
                      <a:pt x="61435" y="145408"/>
                      <a:pt x="58271" y="142228"/>
                      <a:pt x="54324" y="142228"/>
                    </a:cubicBezTo>
                    <a:lnTo>
                      <a:pt x="16406" y="142228"/>
                    </a:lnTo>
                    <a:cubicBezTo>
                      <a:pt x="12982" y="142228"/>
                      <a:pt x="10193" y="139440"/>
                      <a:pt x="10193" y="136015"/>
                    </a:cubicBezTo>
                    <a:cubicBezTo>
                      <a:pt x="10193" y="132590"/>
                      <a:pt x="12965" y="129801"/>
                      <a:pt x="16406" y="129801"/>
                    </a:cubicBezTo>
                    <a:lnTo>
                      <a:pt x="56493" y="129801"/>
                    </a:lnTo>
                    <a:cubicBezTo>
                      <a:pt x="62332" y="129801"/>
                      <a:pt x="67094" y="125055"/>
                      <a:pt x="67094" y="119200"/>
                    </a:cubicBezTo>
                    <a:cubicBezTo>
                      <a:pt x="67094" y="113346"/>
                      <a:pt x="62332" y="108600"/>
                      <a:pt x="56493" y="108600"/>
                    </a:cubicBezTo>
                    <a:lnTo>
                      <a:pt x="44001" y="108600"/>
                    </a:lnTo>
                    <a:cubicBezTo>
                      <a:pt x="36939" y="108600"/>
                      <a:pt x="31231" y="102892"/>
                      <a:pt x="31231" y="95830"/>
                    </a:cubicBezTo>
                    <a:cubicBezTo>
                      <a:pt x="31231" y="88801"/>
                      <a:pt x="36939" y="83093"/>
                      <a:pt x="43968" y="83093"/>
                    </a:cubicBezTo>
                    <a:lnTo>
                      <a:pt x="60962" y="83093"/>
                    </a:lnTo>
                    <a:cubicBezTo>
                      <a:pt x="64338" y="83093"/>
                      <a:pt x="67077" y="80370"/>
                      <a:pt x="67077" y="76977"/>
                    </a:cubicBezTo>
                    <a:cubicBezTo>
                      <a:pt x="67077" y="75346"/>
                      <a:pt x="66425" y="73797"/>
                      <a:pt x="65283" y="72656"/>
                    </a:cubicBezTo>
                    <a:cubicBezTo>
                      <a:pt x="64142" y="71514"/>
                      <a:pt x="62593" y="70862"/>
                      <a:pt x="60962" y="70862"/>
                    </a:cubicBezTo>
                    <a:lnTo>
                      <a:pt x="27806" y="70862"/>
                    </a:lnTo>
                    <a:cubicBezTo>
                      <a:pt x="24137" y="70862"/>
                      <a:pt x="21136" y="67893"/>
                      <a:pt x="21136" y="64191"/>
                    </a:cubicBezTo>
                    <a:cubicBezTo>
                      <a:pt x="21136" y="62430"/>
                      <a:pt x="21837" y="60718"/>
                      <a:pt x="23093" y="59462"/>
                    </a:cubicBezTo>
                    <a:cubicBezTo>
                      <a:pt x="24349" y="58222"/>
                      <a:pt x="26029" y="57537"/>
                      <a:pt x="27806" y="57537"/>
                    </a:cubicBezTo>
                    <a:lnTo>
                      <a:pt x="69361" y="57537"/>
                    </a:lnTo>
                    <a:cubicBezTo>
                      <a:pt x="71171" y="57537"/>
                      <a:pt x="72916" y="56901"/>
                      <a:pt x="74335" y="55760"/>
                    </a:cubicBezTo>
                    <a:cubicBezTo>
                      <a:pt x="76178" y="54276"/>
                      <a:pt x="77238" y="52009"/>
                      <a:pt x="77238" y="49644"/>
                    </a:cubicBezTo>
                    <a:cubicBezTo>
                      <a:pt x="77238" y="47279"/>
                      <a:pt x="76161" y="45012"/>
                      <a:pt x="74335" y="43512"/>
                    </a:cubicBezTo>
                    <a:cubicBezTo>
                      <a:pt x="72916" y="42370"/>
                      <a:pt x="71171" y="41734"/>
                      <a:pt x="69361" y="41734"/>
                    </a:cubicBezTo>
                    <a:lnTo>
                      <a:pt x="51910" y="41734"/>
                    </a:lnTo>
                    <a:cubicBezTo>
                      <a:pt x="47540" y="41734"/>
                      <a:pt x="44017" y="38212"/>
                      <a:pt x="44017" y="33841"/>
                    </a:cubicBezTo>
                    <a:lnTo>
                      <a:pt x="44017" y="16717"/>
                    </a:lnTo>
                    <a:cubicBezTo>
                      <a:pt x="44017" y="8334"/>
                      <a:pt x="37233" y="1533"/>
                      <a:pt x="28834" y="1533"/>
                    </a:cubicBezTo>
                    <a:lnTo>
                      <a:pt x="5643" y="1533"/>
                    </a:lnTo>
                    <a:cubicBezTo>
                      <a:pt x="5613" y="1534"/>
                      <a:pt x="5582" y="1534"/>
                      <a:pt x="5552" y="1534"/>
                    </a:cubicBezTo>
                    <a:cubicBezTo>
                      <a:pt x="3594" y="1534"/>
                      <a:pt x="1686" y="101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56"/>
              <p:cNvSpPr/>
              <p:nvPr/>
            </p:nvSpPr>
            <p:spPr>
              <a:xfrm>
                <a:off x="3832800" y="2882550"/>
                <a:ext cx="941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37642" h="10325" extrusionOk="0">
                    <a:moveTo>
                      <a:pt x="5154" y="1"/>
                    </a:moveTo>
                    <a:cubicBezTo>
                      <a:pt x="2300" y="1"/>
                      <a:pt x="1" y="2317"/>
                      <a:pt x="1" y="5171"/>
                    </a:cubicBezTo>
                    <a:cubicBezTo>
                      <a:pt x="1" y="8025"/>
                      <a:pt x="2300" y="10324"/>
                      <a:pt x="5154" y="10324"/>
                    </a:cubicBezTo>
                    <a:lnTo>
                      <a:pt x="32455" y="10324"/>
                    </a:lnTo>
                    <a:cubicBezTo>
                      <a:pt x="33026" y="10324"/>
                      <a:pt x="33580" y="10243"/>
                      <a:pt x="34102" y="10063"/>
                    </a:cubicBezTo>
                    <a:cubicBezTo>
                      <a:pt x="36206" y="9346"/>
                      <a:pt x="37609" y="7389"/>
                      <a:pt x="37609" y="5171"/>
                    </a:cubicBezTo>
                    <a:cubicBezTo>
                      <a:pt x="37641" y="2937"/>
                      <a:pt x="36206" y="980"/>
                      <a:pt x="34135" y="278"/>
                    </a:cubicBezTo>
                    <a:cubicBezTo>
                      <a:pt x="33597" y="83"/>
                      <a:pt x="33026" y="1"/>
                      <a:pt x="324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56"/>
              <p:cNvSpPr/>
              <p:nvPr/>
            </p:nvSpPr>
            <p:spPr>
              <a:xfrm>
                <a:off x="3379825" y="238125"/>
                <a:ext cx="9402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37609" h="10324" extrusionOk="0">
                    <a:moveTo>
                      <a:pt x="5154" y="0"/>
                    </a:moveTo>
                    <a:cubicBezTo>
                      <a:pt x="2300" y="0"/>
                      <a:pt x="1" y="2300"/>
                      <a:pt x="1" y="5154"/>
                    </a:cubicBezTo>
                    <a:cubicBezTo>
                      <a:pt x="1" y="8008"/>
                      <a:pt x="2300" y="10323"/>
                      <a:pt x="5154" y="10323"/>
                    </a:cubicBezTo>
                    <a:lnTo>
                      <a:pt x="32455" y="10323"/>
                    </a:lnTo>
                    <a:cubicBezTo>
                      <a:pt x="35309" y="10323"/>
                      <a:pt x="37609" y="8008"/>
                      <a:pt x="37609" y="5154"/>
                    </a:cubicBezTo>
                    <a:cubicBezTo>
                      <a:pt x="37609" y="2300"/>
                      <a:pt x="35309" y="0"/>
                      <a:pt x="3245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592" name="Google Shape;2592;p56"/>
            <p:cNvCxnSpPr/>
            <p:nvPr/>
          </p:nvCxnSpPr>
          <p:spPr>
            <a:xfrm>
              <a:off x="1236207" y="3725229"/>
              <a:ext cx="795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93" name="Google Shape;2593;p56"/>
            <p:cNvSpPr/>
            <p:nvPr/>
          </p:nvSpPr>
          <p:spPr>
            <a:xfrm>
              <a:off x="1764200" y="4260263"/>
              <a:ext cx="194100" cy="194100"/>
            </a:xfrm>
            <a:prstGeom prst="arc">
              <a:avLst>
                <a:gd name="adj1" fmla="val 16200000"/>
                <a:gd name="adj2" fmla="val 538542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4" name="Google Shape;2594;p56"/>
          <p:cNvGrpSpPr/>
          <p:nvPr/>
        </p:nvGrpSpPr>
        <p:grpSpPr>
          <a:xfrm>
            <a:off x="1338432" y="2382631"/>
            <a:ext cx="595372" cy="549604"/>
            <a:chOff x="1687400" y="3905821"/>
            <a:chExt cx="595372" cy="549604"/>
          </a:xfrm>
        </p:grpSpPr>
        <p:sp>
          <p:nvSpPr>
            <p:cNvPr id="2595" name="Google Shape;2595;p56"/>
            <p:cNvSpPr/>
            <p:nvPr/>
          </p:nvSpPr>
          <p:spPr>
            <a:xfrm>
              <a:off x="1687400" y="3916241"/>
              <a:ext cx="558900" cy="525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596" name="Google Shape;2596;p56"/>
            <p:cNvCxnSpPr/>
            <p:nvPr/>
          </p:nvCxnSpPr>
          <p:spPr>
            <a:xfrm>
              <a:off x="1742750" y="3905825"/>
              <a:ext cx="0" cy="5496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97" name="Google Shape;2597;p56"/>
            <p:cNvSpPr/>
            <p:nvPr/>
          </p:nvSpPr>
          <p:spPr>
            <a:xfrm rot="2700178">
              <a:off x="2088875" y="3968324"/>
              <a:ext cx="201970" cy="60837"/>
            </a:xfrm>
            <a:custGeom>
              <a:avLst/>
              <a:gdLst/>
              <a:ahLst/>
              <a:cxnLst/>
              <a:rect l="l" t="t" r="r" b="b"/>
              <a:pathLst>
                <a:path w="5906" h="1779" extrusionOk="0">
                  <a:moveTo>
                    <a:pt x="0" y="0"/>
                  </a:moveTo>
                  <a:cubicBezTo>
                    <a:pt x="745" y="1859"/>
                    <a:pt x="4327" y="2326"/>
                    <a:pt x="5906" y="1095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598" name="Google Shape;2598;p56"/>
          <p:cNvGrpSpPr/>
          <p:nvPr/>
        </p:nvGrpSpPr>
        <p:grpSpPr>
          <a:xfrm>
            <a:off x="1318069" y="1742423"/>
            <a:ext cx="579750" cy="549604"/>
            <a:chOff x="1666550" y="3179683"/>
            <a:chExt cx="579750" cy="549604"/>
          </a:xfrm>
        </p:grpSpPr>
        <p:sp>
          <p:nvSpPr>
            <p:cNvPr id="2599" name="Google Shape;2599;p56"/>
            <p:cNvSpPr/>
            <p:nvPr/>
          </p:nvSpPr>
          <p:spPr>
            <a:xfrm>
              <a:off x="1687400" y="3191977"/>
              <a:ext cx="558900" cy="52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00" name="Google Shape;2600;p56"/>
            <p:cNvGrpSpPr/>
            <p:nvPr/>
          </p:nvGrpSpPr>
          <p:grpSpPr>
            <a:xfrm rot="10800000">
              <a:off x="1666550" y="3179683"/>
              <a:ext cx="540022" cy="549604"/>
              <a:chOff x="1742750" y="3179683"/>
              <a:chExt cx="540022" cy="549604"/>
            </a:xfrm>
          </p:grpSpPr>
          <p:cxnSp>
            <p:nvCxnSpPr>
              <p:cNvPr id="2601" name="Google Shape;2601;p56"/>
              <p:cNvCxnSpPr/>
              <p:nvPr/>
            </p:nvCxnSpPr>
            <p:spPr>
              <a:xfrm>
                <a:off x="1742750" y="3179688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602" name="Google Shape;2602;p56"/>
              <p:cNvSpPr/>
              <p:nvPr/>
            </p:nvSpPr>
            <p:spPr>
              <a:xfrm rot="2700178">
                <a:off x="2088875" y="3242186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603" name="Google Shape;2603;p56"/>
          <p:cNvGrpSpPr/>
          <p:nvPr/>
        </p:nvGrpSpPr>
        <p:grpSpPr>
          <a:xfrm>
            <a:off x="649669" y="2378156"/>
            <a:ext cx="595372" cy="549604"/>
            <a:chOff x="1687400" y="2453546"/>
            <a:chExt cx="595372" cy="549604"/>
          </a:xfrm>
        </p:grpSpPr>
        <p:sp>
          <p:nvSpPr>
            <p:cNvPr id="2604" name="Google Shape;2604;p56"/>
            <p:cNvSpPr/>
            <p:nvPr/>
          </p:nvSpPr>
          <p:spPr>
            <a:xfrm>
              <a:off x="1687400" y="2467714"/>
              <a:ext cx="558900" cy="525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05" name="Google Shape;2605;p56"/>
            <p:cNvGrpSpPr/>
            <p:nvPr/>
          </p:nvGrpSpPr>
          <p:grpSpPr>
            <a:xfrm rot="10800000" flipH="1">
              <a:off x="1742750" y="2453546"/>
              <a:ext cx="540022" cy="549604"/>
              <a:chOff x="1742750" y="2453546"/>
              <a:chExt cx="540022" cy="549604"/>
            </a:xfrm>
          </p:grpSpPr>
          <p:cxnSp>
            <p:nvCxnSpPr>
              <p:cNvPr id="2606" name="Google Shape;2606;p56"/>
              <p:cNvCxnSpPr/>
              <p:nvPr/>
            </p:nvCxnSpPr>
            <p:spPr>
              <a:xfrm>
                <a:off x="1742750" y="2453550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607" name="Google Shape;2607;p56"/>
              <p:cNvSpPr/>
              <p:nvPr/>
            </p:nvSpPr>
            <p:spPr>
              <a:xfrm rot="2700178">
                <a:off x="2088875" y="2516049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608" name="Google Shape;2608;p56"/>
          <p:cNvGrpSpPr/>
          <p:nvPr/>
        </p:nvGrpSpPr>
        <p:grpSpPr>
          <a:xfrm>
            <a:off x="629532" y="1738248"/>
            <a:ext cx="579750" cy="549604"/>
            <a:chOff x="1666550" y="1727408"/>
            <a:chExt cx="579750" cy="549604"/>
          </a:xfrm>
        </p:grpSpPr>
        <p:sp>
          <p:nvSpPr>
            <p:cNvPr id="2609" name="Google Shape;2609;p56"/>
            <p:cNvSpPr/>
            <p:nvPr/>
          </p:nvSpPr>
          <p:spPr>
            <a:xfrm>
              <a:off x="1687400" y="1743450"/>
              <a:ext cx="558900" cy="525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0" name="Google Shape;2610;p56"/>
            <p:cNvGrpSpPr/>
            <p:nvPr/>
          </p:nvGrpSpPr>
          <p:grpSpPr>
            <a:xfrm flipH="1">
              <a:off x="1666550" y="1727408"/>
              <a:ext cx="540022" cy="549604"/>
              <a:chOff x="1742750" y="1727408"/>
              <a:chExt cx="540022" cy="549604"/>
            </a:xfrm>
          </p:grpSpPr>
          <p:cxnSp>
            <p:nvCxnSpPr>
              <p:cNvPr id="2611" name="Google Shape;2611;p56"/>
              <p:cNvCxnSpPr/>
              <p:nvPr/>
            </p:nvCxnSpPr>
            <p:spPr>
              <a:xfrm>
                <a:off x="1742750" y="1727413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612" name="Google Shape;2612;p56"/>
              <p:cNvSpPr/>
              <p:nvPr/>
            </p:nvSpPr>
            <p:spPr>
              <a:xfrm rot="2700178">
                <a:off x="2088875" y="1789911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613" name="Google Shape;2613;p56"/>
          <p:cNvGrpSpPr/>
          <p:nvPr/>
        </p:nvGrpSpPr>
        <p:grpSpPr>
          <a:xfrm>
            <a:off x="649664" y="3269989"/>
            <a:ext cx="1424945" cy="1351848"/>
            <a:chOff x="959850" y="238125"/>
            <a:chExt cx="5695225" cy="5223525"/>
          </a:xfrm>
        </p:grpSpPr>
        <p:sp>
          <p:nvSpPr>
            <p:cNvPr id="2614" name="Google Shape;2614;p56"/>
            <p:cNvSpPr/>
            <p:nvPr/>
          </p:nvSpPr>
          <p:spPr>
            <a:xfrm>
              <a:off x="959850" y="238125"/>
              <a:ext cx="5680800" cy="5223525"/>
            </a:xfrm>
            <a:custGeom>
              <a:avLst/>
              <a:gdLst/>
              <a:ahLst/>
              <a:cxnLst/>
              <a:rect l="l" t="t" r="r" b="b"/>
              <a:pathLst>
                <a:path w="227232" h="208941" extrusionOk="0">
                  <a:moveTo>
                    <a:pt x="0" y="0"/>
                  </a:moveTo>
                  <a:lnTo>
                    <a:pt x="0" y="208941"/>
                  </a:lnTo>
                  <a:lnTo>
                    <a:pt x="209519" y="208941"/>
                  </a:lnTo>
                  <a:cubicBezTo>
                    <a:pt x="216766" y="208941"/>
                    <a:pt x="222639" y="203068"/>
                    <a:pt x="222639" y="195821"/>
                  </a:cubicBezTo>
                  <a:cubicBezTo>
                    <a:pt x="222639" y="188589"/>
                    <a:pt x="216750" y="182700"/>
                    <a:pt x="209519" y="182700"/>
                  </a:cubicBezTo>
                  <a:lnTo>
                    <a:pt x="184699" y="182700"/>
                  </a:lnTo>
                  <a:cubicBezTo>
                    <a:pt x="181810" y="182700"/>
                    <a:pt x="179467" y="180357"/>
                    <a:pt x="179467" y="177468"/>
                  </a:cubicBezTo>
                  <a:cubicBezTo>
                    <a:pt x="179467" y="174578"/>
                    <a:pt x="181810" y="172235"/>
                    <a:pt x="184699" y="172235"/>
                  </a:cubicBezTo>
                  <a:lnTo>
                    <a:pt x="205286" y="172235"/>
                  </a:lnTo>
                  <a:cubicBezTo>
                    <a:pt x="209050" y="172235"/>
                    <a:pt x="212096" y="169189"/>
                    <a:pt x="212096" y="165425"/>
                  </a:cubicBezTo>
                  <a:cubicBezTo>
                    <a:pt x="212096" y="161661"/>
                    <a:pt x="209050" y="158615"/>
                    <a:pt x="205286" y="158615"/>
                  </a:cubicBezTo>
                  <a:lnTo>
                    <a:pt x="168971" y="158615"/>
                  </a:lnTo>
                  <a:cubicBezTo>
                    <a:pt x="168903" y="158617"/>
                    <a:pt x="168835" y="158619"/>
                    <a:pt x="168767" y="158619"/>
                  </a:cubicBezTo>
                  <a:cubicBezTo>
                    <a:pt x="165576" y="158619"/>
                    <a:pt x="162908" y="156110"/>
                    <a:pt x="162801" y="152867"/>
                  </a:cubicBezTo>
                  <a:cubicBezTo>
                    <a:pt x="162676" y="149587"/>
                    <a:pt x="165253" y="146822"/>
                    <a:pt x="168533" y="146698"/>
                  </a:cubicBezTo>
                  <a:lnTo>
                    <a:pt x="207332" y="146698"/>
                  </a:lnTo>
                  <a:cubicBezTo>
                    <a:pt x="212939" y="146698"/>
                    <a:pt x="217485" y="142152"/>
                    <a:pt x="217485" y="136545"/>
                  </a:cubicBezTo>
                  <a:cubicBezTo>
                    <a:pt x="217485" y="130953"/>
                    <a:pt x="212939" y="126392"/>
                    <a:pt x="207332" y="126392"/>
                  </a:cubicBezTo>
                  <a:lnTo>
                    <a:pt x="195367" y="126392"/>
                  </a:lnTo>
                  <a:cubicBezTo>
                    <a:pt x="195319" y="126393"/>
                    <a:pt x="195271" y="126393"/>
                    <a:pt x="195223" y="126393"/>
                  </a:cubicBezTo>
                  <a:cubicBezTo>
                    <a:pt x="188525" y="126393"/>
                    <a:pt x="183059" y="121018"/>
                    <a:pt x="182981" y="114334"/>
                  </a:cubicBezTo>
                  <a:cubicBezTo>
                    <a:pt x="182903" y="107602"/>
                    <a:pt x="188307" y="102057"/>
                    <a:pt x="195055" y="101979"/>
                  </a:cubicBezTo>
                  <a:lnTo>
                    <a:pt x="211627" y="101979"/>
                  </a:lnTo>
                  <a:cubicBezTo>
                    <a:pt x="214860" y="101979"/>
                    <a:pt x="217485" y="99355"/>
                    <a:pt x="217485" y="96122"/>
                  </a:cubicBezTo>
                  <a:cubicBezTo>
                    <a:pt x="217485" y="92873"/>
                    <a:pt x="214860" y="90265"/>
                    <a:pt x="211627" y="90265"/>
                  </a:cubicBezTo>
                  <a:lnTo>
                    <a:pt x="179873" y="90265"/>
                  </a:lnTo>
                  <a:cubicBezTo>
                    <a:pt x="176359" y="90265"/>
                    <a:pt x="173500" y="87406"/>
                    <a:pt x="173500" y="83876"/>
                  </a:cubicBezTo>
                  <a:cubicBezTo>
                    <a:pt x="173500" y="80346"/>
                    <a:pt x="176359" y="77472"/>
                    <a:pt x="179873" y="77472"/>
                  </a:cubicBezTo>
                  <a:lnTo>
                    <a:pt x="219671" y="77472"/>
                  </a:lnTo>
                  <a:cubicBezTo>
                    <a:pt x="223842" y="77472"/>
                    <a:pt x="227231" y="74098"/>
                    <a:pt x="227231" y="69912"/>
                  </a:cubicBezTo>
                  <a:cubicBezTo>
                    <a:pt x="227231" y="67648"/>
                    <a:pt x="226185" y="65492"/>
                    <a:pt x="224435" y="64055"/>
                  </a:cubicBezTo>
                  <a:cubicBezTo>
                    <a:pt x="223076" y="62962"/>
                    <a:pt x="221405" y="62353"/>
                    <a:pt x="219671" y="62353"/>
                  </a:cubicBezTo>
                  <a:lnTo>
                    <a:pt x="202958" y="62353"/>
                  </a:lnTo>
                  <a:cubicBezTo>
                    <a:pt x="198772" y="62353"/>
                    <a:pt x="195399" y="58979"/>
                    <a:pt x="195399" y="54809"/>
                  </a:cubicBezTo>
                  <a:lnTo>
                    <a:pt x="195399" y="38408"/>
                  </a:lnTo>
                  <a:cubicBezTo>
                    <a:pt x="195399" y="30380"/>
                    <a:pt x="188885" y="23851"/>
                    <a:pt x="180857" y="23851"/>
                  </a:cubicBezTo>
                  <a:lnTo>
                    <a:pt x="158662" y="23851"/>
                  </a:lnTo>
                  <a:cubicBezTo>
                    <a:pt x="152773" y="23851"/>
                    <a:pt x="148041" y="19103"/>
                    <a:pt x="148041" y="13245"/>
                  </a:cubicBezTo>
                  <a:cubicBezTo>
                    <a:pt x="148041" y="7622"/>
                    <a:pt x="143667" y="2968"/>
                    <a:pt x="138044" y="26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56"/>
            <p:cNvSpPr/>
            <p:nvPr/>
          </p:nvSpPr>
          <p:spPr>
            <a:xfrm>
              <a:off x="5754600" y="2994550"/>
              <a:ext cx="900475" cy="246800"/>
            </a:xfrm>
            <a:custGeom>
              <a:avLst/>
              <a:gdLst/>
              <a:ahLst/>
              <a:cxnLst/>
              <a:rect l="l" t="t" r="r" b="b"/>
              <a:pathLst>
                <a:path w="36019" h="9872" extrusionOk="0">
                  <a:moveTo>
                    <a:pt x="4936" y="0"/>
                  </a:moveTo>
                  <a:cubicBezTo>
                    <a:pt x="2203" y="0"/>
                    <a:pt x="1" y="2203"/>
                    <a:pt x="1" y="4936"/>
                  </a:cubicBezTo>
                  <a:cubicBezTo>
                    <a:pt x="1" y="7670"/>
                    <a:pt x="2203" y="9872"/>
                    <a:pt x="4936" y="9872"/>
                  </a:cubicBezTo>
                  <a:lnTo>
                    <a:pt x="31083" y="9872"/>
                  </a:lnTo>
                  <a:cubicBezTo>
                    <a:pt x="33817" y="9872"/>
                    <a:pt x="36019" y="7670"/>
                    <a:pt x="36019" y="4936"/>
                  </a:cubicBezTo>
                  <a:cubicBezTo>
                    <a:pt x="36003" y="2828"/>
                    <a:pt x="34660" y="938"/>
                    <a:pt x="32661" y="250"/>
                  </a:cubicBezTo>
                  <a:cubicBezTo>
                    <a:pt x="32161" y="79"/>
                    <a:pt x="31599" y="0"/>
                    <a:pt x="310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56"/>
            <p:cNvSpPr/>
            <p:nvPr/>
          </p:nvSpPr>
          <p:spPr>
            <a:xfrm>
              <a:off x="5320000" y="462250"/>
              <a:ext cx="900875" cy="246825"/>
            </a:xfrm>
            <a:custGeom>
              <a:avLst/>
              <a:gdLst/>
              <a:ahLst/>
              <a:cxnLst/>
              <a:rect l="l" t="t" r="r" b="b"/>
              <a:pathLst>
                <a:path w="36035" h="9873" extrusionOk="0">
                  <a:moveTo>
                    <a:pt x="4952" y="1"/>
                  </a:moveTo>
                  <a:cubicBezTo>
                    <a:pt x="2218" y="1"/>
                    <a:pt x="0" y="2203"/>
                    <a:pt x="0" y="4936"/>
                  </a:cubicBezTo>
                  <a:cubicBezTo>
                    <a:pt x="0" y="7670"/>
                    <a:pt x="2218" y="9872"/>
                    <a:pt x="4952" y="9872"/>
                  </a:cubicBezTo>
                  <a:lnTo>
                    <a:pt x="31083" y="9872"/>
                  </a:lnTo>
                  <a:cubicBezTo>
                    <a:pt x="33816" y="9872"/>
                    <a:pt x="36034" y="7670"/>
                    <a:pt x="36034" y="4936"/>
                  </a:cubicBezTo>
                  <a:cubicBezTo>
                    <a:pt x="36034" y="2203"/>
                    <a:pt x="33816" y="1"/>
                    <a:pt x="310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55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ICONS</a:t>
            </a:r>
            <a:endParaRPr/>
          </a:p>
        </p:txBody>
      </p:sp>
      <p:grpSp>
        <p:nvGrpSpPr>
          <p:cNvPr id="1967" name="Google Shape;1967;p55"/>
          <p:cNvGrpSpPr/>
          <p:nvPr/>
        </p:nvGrpSpPr>
        <p:grpSpPr>
          <a:xfrm>
            <a:off x="7051075" y="4260125"/>
            <a:ext cx="346800" cy="348300"/>
            <a:chOff x="7051075" y="4260125"/>
            <a:chExt cx="346800" cy="348300"/>
          </a:xfrm>
        </p:grpSpPr>
        <p:sp>
          <p:nvSpPr>
            <p:cNvPr id="1968" name="Google Shape;1968;p55"/>
            <p:cNvSpPr/>
            <p:nvPr/>
          </p:nvSpPr>
          <p:spPr>
            <a:xfrm>
              <a:off x="7125800" y="4455400"/>
              <a:ext cx="197350" cy="153025"/>
            </a:xfrm>
            <a:custGeom>
              <a:avLst/>
              <a:gdLst/>
              <a:ahLst/>
              <a:cxnLst/>
              <a:rect l="l" t="t" r="r" b="b"/>
              <a:pathLst>
                <a:path w="7894" h="6121" extrusionOk="0">
                  <a:moveTo>
                    <a:pt x="0" y="0"/>
                  </a:moveTo>
                  <a:lnTo>
                    <a:pt x="0" y="6120"/>
                  </a:lnTo>
                  <a:lnTo>
                    <a:pt x="7894" y="6120"/>
                  </a:lnTo>
                  <a:lnTo>
                    <a:pt x="7894" y="0"/>
                  </a:lnTo>
                  <a:lnTo>
                    <a:pt x="6965" y="0"/>
                  </a:lnTo>
                  <a:lnTo>
                    <a:pt x="6965" y="2846"/>
                  </a:lnTo>
                  <a:cubicBezTo>
                    <a:pt x="6965" y="3060"/>
                    <a:pt x="6810" y="3239"/>
                    <a:pt x="6608" y="3263"/>
                  </a:cubicBezTo>
                  <a:cubicBezTo>
                    <a:pt x="6593" y="3264"/>
                    <a:pt x="6578" y="3265"/>
                    <a:pt x="6564" y="3265"/>
                  </a:cubicBezTo>
                  <a:cubicBezTo>
                    <a:pt x="6334" y="3265"/>
                    <a:pt x="6156" y="3093"/>
                    <a:pt x="6156" y="2858"/>
                  </a:cubicBezTo>
                  <a:lnTo>
                    <a:pt x="6156" y="0"/>
                  </a:lnTo>
                  <a:lnTo>
                    <a:pt x="5227" y="0"/>
                  </a:lnTo>
                  <a:lnTo>
                    <a:pt x="5227" y="3941"/>
                  </a:lnTo>
                  <a:cubicBezTo>
                    <a:pt x="5227" y="4144"/>
                    <a:pt x="5072" y="4322"/>
                    <a:pt x="4870" y="4358"/>
                  </a:cubicBezTo>
                  <a:cubicBezTo>
                    <a:pt x="4856" y="4359"/>
                    <a:pt x="4841" y="4360"/>
                    <a:pt x="4828" y="4360"/>
                  </a:cubicBezTo>
                  <a:cubicBezTo>
                    <a:pt x="4596" y="4360"/>
                    <a:pt x="4405" y="4177"/>
                    <a:pt x="4405" y="3941"/>
                  </a:cubicBezTo>
                  <a:lnTo>
                    <a:pt x="4405" y="0"/>
                  </a:lnTo>
                  <a:lnTo>
                    <a:pt x="3489" y="0"/>
                  </a:lnTo>
                  <a:lnTo>
                    <a:pt x="3489" y="2846"/>
                  </a:lnTo>
                  <a:cubicBezTo>
                    <a:pt x="3489" y="3060"/>
                    <a:pt x="3334" y="3239"/>
                    <a:pt x="3119" y="3263"/>
                  </a:cubicBezTo>
                  <a:cubicBezTo>
                    <a:pt x="3105" y="3264"/>
                    <a:pt x="3091" y="3265"/>
                    <a:pt x="3077" y="3265"/>
                  </a:cubicBezTo>
                  <a:cubicBezTo>
                    <a:pt x="2856" y="3265"/>
                    <a:pt x="2667" y="3093"/>
                    <a:pt x="2667" y="2858"/>
                  </a:cubicBezTo>
                  <a:lnTo>
                    <a:pt x="2667" y="0"/>
                  </a:lnTo>
                  <a:lnTo>
                    <a:pt x="1738" y="0"/>
                  </a:lnTo>
                  <a:lnTo>
                    <a:pt x="1738" y="3941"/>
                  </a:lnTo>
                  <a:cubicBezTo>
                    <a:pt x="1750" y="4144"/>
                    <a:pt x="1595" y="4322"/>
                    <a:pt x="1381" y="4358"/>
                  </a:cubicBezTo>
                  <a:cubicBezTo>
                    <a:pt x="1368" y="4359"/>
                    <a:pt x="1354" y="4360"/>
                    <a:pt x="1341" y="4360"/>
                  </a:cubicBezTo>
                  <a:cubicBezTo>
                    <a:pt x="1119" y="4360"/>
                    <a:pt x="929" y="4177"/>
                    <a:pt x="929" y="3941"/>
                  </a:cubicBezTo>
                  <a:lnTo>
                    <a:pt x="9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5"/>
            <p:cNvSpPr/>
            <p:nvPr/>
          </p:nvSpPr>
          <p:spPr>
            <a:xfrm>
              <a:off x="7051075" y="4260125"/>
              <a:ext cx="346800" cy="348300"/>
            </a:xfrm>
            <a:custGeom>
              <a:avLst/>
              <a:gdLst/>
              <a:ahLst/>
              <a:cxnLst/>
              <a:rect l="l" t="t" r="r" b="b"/>
              <a:pathLst>
                <a:path w="13872" h="13932" extrusionOk="0">
                  <a:moveTo>
                    <a:pt x="9537" y="1775"/>
                  </a:moveTo>
                  <a:cubicBezTo>
                    <a:pt x="9752" y="1775"/>
                    <a:pt x="9930" y="1930"/>
                    <a:pt x="9954" y="2132"/>
                  </a:cubicBezTo>
                  <a:cubicBezTo>
                    <a:pt x="9978" y="2382"/>
                    <a:pt x="9788" y="2584"/>
                    <a:pt x="9549" y="2584"/>
                  </a:cubicBezTo>
                  <a:lnTo>
                    <a:pt x="4120" y="2584"/>
                  </a:lnTo>
                  <a:cubicBezTo>
                    <a:pt x="4112" y="2585"/>
                    <a:pt x="4105" y="2585"/>
                    <a:pt x="4097" y="2585"/>
                  </a:cubicBezTo>
                  <a:cubicBezTo>
                    <a:pt x="3893" y="2585"/>
                    <a:pt x="3726" y="2434"/>
                    <a:pt x="3703" y="2227"/>
                  </a:cubicBezTo>
                  <a:cubicBezTo>
                    <a:pt x="3668" y="1989"/>
                    <a:pt x="3858" y="1775"/>
                    <a:pt x="4108" y="1775"/>
                  </a:cubicBezTo>
                  <a:close/>
                  <a:moveTo>
                    <a:pt x="6936" y="5237"/>
                  </a:moveTo>
                  <a:cubicBezTo>
                    <a:pt x="6950" y="5237"/>
                    <a:pt x="6964" y="5238"/>
                    <a:pt x="6978" y="5240"/>
                  </a:cubicBezTo>
                  <a:cubicBezTo>
                    <a:pt x="7204" y="5263"/>
                    <a:pt x="7359" y="5466"/>
                    <a:pt x="7347" y="5692"/>
                  </a:cubicBezTo>
                  <a:cubicBezTo>
                    <a:pt x="7324" y="5918"/>
                    <a:pt x="7130" y="6058"/>
                    <a:pt x="6933" y="6058"/>
                  </a:cubicBezTo>
                  <a:cubicBezTo>
                    <a:pt x="6819" y="6058"/>
                    <a:pt x="6703" y="6011"/>
                    <a:pt x="6620" y="5906"/>
                  </a:cubicBezTo>
                  <a:cubicBezTo>
                    <a:pt x="6403" y="5643"/>
                    <a:pt x="6603" y="5237"/>
                    <a:pt x="6936" y="5237"/>
                  </a:cubicBezTo>
                  <a:close/>
                  <a:moveTo>
                    <a:pt x="5192" y="5243"/>
                  </a:moveTo>
                  <a:cubicBezTo>
                    <a:pt x="5219" y="5243"/>
                    <a:pt x="5247" y="5246"/>
                    <a:pt x="5275" y="5251"/>
                  </a:cubicBezTo>
                  <a:cubicBezTo>
                    <a:pt x="5477" y="5287"/>
                    <a:pt x="5620" y="5478"/>
                    <a:pt x="5597" y="5692"/>
                  </a:cubicBezTo>
                  <a:cubicBezTo>
                    <a:pt x="5574" y="5921"/>
                    <a:pt x="5382" y="6058"/>
                    <a:pt x="5189" y="6058"/>
                  </a:cubicBezTo>
                  <a:cubicBezTo>
                    <a:pt x="5070" y="6058"/>
                    <a:pt x="4951" y="6007"/>
                    <a:pt x="4870" y="5894"/>
                  </a:cubicBezTo>
                  <a:cubicBezTo>
                    <a:pt x="4661" y="5620"/>
                    <a:pt x="4869" y="5243"/>
                    <a:pt x="5192" y="5243"/>
                  </a:cubicBezTo>
                  <a:close/>
                  <a:moveTo>
                    <a:pt x="8671" y="5243"/>
                  </a:moveTo>
                  <a:cubicBezTo>
                    <a:pt x="8697" y="5243"/>
                    <a:pt x="8724" y="5246"/>
                    <a:pt x="8752" y="5251"/>
                  </a:cubicBezTo>
                  <a:cubicBezTo>
                    <a:pt x="8966" y="5287"/>
                    <a:pt x="9109" y="5478"/>
                    <a:pt x="9085" y="5692"/>
                  </a:cubicBezTo>
                  <a:cubicBezTo>
                    <a:pt x="9063" y="5921"/>
                    <a:pt x="8871" y="6058"/>
                    <a:pt x="8674" y="6058"/>
                  </a:cubicBezTo>
                  <a:cubicBezTo>
                    <a:pt x="8554" y="6058"/>
                    <a:pt x="8433" y="6007"/>
                    <a:pt x="8347" y="5894"/>
                  </a:cubicBezTo>
                  <a:cubicBezTo>
                    <a:pt x="8149" y="5620"/>
                    <a:pt x="8357" y="5243"/>
                    <a:pt x="8671" y="5243"/>
                  </a:cubicBezTo>
                  <a:close/>
                  <a:moveTo>
                    <a:pt x="11288" y="1"/>
                  </a:moveTo>
                  <a:lnTo>
                    <a:pt x="2584" y="37"/>
                  </a:lnTo>
                  <a:cubicBezTo>
                    <a:pt x="2358" y="37"/>
                    <a:pt x="2179" y="215"/>
                    <a:pt x="2179" y="441"/>
                  </a:cubicBezTo>
                  <a:lnTo>
                    <a:pt x="2179" y="3513"/>
                  </a:lnTo>
                  <a:lnTo>
                    <a:pt x="1227" y="3513"/>
                  </a:lnTo>
                  <a:cubicBezTo>
                    <a:pt x="548" y="3513"/>
                    <a:pt x="1" y="4061"/>
                    <a:pt x="1" y="4739"/>
                  </a:cubicBezTo>
                  <a:lnTo>
                    <a:pt x="1" y="13526"/>
                  </a:lnTo>
                  <a:cubicBezTo>
                    <a:pt x="1" y="13752"/>
                    <a:pt x="179" y="13931"/>
                    <a:pt x="405" y="13931"/>
                  </a:cubicBezTo>
                  <a:lnTo>
                    <a:pt x="2179" y="13931"/>
                  </a:lnTo>
                  <a:lnTo>
                    <a:pt x="2179" y="7406"/>
                  </a:lnTo>
                  <a:cubicBezTo>
                    <a:pt x="2179" y="7180"/>
                    <a:pt x="2358" y="7002"/>
                    <a:pt x="2584" y="7002"/>
                  </a:cubicBezTo>
                  <a:lnTo>
                    <a:pt x="11288" y="7002"/>
                  </a:lnTo>
                  <a:cubicBezTo>
                    <a:pt x="11514" y="7002"/>
                    <a:pt x="11693" y="7180"/>
                    <a:pt x="11693" y="7406"/>
                  </a:cubicBezTo>
                  <a:lnTo>
                    <a:pt x="11693" y="13931"/>
                  </a:lnTo>
                  <a:lnTo>
                    <a:pt x="13467" y="13931"/>
                  </a:lnTo>
                  <a:cubicBezTo>
                    <a:pt x="13693" y="13931"/>
                    <a:pt x="13871" y="13752"/>
                    <a:pt x="13871" y="13526"/>
                  </a:cubicBezTo>
                  <a:lnTo>
                    <a:pt x="13871" y="4739"/>
                  </a:lnTo>
                  <a:cubicBezTo>
                    <a:pt x="13871" y="4061"/>
                    <a:pt x="13324" y="3513"/>
                    <a:pt x="12645" y="3513"/>
                  </a:cubicBezTo>
                  <a:lnTo>
                    <a:pt x="11693" y="3513"/>
                  </a:lnTo>
                  <a:lnTo>
                    <a:pt x="11693" y="418"/>
                  </a:lnTo>
                  <a:cubicBezTo>
                    <a:pt x="11693" y="191"/>
                    <a:pt x="11514" y="1"/>
                    <a:pt x="11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0" name="Google Shape;1970;p55"/>
          <p:cNvGrpSpPr/>
          <p:nvPr/>
        </p:nvGrpSpPr>
        <p:grpSpPr>
          <a:xfrm>
            <a:off x="6503400" y="4260125"/>
            <a:ext cx="281600" cy="348300"/>
            <a:chOff x="6503400" y="4260125"/>
            <a:chExt cx="281600" cy="348300"/>
          </a:xfrm>
        </p:grpSpPr>
        <p:sp>
          <p:nvSpPr>
            <p:cNvPr id="1971" name="Google Shape;1971;p55"/>
            <p:cNvSpPr/>
            <p:nvPr/>
          </p:nvSpPr>
          <p:spPr>
            <a:xfrm>
              <a:off x="6503400" y="4260125"/>
              <a:ext cx="281600" cy="76825"/>
            </a:xfrm>
            <a:custGeom>
              <a:avLst/>
              <a:gdLst/>
              <a:ahLst/>
              <a:cxnLst/>
              <a:rect l="l" t="t" r="r" b="b"/>
              <a:pathLst>
                <a:path w="11264" h="3073" extrusionOk="0">
                  <a:moveTo>
                    <a:pt x="1226" y="1"/>
                  </a:moveTo>
                  <a:cubicBezTo>
                    <a:pt x="548" y="1"/>
                    <a:pt x="0" y="548"/>
                    <a:pt x="0" y="1227"/>
                  </a:cubicBezTo>
                  <a:lnTo>
                    <a:pt x="0" y="3073"/>
                  </a:lnTo>
                  <a:lnTo>
                    <a:pt x="11263" y="3073"/>
                  </a:lnTo>
                  <a:lnTo>
                    <a:pt x="11263" y="1227"/>
                  </a:lnTo>
                  <a:cubicBezTo>
                    <a:pt x="11263" y="548"/>
                    <a:pt x="10716" y="1"/>
                    <a:pt x="100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5"/>
            <p:cNvSpPr/>
            <p:nvPr/>
          </p:nvSpPr>
          <p:spPr>
            <a:xfrm>
              <a:off x="6503400" y="4357475"/>
              <a:ext cx="281600" cy="250950"/>
            </a:xfrm>
            <a:custGeom>
              <a:avLst/>
              <a:gdLst/>
              <a:ahLst/>
              <a:cxnLst/>
              <a:rect l="l" t="t" r="r" b="b"/>
              <a:pathLst>
                <a:path w="11264" h="10038" extrusionOk="0">
                  <a:moveTo>
                    <a:pt x="0" y="0"/>
                  </a:moveTo>
                  <a:lnTo>
                    <a:pt x="0" y="8811"/>
                  </a:lnTo>
                  <a:cubicBezTo>
                    <a:pt x="0" y="9489"/>
                    <a:pt x="548" y="10037"/>
                    <a:pt x="1226" y="10037"/>
                  </a:cubicBezTo>
                  <a:lnTo>
                    <a:pt x="6537" y="10037"/>
                  </a:lnTo>
                  <a:lnTo>
                    <a:pt x="6537" y="6501"/>
                  </a:lnTo>
                  <a:cubicBezTo>
                    <a:pt x="6537" y="5822"/>
                    <a:pt x="7084" y="5275"/>
                    <a:pt x="7763" y="5275"/>
                  </a:cubicBezTo>
                  <a:lnTo>
                    <a:pt x="11263" y="5275"/>
                  </a:lnTo>
                  <a:lnTo>
                    <a:pt x="112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5"/>
            <p:cNvSpPr/>
            <p:nvPr/>
          </p:nvSpPr>
          <p:spPr>
            <a:xfrm>
              <a:off x="6687050" y="4509875"/>
              <a:ext cx="73550" cy="73825"/>
            </a:xfrm>
            <a:custGeom>
              <a:avLst/>
              <a:gdLst/>
              <a:ahLst/>
              <a:cxnLst/>
              <a:rect l="l" t="t" r="r" b="b"/>
              <a:pathLst>
                <a:path w="2942" h="2953" extrusionOk="0">
                  <a:moveTo>
                    <a:pt x="417" y="0"/>
                  </a:moveTo>
                  <a:cubicBezTo>
                    <a:pt x="191" y="0"/>
                    <a:pt x="0" y="179"/>
                    <a:pt x="0" y="405"/>
                  </a:cubicBezTo>
                  <a:lnTo>
                    <a:pt x="0" y="2953"/>
                  </a:lnTo>
                  <a:lnTo>
                    <a:pt x="29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5"/>
            <p:cNvSpPr/>
            <p:nvPr/>
          </p:nvSpPr>
          <p:spPr>
            <a:xfrm>
              <a:off x="6691500" y="4514025"/>
              <a:ext cx="93500" cy="94400"/>
            </a:xfrm>
            <a:custGeom>
              <a:avLst/>
              <a:gdLst/>
              <a:ahLst/>
              <a:cxnLst/>
              <a:rect l="l" t="t" r="r" b="b"/>
              <a:pathLst>
                <a:path w="3740" h="3776" extrusionOk="0">
                  <a:moveTo>
                    <a:pt x="3739" y="1"/>
                  </a:moveTo>
                  <a:lnTo>
                    <a:pt x="1" y="3775"/>
                  </a:lnTo>
                  <a:lnTo>
                    <a:pt x="2525" y="3775"/>
                  </a:lnTo>
                  <a:cubicBezTo>
                    <a:pt x="3192" y="3775"/>
                    <a:pt x="3739" y="3227"/>
                    <a:pt x="3739" y="2549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5" name="Google Shape;1975;p55"/>
          <p:cNvGrpSpPr/>
          <p:nvPr/>
        </p:nvGrpSpPr>
        <p:grpSpPr>
          <a:xfrm>
            <a:off x="5884850" y="4260125"/>
            <a:ext cx="345625" cy="348300"/>
            <a:chOff x="5884850" y="4260125"/>
            <a:chExt cx="345625" cy="348300"/>
          </a:xfrm>
        </p:grpSpPr>
        <p:sp>
          <p:nvSpPr>
            <p:cNvPr id="1976" name="Google Shape;1976;p55"/>
            <p:cNvSpPr/>
            <p:nvPr/>
          </p:nvSpPr>
          <p:spPr>
            <a:xfrm>
              <a:off x="6002725" y="4260125"/>
              <a:ext cx="44975" cy="76825"/>
            </a:xfrm>
            <a:custGeom>
              <a:avLst/>
              <a:gdLst/>
              <a:ahLst/>
              <a:cxnLst/>
              <a:rect l="l" t="t" r="r" b="b"/>
              <a:pathLst>
                <a:path w="1799" h="3073" extrusionOk="0">
                  <a:moveTo>
                    <a:pt x="1" y="1"/>
                  </a:moveTo>
                  <a:lnTo>
                    <a:pt x="1" y="3073"/>
                  </a:lnTo>
                  <a:lnTo>
                    <a:pt x="1799" y="3073"/>
                  </a:lnTo>
                  <a:lnTo>
                    <a:pt x="17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55"/>
            <p:cNvSpPr/>
            <p:nvPr/>
          </p:nvSpPr>
          <p:spPr>
            <a:xfrm>
              <a:off x="6068225" y="4260125"/>
              <a:ext cx="44950" cy="76825"/>
            </a:xfrm>
            <a:custGeom>
              <a:avLst/>
              <a:gdLst/>
              <a:ahLst/>
              <a:cxnLst/>
              <a:rect l="l" t="t" r="r" b="b"/>
              <a:pathLst>
                <a:path w="1798" h="3073" extrusionOk="0">
                  <a:moveTo>
                    <a:pt x="0" y="1"/>
                  </a:moveTo>
                  <a:lnTo>
                    <a:pt x="0" y="3073"/>
                  </a:lnTo>
                  <a:lnTo>
                    <a:pt x="1798" y="307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5"/>
            <p:cNvSpPr/>
            <p:nvPr/>
          </p:nvSpPr>
          <p:spPr>
            <a:xfrm>
              <a:off x="5884850" y="4357475"/>
              <a:ext cx="345625" cy="88425"/>
            </a:xfrm>
            <a:custGeom>
              <a:avLst/>
              <a:gdLst/>
              <a:ahLst/>
              <a:cxnLst/>
              <a:rect l="l" t="t" r="r" b="b"/>
              <a:pathLst>
                <a:path w="13825" h="3537" extrusionOk="0">
                  <a:moveTo>
                    <a:pt x="3489" y="0"/>
                  </a:moveTo>
                  <a:lnTo>
                    <a:pt x="2787" y="929"/>
                  </a:lnTo>
                  <a:cubicBezTo>
                    <a:pt x="1358" y="1036"/>
                    <a:pt x="203" y="2119"/>
                    <a:pt x="1" y="3536"/>
                  </a:cubicBezTo>
                  <a:lnTo>
                    <a:pt x="13824" y="3536"/>
                  </a:lnTo>
                  <a:cubicBezTo>
                    <a:pt x="13634" y="2119"/>
                    <a:pt x="12467" y="1036"/>
                    <a:pt x="11038" y="929"/>
                  </a:cubicBezTo>
                  <a:lnTo>
                    <a:pt x="103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5"/>
            <p:cNvSpPr/>
            <p:nvPr/>
          </p:nvSpPr>
          <p:spPr>
            <a:xfrm>
              <a:off x="6133400" y="4260125"/>
              <a:ext cx="54500" cy="76825"/>
            </a:xfrm>
            <a:custGeom>
              <a:avLst/>
              <a:gdLst/>
              <a:ahLst/>
              <a:cxnLst/>
              <a:rect l="l" t="t" r="r" b="b"/>
              <a:pathLst>
                <a:path w="2180" h="3073" extrusionOk="0">
                  <a:moveTo>
                    <a:pt x="1" y="1"/>
                  </a:moveTo>
                  <a:lnTo>
                    <a:pt x="1" y="3073"/>
                  </a:lnTo>
                  <a:lnTo>
                    <a:pt x="2179" y="3073"/>
                  </a:lnTo>
                  <a:lnTo>
                    <a:pt x="2179" y="1227"/>
                  </a:lnTo>
                  <a:cubicBezTo>
                    <a:pt x="2179" y="548"/>
                    <a:pt x="1632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5"/>
            <p:cNvSpPr/>
            <p:nvPr/>
          </p:nvSpPr>
          <p:spPr>
            <a:xfrm>
              <a:off x="5887250" y="4466400"/>
              <a:ext cx="341125" cy="142025"/>
            </a:xfrm>
            <a:custGeom>
              <a:avLst/>
              <a:gdLst/>
              <a:ahLst/>
              <a:cxnLst/>
              <a:rect l="l" t="t" r="r" b="b"/>
              <a:pathLst>
                <a:path w="13645" h="5681" extrusionOk="0">
                  <a:moveTo>
                    <a:pt x="6816" y="929"/>
                  </a:moveTo>
                  <a:cubicBezTo>
                    <a:pt x="6918" y="929"/>
                    <a:pt x="7019" y="965"/>
                    <a:pt x="7096" y="1037"/>
                  </a:cubicBezTo>
                  <a:cubicBezTo>
                    <a:pt x="7334" y="1263"/>
                    <a:pt x="8096" y="2037"/>
                    <a:pt x="8096" y="2644"/>
                  </a:cubicBezTo>
                  <a:cubicBezTo>
                    <a:pt x="8096" y="3346"/>
                    <a:pt x="7525" y="3918"/>
                    <a:pt x="6822" y="3918"/>
                  </a:cubicBezTo>
                  <a:cubicBezTo>
                    <a:pt x="6120" y="3918"/>
                    <a:pt x="5537" y="3346"/>
                    <a:pt x="5537" y="2644"/>
                  </a:cubicBezTo>
                  <a:cubicBezTo>
                    <a:pt x="5537" y="2037"/>
                    <a:pt x="6310" y="1263"/>
                    <a:pt x="6537" y="1037"/>
                  </a:cubicBezTo>
                  <a:cubicBezTo>
                    <a:pt x="6614" y="965"/>
                    <a:pt x="6715" y="929"/>
                    <a:pt x="6816" y="929"/>
                  </a:cubicBezTo>
                  <a:close/>
                  <a:moveTo>
                    <a:pt x="0" y="1"/>
                  </a:moveTo>
                  <a:lnTo>
                    <a:pt x="1858" y="5406"/>
                  </a:lnTo>
                  <a:cubicBezTo>
                    <a:pt x="1917" y="5573"/>
                    <a:pt x="2072" y="5680"/>
                    <a:pt x="2250" y="5680"/>
                  </a:cubicBezTo>
                  <a:lnTo>
                    <a:pt x="11394" y="5680"/>
                  </a:lnTo>
                  <a:cubicBezTo>
                    <a:pt x="11561" y="5680"/>
                    <a:pt x="11716" y="5573"/>
                    <a:pt x="11775" y="5406"/>
                  </a:cubicBezTo>
                  <a:lnTo>
                    <a:pt x="13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5"/>
            <p:cNvSpPr/>
            <p:nvPr/>
          </p:nvSpPr>
          <p:spPr>
            <a:xfrm>
              <a:off x="6046200" y="4514625"/>
              <a:ext cx="23225" cy="29500"/>
            </a:xfrm>
            <a:custGeom>
              <a:avLst/>
              <a:gdLst/>
              <a:ahLst/>
              <a:cxnLst/>
              <a:rect l="l" t="t" r="r" b="b"/>
              <a:pathLst>
                <a:path w="929" h="1180" extrusionOk="0">
                  <a:moveTo>
                    <a:pt x="464" y="1"/>
                  </a:moveTo>
                  <a:cubicBezTo>
                    <a:pt x="202" y="298"/>
                    <a:pt x="0" y="596"/>
                    <a:pt x="0" y="715"/>
                  </a:cubicBezTo>
                  <a:cubicBezTo>
                    <a:pt x="0" y="1025"/>
                    <a:pt x="232" y="1179"/>
                    <a:pt x="464" y="1179"/>
                  </a:cubicBezTo>
                  <a:cubicBezTo>
                    <a:pt x="697" y="1179"/>
                    <a:pt x="929" y="1025"/>
                    <a:pt x="929" y="715"/>
                  </a:cubicBezTo>
                  <a:cubicBezTo>
                    <a:pt x="929" y="596"/>
                    <a:pt x="726" y="298"/>
                    <a:pt x="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5"/>
            <p:cNvSpPr/>
            <p:nvPr/>
          </p:nvSpPr>
          <p:spPr>
            <a:xfrm>
              <a:off x="5928025" y="4260125"/>
              <a:ext cx="54500" cy="76825"/>
            </a:xfrm>
            <a:custGeom>
              <a:avLst/>
              <a:gdLst/>
              <a:ahLst/>
              <a:cxnLst/>
              <a:rect l="l" t="t" r="r" b="b"/>
              <a:pathLst>
                <a:path w="2180" h="3073" extrusionOk="0">
                  <a:moveTo>
                    <a:pt x="1227" y="1"/>
                  </a:moveTo>
                  <a:cubicBezTo>
                    <a:pt x="548" y="1"/>
                    <a:pt x="0" y="548"/>
                    <a:pt x="0" y="1227"/>
                  </a:cubicBezTo>
                  <a:lnTo>
                    <a:pt x="0" y="3073"/>
                  </a:lnTo>
                  <a:lnTo>
                    <a:pt x="2179" y="3073"/>
                  </a:lnTo>
                  <a:lnTo>
                    <a:pt x="21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3" name="Google Shape;1983;p55"/>
          <p:cNvGrpSpPr/>
          <p:nvPr/>
        </p:nvGrpSpPr>
        <p:grpSpPr>
          <a:xfrm>
            <a:off x="5320500" y="4260125"/>
            <a:ext cx="281600" cy="348300"/>
            <a:chOff x="5320500" y="4260125"/>
            <a:chExt cx="281600" cy="348300"/>
          </a:xfrm>
        </p:grpSpPr>
        <p:sp>
          <p:nvSpPr>
            <p:cNvPr id="1984" name="Google Shape;1984;p55"/>
            <p:cNvSpPr/>
            <p:nvPr/>
          </p:nvSpPr>
          <p:spPr>
            <a:xfrm>
              <a:off x="5326450" y="4266075"/>
              <a:ext cx="70275" cy="70275"/>
            </a:xfrm>
            <a:custGeom>
              <a:avLst/>
              <a:gdLst/>
              <a:ahLst/>
              <a:cxnLst/>
              <a:rect l="l" t="t" r="r" b="b"/>
              <a:pathLst>
                <a:path w="2811" h="2811" extrusionOk="0">
                  <a:moveTo>
                    <a:pt x="2811" y="1"/>
                  </a:moveTo>
                  <a:lnTo>
                    <a:pt x="1" y="2811"/>
                  </a:lnTo>
                  <a:lnTo>
                    <a:pt x="2811" y="2811"/>
                  </a:lnTo>
                  <a:lnTo>
                    <a:pt x="28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5"/>
            <p:cNvSpPr/>
            <p:nvPr/>
          </p:nvSpPr>
          <p:spPr>
            <a:xfrm>
              <a:off x="5579175" y="4293475"/>
              <a:ext cx="22925" cy="314950"/>
            </a:xfrm>
            <a:custGeom>
              <a:avLst/>
              <a:gdLst/>
              <a:ahLst/>
              <a:cxnLst/>
              <a:rect l="l" t="t" r="r" b="b"/>
              <a:pathLst>
                <a:path w="917" h="12598" extrusionOk="0">
                  <a:moveTo>
                    <a:pt x="0" y="0"/>
                  </a:moveTo>
                  <a:lnTo>
                    <a:pt x="0" y="12597"/>
                  </a:lnTo>
                  <a:lnTo>
                    <a:pt x="512" y="12597"/>
                  </a:lnTo>
                  <a:cubicBezTo>
                    <a:pt x="738" y="12597"/>
                    <a:pt x="917" y="12418"/>
                    <a:pt x="917" y="12192"/>
                  </a:cubicBezTo>
                  <a:lnTo>
                    <a:pt x="917" y="417"/>
                  </a:lnTo>
                  <a:cubicBezTo>
                    <a:pt x="917" y="191"/>
                    <a:pt x="738" y="0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5"/>
            <p:cNvSpPr/>
            <p:nvPr/>
          </p:nvSpPr>
          <p:spPr>
            <a:xfrm>
              <a:off x="5320500" y="4260125"/>
              <a:ext cx="238150" cy="348300"/>
            </a:xfrm>
            <a:custGeom>
              <a:avLst/>
              <a:gdLst/>
              <a:ahLst/>
              <a:cxnLst/>
              <a:rect l="l" t="t" r="r" b="b"/>
              <a:pathLst>
                <a:path w="9526" h="13932" extrusionOk="0">
                  <a:moveTo>
                    <a:pt x="4766" y="4392"/>
                  </a:moveTo>
                  <a:cubicBezTo>
                    <a:pt x="6009" y="4392"/>
                    <a:pt x="7008" y="5452"/>
                    <a:pt x="6906" y="6716"/>
                  </a:cubicBezTo>
                  <a:cubicBezTo>
                    <a:pt x="6906" y="6740"/>
                    <a:pt x="6894" y="6752"/>
                    <a:pt x="6882" y="6764"/>
                  </a:cubicBezTo>
                  <a:cubicBezTo>
                    <a:pt x="6757" y="6893"/>
                    <a:pt x="6624" y="6946"/>
                    <a:pt x="6503" y="6946"/>
                  </a:cubicBezTo>
                  <a:cubicBezTo>
                    <a:pt x="6278" y="6946"/>
                    <a:pt x="6097" y="6762"/>
                    <a:pt x="6097" y="6537"/>
                  </a:cubicBezTo>
                  <a:cubicBezTo>
                    <a:pt x="6097" y="5808"/>
                    <a:pt x="5498" y="5208"/>
                    <a:pt x="4763" y="5208"/>
                  </a:cubicBezTo>
                  <a:cubicBezTo>
                    <a:pt x="4358" y="5208"/>
                    <a:pt x="3912" y="5390"/>
                    <a:pt x="3501" y="5835"/>
                  </a:cubicBezTo>
                  <a:cubicBezTo>
                    <a:pt x="3453" y="5882"/>
                    <a:pt x="3430" y="5942"/>
                    <a:pt x="3430" y="6013"/>
                  </a:cubicBezTo>
                  <a:lnTo>
                    <a:pt x="3430" y="10002"/>
                  </a:lnTo>
                  <a:cubicBezTo>
                    <a:pt x="3430" y="10716"/>
                    <a:pt x="3977" y="11312"/>
                    <a:pt x="4692" y="11359"/>
                  </a:cubicBezTo>
                  <a:cubicBezTo>
                    <a:pt x="4713" y="11360"/>
                    <a:pt x="4734" y="11361"/>
                    <a:pt x="4756" y="11361"/>
                  </a:cubicBezTo>
                  <a:cubicBezTo>
                    <a:pt x="5489" y="11361"/>
                    <a:pt x="6097" y="10766"/>
                    <a:pt x="6097" y="10026"/>
                  </a:cubicBezTo>
                  <a:lnTo>
                    <a:pt x="6097" y="8942"/>
                  </a:lnTo>
                  <a:cubicBezTo>
                    <a:pt x="6097" y="8704"/>
                    <a:pt x="5918" y="8502"/>
                    <a:pt x="5680" y="8478"/>
                  </a:cubicBezTo>
                  <a:cubicBezTo>
                    <a:pt x="5666" y="8477"/>
                    <a:pt x="5652" y="8476"/>
                    <a:pt x="5638" y="8476"/>
                  </a:cubicBezTo>
                  <a:cubicBezTo>
                    <a:pt x="5384" y="8476"/>
                    <a:pt x="5180" y="8682"/>
                    <a:pt x="5180" y="8930"/>
                  </a:cubicBezTo>
                  <a:lnTo>
                    <a:pt x="5180" y="9800"/>
                  </a:lnTo>
                  <a:cubicBezTo>
                    <a:pt x="5180" y="10002"/>
                    <a:pt x="5025" y="10181"/>
                    <a:pt x="4811" y="10216"/>
                  </a:cubicBezTo>
                  <a:cubicBezTo>
                    <a:pt x="4797" y="10218"/>
                    <a:pt x="4784" y="10218"/>
                    <a:pt x="4770" y="10218"/>
                  </a:cubicBezTo>
                  <a:cubicBezTo>
                    <a:pt x="4549" y="10218"/>
                    <a:pt x="4358" y="10036"/>
                    <a:pt x="4358" y="9812"/>
                  </a:cubicBezTo>
                  <a:lnTo>
                    <a:pt x="4358" y="8954"/>
                  </a:lnTo>
                  <a:cubicBezTo>
                    <a:pt x="4346" y="8240"/>
                    <a:pt x="4918" y="7656"/>
                    <a:pt x="5620" y="7656"/>
                  </a:cubicBezTo>
                  <a:cubicBezTo>
                    <a:pt x="5628" y="7656"/>
                    <a:pt x="5635" y="7656"/>
                    <a:pt x="5642" y="7656"/>
                  </a:cubicBezTo>
                  <a:cubicBezTo>
                    <a:pt x="6346" y="7656"/>
                    <a:pt x="6918" y="8235"/>
                    <a:pt x="6918" y="8930"/>
                  </a:cubicBezTo>
                  <a:lnTo>
                    <a:pt x="6918" y="10002"/>
                  </a:lnTo>
                  <a:cubicBezTo>
                    <a:pt x="6930" y="11193"/>
                    <a:pt x="5978" y="12169"/>
                    <a:pt x="4775" y="12181"/>
                  </a:cubicBezTo>
                  <a:cubicBezTo>
                    <a:pt x="4768" y="12181"/>
                    <a:pt x="4761" y="12181"/>
                    <a:pt x="4753" y="12181"/>
                  </a:cubicBezTo>
                  <a:cubicBezTo>
                    <a:pt x="3573" y="12181"/>
                    <a:pt x="2608" y="11209"/>
                    <a:pt x="2620" y="10026"/>
                  </a:cubicBezTo>
                  <a:lnTo>
                    <a:pt x="2620" y="5680"/>
                  </a:lnTo>
                  <a:cubicBezTo>
                    <a:pt x="2620" y="5573"/>
                    <a:pt x="2656" y="5466"/>
                    <a:pt x="2727" y="5394"/>
                  </a:cubicBezTo>
                  <a:cubicBezTo>
                    <a:pt x="3392" y="4685"/>
                    <a:pt x="4113" y="4392"/>
                    <a:pt x="4766" y="4392"/>
                  </a:cubicBezTo>
                  <a:close/>
                  <a:moveTo>
                    <a:pt x="3870" y="1"/>
                  </a:moveTo>
                  <a:lnTo>
                    <a:pt x="3870" y="3454"/>
                  </a:lnTo>
                  <a:cubicBezTo>
                    <a:pt x="3870" y="3680"/>
                    <a:pt x="3692" y="3870"/>
                    <a:pt x="3465" y="3870"/>
                  </a:cubicBezTo>
                  <a:lnTo>
                    <a:pt x="1" y="3870"/>
                  </a:lnTo>
                  <a:lnTo>
                    <a:pt x="1" y="13526"/>
                  </a:lnTo>
                  <a:cubicBezTo>
                    <a:pt x="1" y="13752"/>
                    <a:pt x="191" y="13931"/>
                    <a:pt x="417" y="13931"/>
                  </a:cubicBezTo>
                  <a:lnTo>
                    <a:pt x="9526" y="13931"/>
                  </a:lnTo>
                  <a:lnTo>
                    <a:pt x="9526" y="418"/>
                  </a:lnTo>
                  <a:cubicBezTo>
                    <a:pt x="9526" y="191"/>
                    <a:pt x="9347" y="1"/>
                    <a:pt x="9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7" name="Google Shape;1987;p55"/>
          <p:cNvGrpSpPr/>
          <p:nvPr/>
        </p:nvGrpSpPr>
        <p:grpSpPr>
          <a:xfrm>
            <a:off x="4736500" y="4260125"/>
            <a:ext cx="346800" cy="348450"/>
            <a:chOff x="4736500" y="4260125"/>
            <a:chExt cx="346800" cy="348450"/>
          </a:xfrm>
        </p:grpSpPr>
        <p:sp>
          <p:nvSpPr>
            <p:cNvPr id="1988" name="Google Shape;1988;p55"/>
            <p:cNvSpPr/>
            <p:nvPr/>
          </p:nvSpPr>
          <p:spPr>
            <a:xfrm>
              <a:off x="4871350" y="4260350"/>
              <a:ext cx="75925" cy="245375"/>
            </a:xfrm>
            <a:custGeom>
              <a:avLst/>
              <a:gdLst/>
              <a:ahLst/>
              <a:cxnLst/>
              <a:rect l="l" t="t" r="r" b="b"/>
              <a:pathLst>
                <a:path w="3037" h="9815" extrusionOk="0">
                  <a:moveTo>
                    <a:pt x="1536" y="1"/>
                  </a:moveTo>
                  <a:cubicBezTo>
                    <a:pt x="1119" y="1"/>
                    <a:pt x="703" y="272"/>
                    <a:pt x="667" y="813"/>
                  </a:cubicBezTo>
                  <a:cubicBezTo>
                    <a:pt x="0" y="9160"/>
                    <a:pt x="36" y="8695"/>
                    <a:pt x="48" y="8755"/>
                  </a:cubicBezTo>
                  <a:cubicBezTo>
                    <a:pt x="48" y="8779"/>
                    <a:pt x="36" y="8743"/>
                    <a:pt x="274" y="9814"/>
                  </a:cubicBezTo>
                  <a:cubicBezTo>
                    <a:pt x="655" y="9564"/>
                    <a:pt x="1093" y="9439"/>
                    <a:pt x="1532" y="9439"/>
                  </a:cubicBezTo>
                  <a:cubicBezTo>
                    <a:pt x="1971" y="9439"/>
                    <a:pt x="2411" y="9564"/>
                    <a:pt x="2798" y="9814"/>
                  </a:cubicBezTo>
                  <a:cubicBezTo>
                    <a:pt x="3036" y="8731"/>
                    <a:pt x="3036" y="8755"/>
                    <a:pt x="3036" y="8671"/>
                  </a:cubicBezTo>
                  <a:lnTo>
                    <a:pt x="2405" y="813"/>
                  </a:lnTo>
                  <a:cubicBezTo>
                    <a:pt x="2369" y="272"/>
                    <a:pt x="1953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5"/>
            <p:cNvSpPr/>
            <p:nvPr/>
          </p:nvSpPr>
          <p:spPr>
            <a:xfrm>
              <a:off x="4872225" y="4516625"/>
              <a:ext cx="75050" cy="91950"/>
            </a:xfrm>
            <a:custGeom>
              <a:avLst/>
              <a:gdLst/>
              <a:ahLst/>
              <a:cxnLst/>
              <a:rect l="l" t="t" r="r" b="b"/>
              <a:pathLst>
                <a:path w="3002" h="3678" extrusionOk="0">
                  <a:moveTo>
                    <a:pt x="1510" y="0"/>
                  </a:moveTo>
                  <a:cubicBezTo>
                    <a:pt x="740" y="0"/>
                    <a:pt x="1" y="598"/>
                    <a:pt x="1" y="1504"/>
                  </a:cubicBezTo>
                  <a:cubicBezTo>
                    <a:pt x="1" y="1849"/>
                    <a:pt x="203" y="2290"/>
                    <a:pt x="632" y="2850"/>
                  </a:cubicBezTo>
                  <a:cubicBezTo>
                    <a:pt x="810" y="3100"/>
                    <a:pt x="1001" y="3326"/>
                    <a:pt x="1203" y="3552"/>
                  </a:cubicBezTo>
                  <a:cubicBezTo>
                    <a:pt x="1281" y="3635"/>
                    <a:pt x="1391" y="3677"/>
                    <a:pt x="1501" y="3677"/>
                  </a:cubicBezTo>
                  <a:cubicBezTo>
                    <a:pt x="1611" y="3677"/>
                    <a:pt x="1721" y="3635"/>
                    <a:pt x="1799" y="3552"/>
                  </a:cubicBezTo>
                  <a:cubicBezTo>
                    <a:pt x="2001" y="3326"/>
                    <a:pt x="2192" y="3100"/>
                    <a:pt x="2370" y="2850"/>
                  </a:cubicBezTo>
                  <a:cubicBezTo>
                    <a:pt x="2799" y="2290"/>
                    <a:pt x="3001" y="1849"/>
                    <a:pt x="3001" y="1504"/>
                  </a:cubicBezTo>
                  <a:cubicBezTo>
                    <a:pt x="3001" y="1111"/>
                    <a:pt x="2846" y="742"/>
                    <a:pt x="2573" y="456"/>
                  </a:cubicBezTo>
                  <a:cubicBezTo>
                    <a:pt x="2265" y="141"/>
                    <a:pt x="1884" y="0"/>
                    <a:pt x="15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5"/>
            <p:cNvSpPr/>
            <p:nvPr/>
          </p:nvSpPr>
          <p:spPr>
            <a:xfrm>
              <a:off x="4747825" y="4260125"/>
              <a:ext cx="84550" cy="212850"/>
            </a:xfrm>
            <a:custGeom>
              <a:avLst/>
              <a:gdLst/>
              <a:ahLst/>
              <a:cxnLst/>
              <a:rect l="l" t="t" r="r" b="b"/>
              <a:pathLst>
                <a:path w="3382" h="8514" extrusionOk="0">
                  <a:moveTo>
                    <a:pt x="1203" y="1"/>
                  </a:moveTo>
                  <a:cubicBezTo>
                    <a:pt x="774" y="1"/>
                    <a:pt x="417" y="346"/>
                    <a:pt x="393" y="775"/>
                  </a:cubicBezTo>
                  <a:lnTo>
                    <a:pt x="0" y="8514"/>
                  </a:lnTo>
                  <a:lnTo>
                    <a:pt x="3381" y="8514"/>
                  </a:lnTo>
                  <a:lnTo>
                    <a:pt x="2988" y="775"/>
                  </a:lnTo>
                  <a:cubicBezTo>
                    <a:pt x="2965" y="346"/>
                    <a:pt x="2607" y="1"/>
                    <a:pt x="2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5"/>
            <p:cNvSpPr/>
            <p:nvPr/>
          </p:nvSpPr>
          <p:spPr>
            <a:xfrm>
              <a:off x="4738300" y="4493500"/>
              <a:ext cx="103600" cy="28600"/>
            </a:xfrm>
            <a:custGeom>
              <a:avLst/>
              <a:gdLst/>
              <a:ahLst/>
              <a:cxnLst/>
              <a:rect l="l" t="t" r="r" b="b"/>
              <a:pathLst>
                <a:path w="4144" h="1144" extrusionOk="0">
                  <a:moveTo>
                    <a:pt x="250" y="0"/>
                  </a:moveTo>
                  <a:lnTo>
                    <a:pt x="0" y="1143"/>
                  </a:lnTo>
                  <a:lnTo>
                    <a:pt x="4143" y="1143"/>
                  </a:lnTo>
                  <a:lnTo>
                    <a:pt x="3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5"/>
            <p:cNvSpPr/>
            <p:nvPr/>
          </p:nvSpPr>
          <p:spPr>
            <a:xfrm>
              <a:off x="4736500" y="4542300"/>
              <a:ext cx="107475" cy="66125"/>
            </a:xfrm>
            <a:custGeom>
              <a:avLst/>
              <a:gdLst/>
              <a:ahLst/>
              <a:cxnLst/>
              <a:rect l="l" t="t" r="r" b="b"/>
              <a:pathLst>
                <a:path w="4299" h="2645" extrusionOk="0">
                  <a:moveTo>
                    <a:pt x="1" y="1"/>
                  </a:moveTo>
                  <a:lnTo>
                    <a:pt x="1" y="2239"/>
                  </a:lnTo>
                  <a:cubicBezTo>
                    <a:pt x="1" y="2465"/>
                    <a:pt x="179" y="2644"/>
                    <a:pt x="405" y="2644"/>
                  </a:cubicBezTo>
                  <a:lnTo>
                    <a:pt x="3894" y="2644"/>
                  </a:lnTo>
                  <a:cubicBezTo>
                    <a:pt x="4120" y="2644"/>
                    <a:pt x="4299" y="2465"/>
                    <a:pt x="4299" y="2239"/>
                  </a:cubicBezTo>
                  <a:lnTo>
                    <a:pt x="4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5"/>
            <p:cNvSpPr/>
            <p:nvPr/>
          </p:nvSpPr>
          <p:spPr>
            <a:xfrm>
              <a:off x="4977600" y="4493500"/>
              <a:ext cx="103600" cy="28600"/>
            </a:xfrm>
            <a:custGeom>
              <a:avLst/>
              <a:gdLst/>
              <a:ahLst/>
              <a:cxnLst/>
              <a:rect l="l" t="t" r="r" b="b"/>
              <a:pathLst>
                <a:path w="4144" h="1144" extrusionOk="0">
                  <a:moveTo>
                    <a:pt x="263" y="0"/>
                  </a:moveTo>
                  <a:lnTo>
                    <a:pt x="1" y="1143"/>
                  </a:lnTo>
                  <a:lnTo>
                    <a:pt x="4144" y="1143"/>
                  </a:lnTo>
                  <a:lnTo>
                    <a:pt x="38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5"/>
            <p:cNvSpPr/>
            <p:nvPr/>
          </p:nvSpPr>
          <p:spPr>
            <a:xfrm>
              <a:off x="4975825" y="4542300"/>
              <a:ext cx="107475" cy="66000"/>
            </a:xfrm>
            <a:custGeom>
              <a:avLst/>
              <a:gdLst/>
              <a:ahLst/>
              <a:cxnLst/>
              <a:rect l="l" t="t" r="r" b="b"/>
              <a:pathLst>
                <a:path w="4299" h="2640" extrusionOk="0">
                  <a:moveTo>
                    <a:pt x="0" y="1"/>
                  </a:moveTo>
                  <a:lnTo>
                    <a:pt x="0" y="2239"/>
                  </a:lnTo>
                  <a:cubicBezTo>
                    <a:pt x="0" y="2463"/>
                    <a:pt x="191" y="2639"/>
                    <a:pt x="411" y="2639"/>
                  </a:cubicBezTo>
                  <a:cubicBezTo>
                    <a:pt x="436" y="2639"/>
                    <a:pt x="462" y="2637"/>
                    <a:pt x="488" y="2632"/>
                  </a:cubicBezTo>
                  <a:lnTo>
                    <a:pt x="3977" y="1954"/>
                  </a:lnTo>
                  <a:cubicBezTo>
                    <a:pt x="4167" y="1918"/>
                    <a:pt x="4298" y="1751"/>
                    <a:pt x="4298" y="1561"/>
                  </a:cubicBezTo>
                  <a:lnTo>
                    <a:pt x="42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5"/>
            <p:cNvSpPr/>
            <p:nvPr/>
          </p:nvSpPr>
          <p:spPr>
            <a:xfrm>
              <a:off x="4987125" y="4260125"/>
              <a:ext cx="84550" cy="212850"/>
            </a:xfrm>
            <a:custGeom>
              <a:avLst/>
              <a:gdLst/>
              <a:ahLst/>
              <a:cxnLst/>
              <a:rect l="l" t="t" r="r" b="b"/>
              <a:pathLst>
                <a:path w="3382" h="8514" extrusionOk="0">
                  <a:moveTo>
                    <a:pt x="1215" y="1"/>
                  </a:moveTo>
                  <a:cubicBezTo>
                    <a:pt x="775" y="1"/>
                    <a:pt x="417" y="346"/>
                    <a:pt x="394" y="775"/>
                  </a:cubicBezTo>
                  <a:lnTo>
                    <a:pt x="1" y="8514"/>
                  </a:lnTo>
                  <a:lnTo>
                    <a:pt x="3382" y="8514"/>
                  </a:lnTo>
                  <a:lnTo>
                    <a:pt x="2989" y="775"/>
                  </a:lnTo>
                  <a:cubicBezTo>
                    <a:pt x="2965" y="346"/>
                    <a:pt x="2608" y="1"/>
                    <a:pt x="2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6" name="Google Shape;1996;p55"/>
          <p:cNvSpPr/>
          <p:nvPr/>
        </p:nvSpPr>
        <p:spPr>
          <a:xfrm>
            <a:off x="1746550" y="4277100"/>
            <a:ext cx="357800" cy="314350"/>
          </a:xfrm>
          <a:custGeom>
            <a:avLst/>
            <a:gdLst/>
            <a:ahLst/>
            <a:cxnLst/>
            <a:rect l="l" t="t" r="r" b="b"/>
            <a:pathLst>
              <a:path w="14312" h="12574" extrusionOk="0">
                <a:moveTo>
                  <a:pt x="9140" y="4361"/>
                </a:moveTo>
                <a:cubicBezTo>
                  <a:pt x="9260" y="4361"/>
                  <a:pt x="9381" y="4413"/>
                  <a:pt x="9466" y="4525"/>
                </a:cubicBezTo>
                <a:cubicBezTo>
                  <a:pt x="9664" y="4811"/>
                  <a:pt x="9456" y="5188"/>
                  <a:pt x="9141" y="5188"/>
                </a:cubicBezTo>
                <a:cubicBezTo>
                  <a:pt x="9115" y="5188"/>
                  <a:pt x="9088" y="5185"/>
                  <a:pt x="9061" y="5180"/>
                </a:cubicBezTo>
                <a:cubicBezTo>
                  <a:pt x="8847" y="5132"/>
                  <a:pt x="8704" y="4942"/>
                  <a:pt x="8728" y="4739"/>
                </a:cubicBezTo>
                <a:cubicBezTo>
                  <a:pt x="8750" y="4502"/>
                  <a:pt x="8943" y="4361"/>
                  <a:pt x="9140" y="4361"/>
                </a:cubicBezTo>
                <a:close/>
                <a:moveTo>
                  <a:pt x="9174" y="0"/>
                </a:moveTo>
                <a:cubicBezTo>
                  <a:pt x="9164" y="0"/>
                  <a:pt x="9154" y="0"/>
                  <a:pt x="9144" y="0"/>
                </a:cubicBezTo>
                <a:cubicBezTo>
                  <a:pt x="6525" y="12"/>
                  <a:pt x="4394" y="2132"/>
                  <a:pt x="4382" y="4751"/>
                </a:cubicBezTo>
                <a:cubicBezTo>
                  <a:pt x="4334" y="5227"/>
                  <a:pt x="4203" y="5692"/>
                  <a:pt x="4001" y="6132"/>
                </a:cubicBezTo>
                <a:cubicBezTo>
                  <a:pt x="3608" y="6977"/>
                  <a:pt x="2989" y="7406"/>
                  <a:pt x="2179" y="7406"/>
                </a:cubicBezTo>
                <a:lnTo>
                  <a:pt x="1227" y="7406"/>
                </a:lnTo>
                <a:cubicBezTo>
                  <a:pt x="548" y="7406"/>
                  <a:pt x="0" y="7954"/>
                  <a:pt x="0" y="8632"/>
                </a:cubicBezTo>
                <a:lnTo>
                  <a:pt x="0" y="11347"/>
                </a:lnTo>
                <a:cubicBezTo>
                  <a:pt x="0" y="12026"/>
                  <a:pt x="548" y="12573"/>
                  <a:pt x="1227" y="12573"/>
                </a:cubicBezTo>
                <a:lnTo>
                  <a:pt x="10502" y="12573"/>
                </a:lnTo>
                <a:cubicBezTo>
                  <a:pt x="11180" y="12573"/>
                  <a:pt x="11728" y="12026"/>
                  <a:pt x="11728" y="11347"/>
                </a:cubicBezTo>
                <a:lnTo>
                  <a:pt x="11728" y="3846"/>
                </a:lnTo>
                <a:cubicBezTo>
                  <a:pt x="11728" y="3167"/>
                  <a:pt x="11180" y="2620"/>
                  <a:pt x="10502" y="2620"/>
                </a:cubicBezTo>
                <a:lnTo>
                  <a:pt x="7787" y="2620"/>
                </a:lnTo>
                <a:cubicBezTo>
                  <a:pt x="7108" y="2620"/>
                  <a:pt x="6561" y="3167"/>
                  <a:pt x="6561" y="3846"/>
                </a:cubicBezTo>
                <a:lnTo>
                  <a:pt x="6561" y="7811"/>
                </a:lnTo>
                <a:cubicBezTo>
                  <a:pt x="6561" y="8097"/>
                  <a:pt x="6465" y="8371"/>
                  <a:pt x="6311" y="8585"/>
                </a:cubicBezTo>
                <a:cubicBezTo>
                  <a:pt x="6061" y="8942"/>
                  <a:pt x="5656" y="9144"/>
                  <a:pt x="5227" y="9144"/>
                </a:cubicBezTo>
                <a:lnTo>
                  <a:pt x="3917" y="9144"/>
                </a:lnTo>
                <a:cubicBezTo>
                  <a:pt x="3322" y="9144"/>
                  <a:pt x="2810" y="8752"/>
                  <a:pt x="2643" y="8192"/>
                </a:cubicBezTo>
                <a:cubicBezTo>
                  <a:pt x="3548" y="8049"/>
                  <a:pt x="4263" y="7478"/>
                  <a:pt x="4715" y="6525"/>
                </a:cubicBezTo>
                <a:cubicBezTo>
                  <a:pt x="4941" y="7097"/>
                  <a:pt x="5275" y="7609"/>
                  <a:pt x="5691" y="8037"/>
                </a:cubicBezTo>
                <a:cubicBezTo>
                  <a:pt x="5727" y="7966"/>
                  <a:pt x="5739" y="7894"/>
                  <a:pt x="5739" y="7811"/>
                </a:cubicBezTo>
                <a:lnTo>
                  <a:pt x="5739" y="3846"/>
                </a:lnTo>
                <a:cubicBezTo>
                  <a:pt x="5739" y="2715"/>
                  <a:pt x="6656" y="1798"/>
                  <a:pt x="7787" y="1798"/>
                </a:cubicBezTo>
                <a:lnTo>
                  <a:pt x="10502" y="1798"/>
                </a:lnTo>
                <a:cubicBezTo>
                  <a:pt x="11633" y="1798"/>
                  <a:pt x="12538" y="2715"/>
                  <a:pt x="12538" y="3846"/>
                </a:cubicBezTo>
                <a:lnTo>
                  <a:pt x="12538" y="8109"/>
                </a:lnTo>
                <a:cubicBezTo>
                  <a:pt x="13907" y="6751"/>
                  <a:pt x="14312" y="4691"/>
                  <a:pt x="13562" y="2917"/>
                </a:cubicBezTo>
                <a:cubicBezTo>
                  <a:pt x="12815" y="1152"/>
                  <a:pt x="11091" y="0"/>
                  <a:pt x="917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7" name="Google Shape;1997;p55"/>
          <p:cNvGrpSpPr/>
          <p:nvPr/>
        </p:nvGrpSpPr>
        <p:grpSpPr>
          <a:xfrm>
            <a:off x="3075575" y="4260125"/>
            <a:ext cx="348275" cy="348300"/>
            <a:chOff x="3075575" y="4395750"/>
            <a:chExt cx="348275" cy="348300"/>
          </a:xfrm>
        </p:grpSpPr>
        <p:sp>
          <p:nvSpPr>
            <p:cNvPr id="1998" name="Google Shape;1998;p55"/>
            <p:cNvSpPr/>
            <p:nvPr/>
          </p:nvSpPr>
          <p:spPr>
            <a:xfrm>
              <a:off x="3204775" y="4636550"/>
              <a:ext cx="55975" cy="107500"/>
            </a:xfrm>
            <a:custGeom>
              <a:avLst/>
              <a:gdLst/>
              <a:ahLst/>
              <a:cxnLst/>
              <a:rect l="l" t="t" r="r" b="b"/>
              <a:pathLst>
                <a:path w="2239" h="4300" extrusionOk="0">
                  <a:moveTo>
                    <a:pt x="0" y="1"/>
                  </a:moveTo>
                  <a:lnTo>
                    <a:pt x="0" y="4299"/>
                  </a:lnTo>
                  <a:lnTo>
                    <a:pt x="2238" y="4299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5"/>
            <p:cNvSpPr/>
            <p:nvPr/>
          </p:nvSpPr>
          <p:spPr>
            <a:xfrm>
              <a:off x="3280975" y="4636550"/>
              <a:ext cx="61325" cy="107500"/>
            </a:xfrm>
            <a:custGeom>
              <a:avLst/>
              <a:gdLst/>
              <a:ahLst/>
              <a:cxnLst/>
              <a:rect l="l" t="t" r="r" b="b"/>
              <a:pathLst>
                <a:path w="2453" h="4300" extrusionOk="0">
                  <a:moveTo>
                    <a:pt x="0" y="1"/>
                  </a:moveTo>
                  <a:lnTo>
                    <a:pt x="0" y="4299"/>
                  </a:lnTo>
                  <a:lnTo>
                    <a:pt x="2453" y="4299"/>
                  </a:lnTo>
                  <a:lnTo>
                    <a:pt x="24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5"/>
            <p:cNvSpPr/>
            <p:nvPr/>
          </p:nvSpPr>
          <p:spPr>
            <a:xfrm>
              <a:off x="3362525" y="4636550"/>
              <a:ext cx="61325" cy="107500"/>
            </a:xfrm>
            <a:custGeom>
              <a:avLst/>
              <a:gdLst/>
              <a:ahLst/>
              <a:cxnLst/>
              <a:rect l="l" t="t" r="r" b="b"/>
              <a:pathLst>
                <a:path w="2453" h="4300" extrusionOk="0">
                  <a:moveTo>
                    <a:pt x="0" y="1"/>
                  </a:moveTo>
                  <a:lnTo>
                    <a:pt x="0" y="4299"/>
                  </a:lnTo>
                  <a:lnTo>
                    <a:pt x="1643" y="4299"/>
                  </a:lnTo>
                  <a:cubicBezTo>
                    <a:pt x="2084" y="4299"/>
                    <a:pt x="2453" y="3942"/>
                    <a:pt x="2453" y="3489"/>
                  </a:cubicBezTo>
                  <a:lnTo>
                    <a:pt x="2453" y="822"/>
                  </a:lnTo>
                  <a:cubicBezTo>
                    <a:pt x="2453" y="370"/>
                    <a:pt x="2084" y="1"/>
                    <a:pt x="1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5"/>
            <p:cNvSpPr/>
            <p:nvPr/>
          </p:nvSpPr>
          <p:spPr>
            <a:xfrm>
              <a:off x="3075575" y="4636550"/>
              <a:ext cx="108975" cy="107500"/>
            </a:xfrm>
            <a:custGeom>
              <a:avLst/>
              <a:gdLst/>
              <a:ahLst/>
              <a:cxnLst/>
              <a:rect l="l" t="t" r="r" b="b"/>
              <a:pathLst>
                <a:path w="4359" h="4300" extrusionOk="0">
                  <a:moveTo>
                    <a:pt x="406" y="1"/>
                  </a:moveTo>
                  <a:cubicBezTo>
                    <a:pt x="179" y="1"/>
                    <a:pt x="1" y="191"/>
                    <a:pt x="1" y="406"/>
                  </a:cubicBezTo>
                  <a:lnTo>
                    <a:pt x="1" y="3894"/>
                  </a:lnTo>
                  <a:cubicBezTo>
                    <a:pt x="1" y="4120"/>
                    <a:pt x="179" y="4299"/>
                    <a:pt x="406" y="4299"/>
                  </a:cubicBezTo>
                  <a:lnTo>
                    <a:pt x="4358" y="4299"/>
                  </a:lnTo>
                  <a:lnTo>
                    <a:pt x="43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5"/>
            <p:cNvSpPr/>
            <p:nvPr/>
          </p:nvSpPr>
          <p:spPr>
            <a:xfrm>
              <a:off x="3152675" y="4578225"/>
              <a:ext cx="84550" cy="36625"/>
            </a:xfrm>
            <a:custGeom>
              <a:avLst/>
              <a:gdLst/>
              <a:ahLst/>
              <a:cxnLst/>
              <a:rect l="l" t="t" r="r" b="b"/>
              <a:pathLst>
                <a:path w="3382" h="1465" extrusionOk="0">
                  <a:moveTo>
                    <a:pt x="2536" y="0"/>
                  </a:moveTo>
                  <a:lnTo>
                    <a:pt x="0" y="1465"/>
                  </a:lnTo>
                  <a:lnTo>
                    <a:pt x="3382" y="1465"/>
                  </a:lnTo>
                  <a:lnTo>
                    <a:pt x="25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5"/>
            <p:cNvSpPr/>
            <p:nvPr/>
          </p:nvSpPr>
          <p:spPr>
            <a:xfrm>
              <a:off x="3233625" y="4537450"/>
              <a:ext cx="97975" cy="77400"/>
            </a:xfrm>
            <a:custGeom>
              <a:avLst/>
              <a:gdLst/>
              <a:ahLst/>
              <a:cxnLst/>
              <a:rect l="l" t="t" r="r" b="b"/>
              <a:pathLst>
                <a:path w="3919" h="3096" extrusionOk="0">
                  <a:moveTo>
                    <a:pt x="2120" y="0"/>
                  </a:moveTo>
                  <a:lnTo>
                    <a:pt x="1" y="1226"/>
                  </a:lnTo>
                  <a:lnTo>
                    <a:pt x="1084" y="3096"/>
                  </a:lnTo>
                  <a:lnTo>
                    <a:pt x="3918" y="3096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5"/>
            <p:cNvSpPr/>
            <p:nvPr/>
          </p:nvSpPr>
          <p:spPr>
            <a:xfrm>
              <a:off x="3304475" y="4504225"/>
              <a:ext cx="102125" cy="110625"/>
            </a:xfrm>
            <a:custGeom>
              <a:avLst/>
              <a:gdLst/>
              <a:ahLst/>
              <a:cxnLst/>
              <a:rect l="l" t="t" r="r" b="b"/>
              <a:pathLst>
                <a:path w="4085" h="4425" extrusionOk="0">
                  <a:moveTo>
                    <a:pt x="1811" y="0"/>
                  </a:moveTo>
                  <a:cubicBezTo>
                    <a:pt x="1676" y="0"/>
                    <a:pt x="1540" y="34"/>
                    <a:pt x="1417" y="103"/>
                  </a:cubicBezTo>
                  <a:lnTo>
                    <a:pt x="1" y="924"/>
                  </a:lnTo>
                  <a:lnTo>
                    <a:pt x="2025" y="4425"/>
                  </a:lnTo>
                  <a:lnTo>
                    <a:pt x="2525" y="4425"/>
                  </a:lnTo>
                  <a:lnTo>
                    <a:pt x="3561" y="3829"/>
                  </a:lnTo>
                  <a:cubicBezTo>
                    <a:pt x="3953" y="3603"/>
                    <a:pt x="4084" y="3103"/>
                    <a:pt x="3858" y="2710"/>
                  </a:cubicBezTo>
                  <a:lnTo>
                    <a:pt x="2525" y="412"/>
                  </a:lnTo>
                  <a:cubicBezTo>
                    <a:pt x="2372" y="146"/>
                    <a:pt x="2093" y="0"/>
                    <a:pt x="1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5"/>
            <p:cNvSpPr/>
            <p:nvPr/>
          </p:nvSpPr>
          <p:spPr>
            <a:xfrm>
              <a:off x="3111300" y="4550250"/>
              <a:ext cx="74725" cy="64900"/>
            </a:xfrm>
            <a:custGeom>
              <a:avLst/>
              <a:gdLst/>
              <a:ahLst/>
              <a:cxnLst/>
              <a:rect l="l" t="t" r="r" b="b"/>
              <a:pathLst>
                <a:path w="2989" h="2596" extrusionOk="0">
                  <a:moveTo>
                    <a:pt x="1489" y="0"/>
                  </a:moveTo>
                  <a:lnTo>
                    <a:pt x="0" y="2596"/>
                  </a:lnTo>
                  <a:lnTo>
                    <a:pt x="2989" y="869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5"/>
            <p:cNvSpPr/>
            <p:nvPr/>
          </p:nvSpPr>
          <p:spPr>
            <a:xfrm>
              <a:off x="3158925" y="4479700"/>
              <a:ext cx="108975" cy="80675"/>
            </a:xfrm>
            <a:custGeom>
              <a:avLst/>
              <a:gdLst/>
              <a:ahLst/>
              <a:cxnLst/>
              <a:rect l="l" t="t" r="r" b="b"/>
              <a:pathLst>
                <a:path w="4359" h="3227" extrusionOk="0">
                  <a:moveTo>
                    <a:pt x="1215" y="0"/>
                  </a:moveTo>
                  <a:lnTo>
                    <a:pt x="0" y="2120"/>
                  </a:lnTo>
                  <a:lnTo>
                    <a:pt x="1905" y="3227"/>
                  </a:lnTo>
                  <a:lnTo>
                    <a:pt x="4358" y="1810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5"/>
            <p:cNvSpPr/>
            <p:nvPr/>
          </p:nvSpPr>
          <p:spPr>
            <a:xfrm>
              <a:off x="3199700" y="4416500"/>
              <a:ext cx="119100" cy="96550"/>
            </a:xfrm>
            <a:custGeom>
              <a:avLst/>
              <a:gdLst/>
              <a:ahLst/>
              <a:cxnLst/>
              <a:rect l="l" t="t" r="r" b="b"/>
              <a:pathLst>
                <a:path w="4764" h="3862" extrusionOk="0">
                  <a:moveTo>
                    <a:pt x="1517" y="1"/>
                  </a:moveTo>
                  <a:cubicBezTo>
                    <a:pt x="1235" y="1"/>
                    <a:pt x="961" y="146"/>
                    <a:pt x="810" y="409"/>
                  </a:cubicBezTo>
                  <a:lnTo>
                    <a:pt x="1" y="1826"/>
                  </a:lnTo>
                  <a:lnTo>
                    <a:pt x="3537" y="3862"/>
                  </a:lnTo>
                  <a:lnTo>
                    <a:pt x="3906" y="3659"/>
                  </a:lnTo>
                  <a:lnTo>
                    <a:pt x="4537" y="2552"/>
                  </a:lnTo>
                  <a:cubicBezTo>
                    <a:pt x="4763" y="2171"/>
                    <a:pt x="4632" y="1671"/>
                    <a:pt x="4239" y="1445"/>
                  </a:cubicBezTo>
                  <a:lnTo>
                    <a:pt x="1929" y="111"/>
                  </a:lnTo>
                  <a:cubicBezTo>
                    <a:pt x="1799" y="36"/>
                    <a:pt x="1657" y="1"/>
                    <a:pt x="1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5"/>
            <p:cNvSpPr/>
            <p:nvPr/>
          </p:nvSpPr>
          <p:spPr>
            <a:xfrm>
              <a:off x="3075575" y="4559175"/>
              <a:ext cx="44075" cy="55675"/>
            </a:xfrm>
            <a:custGeom>
              <a:avLst/>
              <a:gdLst/>
              <a:ahLst/>
              <a:cxnLst/>
              <a:rect l="l" t="t" r="r" b="b"/>
              <a:pathLst>
                <a:path w="1763" h="2227" extrusionOk="0">
                  <a:moveTo>
                    <a:pt x="1" y="0"/>
                  </a:moveTo>
                  <a:lnTo>
                    <a:pt x="1" y="2227"/>
                  </a:lnTo>
                  <a:lnTo>
                    <a:pt x="465" y="2227"/>
                  </a:lnTo>
                  <a:lnTo>
                    <a:pt x="17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5"/>
            <p:cNvSpPr/>
            <p:nvPr/>
          </p:nvSpPr>
          <p:spPr>
            <a:xfrm>
              <a:off x="3075575" y="4477600"/>
              <a:ext cx="91100" cy="61050"/>
            </a:xfrm>
            <a:custGeom>
              <a:avLst/>
              <a:gdLst/>
              <a:ahLst/>
              <a:cxnLst/>
              <a:rect l="l" t="t" r="r" b="b"/>
              <a:pathLst>
                <a:path w="3644" h="2442" extrusionOk="0">
                  <a:moveTo>
                    <a:pt x="1" y="1"/>
                  </a:moveTo>
                  <a:lnTo>
                    <a:pt x="1" y="2442"/>
                  </a:lnTo>
                  <a:lnTo>
                    <a:pt x="2227" y="2442"/>
                  </a:lnTo>
                  <a:lnTo>
                    <a:pt x="36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5"/>
            <p:cNvSpPr/>
            <p:nvPr/>
          </p:nvSpPr>
          <p:spPr>
            <a:xfrm>
              <a:off x="3075575" y="4395750"/>
              <a:ext cx="107475" cy="61350"/>
            </a:xfrm>
            <a:custGeom>
              <a:avLst/>
              <a:gdLst/>
              <a:ahLst/>
              <a:cxnLst/>
              <a:rect l="l" t="t" r="r" b="b"/>
              <a:pathLst>
                <a:path w="4299" h="2454" extrusionOk="0">
                  <a:moveTo>
                    <a:pt x="822" y="1"/>
                  </a:moveTo>
                  <a:cubicBezTo>
                    <a:pt x="370" y="1"/>
                    <a:pt x="1" y="370"/>
                    <a:pt x="1" y="822"/>
                  </a:cubicBezTo>
                  <a:lnTo>
                    <a:pt x="1" y="2453"/>
                  </a:lnTo>
                  <a:lnTo>
                    <a:pt x="4120" y="2453"/>
                  </a:lnTo>
                  <a:lnTo>
                    <a:pt x="4299" y="2132"/>
                  </a:lnTo>
                  <a:lnTo>
                    <a:pt x="4299" y="822"/>
                  </a:lnTo>
                  <a:cubicBezTo>
                    <a:pt x="4299" y="370"/>
                    <a:pt x="3930" y="1"/>
                    <a:pt x="3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1" name="Google Shape;2011;p55"/>
          <p:cNvGrpSpPr/>
          <p:nvPr/>
        </p:nvGrpSpPr>
        <p:grpSpPr>
          <a:xfrm>
            <a:off x="2480575" y="4260125"/>
            <a:ext cx="314350" cy="348300"/>
            <a:chOff x="2480575" y="4260125"/>
            <a:chExt cx="314350" cy="348300"/>
          </a:xfrm>
        </p:grpSpPr>
        <p:sp>
          <p:nvSpPr>
            <p:cNvPr id="2012" name="Google Shape;2012;p55"/>
            <p:cNvSpPr/>
            <p:nvPr/>
          </p:nvSpPr>
          <p:spPr>
            <a:xfrm>
              <a:off x="2480575" y="4260125"/>
              <a:ext cx="86925" cy="348300"/>
            </a:xfrm>
            <a:custGeom>
              <a:avLst/>
              <a:gdLst/>
              <a:ahLst/>
              <a:cxnLst/>
              <a:rect l="l" t="t" r="r" b="b"/>
              <a:pathLst>
                <a:path w="3477" h="13932" extrusionOk="0">
                  <a:moveTo>
                    <a:pt x="2138" y="2653"/>
                  </a:moveTo>
                  <a:cubicBezTo>
                    <a:pt x="2195" y="2653"/>
                    <a:pt x="2254" y="2665"/>
                    <a:pt x="2310" y="2692"/>
                  </a:cubicBezTo>
                  <a:cubicBezTo>
                    <a:pt x="2572" y="2811"/>
                    <a:pt x="2631" y="3144"/>
                    <a:pt x="2429" y="3346"/>
                  </a:cubicBezTo>
                  <a:cubicBezTo>
                    <a:pt x="2345" y="3430"/>
                    <a:pt x="2245" y="3467"/>
                    <a:pt x="2146" y="3467"/>
                  </a:cubicBezTo>
                  <a:cubicBezTo>
                    <a:pt x="1924" y="3467"/>
                    <a:pt x="1714" y="3277"/>
                    <a:pt x="1738" y="3013"/>
                  </a:cubicBezTo>
                  <a:cubicBezTo>
                    <a:pt x="1757" y="2801"/>
                    <a:pt x="1940" y="2653"/>
                    <a:pt x="2138" y="2653"/>
                  </a:cubicBezTo>
                  <a:close/>
                  <a:moveTo>
                    <a:pt x="2143" y="4611"/>
                  </a:moveTo>
                  <a:cubicBezTo>
                    <a:pt x="2246" y="4611"/>
                    <a:pt x="2349" y="4648"/>
                    <a:pt x="2429" y="4728"/>
                  </a:cubicBezTo>
                  <a:cubicBezTo>
                    <a:pt x="2679" y="4989"/>
                    <a:pt x="2500" y="5418"/>
                    <a:pt x="2143" y="5430"/>
                  </a:cubicBezTo>
                  <a:cubicBezTo>
                    <a:pt x="1846" y="5430"/>
                    <a:pt x="1655" y="5132"/>
                    <a:pt x="1762" y="4859"/>
                  </a:cubicBezTo>
                  <a:cubicBezTo>
                    <a:pt x="1827" y="4700"/>
                    <a:pt x="1984" y="4611"/>
                    <a:pt x="2143" y="4611"/>
                  </a:cubicBezTo>
                  <a:close/>
                  <a:moveTo>
                    <a:pt x="2165" y="6354"/>
                  </a:moveTo>
                  <a:cubicBezTo>
                    <a:pt x="2379" y="6354"/>
                    <a:pt x="2560" y="6534"/>
                    <a:pt x="2560" y="6764"/>
                  </a:cubicBezTo>
                  <a:lnTo>
                    <a:pt x="2560" y="7192"/>
                  </a:lnTo>
                  <a:cubicBezTo>
                    <a:pt x="2560" y="7422"/>
                    <a:pt x="2379" y="7601"/>
                    <a:pt x="2165" y="7601"/>
                  </a:cubicBezTo>
                  <a:cubicBezTo>
                    <a:pt x="2146" y="7601"/>
                    <a:pt x="2127" y="7600"/>
                    <a:pt x="2108" y="7597"/>
                  </a:cubicBezTo>
                  <a:cubicBezTo>
                    <a:pt x="1893" y="7573"/>
                    <a:pt x="1738" y="7395"/>
                    <a:pt x="1738" y="7180"/>
                  </a:cubicBezTo>
                  <a:lnTo>
                    <a:pt x="1738" y="6775"/>
                  </a:lnTo>
                  <a:cubicBezTo>
                    <a:pt x="1738" y="6561"/>
                    <a:pt x="1893" y="6383"/>
                    <a:pt x="2108" y="6359"/>
                  </a:cubicBezTo>
                  <a:cubicBezTo>
                    <a:pt x="2127" y="6356"/>
                    <a:pt x="2146" y="6354"/>
                    <a:pt x="2165" y="6354"/>
                  </a:cubicBezTo>
                  <a:close/>
                  <a:moveTo>
                    <a:pt x="2144" y="8529"/>
                  </a:moveTo>
                  <a:cubicBezTo>
                    <a:pt x="2170" y="8529"/>
                    <a:pt x="2198" y="8532"/>
                    <a:pt x="2227" y="8538"/>
                  </a:cubicBezTo>
                  <a:cubicBezTo>
                    <a:pt x="2429" y="8573"/>
                    <a:pt x="2572" y="8764"/>
                    <a:pt x="2548" y="8978"/>
                  </a:cubicBezTo>
                  <a:cubicBezTo>
                    <a:pt x="2526" y="9207"/>
                    <a:pt x="2334" y="9345"/>
                    <a:pt x="2137" y="9345"/>
                  </a:cubicBezTo>
                  <a:cubicBezTo>
                    <a:pt x="2017" y="9345"/>
                    <a:pt x="1896" y="9293"/>
                    <a:pt x="1810" y="9180"/>
                  </a:cubicBezTo>
                  <a:cubicBezTo>
                    <a:pt x="1612" y="8906"/>
                    <a:pt x="1820" y="8529"/>
                    <a:pt x="2144" y="8529"/>
                  </a:cubicBezTo>
                  <a:close/>
                  <a:moveTo>
                    <a:pt x="2165" y="10272"/>
                  </a:moveTo>
                  <a:cubicBezTo>
                    <a:pt x="2379" y="10272"/>
                    <a:pt x="2560" y="10451"/>
                    <a:pt x="2560" y="10681"/>
                  </a:cubicBezTo>
                  <a:lnTo>
                    <a:pt x="2560" y="11109"/>
                  </a:lnTo>
                  <a:cubicBezTo>
                    <a:pt x="2560" y="11339"/>
                    <a:pt x="2379" y="11518"/>
                    <a:pt x="2165" y="11518"/>
                  </a:cubicBezTo>
                  <a:cubicBezTo>
                    <a:pt x="2146" y="11518"/>
                    <a:pt x="2127" y="11517"/>
                    <a:pt x="2108" y="11514"/>
                  </a:cubicBezTo>
                  <a:cubicBezTo>
                    <a:pt x="1893" y="11490"/>
                    <a:pt x="1738" y="11312"/>
                    <a:pt x="1738" y="11097"/>
                  </a:cubicBezTo>
                  <a:lnTo>
                    <a:pt x="1738" y="10693"/>
                  </a:lnTo>
                  <a:cubicBezTo>
                    <a:pt x="1738" y="10478"/>
                    <a:pt x="1893" y="10300"/>
                    <a:pt x="2108" y="10276"/>
                  </a:cubicBezTo>
                  <a:cubicBezTo>
                    <a:pt x="2127" y="10273"/>
                    <a:pt x="2146" y="10272"/>
                    <a:pt x="2165" y="10272"/>
                  </a:cubicBezTo>
                  <a:close/>
                  <a:moveTo>
                    <a:pt x="1226" y="1"/>
                  </a:moveTo>
                  <a:cubicBezTo>
                    <a:pt x="548" y="1"/>
                    <a:pt x="0" y="548"/>
                    <a:pt x="0" y="1227"/>
                  </a:cubicBezTo>
                  <a:lnTo>
                    <a:pt x="0" y="12705"/>
                  </a:lnTo>
                  <a:cubicBezTo>
                    <a:pt x="0" y="13383"/>
                    <a:pt x="548" y="13931"/>
                    <a:pt x="1226" y="13931"/>
                  </a:cubicBezTo>
                  <a:lnTo>
                    <a:pt x="3477" y="13931"/>
                  </a:lnTo>
                  <a:lnTo>
                    <a:pt x="34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5"/>
            <p:cNvSpPr/>
            <p:nvPr/>
          </p:nvSpPr>
          <p:spPr>
            <a:xfrm>
              <a:off x="2749950" y="4299125"/>
              <a:ext cx="44975" cy="309300"/>
            </a:xfrm>
            <a:custGeom>
              <a:avLst/>
              <a:gdLst/>
              <a:ahLst/>
              <a:cxnLst/>
              <a:rect l="l" t="t" r="r" b="b"/>
              <a:pathLst>
                <a:path w="1799" h="12372" extrusionOk="0">
                  <a:moveTo>
                    <a:pt x="0" y="1"/>
                  </a:moveTo>
                  <a:lnTo>
                    <a:pt x="0" y="12371"/>
                  </a:lnTo>
                  <a:lnTo>
                    <a:pt x="322" y="12371"/>
                  </a:lnTo>
                  <a:cubicBezTo>
                    <a:pt x="1131" y="12371"/>
                    <a:pt x="1798" y="11716"/>
                    <a:pt x="1798" y="10907"/>
                  </a:cubicBezTo>
                  <a:lnTo>
                    <a:pt x="1798" y="1465"/>
                  </a:lnTo>
                  <a:cubicBezTo>
                    <a:pt x="1798" y="655"/>
                    <a:pt x="1131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5"/>
            <p:cNvSpPr/>
            <p:nvPr/>
          </p:nvSpPr>
          <p:spPr>
            <a:xfrm>
              <a:off x="2588025" y="4260125"/>
              <a:ext cx="141400" cy="348300"/>
            </a:xfrm>
            <a:custGeom>
              <a:avLst/>
              <a:gdLst/>
              <a:ahLst/>
              <a:cxnLst/>
              <a:rect l="l" t="t" r="r" b="b"/>
              <a:pathLst>
                <a:path w="5656" h="13932" extrusionOk="0">
                  <a:moveTo>
                    <a:pt x="0" y="1"/>
                  </a:moveTo>
                  <a:lnTo>
                    <a:pt x="0" y="13931"/>
                  </a:lnTo>
                  <a:lnTo>
                    <a:pt x="5656" y="13931"/>
                  </a:lnTo>
                  <a:lnTo>
                    <a:pt x="5656" y="1227"/>
                  </a:lnTo>
                  <a:cubicBezTo>
                    <a:pt x="5656" y="548"/>
                    <a:pt x="5108" y="1"/>
                    <a:pt x="4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5" name="Google Shape;2015;p55"/>
          <p:cNvGrpSpPr/>
          <p:nvPr/>
        </p:nvGrpSpPr>
        <p:grpSpPr>
          <a:xfrm>
            <a:off x="4279600" y="4260125"/>
            <a:ext cx="292325" cy="348300"/>
            <a:chOff x="4279600" y="4260125"/>
            <a:chExt cx="292325" cy="348300"/>
          </a:xfrm>
        </p:grpSpPr>
        <p:sp>
          <p:nvSpPr>
            <p:cNvPr id="2016" name="Google Shape;2016;p55"/>
            <p:cNvSpPr/>
            <p:nvPr/>
          </p:nvSpPr>
          <p:spPr>
            <a:xfrm>
              <a:off x="4356100" y="4346750"/>
              <a:ext cx="139025" cy="82775"/>
            </a:xfrm>
            <a:custGeom>
              <a:avLst/>
              <a:gdLst/>
              <a:ahLst/>
              <a:cxnLst/>
              <a:rect l="l" t="t" r="r" b="b"/>
              <a:pathLst>
                <a:path w="5561" h="3311" extrusionOk="0">
                  <a:moveTo>
                    <a:pt x="0" y="0"/>
                  </a:moveTo>
                  <a:cubicBezTo>
                    <a:pt x="96" y="381"/>
                    <a:pt x="60" y="274"/>
                    <a:pt x="929" y="3310"/>
                  </a:cubicBezTo>
                  <a:lnTo>
                    <a:pt x="4632" y="3310"/>
                  </a:lnTo>
                  <a:cubicBezTo>
                    <a:pt x="5501" y="262"/>
                    <a:pt x="5465" y="381"/>
                    <a:pt x="5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5"/>
            <p:cNvSpPr/>
            <p:nvPr/>
          </p:nvSpPr>
          <p:spPr>
            <a:xfrm>
              <a:off x="4349850" y="4260125"/>
              <a:ext cx="151225" cy="66100"/>
            </a:xfrm>
            <a:custGeom>
              <a:avLst/>
              <a:gdLst/>
              <a:ahLst/>
              <a:cxnLst/>
              <a:rect l="l" t="t" r="r" b="b"/>
              <a:pathLst>
                <a:path w="6049" h="2644" extrusionOk="0">
                  <a:moveTo>
                    <a:pt x="1239" y="1"/>
                  </a:moveTo>
                  <a:cubicBezTo>
                    <a:pt x="548" y="1"/>
                    <a:pt x="0" y="560"/>
                    <a:pt x="12" y="1251"/>
                  </a:cubicBezTo>
                  <a:cubicBezTo>
                    <a:pt x="12" y="1715"/>
                    <a:pt x="48" y="2180"/>
                    <a:pt x="108" y="2644"/>
                  </a:cubicBezTo>
                  <a:lnTo>
                    <a:pt x="5953" y="2644"/>
                  </a:lnTo>
                  <a:cubicBezTo>
                    <a:pt x="6013" y="2180"/>
                    <a:pt x="6049" y="1703"/>
                    <a:pt x="6049" y="1227"/>
                  </a:cubicBezTo>
                  <a:cubicBezTo>
                    <a:pt x="6049" y="548"/>
                    <a:pt x="5501" y="1"/>
                    <a:pt x="48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5"/>
            <p:cNvSpPr/>
            <p:nvPr/>
          </p:nvSpPr>
          <p:spPr>
            <a:xfrm>
              <a:off x="4312050" y="4564325"/>
              <a:ext cx="227425" cy="44100"/>
            </a:xfrm>
            <a:custGeom>
              <a:avLst/>
              <a:gdLst/>
              <a:ahLst/>
              <a:cxnLst/>
              <a:rect l="l" t="t" r="r" b="b"/>
              <a:pathLst>
                <a:path w="9097" h="1764" extrusionOk="0">
                  <a:moveTo>
                    <a:pt x="12" y="1"/>
                  </a:moveTo>
                  <a:lnTo>
                    <a:pt x="12" y="1358"/>
                  </a:lnTo>
                  <a:cubicBezTo>
                    <a:pt x="0" y="1584"/>
                    <a:pt x="191" y="1763"/>
                    <a:pt x="417" y="1763"/>
                  </a:cubicBezTo>
                  <a:lnTo>
                    <a:pt x="8680" y="1763"/>
                  </a:lnTo>
                  <a:cubicBezTo>
                    <a:pt x="8906" y="1763"/>
                    <a:pt x="9097" y="1584"/>
                    <a:pt x="9097" y="1358"/>
                  </a:cubicBezTo>
                  <a:lnTo>
                    <a:pt x="90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5"/>
            <p:cNvSpPr/>
            <p:nvPr/>
          </p:nvSpPr>
          <p:spPr>
            <a:xfrm>
              <a:off x="4279600" y="4450025"/>
              <a:ext cx="292325" cy="93800"/>
            </a:xfrm>
            <a:custGeom>
              <a:avLst/>
              <a:gdLst/>
              <a:ahLst/>
              <a:cxnLst/>
              <a:rect l="l" t="t" r="r" b="b"/>
              <a:pathLst>
                <a:path w="11693" h="3752" extrusionOk="0">
                  <a:moveTo>
                    <a:pt x="4132" y="1"/>
                  </a:moveTo>
                  <a:lnTo>
                    <a:pt x="4132" y="1144"/>
                  </a:lnTo>
                  <a:lnTo>
                    <a:pt x="1227" y="1144"/>
                  </a:lnTo>
                  <a:cubicBezTo>
                    <a:pt x="548" y="1144"/>
                    <a:pt x="0" y="1692"/>
                    <a:pt x="0" y="2370"/>
                  </a:cubicBezTo>
                  <a:lnTo>
                    <a:pt x="0" y="3751"/>
                  </a:lnTo>
                  <a:lnTo>
                    <a:pt x="11692" y="3751"/>
                  </a:lnTo>
                  <a:lnTo>
                    <a:pt x="11692" y="2370"/>
                  </a:lnTo>
                  <a:cubicBezTo>
                    <a:pt x="11692" y="1692"/>
                    <a:pt x="11145" y="1144"/>
                    <a:pt x="10478" y="1144"/>
                  </a:cubicBezTo>
                  <a:lnTo>
                    <a:pt x="7561" y="1144"/>
                  </a:lnTo>
                  <a:lnTo>
                    <a:pt x="75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0" name="Google Shape;2020;p55"/>
          <p:cNvGrpSpPr/>
          <p:nvPr/>
        </p:nvGrpSpPr>
        <p:grpSpPr>
          <a:xfrm>
            <a:off x="3698875" y="4260100"/>
            <a:ext cx="238150" cy="348325"/>
            <a:chOff x="3698875" y="4260100"/>
            <a:chExt cx="238150" cy="348325"/>
          </a:xfrm>
        </p:grpSpPr>
        <p:sp>
          <p:nvSpPr>
            <p:cNvPr id="2021" name="Google Shape;2021;p55"/>
            <p:cNvSpPr/>
            <p:nvPr/>
          </p:nvSpPr>
          <p:spPr>
            <a:xfrm>
              <a:off x="3796800" y="4352100"/>
              <a:ext cx="42000" cy="43200"/>
            </a:xfrm>
            <a:custGeom>
              <a:avLst/>
              <a:gdLst/>
              <a:ahLst/>
              <a:cxnLst/>
              <a:rect l="l" t="t" r="r" b="b"/>
              <a:pathLst>
                <a:path w="1680" h="1728" extrusionOk="0">
                  <a:moveTo>
                    <a:pt x="1" y="1"/>
                  </a:moveTo>
                  <a:lnTo>
                    <a:pt x="227" y="1727"/>
                  </a:lnTo>
                  <a:cubicBezTo>
                    <a:pt x="417" y="1626"/>
                    <a:pt x="629" y="1575"/>
                    <a:pt x="840" y="1575"/>
                  </a:cubicBezTo>
                  <a:cubicBezTo>
                    <a:pt x="1051" y="1575"/>
                    <a:pt x="1263" y="1626"/>
                    <a:pt x="1453" y="1727"/>
                  </a:cubicBezTo>
                  <a:lnTo>
                    <a:pt x="16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5"/>
            <p:cNvSpPr/>
            <p:nvPr/>
          </p:nvSpPr>
          <p:spPr>
            <a:xfrm>
              <a:off x="3716125" y="4260100"/>
              <a:ext cx="203325" cy="71500"/>
            </a:xfrm>
            <a:custGeom>
              <a:avLst/>
              <a:gdLst/>
              <a:ahLst/>
              <a:cxnLst/>
              <a:rect l="l" t="t" r="r" b="b"/>
              <a:pathLst>
                <a:path w="8133" h="2860" extrusionOk="0">
                  <a:moveTo>
                    <a:pt x="5731" y="0"/>
                  </a:moveTo>
                  <a:cubicBezTo>
                    <a:pt x="4664" y="0"/>
                    <a:pt x="3033" y="2"/>
                    <a:pt x="525" y="2"/>
                  </a:cubicBezTo>
                  <a:cubicBezTo>
                    <a:pt x="346" y="2"/>
                    <a:pt x="168" y="49"/>
                    <a:pt x="1" y="121"/>
                  </a:cubicBezTo>
                  <a:cubicBezTo>
                    <a:pt x="1" y="121"/>
                    <a:pt x="1" y="121"/>
                    <a:pt x="1" y="121"/>
                  </a:cubicBezTo>
                  <a:lnTo>
                    <a:pt x="1" y="121"/>
                  </a:lnTo>
                  <a:cubicBezTo>
                    <a:pt x="1" y="121"/>
                    <a:pt x="28" y="165"/>
                    <a:pt x="1763" y="2693"/>
                  </a:cubicBezTo>
                  <a:cubicBezTo>
                    <a:pt x="1846" y="2800"/>
                    <a:pt x="1965" y="2859"/>
                    <a:pt x="2096" y="2859"/>
                  </a:cubicBezTo>
                  <a:lnTo>
                    <a:pt x="6037" y="2859"/>
                  </a:lnTo>
                  <a:cubicBezTo>
                    <a:pt x="6168" y="2859"/>
                    <a:pt x="6287" y="2800"/>
                    <a:pt x="6371" y="2693"/>
                  </a:cubicBezTo>
                  <a:lnTo>
                    <a:pt x="8133" y="133"/>
                  </a:lnTo>
                  <a:cubicBezTo>
                    <a:pt x="8050" y="85"/>
                    <a:pt x="7954" y="49"/>
                    <a:pt x="7859" y="38"/>
                  </a:cubicBezTo>
                  <a:cubicBezTo>
                    <a:pt x="7740" y="6"/>
                    <a:pt x="7864" y="0"/>
                    <a:pt x="57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5"/>
            <p:cNvSpPr/>
            <p:nvPr/>
          </p:nvSpPr>
          <p:spPr>
            <a:xfrm>
              <a:off x="3806325" y="4412225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453" y="1"/>
                  </a:moveTo>
                  <a:cubicBezTo>
                    <a:pt x="203" y="1"/>
                    <a:pt x="1" y="203"/>
                    <a:pt x="1" y="453"/>
                  </a:cubicBezTo>
                  <a:cubicBezTo>
                    <a:pt x="1" y="715"/>
                    <a:pt x="203" y="918"/>
                    <a:pt x="453" y="918"/>
                  </a:cubicBezTo>
                  <a:cubicBezTo>
                    <a:pt x="715" y="918"/>
                    <a:pt x="917" y="715"/>
                    <a:pt x="917" y="453"/>
                  </a:cubicBezTo>
                  <a:cubicBezTo>
                    <a:pt x="917" y="203"/>
                    <a:pt x="715" y="1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5"/>
            <p:cNvSpPr/>
            <p:nvPr/>
          </p:nvSpPr>
          <p:spPr>
            <a:xfrm>
              <a:off x="3698875" y="4278000"/>
              <a:ext cx="238150" cy="330425"/>
            </a:xfrm>
            <a:custGeom>
              <a:avLst/>
              <a:gdLst/>
              <a:ahLst/>
              <a:cxnLst/>
              <a:rect l="l" t="t" r="r" b="b"/>
              <a:pathLst>
                <a:path w="9526" h="13217" extrusionOk="0">
                  <a:moveTo>
                    <a:pt x="4310" y="8894"/>
                  </a:moveTo>
                  <a:cubicBezTo>
                    <a:pt x="4525" y="8894"/>
                    <a:pt x="4703" y="9049"/>
                    <a:pt x="4727" y="9251"/>
                  </a:cubicBezTo>
                  <a:cubicBezTo>
                    <a:pt x="4751" y="9501"/>
                    <a:pt x="4560" y="9716"/>
                    <a:pt x="4322" y="9716"/>
                  </a:cubicBezTo>
                  <a:lnTo>
                    <a:pt x="2155" y="9716"/>
                  </a:lnTo>
                  <a:cubicBezTo>
                    <a:pt x="1941" y="9716"/>
                    <a:pt x="1763" y="9561"/>
                    <a:pt x="1739" y="9347"/>
                  </a:cubicBezTo>
                  <a:cubicBezTo>
                    <a:pt x="1715" y="9108"/>
                    <a:pt x="1905" y="8894"/>
                    <a:pt x="2144" y="8894"/>
                  </a:cubicBezTo>
                  <a:close/>
                  <a:moveTo>
                    <a:pt x="4310" y="10632"/>
                  </a:moveTo>
                  <a:cubicBezTo>
                    <a:pt x="4525" y="10632"/>
                    <a:pt x="4703" y="10787"/>
                    <a:pt x="4727" y="11002"/>
                  </a:cubicBezTo>
                  <a:cubicBezTo>
                    <a:pt x="4751" y="11240"/>
                    <a:pt x="4560" y="11454"/>
                    <a:pt x="4322" y="11454"/>
                  </a:cubicBezTo>
                  <a:lnTo>
                    <a:pt x="2155" y="11454"/>
                  </a:lnTo>
                  <a:cubicBezTo>
                    <a:pt x="1941" y="11454"/>
                    <a:pt x="1763" y="11299"/>
                    <a:pt x="1739" y="11085"/>
                  </a:cubicBezTo>
                  <a:cubicBezTo>
                    <a:pt x="1715" y="10847"/>
                    <a:pt x="1905" y="10632"/>
                    <a:pt x="2144" y="10632"/>
                  </a:cubicBezTo>
                  <a:close/>
                  <a:moveTo>
                    <a:pt x="119" y="0"/>
                  </a:moveTo>
                  <a:cubicBezTo>
                    <a:pt x="48" y="155"/>
                    <a:pt x="0" y="334"/>
                    <a:pt x="0" y="512"/>
                  </a:cubicBezTo>
                  <a:lnTo>
                    <a:pt x="0" y="11990"/>
                  </a:lnTo>
                  <a:cubicBezTo>
                    <a:pt x="0" y="12668"/>
                    <a:pt x="548" y="13216"/>
                    <a:pt x="1227" y="13216"/>
                  </a:cubicBezTo>
                  <a:lnTo>
                    <a:pt x="8299" y="13216"/>
                  </a:lnTo>
                  <a:cubicBezTo>
                    <a:pt x="8978" y="13216"/>
                    <a:pt x="9525" y="12668"/>
                    <a:pt x="9525" y="11990"/>
                  </a:cubicBezTo>
                  <a:lnTo>
                    <a:pt x="9525" y="512"/>
                  </a:lnTo>
                  <a:cubicBezTo>
                    <a:pt x="9525" y="334"/>
                    <a:pt x="9490" y="167"/>
                    <a:pt x="9418" y="0"/>
                  </a:cubicBezTo>
                  <a:lnTo>
                    <a:pt x="7739" y="2441"/>
                  </a:lnTo>
                  <a:cubicBezTo>
                    <a:pt x="7513" y="2762"/>
                    <a:pt x="7132" y="2965"/>
                    <a:pt x="6727" y="2965"/>
                  </a:cubicBezTo>
                  <a:lnTo>
                    <a:pt x="6430" y="2965"/>
                  </a:lnTo>
                  <a:lnTo>
                    <a:pt x="6037" y="5858"/>
                  </a:lnTo>
                  <a:cubicBezTo>
                    <a:pt x="6025" y="6549"/>
                    <a:pt x="5453" y="7096"/>
                    <a:pt x="4763" y="7096"/>
                  </a:cubicBezTo>
                  <a:cubicBezTo>
                    <a:pt x="4072" y="7096"/>
                    <a:pt x="3501" y="6549"/>
                    <a:pt x="3489" y="5858"/>
                  </a:cubicBezTo>
                  <a:lnTo>
                    <a:pt x="3108" y="2965"/>
                  </a:lnTo>
                  <a:lnTo>
                    <a:pt x="2798" y="2965"/>
                  </a:lnTo>
                  <a:cubicBezTo>
                    <a:pt x="2394" y="2965"/>
                    <a:pt x="2024" y="2762"/>
                    <a:pt x="1798" y="2441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5" name="Google Shape;2025;p55"/>
          <p:cNvGrpSpPr/>
          <p:nvPr/>
        </p:nvGrpSpPr>
        <p:grpSpPr>
          <a:xfrm>
            <a:off x="7047000" y="2313175"/>
            <a:ext cx="352650" cy="349750"/>
            <a:chOff x="7047000" y="2313175"/>
            <a:chExt cx="352650" cy="349750"/>
          </a:xfrm>
        </p:grpSpPr>
        <p:sp>
          <p:nvSpPr>
            <p:cNvPr id="2026" name="Google Shape;2026;p55"/>
            <p:cNvSpPr/>
            <p:nvPr/>
          </p:nvSpPr>
          <p:spPr>
            <a:xfrm>
              <a:off x="7077275" y="2515000"/>
              <a:ext cx="112525" cy="76200"/>
            </a:xfrm>
            <a:custGeom>
              <a:avLst/>
              <a:gdLst/>
              <a:ahLst/>
              <a:cxnLst/>
              <a:rect l="l" t="t" r="r" b="b"/>
              <a:pathLst>
                <a:path w="4501" h="3048" extrusionOk="0">
                  <a:moveTo>
                    <a:pt x="2408" y="1"/>
                  </a:moveTo>
                  <a:cubicBezTo>
                    <a:pt x="2218" y="1"/>
                    <a:pt x="2025" y="24"/>
                    <a:pt x="1834" y="71"/>
                  </a:cubicBezTo>
                  <a:cubicBezTo>
                    <a:pt x="774" y="345"/>
                    <a:pt x="36" y="1297"/>
                    <a:pt x="48" y="2381"/>
                  </a:cubicBezTo>
                  <a:cubicBezTo>
                    <a:pt x="48" y="2607"/>
                    <a:pt x="36" y="2833"/>
                    <a:pt x="0" y="3048"/>
                  </a:cubicBezTo>
                  <a:lnTo>
                    <a:pt x="334" y="3048"/>
                  </a:lnTo>
                  <a:cubicBezTo>
                    <a:pt x="1286" y="3048"/>
                    <a:pt x="2227" y="2821"/>
                    <a:pt x="3060" y="2381"/>
                  </a:cubicBezTo>
                  <a:cubicBezTo>
                    <a:pt x="3417" y="2202"/>
                    <a:pt x="3751" y="1976"/>
                    <a:pt x="4048" y="1702"/>
                  </a:cubicBezTo>
                  <a:lnTo>
                    <a:pt x="4501" y="1262"/>
                  </a:lnTo>
                  <a:cubicBezTo>
                    <a:pt x="4081" y="471"/>
                    <a:pt x="3270" y="1"/>
                    <a:pt x="2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5"/>
            <p:cNvSpPr/>
            <p:nvPr/>
          </p:nvSpPr>
          <p:spPr>
            <a:xfrm>
              <a:off x="7047000" y="2568550"/>
              <a:ext cx="150550" cy="94375"/>
            </a:xfrm>
            <a:custGeom>
              <a:avLst/>
              <a:gdLst/>
              <a:ahLst/>
              <a:cxnLst/>
              <a:rect l="l" t="t" r="r" b="b"/>
              <a:pathLst>
                <a:path w="6022" h="3775" extrusionOk="0">
                  <a:moveTo>
                    <a:pt x="5986" y="1"/>
                  </a:moveTo>
                  <a:lnTo>
                    <a:pt x="5831" y="144"/>
                  </a:lnTo>
                  <a:cubicBezTo>
                    <a:pt x="5771" y="215"/>
                    <a:pt x="4200" y="1727"/>
                    <a:pt x="1545" y="1727"/>
                  </a:cubicBezTo>
                  <a:lnTo>
                    <a:pt x="997" y="1727"/>
                  </a:lnTo>
                  <a:cubicBezTo>
                    <a:pt x="818" y="2215"/>
                    <a:pt x="556" y="2668"/>
                    <a:pt x="223" y="3061"/>
                  </a:cubicBezTo>
                  <a:cubicBezTo>
                    <a:pt x="0" y="3319"/>
                    <a:pt x="194" y="3716"/>
                    <a:pt x="530" y="3716"/>
                  </a:cubicBezTo>
                  <a:cubicBezTo>
                    <a:pt x="535" y="3716"/>
                    <a:pt x="540" y="3716"/>
                    <a:pt x="545" y="3715"/>
                  </a:cubicBezTo>
                  <a:cubicBezTo>
                    <a:pt x="628" y="3704"/>
                    <a:pt x="295" y="3775"/>
                    <a:pt x="3521" y="3096"/>
                  </a:cubicBezTo>
                  <a:cubicBezTo>
                    <a:pt x="4545" y="2894"/>
                    <a:pt x="5402" y="2180"/>
                    <a:pt x="5783" y="1191"/>
                  </a:cubicBezTo>
                  <a:cubicBezTo>
                    <a:pt x="5950" y="822"/>
                    <a:pt x="6021" y="406"/>
                    <a:pt x="5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5"/>
            <p:cNvSpPr/>
            <p:nvPr/>
          </p:nvSpPr>
          <p:spPr>
            <a:xfrm>
              <a:off x="7155250" y="2313175"/>
              <a:ext cx="244400" cy="243500"/>
            </a:xfrm>
            <a:custGeom>
              <a:avLst/>
              <a:gdLst/>
              <a:ahLst/>
              <a:cxnLst/>
              <a:rect l="l" t="t" r="r" b="b"/>
              <a:pathLst>
                <a:path w="9776" h="9740" extrusionOk="0">
                  <a:moveTo>
                    <a:pt x="9335" y="0"/>
                  </a:moveTo>
                  <a:cubicBezTo>
                    <a:pt x="9253" y="0"/>
                    <a:pt x="9171" y="24"/>
                    <a:pt x="9097" y="72"/>
                  </a:cubicBezTo>
                  <a:lnTo>
                    <a:pt x="3418" y="3977"/>
                  </a:lnTo>
                  <a:cubicBezTo>
                    <a:pt x="2084" y="4894"/>
                    <a:pt x="929" y="6025"/>
                    <a:pt x="1" y="7346"/>
                  </a:cubicBezTo>
                  <a:cubicBezTo>
                    <a:pt x="1191" y="7620"/>
                    <a:pt x="2120" y="8549"/>
                    <a:pt x="2394" y="9739"/>
                  </a:cubicBezTo>
                  <a:cubicBezTo>
                    <a:pt x="3716" y="8811"/>
                    <a:pt x="4859" y="7656"/>
                    <a:pt x="5763" y="6322"/>
                  </a:cubicBezTo>
                  <a:lnTo>
                    <a:pt x="9669" y="643"/>
                  </a:lnTo>
                  <a:cubicBezTo>
                    <a:pt x="9776" y="476"/>
                    <a:pt x="9764" y="262"/>
                    <a:pt x="9621" y="119"/>
                  </a:cubicBezTo>
                  <a:cubicBezTo>
                    <a:pt x="9541" y="39"/>
                    <a:pt x="9439" y="0"/>
                    <a:pt x="9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9" name="Google Shape;2029;p55"/>
          <p:cNvGrpSpPr/>
          <p:nvPr/>
        </p:nvGrpSpPr>
        <p:grpSpPr>
          <a:xfrm>
            <a:off x="6492375" y="2313250"/>
            <a:ext cx="303925" cy="348200"/>
            <a:chOff x="6492375" y="2448875"/>
            <a:chExt cx="303925" cy="348200"/>
          </a:xfrm>
        </p:grpSpPr>
        <p:sp>
          <p:nvSpPr>
            <p:cNvPr id="2030" name="Google Shape;2030;p55"/>
            <p:cNvSpPr/>
            <p:nvPr/>
          </p:nvSpPr>
          <p:spPr>
            <a:xfrm>
              <a:off x="6710250" y="2551775"/>
              <a:ext cx="85750" cy="169700"/>
            </a:xfrm>
            <a:custGeom>
              <a:avLst/>
              <a:gdLst/>
              <a:ahLst/>
              <a:cxnLst/>
              <a:rect l="l" t="t" r="r" b="b"/>
              <a:pathLst>
                <a:path w="3430" h="6788" extrusionOk="0">
                  <a:moveTo>
                    <a:pt x="1" y="1"/>
                  </a:moveTo>
                  <a:lnTo>
                    <a:pt x="1" y="6787"/>
                  </a:lnTo>
                  <a:lnTo>
                    <a:pt x="3430" y="6787"/>
                  </a:lnTo>
                  <a:lnTo>
                    <a:pt x="3430" y="1"/>
                  </a:lnTo>
                  <a:lnTo>
                    <a:pt x="3085" y="251"/>
                  </a:lnTo>
                  <a:cubicBezTo>
                    <a:pt x="2626" y="286"/>
                    <a:pt x="2168" y="304"/>
                    <a:pt x="1711" y="304"/>
                  </a:cubicBezTo>
                  <a:cubicBezTo>
                    <a:pt x="1254" y="304"/>
                    <a:pt x="799" y="286"/>
                    <a:pt x="346" y="25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5"/>
            <p:cNvSpPr/>
            <p:nvPr/>
          </p:nvSpPr>
          <p:spPr>
            <a:xfrm>
              <a:off x="6710250" y="2741975"/>
              <a:ext cx="86050" cy="55100"/>
            </a:xfrm>
            <a:custGeom>
              <a:avLst/>
              <a:gdLst/>
              <a:ahLst/>
              <a:cxnLst/>
              <a:rect l="l" t="t" r="r" b="b"/>
              <a:pathLst>
                <a:path w="3442" h="2204" extrusionOk="0">
                  <a:moveTo>
                    <a:pt x="1" y="1"/>
                  </a:moveTo>
                  <a:cubicBezTo>
                    <a:pt x="1" y="631"/>
                    <a:pt x="1" y="791"/>
                    <a:pt x="1" y="822"/>
                  </a:cubicBezTo>
                  <a:cubicBezTo>
                    <a:pt x="13" y="1584"/>
                    <a:pt x="632" y="2203"/>
                    <a:pt x="1394" y="2203"/>
                  </a:cubicBezTo>
                  <a:lnTo>
                    <a:pt x="1977" y="2203"/>
                  </a:lnTo>
                  <a:cubicBezTo>
                    <a:pt x="2716" y="2180"/>
                    <a:pt x="3347" y="1620"/>
                    <a:pt x="3430" y="870"/>
                  </a:cubicBezTo>
                  <a:cubicBezTo>
                    <a:pt x="3442" y="834"/>
                    <a:pt x="3442" y="894"/>
                    <a:pt x="3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5"/>
            <p:cNvSpPr/>
            <p:nvPr/>
          </p:nvSpPr>
          <p:spPr>
            <a:xfrm>
              <a:off x="6714725" y="2448875"/>
              <a:ext cx="76825" cy="95350"/>
            </a:xfrm>
            <a:custGeom>
              <a:avLst/>
              <a:gdLst/>
              <a:ahLst/>
              <a:cxnLst/>
              <a:rect l="l" t="t" r="r" b="b"/>
              <a:pathLst>
                <a:path w="3073" h="3814" extrusionOk="0">
                  <a:moveTo>
                    <a:pt x="1541" y="0"/>
                  </a:moveTo>
                  <a:cubicBezTo>
                    <a:pt x="1385" y="0"/>
                    <a:pt x="1227" y="86"/>
                    <a:pt x="1155" y="259"/>
                  </a:cubicBezTo>
                  <a:lnTo>
                    <a:pt x="1" y="3236"/>
                  </a:lnTo>
                  <a:cubicBezTo>
                    <a:pt x="727" y="3783"/>
                    <a:pt x="667" y="3748"/>
                    <a:pt x="691" y="3760"/>
                  </a:cubicBezTo>
                  <a:cubicBezTo>
                    <a:pt x="751" y="3795"/>
                    <a:pt x="819" y="3813"/>
                    <a:pt x="888" y="3813"/>
                  </a:cubicBezTo>
                  <a:cubicBezTo>
                    <a:pt x="956" y="3813"/>
                    <a:pt x="1024" y="3795"/>
                    <a:pt x="1084" y="3760"/>
                  </a:cubicBezTo>
                  <a:cubicBezTo>
                    <a:pt x="1120" y="3724"/>
                    <a:pt x="1144" y="3688"/>
                    <a:pt x="1155" y="3652"/>
                  </a:cubicBezTo>
                  <a:cubicBezTo>
                    <a:pt x="1221" y="3474"/>
                    <a:pt x="1382" y="3384"/>
                    <a:pt x="1541" y="3384"/>
                  </a:cubicBezTo>
                  <a:cubicBezTo>
                    <a:pt x="1700" y="3384"/>
                    <a:pt x="1858" y="3474"/>
                    <a:pt x="1917" y="3652"/>
                  </a:cubicBezTo>
                  <a:cubicBezTo>
                    <a:pt x="1941" y="3688"/>
                    <a:pt x="1965" y="3724"/>
                    <a:pt x="2001" y="3760"/>
                  </a:cubicBezTo>
                  <a:cubicBezTo>
                    <a:pt x="2060" y="3795"/>
                    <a:pt x="2129" y="3813"/>
                    <a:pt x="2197" y="3813"/>
                  </a:cubicBezTo>
                  <a:cubicBezTo>
                    <a:pt x="2266" y="3813"/>
                    <a:pt x="2334" y="3795"/>
                    <a:pt x="2394" y="3760"/>
                  </a:cubicBezTo>
                  <a:cubicBezTo>
                    <a:pt x="2406" y="3748"/>
                    <a:pt x="2346" y="3783"/>
                    <a:pt x="3072" y="3236"/>
                  </a:cubicBezTo>
                  <a:lnTo>
                    <a:pt x="1917" y="259"/>
                  </a:lnTo>
                  <a:cubicBezTo>
                    <a:pt x="1852" y="86"/>
                    <a:pt x="1697" y="0"/>
                    <a:pt x="1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5"/>
            <p:cNvSpPr/>
            <p:nvPr/>
          </p:nvSpPr>
          <p:spPr>
            <a:xfrm>
              <a:off x="6601325" y="2551775"/>
              <a:ext cx="85750" cy="169700"/>
            </a:xfrm>
            <a:custGeom>
              <a:avLst/>
              <a:gdLst/>
              <a:ahLst/>
              <a:cxnLst/>
              <a:rect l="l" t="t" r="r" b="b"/>
              <a:pathLst>
                <a:path w="3430" h="6788" extrusionOk="0">
                  <a:moveTo>
                    <a:pt x="0" y="1"/>
                  </a:moveTo>
                  <a:lnTo>
                    <a:pt x="0" y="6787"/>
                  </a:lnTo>
                  <a:lnTo>
                    <a:pt x="3429" y="6787"/>
                  </a:lnTo>
                  <a:lnTo>
                    <a:pt x="3429" y="1"/>
                  </a:lnTo>
                  <a:lnTo>
                    <a:pt x="3096" y="251"/>
                  </a:lnTo>
                  <a:cubicBezTo>
                    <a:pt x="2637" y="286"/>
                    <a:pt x="2179" y="304"/>
                    <a:pt x="1721" y="304"/>
                  </a:cubicBezTo>
                  <a:cubicBezTo>
                    <a:pt x="1262" y="304"/>
                    <a:pt x="804" y="286"/>
                    <a:pt x="346" y="25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5"/>
            <p:cNvSpPr/>
            <p:nvPr/>
          </p:nvSpPr>
          <p:spPr>
            <a:xfrm>
              <a:off x="6601325" y="2741975"/>
              <a:ext cx="86050" cy="55100"/>
            </a:xfrm>
            <a:custGeom>
              <a:avLst/>
              <a:gdLst/>
              <a:ahLst/>
              <a:cxnLst/>
              <a:rect l="l" t="t" r="r" b="b"/>
              <a:pathLst>
                <a:path w="3442" h="2204" extrusionOk="0">
                  <a:moveTo>
                    <a:pt x="0" y="1"/>
                  </a:moveTo>
                  <a:cubicBezTo>
                    <a:pt x="0" y="631"/>
                    <a:pt x="0" y="791"/>
                    <a:pt x="0" y="822"/>
                  </a:cubicBezTo>
                  <a:cubicBezTo>
                    <a:pt x="12" y="1584"/>
                    <a:pt x="631" y="2203"/>
                    <a:pt x="1393" y="2203"/>
                  </a:cubicBezTo>
                  <a:lnTo>
                    <a:pt x="1977" y="2203"/>
                  </a:lnTo>
                  <a:cubicBezTo>
                    <a:pt x="2727" y="2180"/>
                    <a:pt x="3346" y="1620"/>
                    <a:pt x="3441" y="870"/>
                  </a:cubicBezTo>
                  <a:cubicBezTo>
                    <a:pt x="3441" y="834"/>
                    <a:pt x="3441" y="894"/>
                    <a:pt x="3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5"/>
            <p:cNvSpPr/>
            <p:nvPr/>
          </p:nvSpPr>
          <p:spPr>
            <a:xfrm>
              <a:off x="6606075" y="2448875"/>
              <a:ext cx="76525" cy="95350"/>
            </a:xfrm>
            <a:custGeom>
              <a:avLst/>
              <a:gdLst/>
              <a:ahLst/>
              <a:cxnLst/>
              <a:rect l="l" t="t" r="r" b="b"/>
              <a:pathLst>
                <a:path w="3061" h="3814" extrusionOk="0">
                  <a:moveTo>
                    <a:pt x="1532" y="0"/>
                  </a:moveTo>
                  <a:cubicBezTo>
                    <a:pt x="1376" y="0"/>
                    <a:pt x="1221" y="86"/>
                    <a:pt x="1156" y="259"/>
                  </a:cubicBezTo>
                  <a:lnTo>
                    <a:pt x="1" y="3236"/>
                  </a:lnTo>
                  <a:cubicBezTo>
                    <a:pt x="715" y="3783"/>
                    <a:pt x="667" y="3748"/>
                    <a:pt x="679" y="3760"/>
                  </a:cubicBezTo>
                  <a:cubicBezTo>
                    <a:pt x="739" y="3795"/>
                    <a:pt x="807" y="3813"/>
                    <a:pt x="876" y="3813"/>
                  </a:cubicBezTo>
                  <a:cubicBezTo>
                    <a:pt x="944" y="3813"/>
                    <a:pt x="1013" y="3795"/>
                    <a:pt x="1072" y="3760"/>
                  </a:cubicBezTo>
                  <a:cubicBezTo>
                    <a:pt x="1108" y="3724"/>
                    <a:pt x="1132" y="3688"/>
                    <a:pt x="1144" y="3652"/>
                  </a:cubicBezTo>
                  <a:cubicBezTo>
                    <a:pt x="1209" y="3474"/>
                    <a:pt x="1370" y="3384"/>
                    <a:pt x="1531" y="3384"/>
                  </a:cubicBezTo>
                  <a:cubicBezTo>
                    <a:pt x="1691" y="3384"/>
                    <a:pt x="1852" y="3474"/>
                    <a:pt x="1918" y="3652"/>
                  </a:cubicBezTo>
                  <a:cubicBezTo>
                    <a:pt x="1930" y="3688"/>
                    <a:pt x="1953" y="3724"/>
                    <a:pt x="1989" y="3760"/>
                  </a:cubicBezTo>
                  <a:cubicBezTo>
                    <a:pt x="2049" y="3795"/>
                    <a:pt x="2117" y="3813"/>
                    <a:pt x="2186" y="3813"/>
                  </a:cubicBezTo>
                  <a:cubicBezTo>
                    <a:pt x="2254" y="3813"/>
                    <a:pt x="2322" y="3795"/>
                    <a:pt x="2382" y="3760"/>
                  </a:cubicBezTo>
                  <a:cubicBezTo>
                    <a:pt x="2394" y="3748"/>
                    <a:pt x="2334" y="3783"/>
                    <a:pt x="3061" y="3236"/>
                  </a:cubicBezTo>
                  <a:lnTo>
                    <a:pt x="1918" y="259"/>
                  </a:lnTo>
                  <a:cubicBezTo>
                    <a:pt x="1846" y="86"/>
                    <a:pt x="168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5"/>
            <p:cNvSpPr/>
            <p:nvPr/>
          </p:nvSpPr>
          <p:spPr>
            <a:xfrm>
              <a:off x="6492675" y="2551775"/>
              <a:ext cx="85750" cy="169700"/>
            </a:xfrm>
            <a:custGeom>
              <a:avLst/>
              <a:gdLst/>
              <a:ahLst/>
              <a:cxnLst/>
              <a:rect l="l" t="t" r="r" b="b"/>
              <a:pathLst>
                <a:path w="3430" h="6788" extrusionOk="0">
                  <a:moveTo>
                    <a:pt x="0" y="1"/>
                  </a:moveTo>
                  <a:lnTo>
                    <a:pt x="0" y="6787"/>
                  </a:lnTo>
                  <a:lnTo>
                    <a:pt x="3429" y="6787"/>
                  </a:lnTo>
                  <a:lnTo>
                    <a:pt x="3429" y="1"/>
                  </a:lnTo>
                  <a:lnTo>
                    <a:pt x="3084" y="251"/>
                  </a:lnTo>
                  <a:cubicBezTo>
                    <a:pt x="2626" y="286"/>
                    <a:pt x="2167" y="304"/>
                    <a:pt x="1709" y="304"/>
                  </a:cubicBezTo>
                  <a:cubicBezTo>
                    <a:pt x="1251" y="304"/>
                    <a:pt x="792" y="286"/>
                    <a:pt x="334" y="25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5"/>
            <p:cNvSpPr/>
            <p:nvPr/>
          </p:nvSpPr>
          <p:spPr>
            <a:xfrm>
              <a:off x="6492375" y="2741975"/>
              <a:ext cx="86050" cy="55100"/>
            </a:xfrm>
            <a:custGeom>
              <a:avLst/>
              <a:gdLst/>
              <a:ahLst/>
              <a:cxnLst/>
              <a:rect l="l" t="t" r="r" b="b"/>
              <a:pathLst>
                <a:path w="3442" h="2204" extrusionOk="0">
                  <a:moveTo>
                    <a:pt x="1" y="1"/>
                  </a:moveTo>
                  <a:cubicBezTo>
                    <a:pt x="1" y="631"/>
                    <a:pt x="1" y="791"/>
                    <a:pt x="1" y="822"/>
                  </a:cubicBezTo>
                  <a:cubicBezTo>
                    <a:pt x="12" y="1584"/>
                    <a:pt x="632" y="2203"/>
                    <a:pt x="1394" y="2203"/>
                  </a:cubicBezTo>
                  <a:lnTo>
                    <a:pt x="1977" y="2203"/>
                  </a:lnTo>
                  <a:cubicBezTo>
                    <a:pt x="2727" y="2180"/>
                    <a:pt x="3346" y="1620"/>
                    <a:pt x="3441" y="870"/>
                  </a:cubicBezTo>
                  <a:cubicBezTo>
                    <a:pt x="3441" y="834"/>
                    <a:pt x="3441" y="894"/>
                    <a:pt x="3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5"/>
            <p:cNvSpPr/>
            <p:nvPr/>
          </p:nvSpPr>
          <p:spPr>
            <a:xfrm>
              <a:off x="6497150" y="2448875"/>
              <a:ext cx="76800" cy="95350"/>
            </a:xfrm>
            <a:custGeom>
              <a:avLst/>
              <a:gdLst/>
              <a:ahLst/>
              <a:cxnLst/>
              <a:rect l="l" t="t" r="r" b="b"/>
              <a:pathLst>
                <a:path w="3072" h="3814" extrusionOk="0">
                  <a:moveTo>
                    <a:pt x="1531" y="0"/>
                  </a:moveTo>
                  <a:cubicBezTo>
                    <a:pt x="1375" y="0"/>
                    <a:pt x="1220" y="86"/>
                    <a:pt x="1155" y="259"/>
                  </a:cubicBezTo>
                  <a:lnTo>
                    <a:pt x="0" y="3236"/>
                  </a:lnTo>
                  <a:cubicBezTo>
                    <a:pt x="714" y="3783"/>
                    <a:pt x="667" y="3748"/>
                    <a:pt x="679" y="3760"/>
                  </a:cubicBezTo>
                  <a:cubicBezTo>
                    <a:pt x="738" y="3795"/>
                    <a:pt x="807" y="3813"/>
                    <a:pt x="877" y="3813"/>
                  </a:cubicBezTo>
                  <a:cubicBezTo>
                    <a:pt x="947" y="3813"/>
                    <a:pt x="1018" y="3795"/>
                    <a:pt x="1084" y="3760"/>
                  </a:cubicBezTo>
                  <a:cubicBezTo>
                    <a:pt x="1107" y="3724"/>
                    <a:pt x="1131" y="3688"/>
                    <a:pt x="1155" y="3652"/>
                  </a:cubicBezTo>
                  <a:cubicBezTo>
                    <a:pt x="1214" y="3474"/>
                    <a:pt x="1372" y="3384"/>
                    <a:pt x="1531" y="3384"/>
                  </a:cubicBezTo>
                  <a:cubicBezTo>
                    <a:pt x="1691" y="3384"/>
                    <a:pt x="1851" y="3474"/>
                    <a:pt x="1917" y="3652"/>
                  </a:cubicBezTo>
                  <a:cubicBezTo>
                    <a:pt x="1929" y="3688"/>
                    <a:pt x="1953" y="3724"/>
                    <a:pt x="1988" y="3760"/>
                  </a:cubicBezTo>
                  <a:cubicBezTo>
                    <a:pt x="2048" y="3795"/>
                    <a:pt x="2116" y="3813"/>
                    <a:pt x="2185" y="3813"/>
                  </a:cubicBezTo>
                  <a:cubicBezTo>
                    <a:pt x="2253" y="3813"/>
                    <a:pt x="2322" y="3795"/>
                    <a:pt x="2381" y="3760"/>
                  </a:cubicBezTo>
                  <a:cubicBezTo>
                    <a:pt x="2405" y="3748"/>
                    <a:pt x="2346" y="3783"/>
                    <a:pt x="3072" y="3236"/>
                  </a:cubicBezTo>
                  <a:lnTo>
                    <a:pt x="1917" y="259"/>
                  </a:lnTo>
                  <a:cubicBezTo>
                    <a:pt x="1846" y="86"/>
                    <a:pt x="1688" y="0"/>
                    <a:pt x="15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9" name="Google Shape;2039;p55"/>
          <p:cNvGrpSpPr/>
          <p:nvPr/>
        </p:nvGrpSpPr>
        <p:grpSpPr>
          <a:xfrm>
            <a:off x="5882850" y="2313000"/>
            <a:ext cx="350000" cy="348300"/>
            <a:chOff x="5882850" y="2313000"/>
            <a:chExt cx="350000" cy="348300"/>
          </a:xfrm>
        </p:grpSpPr>
        <p:sp>
          <p:nvSpPr>
            <p:cNvPr id="2040" name="Google Shape;2040;p55"/>
            <p:cNvSpPr/>
            <p:nvPr/>
          </p:nvSpPr>
          <p:spPr>
            <a:xfrm>
              <a:off x="5882850" y="2557550"/>
              <a:ext cx="104725" cy="103750"/>
            </a:xfrm>
            <a:custGeom>
              <a:avLst/>
              <a:gdLst/>
              <a:ahLst/>
              <a:cxnLst/>
              <a:rect l="l" t="t" r="r" b="b"/>
              <a:pathLst>
                <a:path w="4189" h="4150" extrusionOk="0">
                  <a:moveTo>
                    <a:pt x="2203" y="1564"/>
                  </a:moveTo>
                  <a:cubicBezTo>
                    <a:pt x="2229" y="1564"/>
                    <a:pt x="2256" y="1566"/>
                    <a:pt x="2284" y="1572"/>
                  </a:cubicBezTo>
                  <a:cubicBezTo>
                    <a:pt x="2498" y="1619"/>
                    <a:pt x="2629" y="1810"/>
                    <a:pt x="2617" y="2012"/>
                  </a:cubicBezTo>
                  <a:cubicBezTo>
                    <a:pt x="2595" y="2247"/>
                    <a:pt x="2405" y="2387"/>
                    <a:pt x="2210" y="2387"/>
                  </a:cubicBezTo>
                  <a:cubicBezTo>
                    <a:pt x="2089" y="2387"/>
                    <a:pt x="1965" y="2333"/>
                    <a:pt x="1879" y="2215"/>
                  </a:cubicBezTo>
                  <a:cubicBezTo>
                    <a:pt x="1670" y="1940"/>
                    <a:pt x="1887" y="1564"/>
                    <a:pt x="2203" y="1564"/>
                  </a:cubicBezTo>
                  <a:close/>
                  <a:moveTo>
                    <a:pt x="2045" y="0"/>
                  </a:moveTo>
                  <a:lnTo>
                    <a:pt x="819" y="274"/>
                  </a:lnTo>
                  <a:cubicBezTo>
                    <a:pt x="652" y="310"/>
                    <a:pt x="521" y="441"/>
                    <a:pt x="498" y="607"/>
                  </a:cubicBezTo>
                  <a:lnTo>
                    <a:pt x="33" y="3679"/>
                  </a:lnTo>
                  <a:cubicBezTo>
                    <a:pt x="1" y="3929"/>
                    <a:pt x="187" y="4150"/>
                    <a:pt x="428" y="4150"/>
                  </a:cubicBezTo>
                  <a:cubicBezTo>
                    <a:pt x="451" y="4150"/>
                    <a:pt x="474" y="4148"/>
                    <a:pt x="498" y="4144"/>
                  </a:cubicBezTo>
                  <a:lnTo>
                    <a:pt x="3569" y="3691"/>
                  </a:lnTo>
                  <a:cubicBezTo>
                    <a:pt x="3736" y="3655"/>
                    <a:pt x="3879" y="3536"/>
                    <a:pt x="3915" y="3370"/>
                  </a:cubicBezTo>
                  <a:lnTo>
                    <a:pt x="4189" y="2131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55"/>
            <p:cNvSpPr/>
            <p:nvPr/>
          </p:nvSpPr>
          <p:spPr>
            <a:xfrm>
              <a:off x="5952125" y="2313000"/>
              <a:ext cx="280725" cy="280000"/>
            </a:xfrm>
            <a:custGeom>
              <a:avLst/>
              <a:gdLst/>
              <a:ahLst/>
              <a:cxnLst/>
              <a:rect l="l" t="t" r="r" b="b"/>
              <a:pathLst>
                <a:path w="11229" h="11200" extrusionOk="0">
                  <a:moveTo>
                    <a:pt x="9691" y="0"/>
                  </a:moveTo>
                  <a:cubicBezTo>
                    <a:pt x="9602" y="0"/>
                    <a:pt x="9513" y="30"/>
                    <a:pt x="9442" y="91"/>
                  </a:cubicBezTo>
                  <a:lnTo>
                    <a:pt x="1799" y="6210"/>
                  </a:lnTo>
                  <a:cubicBezTo>
                    <a:pt x="1751" y="6246"/>
                    <a:pt x="1715" y="6294"/>
                    <a:pt x="1691" y="6329"/>
                  </a:cubicBezTo>
                  <a:lnTo>
                    <a:pt x="1" y="9354"/>
                  </a:lnTo>
                  <a:lnTo>
                    <a:pt x="1846" y="11199"/>
                  </a:lnTo>
                  <a:lnTo>
                    <a:pt x="4858" y="9508"/>
                  </a:lnTo>
                  <a:cubicBezTo>
                    <a:pt x="4906" y="9473"/>
                    <a:pt x="4942" y="9437"/>
                    <a:pt x="4978" y="9401"/>
                  </a:cubicBezTo>
                  <a:lnTo>
                    <a:pt x="11097" y="1757"/>
                  </a:lnTo>
                  <a:cubicBezTo>
                    <a:pt x="11228" y="1591"/>
                    <a:pt x="11216" y="1364"/>
                    <a:pt x="11074" y="1210"/>
                  </a:cubicBezTo>
                  <a:lnTo>
                    <a:pt x="9978" y="126"/>
                  </a:lnTo>
                  <a:cubicBezTo>
                    <a:pt x="9901" y="42"/>
                    <a:pt x="9795" y="0"/>
                    <a:pt x="9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2" name="Google Shape;2042;p55"/>
          <p:cNvGrpSpPr/>
          <p:nvPr/>
        </p:nvGrpSpPr>
        <p:grpSpPr>
          <a:xfrm>
            <a:off x="5284200" y="2313475"/>
            <a:ext cx="361375" cy="347875"/>
            <a:chOff x="5284200" y="2313475"/>
            <a:chExt cx="361375" cy="347875"/>
          </a:xfrm>
        </p:grpSpPr>
        <p:sp>
          <p:nvSpPr>
            <p:cNvPr id="2043" name="Google Shape;2043;p55"/>
            <p:cNvSpPr/>
            <p:nvPr/>
          </p:nvSpPr>
          <p:spPr>
            <a:xfrm>
              <a:off x="5284200" y="2313475"/>
              <a:ext cx="361375" cy="347875"/>
            </a:xfrm>
            <a:custGeom>
              <a:avLst/>
              <a:gdLst/>
              <a:ahLst/>
              <a:cxnLst/>
              <a:rect l="l" t="t" r="r" b="b"/>
              <a:pathLst>
                <a:path w="14455" h="13915" extrusionOk="0">
                  <a:moveTo>
                    <a:pt x="9915" y="836"/>
                  </a:moveTo>
                  <a:cubicBezTo>
                    <a:pt x="11606" y="836"/>
                    <a:pt x="13228" y="2148"/>
                    <a:pt x="13228" y="4132"/>
                  </a:cubicBezTo>
                  <a:cubicBezTo>
                    <a:pt x="13228" y="5958"/>
                    <a:pt x="11752" y="7430"/>
                    <a:pt x="9928" y="7430"/>
                  </a:cubicBezTo>
                  <a:cubicBezTo>
                    <a:pt x="9921" y="7430"/>
                    <a:pt x="9913" y="7430"/>
                    <a:pt x="9906" y="7430"/>
                  </a:cubicBezTo>
                  <a:cubicBezTo>
                    <a:pt x="6989" y="7406"/>
                    <a:pt x="5536" y="3858"/>
                    <a:pt x="7620" y="1798"/>
                  </a:cubicBezTo>
                  <a:cubicBezTo>
                    <a:pt x="8289" y="1133"/>
                    <a:pt x="9109" y="836"/>
                    <a:pt x="9915" y="836"/>
                  </a:cubicBezTo>
                  <a:close/>
                  <a:moveTo>
                    <a:pt x="9919" y="0"/>
                  </a:moveTo>
                  <a:cubicBezTo>
                    <a:pt x="8932" y="0"/>
                    <a:pt x="7944" y="352"/>
                    <a:pt x="7156" y="1060"/>
                  </a:cubicBezTo>
                  <a:cubicBezTo>
                    <a:pt x="5536" y="2536"/>
                    <a:pt x="5346" y="5024"/>
                    <a:pt x="6739" y="6727"/>
                  </a:cubicBezTo>
                  <a:lnTo>
                    <a:pt x="6001" y="7453"/>
                  </a:lnTo>
                  <a:cubicBezTo>
                    <a:pt x="5810" y="7358"/>
                    <a:pt x="5608" y="7310"/>
                    <a:pt x="5394" y="7310"/>
                  </a:cubicBezTo>
                  <a:cubicBezTo>
                    <a:pt x="5036" y="7310"/>
                    <a:pt x="4703" y="7441"/>
                    <a:pt x="4453" y="7703"/>
                  </a:cubicBezTo>
                  <a:lnTo>
                    <a:pt x="524" y="11632"/>
                  </a:lnTo>
                  <a:cubicBezTo>
                    <a:pt x="36" y="12133"/>
                    <a:pt x="0" y="12918"/>
                    <a:pt x="441" y="13454"/>
                  </a:cubicBezTo>
                  <a:cubicBezTo>
                    <a:pt x="709" y="13760"/>
                    <a:pt x="1081" y="13915"/>
                    <a:pt x="1454" y="13915"/>
                  </a:cubicBezTo>
                  <a:cubicBezTo>
                    <a:pt x="1793" y="13915"/>
                    <a:pt x="2132" y="13786"/>
                    <a:pt x="2393" y="13526"/>
                  </a:cubicBezTo>
                  <a:lnTo>
                    <a:pt x="6334" y="9585"/>
                  </a:lnTo>
                  <a:cubicBezTo>
                    <a:pt x="6739" y="9168"/>
                    <a:pt x="6846" y="8549"/>
                    <a:pt x="6584" y="8037"/>
                  </a:cubicBezTo>
                  <a:lnTo>
                    <a:pt x="7311" y="7299"/>
                  </a:lnTo>
                  <a:cubicBezTo>
                    <a:pt x="8077" y="7931"/>
                    <a:pt x="9002" y="8240"/>
                    <a:pt x="9923" y="8240"/>
                  </a:cubicBezTo>
                  <a:cubicBezTo>
                    <a:pt x="11048" y="8240"/>
                    <a:pt x="12166" y="7779"/>
                    <a:pt x="12978" y="6882"/>
                  </a:cubicBezTo>
                  <a:cubicBezTo>
                    <a:pt x="14454" y="5251"/>
                    <a:pt x="14395" y="2750"/>
                    <a:pt x="12835" y="1203"/>
                  </a:cubicBezTo>
                  <a:cubicBezTo>
                    <a:pt x="12029" y="403"/>
                    <a:pt x="10975" y="0"/>
                    <a:pt x="9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55"/>
            <p:cNvSpPr/>
            <p:nvPr/>
          </p:nvSpPr>
          <p:spPr>
            <a:xfrm>
              <a:off x="5463975" y="2354250"/>
              <a:ext cx="130700" cy="124375"/>
            </a:xfrm>
            <a:custGeom>
              <a:avLst/>
              <a:gdLst/>
              <a:ahLst/>
              <a:cxnLst/>
              <a:rect l="l" t="t" r="r" b="b"/>
              <a:pathLst>
                <a:path w="5228" h="4975" extrusionOk="0">
                  <a:moveTo>
                    <a:pt x="2715" y="0"/>
                  </a:moveTo>
                  <a:cubicBezTo>
                    <a:pt x="2060" y="0"/>
                    <a:pt x="1429" y="262"/>
                    <a:pt x="977" y="727"/>
                  </a:cubicBezTo>
                  <a:cubicBezTo>
                    <a:pt x="0" y="1703"/>
                    <a:pt x="0" y="3274"/>
                    <a:pt x="977" y="4251"/>
                  </a:cubicBezTo>
                  <a:cubicBezTo>
                    <a:pt x="1459" y="4733"/>
                    <a:pt x="2093" y="4974"/>
                    <a:pt x="2728" y="4974"/>
                  </a:cubicBezTo>
                  <a:cubicBezTo>
                    <a:pt x="3364" y="4974"/>
                    <a:pt x="4001" y="4733"/>
                    <a:pt x="4489" y="4251"/>
                  </a:cubicBezTo>
                  <a:cubicBezTo>
                    <a:pt x="4953" y="3786"/>
                    <a:pt x="5227" y="3155"/>
                    <a:pt x="5227" y="2501"/>
                  </a:cubicBezTo>
                  <a:cubicBezTo>
                    <a:pt x="5227" y="1834"/>
                    <a:pt x="4953" y="1203"/>
                    <a:pt x="4489" y="738"/>
                  </a:cubicBezTo>
                  <a:cubicBezTo>
                    <a:pt x="4025" y="262"/>
                    <a:pt x="3382" y="0"/>
                    <a:pt x="2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5" name="Google Shape;2045;p55"/>
          <p:cNvGrpSpPr/>
          <p:nvPr/>
        </p:nvGrpSpPr>
        <p:grpSpPr>
          <a:xfrm>
            <a:off x="4732325" y="2347375"/>
            <a:ext cx="355150" cy="314075"/>
            <a:chOff x="4732325" y="2483000"/>
            <a:chExt cx="355150" cy="314075"/>
          </a:xfrm>
        </p:grpSpPr>
        <p:sp>
          <p:nvSpPr>
            <p:cNvPr id="2046" name="Google Shape;2046;p55"/>
            <p:cNvSpPr/>
            <p:nvPr/>
          </p:nvSpPr>
          <p:spPr>
            <a:xfrm>
              <a:off x="4909750" y="2776500"/>
              <a:ext cx="119675" cy="20575"/>
            </a:xfrm>
            <a:custGeom>
              <a:avLst/>
              <a:gdLst/>
              <a:ahLst/>
              <a:cxnLst/>
              <a:rect l="l" t="t" r="r" b="b"/>
              <a:pathLst>
                <a:path w="4787" h="823" extrusionOk="0">
                  <a:moveTo>
                    <a:pt x="452" y="1"/>
                  </a:moveTo>
                  <a:cubicBezTo>
                    <a:pt x="238" y="1"/>
                    <a:pt x="60" y="156"/>
                    <a:pt x="36" y="370"/>
                  </a:cubicBezTo>
                  <a:cubicBezTo>
                    <a:pt x="0" y="608"/>
                    <a:pt x="191" y="822"/>
                    <a:pt x="441" y="822"/>
                  </a:cubicBezTo>
                  <a:lnTo>
                    <a:pt x="4346" y="822"/>
                  </a:lnTo>
                  <a:cubicBezTo>
                    <a:pt x="4548" y="822"/>
                    <a:pt x="4739" y="668"/>
                    <a:pt x="4763" y="453"/>
                  </a:cubicBezTo>
                  <a:cubicBezTo>
                    <a:pt x="4786" y="215"/>
                    <a:pt x="4596" y="1"/>
                    <a:pt x="4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55"/>
            <p:cNvSpPr/>
            <p:nvPr/>
          </p:nvSpPr>
          <p:spPr>
            <a:xfrm>
              <a:off x="4732325" y="2737825"/>
              <a:ext cx="95875" cy="59250"/>
            </a:xfrm>
            <a:custGeom>
              <a:avLst/>
              <a:gdLst/>
              <a:ahLst/>
              <a:cxnLst/>
              <a:rect l="l" t="t" r="r" b="b"/>
              <a:pathLst>
                <a:path w="3835" h="2370" extrusionOk="0">
                  <a:moveTo>
                    <a:pt x="1954" y="0"/>
                  </a:moveTo>
                  <a:lnTo>
                    <a:pt x="263" y="1667"/>
                  </a:lnTo>
                  <a:cubicBezTo>
                    <a:pt x="1" y="1929"/>
                    <a:pt x="179" y="2369"/>
                    <a:pt x="549" y="2369"/>
                  </a:cubicBezTo>
                  <a:lnTo>
                    <a:pt x="3180" y="2369"/>
                  </a:lnTo>
                  <a:cubicBezTo>
                    <a:pt x="3299" y="2369"/>
                    <a:pt x="3394" y="2322"/>
                    <a:pt x="3478" y="2250"/>
                  </a:cubicBezTo>
                  <a:lnTo>
                    <a:pt x="3835" y="1881"/>
                  </a:lnTo>
                  <a:lnTo>
                    <a:pt x="19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55"/>
            <p:cNvSpPr/>
            <p:nvPr/>
          </p:nvSpPr>
          <p:spPr>
            <a:xfrm>
              <a:off x="4792450" y="2655950"/>
              <a:ext cx="117300" cy="115525"/>
            </a:xfrm>
            <a:custGeom>
              <a:avLst/>
              <a:gdLst/>
              <a:ahLst/>
              <a:cxnLst/>
              <a:rect l="l" t="t" r="r" b="b"/>
              <a:pathLst>
                <a:path w="4692" h="4621" extrusionOk="0">
                  <a:moveTo>
                    <a:pt x="644" y="1"/>
                  </a:moveTo>
                  <a:cubicBezTo>
                    <a:pt x="180" y="489"/>
                    <a:pt x="1" y="1168"/>
                    <a:pt x="156" y="1811"/>
                  </a:cubicBezTo>
                  <a:cubicBezTo>
                    <a:pt x="227" y="2096"/>
                    <a:pt x="203" y="2382"/>
                    <a:pt x="72" y="2644"/>
                  </a:cubicBezTo>
                  <a:lnTo>
                    <a:pt x="2061" y="4621"/>
                  </a:lnTo>
                  <a:cubicBezTo>
                    <a:pt x="2224" y="4543"/>
                    <a:pt x="2408" y="4501"/>
                    <a:pt x="2592" y="4501"/>
                  </a:cubicBezTo>
                  <a:cubicBezTo>
                    <a:pt x="2690" y="4501"/>
                    <a:pt x="2787" y="4512"/>
                    <a:pt x="2882" y="4537"/>
                  </a:cubicBezTo>
                  <a:cubicBezTo>
                    <a:pt x="3035" y="4574"/>
                    <a:pt x="3190" y="4592"/>
                    <a:pt x="3344" y="4592"/>
                  </a:cubicBezTo>
                  <a:cubicBezTo>
                    <a:pt x="3841" y="4592"/>
                    <a:pt x="4329" y="4406"/>
                    <a:pt x="4692" y="4061"/>
                  </a:cubicBezTo>
                  <a:lnTo>
                    <a:pt x="6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55"/>
            <p:cNvSpPr/>
            <p:nvPr/>
          </p:nvSpPr>
          <p:spPr>
            <a:xfrm>
              <a:off x="4823125" y="2483000"/>
              <a:ext cx="264350" cy="259600"/>
            </a:xfrm>
            <a:custGeom>
              <a:avLst/>
              <a:gdLst/>
              <a:ahLst/>
              <a:cxnLst/>
              <a:rect l="l" t="t" r="r" b="b"/>
              <a:pathLst>
                <a:path w="10574" h="10384" extrusionOk="0">
                  <a:moveTo>
                    <a:pt x="7738" y="1"/>
                  </a:moveTo>
                  <a:cubicBezTo>
                    <a:pt x="7378" y="1"/>
                    <a:pt x="7016" y="127"/>
                    <a:pt x="6727" y="382"/>
                  </a:cubicBezTo>
                  <a:lnTo>
                    <a:pt x="0" y="6359"/>
                  </a:lnTo>
                  <a:lnTo>
                    <a:pt x="4037" y="10384"/>
                  </a:lnTo>
                  <a:lnTo>
                    <a:pt x="10037" y="3823"/>
                  </a:lnTo>
                  <a:cubicBezTo>
                    <a:pt x="10573" y="3240"/>
                    <a:pt x="10573" y="2335"/>
                    <a:pt x="10037" y="1764"/>
                  </a:cubicBezTo>
                  <a:lnTo>
                    <a:pt x="8859" y="490"/>
                  </a:lnTo>
                  <a:cubicBezTo>
                    <a:pt x="8560" y="166"/>
                    <a:pt x="8150" y="1"/>
                    <a:pt x="7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0" name="Google Shape;2050;p55"/>
          <p:cNvGrpSpPr/>
          <p:nvPr/>
        </p:nvGrpSpPr>
        <p:grpSpPr>
          <a:xfrm>
            <a:off x="4250425" y="2312950"/>
            <a:ext cx="354075" cy="348475"/>
            <a:chOff x="4250425" y="2312950"/>
            <a:chExt cx="354075" cy="348475"/>
          </a:xfrm>
        </p:grpSpPr>
        <p:sp>
          <p:nvSpPr>
            <p:cNvPr id="2051" name="Google Shape;2051;p55"/>
            <p:cNvSpPr/>
            <p:nvPr/>
          </p:nvSpPr>
          <p:spPr>
            <a:xfrm>
              <a:off x="4414150" y="2475675"/>
              <a:ext cx="23225" cy="23250"/>
            </a:xfrm>
            <a:custGeom>
              <a:avLst/>
              <a:gdLst/>
              <a:ahLst/>
              <a:cxnLst/>
              <a:rect l="l" t="t" r="r" b="b"/>
              <a:pathLst>
                <a:path w="929" h="930" extrusionOk="0">
                  <a:moveTo>
                    <a:pt x="464" y="1"/>
                  </a:moveTo>
                  <a:cubicBezTo>
                    <a:pt x="214" y="1"/>
                    <a:pt x="0" y="203"/>
                    <a:pt x="0" y="465"/>
                  </a:cubicBezTo>
                  <a:cubicBezTo>
                    <a:pt x="0" y="715"/>
                    <a:pt x="214" y="930"/>
                    <a:pt x="464" y="930"/>
                  </a:cubicBezTo>
                  <a:cubicBezTo>
                    <a:pt x="726" y="930"/>
                    <a:pt x="929" y="715"/>
                    <a:pt x="929" y="465"/>
                  </a:cubicBezTo>
                  <a:cubicBezTo>
                    <a:pt x="929" y="203"/>
                    <a:pt x="726" y="1"/>
                    <a:pt x="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55"/>
            <p:cNvSpPr/>
            <p:nvPr/>
          </p:nvSpPr>
          <p:spPr>
            <a:xfrm>
              <a:off x="4297750" y="2391450"/>
              <a:ext cx="223575" cy="223850"/>
            </a:xfrm>
            <a:custGeom>
              <a:avLst/>
              <a:gdLst/>
              <a:ahLst/>
              <a:cxnLst/>
              <a:rect l="l" t="t" r="r" b="b"/>
              <a:pathLst>
                <a:path w="8943" h="8954" extrusionOk="0">
                  <a:moveTo>
                    <a:pt x="5113" y="2550"/>
                  </a:moveTo>
                  <a:cubicBezTo>
                    <a:pt x="5768" y="2550"/>
                    <a:pt x="6394" y="3061"/>
                    <a:pt x="6394" y="3834"/>
                  </a:cubicBezTo>
                  <a:cubicBezTo>
                    <a:pt x="6394" y="4537"/>
                    <a:pt x="5823" y="5108"/>
                    <a:pt x="5120" y="5108"/>
                  </a:cubicBezTo>
                  <a:cubicBezTo>
                    <a:pt x="3977" y="5108"/>
                    <a:pt x="3406" y="3727"/>
                    <a:pt x="4216" y="2929"/>
                  </a:cubicBezTo>
                  <a:cubicBezTo>
                    <a:pt x="4478" y="2667"/>
                    <a:pt x="4799" y="2550"/>
                    <a:pt x="5113" y="2550"/>
                  </a:cubicBezTo>
                  <a:close/>
                  <a:moveTo>
                    <a:pt x="4847" y="1"/>
                  </a:moveTo>
                  <a:lnTo>
                    <a:pt x="1" y="4227"/>
                  </a:lnTo>
                  <a:lnTo>
                    <a:pt x="4728" y="8954"/>
                  </a:lnTo>
                  <a:lnTo>
                    <a:pt x="8942" y="4096"/>
                  </a:lnTo>
                  <a:lnTo>
                    <a:pt x="48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55"/>
            <p:cNvSpPr/>
            <p:nvPr/>
          </p:nvSpPr>
          <p:spPr>
            <a:xfrm>
              <a:off x="4250425" y="2510500"/>
              <a:ext cx="152125" cy="150925"/>
            </a:xfrm>
            <a:custGeom>
              <a:avLst/>
              <a:gdLst/>
              <a:ahLst/>
              <a:cxnLst/>
              <a:rect l="l" t="t" r="r" b="b"/>
              <a:pathLst>
                <a:path w="6085" h="6037" extrusionOk="0">
                  <a:moveTo>
                    <a:pt x="1275" y="1"/>
                  </a:moveTo>
                  <a:lnTo>
                    <a:pt x="191" y="942"/>
                  </a:lnTo>
                  <a:cubicBezTo>
                    <a:pt x="13" y="1096"/>
                    <a:pt x="1" y="1370"/>
                    <a:pt x="167" y="1537"/>
                  </a:cubicBezTo>
                  <a:lnTo>
                    <a:pt x="4549" y="5918"/>
                  </a:lnTo>
                  <a:cubicBezTo>
                    <a:pt x="4628" y="5997"/>
                    <a:pt x="4731" y="6036"/>
                    <a:pt x="4834" y="6036"/>
                  </a:cubicBezTo>
                  <a:cubicBezTo>
                    <a:pt x="4948" y="6036"/>
                    <a:pt x="5063" y="5988"/>
                    <a:pt x="5144" y="5895"/>
                  </a:cubicBezTo>
                  <a:lnTo>
                    <a:pt x="6085" y="4811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55"/>
            <p:cNvSpPr/>
            <p:nvPr/>
          </p:nvSpPr>
          <p:spPr>
            <a:xfrm>
              <a:off x="4434375" y="2312950"/>
              <a:ext cx="170125" cy="165750"/>
            </a:xfrm>
            <a:custGeom>
              <a:avLst/>
              <a:gdLst/>
              <a:ahLst/>
              <a:cxnLst/>
              <a:rect l="l" t="t" r="r" b="b"/>
              <a:pathLst>
                <a:path w="6805" h="6630" extrusionOk="0">
                  <a:moveTo>
                    <a:pt x="3330" y="0"/>
                  </a:moveTo>
                  <a:cubicBezTo>
                    <a:pt x="3007" y="0"/>
                    <a:pt x="2743" y="424"/>
                    <a:pt x="3049" y="712"/>
                  </a:cubicBezTo>
                  <a:lnTo>
                    <a:pt x="3668" y="1283"/>
                  </a:lnTo>
                  <a:lnTo>
                    <a:pt x="2703" y="2259"/>
                  </a:lnTo>
                  <a:lnTo>
                    <a:pt x="2442" y="1998"/>
                  </a:lnTo>
                  <a:cubicBezTo>
                    <a:pt x="2204" y="1760"/>
                    <a:pt x="1892" y="1641"/>
                    <a:pt x="1578" y="1641"/>
                  </a:cubicBezTo>
                  <a:cubicBezTo>
                    <a:pt x="1293" y="1641"/>
                    <a:pt x="1007" y="1740"/>
                    <a:pt x="775" y="1938"/>
                  </a:cubicBezTo>
                  <a:lnTo>
                    <a:pt x="1" y="2605"/>
                  </a:lnTo>
                  <a:lnTo>
                    <a:pt x="4025" y="6629"/>
                  </a:lnTo>
                  <a:lnTo>
                    <a:pt x="4692" y="5855"/>
                  </a:lnTo>
                  <a:cubicBezTo>
                    <a:pt x="5109" y="5367"/>
                    <a:pt x="5085" y="4641"/>
                    <a:pt x="4632" y="4188"/>
                  </a:cubicBezTo>
                  <a:lnTo>
                    <a:pt x="4370" y="3926"/>
                  </a:lnTo>
                  <a:lnTo>
                    <a:pt x="5406" y="2890"/>
                  </a:lnTo>
                  <a:lnTo>
                    <a:pt x="5942" y="3379"/>
                  </a:lnTo>
                  <a:cubicBezTo>
                    <a:pt x="6029" y="3460"/>
                    <a:pt x="6124" y="3495"/>
                    <a:pt x="6216" y="3495"/>
                  </a:cubicBezTo>
                  <a:cubicBezTo>
                    <a:pt x="6536" y="3495"/>
                    <a:pt x="6805" y="3071"/>
                    <a:pt x="6490" y="2783"/>
                  </a:cubicBezTo>
                  <a:lnTo>
                    <a:pt x="3608" y="116"/>
                  </a:lnTo>
                  <a:cubicBezTo>
                    <a:pt x="3519" y="34"/>
                    <a:pt x="3422" y="0"/>
                    <a:pt x="3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5" name="Google Shape;2055;p55"/>
          <p:cNvGrpSpPr/>
          <p:nvPr/>
        </p:nvGrpSpPr>
        <p:grpSpPr>
          <a:xfrm>
            <a:off x="3643800" y="2341700"/>
            <a:ext cx="348300" cy="319750"/>
            <a:chOff x="3643800" y="2341700"/>
            <a:chExt cx="348300" cy="319750"/>
          </a:xfrm>
        </p:grpSpPr>
        <p:sp>
          <p:nvSpPr>
            <p:cNvPr id="2056" name="Google Shape;2056;p55"/>
            <p:cNvSpPr/>
            <p:nvPr/>
          </p:nvSpPr>
          <p:spPr>
            <a:xfrm>
              <a:off x="3720600" y="2341700"/>
              <a:ext cx="20575" cy="32800"/>
            </a:xfrm>
            <a:custGeom>
              <a:avLst/>
              <a:gdLst/>
              <a:ahLst/>
              <a:cxnLst/>
              <a:rect l="l" t="t" r="r" b="b"/>
              <a:pathLst>
                <a:path w="823" h="1312" extrusionOk="0">
                  <a:moveTo>
                    <a:pt x="423" y="0"/>
                  </a:moveTo>
                  <a:cubicBezTo>
                    <a:pt x="191" y="0"/>
                    <a:pt x="1" y="182"/>
                    <a:pt x="1" y="407"/>
                  </a:cubicBezTo>
                  <a:lnTo>
                    <a:pt x="1" y="1312"/>
                  </a:lnTo>
                  <a:lnTo>
                    <a:pt x="822" y="1312"/>
                  </a:lnTo>
                  <a:lnTo>
                    <a:pt x="822" y="419"/>
                  </a:lnTo>
                  <a:cubicBezTo>
                    <a:pt x="822" y="205"/>
                    <a:pt x="667" y="26"/>
                    <a:pt x="465" y="2"/>
                  </a:cubicBezTo>
                  <a:cubicBezTo>
                    <a:pt x="451" y="1"/>
                    <a:pt x="437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55"/>
            <p:cNvSpPr/>
            <p:nvPr/>
          </p:nvSpPr>
          <p:spPr>
            <a:xfrm>
              <a:off x="3807825" y="2341700"/>
              <a:ext cx="20550" cy="32800"/>
            </a:xfrm>
            <a:custGeom>
              <a:avLst/>
              <a:gdLst/>
              <a:ahLst/>
              <a:cxnLst/>
              <a:rect l="l" t="t" r="r" b="b"/>
              <a:pathLst>
                <a:path w="822" h="1312" extrusionOk="0">
                  <a:moveTo>
                    <a:pt x="412" y="0"/>
                  </a:moveTo>
                  <a:cubicBezTo>
                    <a:pt x="191" y="0"/>
                    <a:pt x="0" y="182"/>
                    <a:pt x="0" y="407"/>
                  </a:cubicBezTo>
                  <a:lnTo>
                    <a:pt x="0" y="1312"/>
                  </a:lnTo>
                  <a:lnTo>
                    <a:pt x="810" y="1312"/>
                  </a:lnTo>
                  <a:lnTo>
                    <a:pt x="810" y="419"/>
                  </a:lnTo>
                  <a:cubicBezTo>
                    <a:pt x="822" y="205"/>
                    <a:pt x="667" y="26"/>
                    <a:pt x="453" y="2"/>
                  </a:cubicBezTo>
                  <a:cubicBezTo>
                    <a:pt x="439" y="1"/>
                    <a:pt x="426" y="0"/>
                    <a:pt x="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55"/>
            <p:cNvSpPr/>
            <p:nvPr/>
          </p:nvSpPr>
          <p:spPr>
            <a:xfrm>
              <a:off x="3643800" y="2374475"/>
              <a:ext cx="348300" cy="75925"/>
            </a:xfrm>
            <a:custGeom>
              <a:avLst/>
              <a:gdLst/>
              <a:ahLst/>
              <a:cxnLst/>
              <a:rect l="l" t="t" r="r" b="b"/>
              <a:pathLst>
                <a:path w="13932" h="3037" extrusionOk="0">
                  <a:moveTo>
                    <a:pt x="12726" y="1"/>
                  </a:moveTo>
                  <a:cubicBezTo>
                    <a:pt x="12719" y="1"/>
                    <a:pt x="12712" y="1"/>
                    <a:pt x="12705" y="1"/>
                  </a:cubicBezTo>
                  <a:lnTo>
                    <a:pt x="10859" y="1"/>
                  </a:lnTo>
                  <a:lnTo>
                    <a:pt x="10859" y="1703"/>
                  </a:lnTo>
                  <a:cubicBezTo>
                    <a:pt x="10859" y="1906"/>
                    <a:pt x="10704" y="2084"/>
                    <a:pt x="10502" y="2120"/>
                  </a:cubicBezTo>
                  <a:cubicBezTo>
                    <a:pt x="10488" y="2122"/>
                    <a:pt x="10474" y="2122"/>
                    <a:pt x="10460" y="2122"/>
                  </a:cubicBezTo>
                  <a:cubicBezTo>
                    <a:pt x="10228" y="2122"/>
                    <a:pt x="10038" y="1939"/>
                    <a:pt x="10038" y="1703"/>
                  </a:cubicBezTo>
                  <a:lnTo>
                    <a:pt x="10038" y="1"/>
                  </a:lnTo>
                  <a:lnTo>
                    <a:pt x="7371" y="1"/>
                  </a:lnTo>
                  <a:lnTo>
                    <a:pt x="7371" y="1703"/>
                  </a:lnTo>
                  <a:cubicBezTo>
                    <a:pt x="7383" y="1906"/>
                    <a:pt x="7228" y="2084"/>
                    <a:pt x="7014" y="2120"/>
                  </a:cubicBezTo>
                  <a:cubicBezTo>
                    <a:pt x="7000" y="2122"/>
                    <a:pt x="6987" y="2122"/>
                    <a:pt x="6973" y="2122"/>
                  </a:cubicBezTo>
                  <a:cubicBezTo>
                    <a:pt x="6752" y="2122"/>
                    <a:pt x="6561" y="1939"/>
                    <a:pt x="6561" y="1703"/>
                  </a:cubicBezTo>
                  <a:lnTo>
                    <a:pt x="6561" y="1"/>
                  </a:lnTo>
                  <a:lnTo>
                    <a:pt x="3894" y="1"/>
                  </a:lnTo>
                  <a:lnTo>
                    <a:pt x="3894" y="1703"/>
                  </a:lnTo>
                  <a:cubicBezTo>
                    <a:pt x="3894" y="1906"/>
                    <a:pt x="3739" y="2084"/>
                    <a:pt x="3537" y="2120"/>
                  </a:cubicBezTo>
                  <a:cubicBezTo>
                    <a:pt x="3523" y="2122"/>
                    <a:pt x="3509" y="2122"/>
                    <a:pt x="3495" y="2122"/>
                  </a:cubicBezTo>
                  <a:cubicBezTo>
                    <a:pt x="3263" y="2122"/>
                    <a:pt x="3073" y="1939"/>
                    <a:pt x="3073" y="1703"/>
                  </a:cubicBezTo>
                  <a:lnTo>
                    <a:pt x="3073" y="1"/>
                  </a:lnTo>
                  <a:lnTo>
                    <a:pt x="1227" y="1"/>
                  </a:lnTo>
                  <a:cubicBezTo>
                    <a:pt x="548" y="1"/>
                    <a:pt x="1" y="549"/>
                    <a:pt x="1" y="1215"/>
                  </a:cubicBezTo>
                  <a:lnTo>
                    <a:pt x="1" y="3037"/>
                  </a:lnTo>
                  <a:lnTo>
                    <a:pt x="13931" y="3037"/>
                  </a:lnTo>
                  <a:lnTo>
                    <a:pt x="13931" y="1215"/>
                  </a:lnTo>
                  <a:cubicBezTo>
                    <a:pt x="13931" y="544"/>
                    <a:pt x="13395" y="1"/>
                    <a:pt x="12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55"/>
            <p:cNvSpPr/>
            <p:nvPr/>
          </p:nvSpPr>
          <p:spPr>
            <a:xfrm>
              <a:off x="3894725" y="2341700"/>
              <a:ext cx="20575" cy="32800"/>
            </a:xfrm>
            <a:custGeom>
              <a:avLst/>
              <a:gdLst/>
              <a:ahLst/>
              <a:cxnLst/>
              <a:rect l="l" t="t" r="r" b="b"/>
              <a:pathLst>
                <a:path w="823" h="1312" extrusionOk="0">
                  <a:moveTo>
                    <a:pt x="423" y="0"/>
                  </a:moveTo>
                  <a:cubicBezTo>
                    <a:pt x="191" y="0"/>
                    <a:pt x="1" y="182"/>
                    <a:pt x="1" y="407"/>
                  </a:cubicBezTo>
                  <a:lnTo>
                    <a:pt x="1" y="1312"/>
                  </a:lnTo>
                  <a:lnTo>
                    <a:pt x="822" y="1312"/>
                  </a:lnTo>
                  <a:lnTo>
                    <a:pt x="822" y="419"/>
                  </a:lnTo>
                  <a:cubicBezTo>
                    <a:pt x="822" y="205"/>
                    <a:pt x="667" y="26"/>
                    <a:pt x="465" y="2"/>
                  </a:cubicBezTo>
                  <a:cubicBezTo>
                    <a:pt x="451" y="1"/>
                    <a:pt x="437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55"/>
            <p:cNvSpPr/>
            <p:nvPr/>
          </p:nvSpPr>
          <p:spPr>
            <a:xfrm>
              <a:off x="3643800" y="2470925"/>
              <a:ext cx="348300" cy="190525"/>
            </a:xfrm>
            <a:custGeom>
              <a:avLst/>
              <a:gdLst/>
              <a:ahLst/>
              <a:cxnLst/>
              <a:rect l="l" t="t" r="r" b="b"/>
              <a:pathLst>
                <a:path w="13932" h="7621" extrusionOk="0">
                  <a:moveTo>
                    <a:pt x="2811" y="1143"/>
                  </a:moveTo>
                  <a:cubicBezTo>
                    <a:pt x="3025" y="1143"/>
                    <a:pt x="3204" y="1298"/>
                    <a:pt x="3227" y="1501"/>
                  </a:cubicBezTo>
                  <a:cubicBezTo>
                    <a:pt x="3263" y="1751"/>
                    <a:pt x="3073" y="1953"/>
                    <a:pt x="2823" y="1953"/>
                  </a:cubicBezTo>
                  <a:lnTo>
                    <a:pt x="2406" y="1953"/>
                  </a:lnTo>
                  <a:cubicBezTo>
                    <a:pt x="2398" y="1954"/>
                    <a:pt x="2390" y="1954"/>
                    <a:pt x="2383" y="1954"/>
                  </a:cubicBezTo>
                  <a:cubicBezTo>
                    <a:pt x="2179" y="1954"/>
                    <a:pt x="2012" y="1802"/>
                    <a:pt x="1989" y="1596"/>
                  </a:cubicBezTo>
                  <a:cubicBezTo>
                    <a:pt x="1953" y="1358"/>
                    <a:pt x="2144" y="1143"/>
                    <a:pt x="2394" y="1143"/>
                  </a:cubicBezTo>
                  <a:close/>
                  <a:moveTo>
                    <a:pt x="4989" y="1143"/>
                  </a:moveTo>
                  <a:cubicBezTo>
                    <a:pt x="5204" y="1143"/>
                    <a:pt x="5382" y="1298"/>
                    <a:pt x="5406" y="1501"/>
                  </a:cubicBezTo>
                  <a:cubicBezTo>
                    <a:pt x="5430" y="1751"/>
                    <a:pt x="5239" y="1953"/>
                    <a:pt x="5001" y="1953"/>
                  </a:cubicBezTo>
                  <a:lnTo>
                    <a:pt x="4573" y="1953"/>
                  </a:lnTo>
                  <a:cubicBezTo>
                    <a:pt x="4565" y="1954"/>
                    <a:pt x="4558" y="1954"/>
                    <a:pt x="4551" y="1954"/>
                  </a:cubicBezTo>
                  <a:cubicBezTo>
                    <a:pt x="4358" y="1954"/>
                    <a:pt x="4190" y="1802"/>
                    <a:pt x="4156" y="1596"/>
                  </a:cubicBezTo>
                  <a:cubicBezTo>
                    <a:pt x="4132" y="1358"/>
                    <a:pt x="4323" y="1143"/>
                    <a:pt x="4561" y="1143"/>
                  </a:cubicBezTo>
                  <a:close/>
                  <a:moveTo>
                    <a:pt x="7168" y="1143"/>
                  </a:moveTo>
                  <a:cubicBezTo>
                    <a:pt x="7383" y="1143"/>
                    <a:pt x="7561" y="1298"/>
                    <a:pt x="7585" y="1501"/>
                  </a:cubicBezTo>
                  <a:cubicBezTo>
                    <a:pt x="7609" y="1751"/>
                    <a:pt x="7418" y="1953"/>
                    <a:pt x="7180" y="1953"/>
                  </a:cubicBezTo>
                  <a:lnTo>
                    <a:pt x="6752" y="1953"/>
                  </a:lnTo>
                  <a:cubicBezTo>
                    <a:pt x="6744" y="1954"/>
                    <a:pt x="6736" y="1954"/>
                    <a:pt x="6728" y="1954"/>
                  </a:cubicBezTo>
                  <a:cubicBezTo>
                    <a:pt x="6525" y="1954"/>
                    <a:pt x="6358" y="1802"/>
                    <a:pt x="6335" y="1596"/>
                  </a:cubicBezTo>
                  <a:cubicBezTo>
                    <a:pt x="6311" y="1358"/>
                    <a:pt x="6502" y="1143"/>
                    <a:pt x="6740" y="1143"/>
                  </a:cubicBezTo>
                  <a:close/>
                  <a:moveTo>
                    <a:pt x="9347" y="1143"/>
                  </a:moveTo>
                  <a:cubicBezTo>
                    <a:pt x="9550" y="1143"/>
                    <a:pt x="9728" y="1298"/>
                    <a:pt x="9764" y="1501"/>
                  </a:cubicBezTo>
                  <a:cubicBezTo>
                    <a:pt x="9788" y="1751"/>
                    <a:pt x="9597" y="1953"/>
                    <a:pt x="9359" y="1953"/>
                  </a:cubicBezTo>
                  <a:lnTo>
                    <a:pt x="8930" y="1953"/>
                  </a:lnTo>
                  <a:cubicBezTo>
                    <a:pt x="8923" y="1954"/>
                    <a:pt x="8915" y="1954"/>
                    <a:pt x="8907" y="1954"/>
                  </a:cubicBezTo>
                  <a:cubicBezTo>
                    <a:pt x="8703" y="1954"/>
                    <a:pt x="8537" y="1802"/>
                    <a:pt x="8514" y="1596"/>
                  </a:cubicBezTo>
                  <a:cubicBezTo>
                    <a:pt x="8490" y="1358"/>
                    <a:pt x="8680" y="1143"/>
                    <a:pt x="8919" y="1143"/>
                  </a:cubicBezTo>
                  <a:close/>
                  <a:moveTo>
                    <a:pt x="11514" y="1143"/>
                  </a:moveTo>
                  <a:cubicBezTo>
                    <a:pt x="11728" y="1143"/>
                    <a:pt x="11907" y="1298"/>
                    <a:pt x="11931" y="1501"/>
                  </a:cubicBezTo>
                  <a:cubicBezTo>
                    <a:pt x="11967" y="1751"/>
                    <a:pt x="11776" y="1953"/>
                    <a:pt x="11526" y="1953"/>
                  </a:cubicBezTo>
                  <a:lnTo>
                    <a:pt x="11109" y="1953"/>
                  </a:lnTo>
                  <a:cubicBezTo>
                    <a:pt x="11102" y="1954"/>
                    <a:pt x="11094" y="1954"/>
                    <a:pt x="11086" y="1954"/>
                  </a:cubicBezTo>
                  <a:cubicBezTo>
                    <a:pt x="10882" y="1954"/>
                    <a:pt x="10715" y="1802"/>
                    <a:pt x="10693" y="1596"/>
                  </a:cubicBezTo>
                  <a:cubicBezTo>
                    <a:pt x="10657" y="1358"/>
                    <a:pt x="10847" y="1143"/>
                    <a:pt x="11097" y="1143"/>
                  </a:cubicBezTo>
                  <a:close/>
                  <a:moveTo>
                    <a:pt x="2811" y="2882"/>
                  </a:moveTo>
                  <a:cubicBezTo>
                    <a:pt x="3025" y="2882"/>
                    <a:pt x="3204" y="3037"/>
                    <a:pt x="3227" y="3251"/>
                  </a:cubicBezTo>
                  <a:cubicBezTo>
                    <a:pt x="3263" y="3489"/>
                    <a:pt x="3073" y="3703"/>
                    <a:pt x="2823" y="3703"/>
                  </a:cubicBezTo>
                  <a:lnTo>
                    <a:pt x="2406" y="3703"/>
                  </a:lnTo>
                  <a:cubicBezTo>
                    <a:pt x="2191" y="3703"/>
                    <a:pt x="2013" y="3549"/>
                    <a:pt x="1989" y="3334"/>
                  </a:cubicBezTo>
                  <a:cubicBezTo>
                    <a:pt x="1953" y="3096"/>
                    <a:pt x="2144" y="2882"/>
                    <a:pt x="2394" y="2882"/>
                  </a:cubicBezTo>
                  <a:close/>
                  <a:moveTo>
                    <a:pt x="4989" y="2882"/>
                  </a:moveTo>
                  <a:cubicBezTo>
                    <a:pt x="5204" y="2882"/>
                    <a:pt x="5382" y="3037"/>
                    <a:pt x="5406" y="3251"/>
                  </a:cubicBezTo>
                  <a:cubicBezTo>
                    <a:pt x="5430" y="3489"/>
                    <a:pt x="5239" y="3703"/>
                    <a:pt x="5001" y="3703"/>
                  </a:cubicBezTo>
                  <a:lnTo>
                    <a:pt x="4573" y="3703"/>
                  </a:lnTo>
                  <a:cubicBezTo>
                    <a:pt x="4370" y="3703"/>
                    <a:pt x="4192" y="3549"/>
                    <a:pt x="4156" y="3334"/>
                  </a:cubicBezTo>
                  <a:cubicBezTo>
                    <a:pt x="4132" y="3096"/>
                    <a:pt x="4323" y="2882"/>
                    <a:pt x="4561" y="2882"/>
                  </a:cubicBezTo>
                  <a:close/>
                  <a:moveTo>
                    <a:pt x="7168" y="2882"/>
                  </a:moveTo>
                  <a:cubicBezTo>
                    <a:pt x="7383" y="2882"/>
                    <a:pt x="7561" y="3037"/>
                    <a:pt x="7585" y="3251"/>
                  </a:cubicBezTo>
                  <a:cubicBezTo>
                    <a:pt x="7609" y="3489"/>
                    <a:pt x="7418" y="3703"/>
                    <a:pt x="7180" y="3703"/>
                  </a:cubicBezTo>
                  <a:lnTo>
                    <a:pt x="6752" y="3703"/>
                  </a:lnTo>
                  <a:cubicBezTo>
                    <a:pt x="6537" y="3703"/>
                    <a:pt x="6359" y="3549"/>
                    <a:pt x="6335" y="3334"/>
                  </a:cubicBezTo>
                  <a:cubicBezTo>
                    <a:pt x="6311" y="3096"/>
                    <a:pt x="6502" y="2882"/>
                    <a:pt x="6740" y="2882"/>
                  </a:cubicBezTo>
                  <a:close/>
                  <a:moveTo>
                    <a:pt x="9347" y="2882"/>
                  </a:moveTo>
                  <a:cubicBezTo>
                    <a:pt x="9550" y="2882"/>
                    <a:pt x="9728" y="3037"/>
                    <a:pt x="9764" y="3251"/>
                  </a:cubicBezTo>
                  <a:cubicBezTo>
                    <a:pt x="9788" y="3489"/>
                    <a:pt x="9597" y="3703"/>
                    <a:pt x="9359" y="3703"/>
                  </a:cubicBezTo>
                  <a:lnTo>
                    <a:pt x="8930" y="3703"/>
                  </a:lnTo>
                  <a:cubicBezTo>
                    <a:pt x="8716" y="3703"/>
                    <a:pt x="8538" y="3549"/>
                    <a:pt x="8514" y="3334"/>
                  </a:cubicBezTo>
                  <a:cubicBezTo>
                    <a:pt x="8490" y="3096"/>
                    <a:pt x="8680" y="2882"/>
                    <a:pt x="8919" y="2882"/>
                  </a:cubicBezTo>
                  <a:close/>
                  <a:moveTo>
                    <a:pt x="11514" y="2882"/>
                  </a:moveTo>
                  <a:cubicBezTo>
                    <a:pt x="11728" y="2882"/>
                    <a:pt x="11907" y="3037"/>
                    <a:pt x="11931" y="3251"/>
                  </a:cubicBezTo>
                  <a:cubicBezTo>
                    <a:pt x="11967" y="3489"/>
                    <a:pt x="11776" y="3703"/>
                    <a:pt x="11526" y="3703"/>
                  </a:cubicBezTo>
                  <a:lnTo>
                    <a:pt x="11109" y="3703"/>
                  </a:lnTo>
                  <a:cubicBezTo>
                    <a:pt x="10895" y="3703"/>
                    <a:pt x="10716" y="3549"/>
                    <a:pt x="10693" y="3334"/>
                  </a:cubicBezTo>
                  <a:cubicBezTo>
                    <a:pt x="10657" y="3096"/>
                    <a:pt x="10847" y="2882"/>
                    <a:pt x="11097" y="2882"/>
                  </a:cubicBezTo>
                  <a:close/>
                  <a:moveTo>
                    <a:pt x="2811" y="4620"/>
                  </a:moveTo>
                  <a:cubicBezTo>
                    <a:pt x="3025" y="4620"/>
                    <a:pt x="3204" y="4775"/>
                    <a:pt x="3227" y="4989"/>
                  </a:cubicBezTo>
                  <a:cubicBezTo>
                    <a:pt x="3263" y="5227"/>
                    <a:pt x="3073" y="5442"/>
                    <a:pt x="2823" y="5442"/>
                  </a:cubicBezTo>
                  <a:lnTo>
                    <a:pt x="2406" y="5442"/>
                  </a:lnTo>
                  <a:cubicBezTo>
                    <a:pt x="2191" y="5442"/>
                    <a:pt x="2013" y="5287"/>
                    <a:pt x="1989" y="5084"/>
                  </a:cubicBezTo>
                  <a:cubicBezTo>
                    <a:pt x="1953" y="4834"/>
                    <a:pt x="2144" y="4620"/>
                    <a:pt x="2394" y="4620"/>
                  </a:cubicBezTo>
                  <a:close/>
                  <a:moveTo>
                    <a:pt x="4989" y="4620"/>
                  </a:moveTo>
                  <a:cubicBezTo>
                    <a:pt x="5204" y="4620"/>
                    <a:pt x="5382" y="4775"/>
                    <a:pt x="5406" y="4989"/>
                  </a:cubicBezTo>
                  <a:cubicBezTo>
                    <a:pt x="5430" y="5227"/>
                    <a:pt x="5239" y="5442"/>
                    <a:pt x="5001" y="5442"/>
                  </a:cubicBezTo>
                  <a:lnTo>
                    <a:pt x="4573" y="5442"/>
                  </a:lnTo>
                  <a:cubicBezTo>
                    <a:pt x="4370" y="5442"/>
                    <a:pt x="4192" y="5287"/>
                    <a:pt x="4156" y="5084"/>
                  </a:cubicBezTo>
                  <a:cubicBezTo>
                    <a:pt x="4132" y="4834"/>
                    <a:pt x="4323" y="4620"/>
                    <a:pt x="4561" y="4620"/>
                  </a:cubicBezTo>
                  <a:close/>
                  <a:moveTo>
                    <a:pt x="7168" y="4620"/>
                  </a:moveTo>
                  <a:cubicBezTo>
                    <a:pt x="7383" y="4620"/>
                    <a:pt x="7561" y="4775"/>
                    <a:pt x="7585" y="4989"/>
                  </a:cubicBezTo>
                  <a:cubicBezTo>
                    <a:pt x="7609" y="5227"/>
                    <a:pt x="7418" y="5442"/>
                    <a:pt x="7180" y="5442"/>
                  </a:cubicBezTo>
                  <a:lnTo>
                    <a:pt x="6752" y="5442"/>
                  </a:lnTo>
                  <a:cubicBezTo>
                    <a:pt x="6537" y="5442"/>
                    <a:pt x="6359" y="5287"/>
                    <a:pt x="6335" y="5084"/>
                  </a:cubicBezTo>
                  <a:cubicBezTo>
                    <a:pt x="6311" y="4834"/>
                    <a:pt x="6502" y="4620"/>
                    <a:pt x="6740" y="4620"/>
                  </a:cubicBezTo>
                  <a:close/>
                  <a:moveTo>
                    <a:pt x="9347" y="4620"/>
                  </a:moveTo>
                  <a:cubicBezTo>
                    <a:pt x="9550" y="4620"/>
                    <a:pt x="9728" y="4775"/>
                    <a:pt x="9764" y="4989"/>
                  </a:cubicBezTo>
                  <a:cubicBezTo>
                    <a:pt x="9788" y="5227"/>
                    <a:pt x="9597" y="5442"/>
                    <a:pt x="9359" y="5442"/>
                  </a:cubicBezTo>
                  <a:lnTo>
                    <a:pt x="8930" y="5442"/>
                  </a:lnTo>
                  <a:cubicBezTo>
                    <a:pt x="8716" y="5442"/>
                    <a:pt x="8538" y="5287"/>
                    <a:pt x="8514" y="5084"/>
                  </a:cubicBezTo>
                  <a:cubicBezTo>
                    <a:pt x="8490" y="4834"/>
                    <a:pt x="8680" y="4620"/>
                    <a:pt x="8919" y="4620"/>
                  </a:cubicBezTo>
                  <a:close/>
                  <a:moveTo>
                    <a:pt x="11514" y="4620"/>
                  </a:moveTo>
                  <a:cubicBezTo>
                    <a:pt x="11728" y="4620"/>
                    <a:pt x="11907" y="4775"/>
                    <a:pt x="11931" y="4989"/>
                  </a:cubicBezTo>
                  <a:cubicBezTo>
                    <a:pt x="11967" y="5227"/>
                    <a:pt x="11776" y="5442"/>
                    <a:pt x="11526" y="5442"/>
                  </a:cubicBezTo>
                  <a:lnTo>
                    <a:pt x="11109" y="5442"/>
                  </a:lnTo>
                  <a:cubicBezTo>
                    <a:pt x="10895" y="5442"/>
                    <a:pt x="10716" y="5287"/>
                    <a:pt x="10693" y="5084"/>
                  </a:cubicBezTo>
                  <a:cubicBezTo>
                    <a:pt x="10657" y="4834"/>
                    <a:pt x="10847" y="4620"/>
                    <a:pt x="11097" y="4620"/>
                  </a:cubicBezTo>
                  <a:close/>
                  <a:moveTo>
                    <a:pt x="1" y="0"/>
                  </a:moveTo>
                  <a:lnTo>
                    <a:pt x="1" y="6394"/>
                  </a:lnTo>
                  <a:cubicBezTo>
                    <a:pt x="1" y="7073"/>
                    <a:pt x="548" y="7620"/>
                    <a:pt x="1227" y="7620"/>
                  </a:cubicBezTo>
                  <a:lnTo>
                    <a:pt x="12705" y="7620"/>
                  </a:lnTo>
                  <a:cubicBezTo>
                    <a:pt x="13383" y="7620"/>
                    <a:pt x="13931" y="7073"/>
                    <a:pt x="13931" y="6394"/>
                  </a:cubicBezTo>
                  <a:lnTo>
                    <a:pt x="139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1" name="Google Shape;2061;p55"/>
          <p:cNvGrpSpPr/>
          <p:nvPr/>
        </p:nvGrpSpPr>
        <p:grpSpPr>
          <a:xfrm>
            <a:off x="3108925" y="2313175"/>
            <a:ext cx="281600" cy="348275"/>
            <a:chOff x="3108925" y="2313175"/>
            <a:chExt cx="281600" cy="348275"/>
          </a:xfrm>
        </p:grpSpPr>
        <p:sp>
          <p:nvSpPr>
            <p:cNvPr id="2062" name="Google Shape;2062;p55"/>
            <p:cNvSpPr/>
            <p:nvPr/>
          </p:nvSpPr>
          <p:spPr>
            <a:xfrm>
              <a:off x="3253275" y="2313175"/>
              <a:ext cx="137250" cy="141700"/>
            </a:xfrm>
            <a:custGeom>
              <a:avLst/>
              <a:gdLst/>
              <a:ahLst/>
              <a:cxnLst/>
              <a:rect l="l" t="t" r="r" b="b"/>
              <a:pathLst>
                <a:path w="5490" h="5668" extrusionOk="0">
                  <a:moveTo>
                    <a:pt x="1" y="0"/>
                  </a:moveTo>
                  <a:lnTo>
                    <a:pt x="5490" y="5668"/>
                  </a:lnTo>
                  <a:lnTo>
                    <a:pt x="5490" y="1227"/>
                  </a:lnTo>
                  <a:cubicBezTo>
                    <a:pt x="5490" y="548"/>
                    <a:pt x="4942" y="0"/>
                    <a:pt x="4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55"/>
            <p:cNvSpPr/>
            <p:nvPr/>
          </p:nvSpPr>
          <p:spPr>
            <a:xfrm>
              <a:off x="3183625" y="2313175"/>
              <a:ext cx="206900" cy="348275"/>
            </a:xfrm>
            <a:custGeom>
              <a:avLst/>
              <a:gdLst/>
              <a:ahLst/>
              <a:cxnLst/>
              <a:rect l="l" t="t" r="r" b="b"/>
              <a:pathLst>
                <a:path w="8276" h="13931" extrusionOk="0">
                  <a:moveTo>
                    <a:pt x="1" y="0"/>
                  </a:moveTo>
                  <a:lnTo>
                    <a:pt x="1" y="13930"/>
                  </a:lnTo>
                  <a:lnTo>
                    <a:pt x="1656" y="13930"/>
                  </a:lnTo>
                  <a:lnTo>
                    <a:pt x="8276" y="7287"/>
                  </a:lnTo>
                  <a:lnTo>
                    <a:pt x="8276" y="6846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55"/>
            <p:cNvSpPr/>
            <p:nvPr/>
          </p:nvSpPr>
          <p:spPr>
            <a:xfrm>
              <a:off x="3108925" y="2313175"/>
              <a:ext cx="54500" cy="348275"/>
            </a:xfrm>
            <a:custGeom>
              <a:avLst/>
              <a:gdLst/>
              <a:ahLst/>
              <a:cxnLst/>
              <a:rect l="l" t="t" r="r" b="b"/>
              <a:pathLst>
                <a:path w="2180" h="13931" extrusionOk="0">
                  <a:moveTo>
                    <a:pt x="1227" y="0"/>
                  </a:moveTo>
                  <a:cubicBezTo>
                    <a:pt x="548" y="0"/>
                    <a:pt x="0" y="548"/>
                    <a:pt x="0" y="1227"/>
                  </a:cubicBezTo>
                  <a:lnTo>
                    <a:pt x="0" y="12704"/>
                  </a:lnTo>
                  <a:cubicBezTo>
                    <a:pt x="0" y="13383"/>
                    <a:pt x="548" y="13930"/>
                    <a:pt x="1227" y="13930"/>
                  </a:cubicBezTo>
                  <a:lnTo>
                    <a:pt x="2179" y="13930"/>
                  </a:lnTo>
                  <a:lnTo>
                    <a:pt x="21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55"/>
            <p:cNvSpPr/>
            <p:nvPr/>
          </p:nvSpPr>
          <p:spPr>
            <a:xfrm>
              <a:off x="3253875" y="2524200"/>
              <a:ext cx="136650" cy="137250"/>
            </a:xfrm>
            <a:custGeom>
              <a:avLst/>
              <a:gdLst/>
              <a:ahLst/>
              <a:cxnLst/>
              <a:rect l="l" t="t" r="r" b="b"/>
              <a:pathLst>
                <a:path w="5466" h="5490" extrusionOk="0">
                  <a:moveTo>
                    <a:pt x="5466" y="1"/>
                  </a:moveTo>
                  <a:lnTo>
                    <a:pt x="1" y="5489"/>
                  </a:lnTo>
                  <a:lnTo>
                    <a:pt x="4239" y="5489"/>
                  </a:lnTo>
                  <a:cubicBezTo>
                    <a:pt x="4918" y="5489"/>
                    <a:pt x="5466" y="4942"/>
                    <a:pt x="5466" y="4263"/>
                  </a:cubicBezTo>
                  <a:lnTo>
                    <a:pt x="54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6" name="Google Shape;2066;p55"/>
          <p:cNvGrpSpPr/>
          <p:nvPr/>
        </p:nvGrpSpPr>
        <p:grpSpPr>
          <a:xfrm>
            <a:off x="2463600" y="2313175"/>
            <a:ext cx="348275" cy="348275"/>
            <a:chOff x="2463600" y="2313175"/>
            <a:chExt cx="348275" cy="348275"/>
          </a:xfrm>
        </p:grpSpPr>
        <p:sp>
          <p:nvSpPr>
            <p:cNvPr id="2067" name="Google Shape;2067;p55"/>
            <p:cNvSpPr/>
            <p:nvPr/>
          </p:nvSpPr>
          <p:spPr>
            <a:xfrm>
              <a:off x="2562125" y="2313175"/>
              <a:ext cx="194700" cy="205100"/>
            </a:xfrm>
            <a:custGeom>
              <a:avLst/>
              <a:gdLst/>
              <a:ahLst/>
              <a:cxnLst/>
              <a:rect l="l" t="t" r="r" b="b"/>
              <a:pathLst>
                <a:path w="7788" h="8204" extrusionOk="0">
                  <a:moveTo>
                    <a:pt x="405" y="0"/>
                  </a:moveTo>
                  <a:cubicBezTo>
                    <a:pt x="179" y="0"/>
                    <a:pt x="0" y="179"/>
                    <a:pt x="0" y="405"/>
                  </a:cubicBezTo>
                  <a:lnTo>
                    <a:pt x="0" y="2298"/>
                  </a:lnTo>
                  <a:lnTo>
                    <a:pt x="7787" y="8204"/>
                  </a:lnTo>
                  <a:lnTo>
                    <a:pt x="7787" y="405"/>
                  </a:lnTo>
                  <a:cubicBezTo>
                    <a:pt x="7787" y="179"/>
                    <a:pt x="7597" y="0"/>
                    <a:pt x="7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55"/>
            <p:cNvSpPr/>
            <p:nvPr/>
          </p:nvSpPr>
          <p:spPr>
            <a:xfrm>
              <a:off x="2735050" y="2527175"/>
              <a:ext cx="75650" cy="58675"/>
            </a:xfrm>
            <a:custGeom>
              <a:avLst/>
              <a:gdLst/>
              <a:ahLst/>
              <a:cxnLst/>
              <a:rect l="l" t="t" r="r" b="b"/>
              <a:pathLst>
                <a:path w="3026" h="2347" extrusionOk="0">
                  <a:moveTo>
                    <a:pt x="1" y="1"/>
                  </a:moveTo>
                  <a:lnTo>
                    <a:pt x="1" y="2346"/>
                  </a:lnTo>
                  <a:lnTo>
                    <a:pt x="3025" y="2346"/>
                  </a:lnTo>
                  <a:cubicBezTo>
                    <a:pt x="2989" y="2299"/>
                    <a:pt x="2954" y="2251"/>
                    <a:pt x="2906" y="2215"/>
                  </a:cubicBezTo>
                  <a:cubicBezTo>
                    <a:pt x="879" y="679"/>
                    <a:pt x="208" y="170"/>
                    <a:pt x="209" y="170"/>
                  </a:cubicBezTo>
                  <a:lnTo>
                    <a:pt x="209" y="170"/>
                  </a:lnTo>
                  <a:cubicBezTo>
                    <a:pt x="209" y="170"/>
                    <a:pt x="2802" y="2134"/>
                    <a:pt x="2807" y="2134"/>
                  </a:cubicBezTo>
                  <a:cubicBezTo>
                    <a:pt x="2809" y="2134"/>
                    <a:pt x="2114" y="160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55"/>
            <p:cNvSpPr/>
            <p:nvPr/>
          </p:nvSpPr>
          <p:spPr>
            <a:xfrm>
              <a:off x="2538900" y="2606350"/>
              <a:ext cx="272975" cy="55100"/>
            </a:xfrm>
            <a:custGeom>
              <a:avLst/>
              <a:gdLst/>
              <a:ahLst/>
              <a:cxnLst/>
              <a:rect l="l" t="t" r="r" b="b"/>
              <a:pathLst>
                <a:path w="10919" h="2204" extrusionOk="0">
                  <a:moveTo>
                    <a:pt x="1" y="1"/>
                  </a:moveTo>
                  <a:lnTo>
                    <a:pt x="1" y="2203"/>
                  </a:lnTo>
                  <a:lnTo>
                    <a:pt x="10514" y="2203"/>
                  </a:lnTo>
                  <a:cubicBezTo>
                    <a:pt x="10728" y="2203"/>
                    <a:pt x="10919" y="2013"/>
                    <a:pt x="10919" y="1787"/>
                  </a:cubicBezTo>
                  <a:lnTo>
                    <a:pt x="109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55"/>
            <p:cNvSpPr/>
            <p:nvPr/>
          </p:nvSpPr>
          <p:spPr>
            <a:xfrm>
              <a:off x="2538900" y="2378650"/>
              <a:ext cx="44975" cy="207200"/>
            </a:xfrm>
            <a:custGeom>
              <a:avLst/>
              <a:gdLst/>
              <a:ahLst/>
              <a:cxnLst/>
              <a:rect l="l" t="t" r="r" b="b"/>
              <a:pathLst>
                <a:path w="1799" h="8288" extrusionOk="0">
                  <a:moveTo>
                    <a:pt x="1" y="1"/>
                  </a:moveTo>
                  <a:lnTo>
                    <a:pt x="1" y="8287"/>
                  </a:lnTo>
                  <a:lnTo>
                    <a:pt x="1799" y="8287"/>
                  </a:lnTo>
                  <a:lnTo>
                    <a:pt x="1799" y="137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55"/>
            <p:cNvSpPr/>
            <p:nvPr/>
          </p:nvSpPr>
          <p:spPr>
            <a:xfrm>
              <a:off x="2463600" y="2373600"/>
              <a:ext cx="55100" cy="287850"/>
            </a:xfrm>
            <a:custGeom>
              <a:avLst/>
              <a:gdLst/>
              <a:ahLst/>
              <a:cxnLst/>
              <a:rect l="l" t="t" r="r" b="b"/>
              <a:pathLst>
                <a:path w="2204" h="11514" extrusionOk="0">
                  <a:moveTo>
                    <a:pt x="405" y="0"/>
                  </a:moveTo>
                  <a:cubicBezTo>
                    <a:pt x="179" y="0"/>
                    <a:pt x="0" y="179"/>
                    <a:pt x="0" y="405"/>
                  </a:cubicBezTo>
                  <a:lnTo>
                    <a:pt x="0" y="11109"/>
                  </a:lnTo>
                  <a:cubicBezTo>
                    <a:pt x="0" y="11323"/>
                    <a:pt x="179" y="11513"/>
                    <a:pt x="405" y="11513"/>
                  </a:cubicBezTo>
                  <a:lnTo>
                    <a:pt x="2203" y="1151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5"/>
            <p:cNvSpPr/>
            <p:nvPr/>
          </p:nvSpPr>
          <p:spPr>
            <a:xfrm>
              <a:off x="2604400" y="2428350"/>
              <a:ext cx="44950" cy="157500"/>
            </a:xfrm>
            <a:custGeom>
              <a:avLst/>
              <a:gdLst/>
              <a:ahLst/>
              <a:cxnLst/>
              <a:rect l="l" t="t" r="r" b="b"/>
              <a:pathLst>
                <a:path w="1798" h="6300" extrusionOk="0">
                  <a:moveTo>
                    <a:pt x="0" y="1"/>
                  </a:moveTo>
                  <a:lnTo>
                    <a:pt x="0" y="6299"/>
                  </a:lnTo>
                  <a:lnTo>
                    <a:pt x="1798" y="6299"/>
                  </a:lnTo>
                  <a:lnTo>
                    <a:pt x="1798" y="1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5"/>
            <p:cNvSpPr/>
            <p:nvPr/>
          </p:nvSpPr>
          <p:spPr>
            <a:xfrm>
              <a:off x="2669575" y="2477775"/>
              <a:ext cx="44975" cy="108075"/>
            </a:xfrm>
            <a:custGeom>
              <a:avLst/>
              <a:gdLst/>
              <a:ahLst/>
              <a:cxnLst/>
              <a:rect l="l" t="t" r="r" b="b"/>
              <a:pathLst>
                <a:path w="1799" h="4323" extrusionOk="0">
                  <a:moveTo>
                    <a:pt x="1" y="0"/>
                  </a:moveTo>
                  <a:lnTo>
                    <a:pt x="1" y="4322"/>
                  </a:lnTo>
                  <a:lnTo>
                    <a:pt x="1798" y="4322"/>
                  </a:lnTo>
                  <a:lnTo>
                    <a:pt x="1798" y="1358"/>
                  </a:lnTo>
                  <a:cubicBezTo>
                    <a:pt x="1275" y="965"/>
                    <a:pt x="679" y="51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4" name="Google Shape;2074;p55"/>
          <p:cNvGrpSpPr/>
          <p:nvPr/>
        </p:nvGrpSpPr>
        <p:grpSpPr>
          <a:xfrm>
            <a:off x="1779875" y="2313175"/>
            <a:ext cx="281625" cy="348275"/>
            <a:chOff x="1779875" y="2313175"/>
            <a:chExt cx="281625" cy="348275"/>
          </a:xfrm>
        </p:grpSpPr>
        <p:sp>
          <p:nvSpPr>
            <p:cNvPr id="2075" name="Google Shape;2075;p55"/>
            <p:cNvSpPr/>
            <p:nvPr/>
          </p:nvSpPr>
          <p:spPr>
            <a:xfrm>
              <a:off x="1974250" y="2573925"/>
              <a:ext cx="23250" cy="22925"/>
            </a:xfrm>
            <a:custGeom>
              <a:avLst/>
              <a:gdLst/>
              <a:ahLst/>
              <a:cxnLst/>
              <a:rect l="l" t="t" r="r" b="b"/>
              <a:pathLst>
                <a:path w="930" h="917" extrusionOk="0">
                  <a:moveTo>
                    <a:pt x="465" y="0"/>
                  </a:moveTo>
                  <a:cubicBezTo>
                    <a:pt x="203" y="0"/>
                    <a:pt x="1" y="202"/>
                    <a:pt x="1" y="452"/>
                  </a:cubicBezTo>
                  <a:cubicBezTo>
                    <a:pt x="1" y="714"/>
                    <a:pt x="203" y="917"/>
                    <a:pt x="465" y="917"/>
                  </a:cubicBezTo>
                  <a:cubicBezTo>
                    <a:pt x="715" y="917"/>
                    <a:pt x="929" y="714"/>
                    <a:pt x="929" y="452"/>
                  </a:cubicBezTo>
                  <a:cubicBezTo>
                    <a:pt x="929" y="202"/>
                    <a:pt x="715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5"/>
            <p:cNvSpPr/>
            <p:nvPr/>
          </p:nvSpPr>
          <p:spPr>
            <a:xfrm>
              <a:off x="1974550" y="2377750"/>
              <a:ext cx="22950" cy="131900"/>
            </a:xfrm>
            <a:custGeom>
              <a:avLst/>
              <a:gdLst/>
              <a:ahLst/>
              <a:cxnLst/>
              <a:rect l="l" t="t" r="r" b="b"/>
              <a:pathLst>
                <a:path w="918" h="5276" extrusionOk="0">
                  <a:moveTo>
                    <a:pt x="0" y="1"/>
                  </a:moveTo>
                  <a:lnTo>
                    <a:pt x="0" y="5275"/>
                  </a:lnTo>
                  <a:lnTo>
                    <a:pt x="917" y="5275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5"/>
            <p:cNvSpPr/>
            <p:nvPr/>
          </p:nvSpPr>
          <p:spPr>
            <a:xfrm>
              <a:off x="1843575" y="2573925"/>
              <a:ext cx="23250" cy="22925"/>
            </a:xfrm>
            <a:custGeom>
              <a:avLst/>
              <a:gdLst/>
              <a:ahLst/>
              <a:cxnLst/>
              <a:rect l="l" t="t" r="r" b="b"/>
              <a:pathLst>
                <a:path w="930" h="917" extrusionOk="0">
                  <a:moveTo>
                    <a:pt x="465" y="0"/>
                  </a:moveTo>
                  <a:cubicBezTo>
                    <a:pt x="215" y="0"/>
                    <a:pt x="1" y="202"/>
                    <a:pt x="1" y="452"/>
                  </a:cubicBezTo>
                  <a:cubicBezTo>
                    <a:pt x="1" y="714"/>
                    <a:pt x="215" y="917"/>
                    <a:pt x="465" y="917"/>
                  </a:cubicBezTo>
                  <a:cubicBezTo>
                    <a:pt x="715" y="917"/>
                    <a:pt x="929" y="714"/>
                    <a:pt x="929" y="452"/>
                  </a:cubicBezTo>
                  <a:cubicBezTo>
                    <a:pt x="929" y="202"/>
                    <a:pt x="715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5"/>
            <p:cNvSpPr/>
            <p:nvPr/>
          </p:nvSpPr>
          <p:spPr>
            <a:xfrm>
              <a:off x="1930800" y="2313175"/>
              <a:ext cx="130700" cy="348275"/>
            </a:xfrm>
            <a:custGeom>
              <a:avLst/>
              <a:gdLst/>
              <a:ahLst/>
              <a:cxnLst/>
              <a:rect l="l" t="t" r="r" b="b"/>
              <a:pathLst>
                <a:path w="5228" h="13931" extrusionOk="0">
                  <a:moveTo>
                    <a:pt x="3084" y="1762"/>
                  </a:moveTo>
                  <a:cubicBezTo>
                    <a:pt x="3298" y="1762"/>
                    <a:pt x="3489" y="1953"/>
                    <a:pt x="3489" y="2179"/>
                  </a:cubicBezTo>
                  <a:lnTo>
                    <a:pt x="3489" y="8263"/>
                  </a:lnTo>
                  <a:cubicBezTo>
                    <a:pt x="3489" y="8489"/>
                    <a:pt x="3298" y="8680"/>
                    <a:pt x="3084" y="8680"/>
                  </a:cubicBezTo>
                  <a:lnTo>
                    <a:pt x="1334" y="8680"/>
                  </a:lnTo>
                  <a:cubicBezTo>
                    <a:pt x="1108" y="8680"/>
                    <a:pt x="929" y="8489"/>
                    <a:pt x="929" y="8263"/>
                  </a:cubicBezTo>
                  <a:lnTo>
                    <a:pt x="929" y="2179"/>
                  </a:lnTo>
                  <a:cubicBezTo>
                    <a:pt x="929" y="1953"/>
                    <a:pt x="1108" y="1762"/>
                    <a:pt x="1334" y="1762"/>
                  </a:cubicBezTo>
                  <a:close/>
                  <a:moveTo>
                    <a:pt x="2191" y="9610"/>
                  </a:moveTo>
                  <a:cubicBezTo>
                    <a:pt x="2846" y="9610"/>
                    <a:pt x="3477" y="10118"/>
                    <a:pt x="3477" y="10882"/>
                  </a:cubicBezTo>
                  <a:cubicBezTo>
                    <a:pt x="3477" y="11597"/>
                    <a:pt x="2905" y="12168"/>
                    <a:pt x="2203" y="12168"/>
                  </a:cubicBezTo>
                  <a:cubicBezTo>
                    <a:pt x="1060" y="12168"/>
                    <a:pt x="488" y="10787"/>
                    <a:pt x="1298" y="9989"/>
                  </a:cubicBezTo>
                  <a:cubicBezTo>
                    <a:pt x="1557" y="9727"/>
                    <a:pt x="1877" y="9610"/>
                    <a:pt x="2191" y="9610"/>
                  </a:cubicBezTo>
                  <a:close/>
                  <a:moveTo>
                    <a:pt x="405" y="0"/>
                  </a:moveTo>
                  <a:cubicBezTo>
                    <a:pt x="191" y="0"/>
                    <a:pt x="0" y="179"/>
                    <a:pt x="0" y="405"/>
                  </a:cubicBezTo>
                  <a:lnTo>
                    <a:pt x="0" y="13514"/>
                  </a:lnTo>
                  <a:cubicBezTo>
                    <a:pt x="0" y="13740"/>
                    <a:pt x="191" y="13930"/>
                    <a:pt x="417" y="13930"/>
                  </a:cubicBezTo>
                  <a:lnTo>
                    <a:pt x="4001" y="13930"/>
                  </a:lnTo>
                  <a:cubicBezTo>
                    <a:pt x="4679" y="13930"/>
                    <a:pt x="5227" y="13383"/>
                    <a:pt x="5227" y="12704"/>
                  </a:cubicBezTo>
                  <a:lnTo>
                    <a:pt x="5227" y="1227"/>
                  </a:lnTo>
                  <a:cubicBezTo>
                    <a:pt x="5227" y="548"/>
                    <a:pt x="4679" y="0"/>
                    <a:pt x="40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5"/>
            <p:cNvSpPr/>
            <p:nvPr/>
          </p:nvSpPr>
          <p:spPr>
            <a:xfrm>
              <a:off x="1779875" y="2313175"/>
              <a:ext cx="130700" cy="348275"/>
            </a:xfrm>
            <a:custGeom>
              <a:avLst/>
              <a:gdLst/>
              <a:ahLst/>
              <a:cxnLst/>
              <a:rect l="l" t="t" r="r" b="b"/>
              <a:pathLst>
                <a:path w="5228" h="13931" extrusionOk="0">
                  <a:moveTo>
                    <a:pt x="3870" y="2203"/>
                  </a:moveTo>
                  <a:cubicBezTo>
                    <a:pt x="4085" y="2203"/>
                    <a:pt x="4263" y="2358"/>
                    <a:pt x="4287" y="2560"/>
                  </a:cubicBezTo>
                  <a:cubicBezTo>
                    <a:pt x="4323" y="2810"/>
                    <a:pt x="4132" y="3012"/>
                    <a:pt x="3882" y="3012"/>
                  </a:cubicBezTo>
                  <a:lnTo>
                    <a:pt x="2156" y="3012"/>
                  </a:lnTo>
                  <a:cubicBezTo>
                    <a:pt x="2148" y="3013"/>
                    <a:pt x="2140" y="3013"/>
                    <a:pt x="2133" y="3013"/>
                  </a:cubicBezTo>
                  <a:cubicBezTo>
                    <a:pt x="1929" y="3013"/>
                    <a:pt x="1762" y="2862"/>
                    <a:pt x="1739" y="2655"/>
                  </a:cubicBezTo>
                  <a:cubicBezTo>
                    <a:pt x="1703" y="2417"/>
                    <a:pt x="1894" y="2203"/>
                    <a:pt x="2144" y="2203"/>
                  </a:cubicBezTo>
                  <a:close/>
                  <a:moveTo>
                    <a:pt x="3870" y="3941"/>
                  </a:moveTo>
                  <a:cubicBezTo>
                    <a:pt x="4085" y="3941"/>
                    <a:pt x="4263" y="4096"/>
                    <a:pt x="4287" y="4310"/>
                  </a:cubicBezTo>
                  <a:cubicBezTo>
                    <a:pt x="4323" y="4548"/>
                    <a:pt x="4132" y="4763"/>
                    <a:pt x="3882" y="4763"/>
                  </a:cubicBezTo>
                  <a:lnTo>
                    <a:pt x="2156" y="4763"/>
                  </a:lnTo>
                  <a:cubicBezTo>
                    <a:pt x="1942" y="4763"/>
                    <a:pt x="1763" y="4608"/>
                    <a:pt x="1739" y="4394"/>
                  </a:cubicBezTo>
                  <a:cubicBezTo>
                    <a:pt x="1703" y="4155"/>
                    <a:pt x="1894" y="3941"/>
                    <a:pt x="2144" y="3941"/>
                  </a:cubicBezTo>
                  <a:close/>
                  <a:moveTo>
                    <a:pt x="3870" y="5679"/>
                  </a:moveTo>
                  <a:cubicBezTo>
                    <a:pt x="4085" y="5679"/>
                    <a:pt x="4263" y="5834"/>
                    <a:pt x="4287" y="6049"/>
                  </a:cubicBezTo>
                  <a:cubicBezTo>
                    <a:pt x="4323" y="6287"/>
                    <a:pt x="4132" y="6501"/>
                    <a:pt x="3882" y="6501"/>
                  </a:cubicBezTo>
                  <a:lnTo>
                    <a:pt x="2156" y="6501"/>
                  </a:lnTo>
                  <a:cubicBezTo>
                    <a:pt x="1942" y="6501"/>
                    <a:pt x="1763" y="6346"/>
                    <a:pt x="1739" y="6144"/>
                  </a:cubicBezTo>
                  <a:cubicBezTo>
                    <a:pt x="1703" y="5894"/>
                    <a:pt x="1894" y="5679"/>
                    <a:pt x="2144" y="5679"/>
                  </a:cubicBezTo>
                  <a:close/>
                  <a:moveTo>
                    <a:pt x="3893" y="7429"/>
                  </a:moveTo>
                  <a:cubicBezTo>
                    <a:pt x="4097" y="7429"/>
                    <a:pt x="4264" y="7580"/>
                    <a:pt x="4287" y="7787"/>
                  </a:cubicBezTo>
                  <a:cubicBezTo>
                    <a:pt x="4323" y="8025"/>
                    <a:pt x="4132" y="8239"/>
                    <a:pt x="3882" y="8239"/>
                  </a:cubicBezTo>
                  <a:lnTo>
                    <a:pt x="2156" y="8239"/>
                  </a:lnTo>
                  <a:cubicBezTo>
                    <a:pt x="1942" y="8239"/>
                    <a:pt x="1763" y="8084"/>
                    <a:pt x="1739" y="7882"/>
                  </a:cubicBezTo>
                  <a:cubicBezTo>
                    <a:pt x="1703" y="7632"/>
                    <a:pt x="1894" y="7430"/>
                    <a:pt x="2144" y="7430"/>
                  </a:cubicBezTo>
                  <a:lnTo>
                    <a:pt x="3870" y="7430"/>
                  </a:lnTo>
                  <a:cubicBezTo>
                    <a:pt x="3878" y="7429"/>
                    <a:pt x="3886" y="7429"/>
                    <a:pt x="3893" y="7429"/>
                  </a:cubicBezTo>
                  <a:close/>
                  <a:moveTo>
                    <a:pt x="3007" y="9610"/>
                  </a:moveTo>
                  <a:cubicBezTo>
                    <a:pt x="3662" y="9610"/>
                    <a:pt x="4287" y="10118"/>
                    <a:pt x="4287" y="10882"/>
                  </a:cubicBezTo>
                  <a:cubicBezTo>
                    <a:pt x="4287" y="11597"/>
                    <a:pt x="3716" y="12168"/>
                    <a:pt x="3013" y="12168"/>
                  </a:cubicBezTo>
                  <a:cubicBezTo>
                    <a:pt x="1870" y="12168"/>
                    <a:pt x="1299" y="10787"/>
                    <a:pt x="2108" y="9989"/>
                  </a:cubicBezTo>
                  <a:cubicBezTo>
                    <a:pt x="2371" y="9727"/>
                    <a:pt x="2692" y="9610"/>
                    <a:pt x="3007" y="9610"/>
                  </a:cubicBezTo>
                  <a:close/>
                  <a:moveTo>
                    <a:pt x="1227" y="0"/>
                  </a:moveTo>
                  <a:cubicBezTo>
                    <a:pt x="548" y="0"/>
                    <a:pt x="1" y="548"/>
                    <a:pt x="1" y="1227"/>
                  </a:cubicBezTo>
                  <a:lnTo>
                    <a:pt x="1" y="12704"/>
                  </a:lnTo>
                  <a:cubicBezTo>
                    <a:pt x="1" y="13383"/>
                    <a:pt x="548" y="13930"/>
                    <a:pt x="1227" y="13930"/>
                  </a:cubicBezTo>
                  <a:lnTo>
                    <a:pt x="4823" y="13930"/>
                  </a:lnTo>
                  <a:cubicBezTo>
                    <a:pt x="5049" y="13930"/>
                    <a:pt x="5228" y="13740"/>
                    <a:pt x="5228" y="13514"/>
                  </a:cubicBezTo>
                  <a:lnTo>
                    <a:pt x="5228" y="405"/>
                  </a:lnTo>
                  <a:cubicBezTo>
                    <a:pt x="5228" y="179"/>
                    <a:pt x="5049" y="0"/>
                    <a:pt x="4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0" name="Google Shape;2080;p55"/>
          <p:cNvSpPr/>
          <p:nvPr/>
        </p:nvSpPr>
        <p:spPr>
          <a:xfrm>
            <a:off x="7047175" y="2962000"/>
            <a:ext cx="354600" cy="348650"/>
          </a:xfrm>
          <a:custGeom>
            <a:avLst/>
            <a:gdLst/>
            <a:ahLst/>
            <a:cxnLst/>
            <a:rect l="l" t="t" r="r" b="b"/>
            <a:pathLst>
              <a:path w="14184" h="13946" extrusionOk="0">
                <a:moveTo>
                  <a:pt x="8134" y="3765"/>
                </a:moveTo>
                <a:lnTo>
                  <a:pt x="10110" y="7575"/>
                </a:lnTo>
                <a:cubicBezTo>
                  <a:pt x="9826" y="9008"/>
                  <a:pt x="8577" y="10040"/>
                  <a:pt x="7123" y="10040"/>
                </a:cubicBezTo>
                <a:cubicBezTo>
                  <a:pt x="7115" y="10040"/>
                  <a:pt x="7106" y="10040"/>
                  <a:pt x="7098" y="10040"/>
                </a:cubicBezTo>
                <a:cubicBezTo>
                  <a:pt x="7090" y="10040"/>
                  <a:pt x="7081" y="10040"/>
                  <a:pt x="7073" y="10040"/>
                </a:cubicBezTo>
                <a:cubicBezTo>
                  <a:pt x="5607" y="10040"/>
                  <a:pt x="4358" y="9008"/>
                  <a:pt x="4074" y="7575"/>
                </a:cubicBezTo>
                <a:lnTo>
                  <a:pt x="6050" y="3765"/>
                </a:lnTo>
                <a:cubicBezTo>
                  <a:pt x="6241" y="3908"/>
                  <a:pt x="6455" y="4003"/>
                  <a:pt x="6681" y="4063"/>
                </a:cubicBezTo>
                <a:lnTo>
                  <a:pt x="6681" y="4349"/>
                </a:lnTo>
                <a:cubicBezTo>
                  <a:pt x="6681" y="4563"/>
                  <a:pt x="6836" y="4741"/>
                  <a:pt x="7050" y="4765"/>
                </a:cubicBezTo>
                <a:cubicBezTo>
                  <a:pt x="7064" y="4767"/>
                  <a:pt x="7077" y="4767"/>
                  <a:pt x="7091" y="4767"/>
                </a:cubicBezTo>
                <a:cubicBezTo>
                  <a:pt x="7312" y="4767"/>
                  <a:pt x="7503" y="4585"/>
                  <a:pt x="7503" y="4360"/>
                </a:cubicBezTo>
                <a:lnTo>
                  <a:pt x="7503" y="4063"/>
                </a:lnTo>
                <a:cubicBezTo>
                  <a:pt x="7729" y="4003"/>
                  <a:pt x="7943" y="3908"/>
                  <a:pt x="8134" y="3765"/>
                </a:cubicBezTo>
                <a:close/>
                <a:moveTo>
                  <a:pt x="7093" y="1"/>
                </a:moveTo>
                <a:cubicBezTo>
                  <a:pt x="6872" y="1"/>
                  <a:pt x="6681" y="183"/>
                  <a:pt x="6681" y="408"/>
                </a:cubicBezTo>
                <a:lnTo>
                  <a:pt x="6681" y="729"/>
                </a:lnTo>
                <a:cubicBezTo>
                  <a:pt x="5669" y="979"/>
                  <a:pt x="5110" y="2074"/>
                  <a:pt x="5502" y="3051"/>
                </a:cubicBezTo>
                <a:lnTo>
                  <a:pt x="168" y="13338"/>
                </a:lnTo>
                <a:cubicBezTo>
                  <a:pt x="0" y="13666"/>
                  <a:pt x="273" y="13945"/>
                  <a:pt x="546" y="13945"/>
                </a:cubicBezTo>
                <a:cubicBezTo>
                  <a:pt x="680" y="13945"/>
                  <a:pt x="813" y="13879"/>
                  <a:pt x="895" y="13719"/>
                </a:cubicBezTo>
                <a:lnTo>
                  <a:pt x="3550" y="8587"/>
                </a:lnTo>
                <a:cubicBezTo>
                  <a:pt x="4246" y="10099"/>
                  <a:pt x="5669" y="10855"/>
                  <a:pt x="7092" y="10855"/>
                </a:cubicBezTo>
                <a:cubicBezTo>
                  <a:pt x="8515" y="10855"/>
                  <a:pt x="9938" y="10099"/>
                  <a:pt x="10634" y="8587"/>
                </a:cubicBezTo>
                <a:lnTo>
                  <a:pt x="13289" y="13719"/>
                </a:lnTo>
                <a:cubicBezTo>
                  <a:pt x="13371" y="13875"/>
                  <a:pt x="13504" y="13940"/>
                  <a:pt x="13637" y="13940"/>
                </a:cubicBezTo>
                <a:cubicBezTo>
                  <a:pt x="13911" y="13940"/>
                  <a:pt x="14184" y="13666"/>
                  <a:pt x="14015" y="13338"/>
                </a:cubicBezTo>
                <a:lnTo>
                  <a:pt x="8681" y="3051"/>
                </a:lnTo>
                <a:cubicBezTo>
                  <a:pt x="9074" y="2074"/>
                  <a:pt x="8515" y="979"/>
                  <a:pt x="7503" y="729"/>
                </a:cubicBezTo>
                <a:lnTo>
                  <a:pt x="7503" y="419"/>
                </a:lnTo>
                <a:cubicBezTo>
                  <a:pt x="7503" y="217"/>
                  <a:pt x="7348" y="38"/>
                  <a:pt x="7134" y="3"/>
                </a:cubicBezTo>
                <a:cubicBezTo>
                  <a:pt x="7120" y="1"/>
                  <a:pt x="7107" y="1"/>
                  <a:pt x="709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81" name="Google Shape;2081;p55"/>
          <p:cNvGrpSpPr/>
          <p:nvPr/>
        </p:nvGrpSpPr>
        <p:grpSpPr>
          <a:xfrm>
            <a:off x="6467425" y="2962125"/>
            <a:ext cx="354475" cy="348375"/>
            <a:chOff x="6467425" y="2962125"/>
            <a:chExt cx="354475" cy="348375"/>
          </a:xfrm>
        </p:grpSpPr>
        <p:sp>
          <p:nvSpPr>
            <p:cNvPr id="2082" name="Google Shape;2082;p55"/>
            <p:cNvSpPr/>
            <p:nvPr/>
          </p:nvSpPr>
          <p:spPr>
            <a:xfrm>
              <a:off x="6539100" y="3027550"/>
              <a:ext cx="214050" cy="213725"/>
            </a:xfrm>
            <a:custGeom>
              <a:avLst/>
              <a:gdLst/>
              <a:ahLst/>
              <a:cxnLst/>
              <a:rect l="l" t="t" r="r" b="b"/>
              <a:pathLst>
                <a:path w="8562" h="8549" extrusionOk="0">
                  <a:moveTo>
                    <a:pt x="6240" y="0"/>
                  </a:moveTo>
                  <a:lnTo>
                    <a:pt x="1" y="6239"/>
                  </a:lnTo>
                  <a:lnTo>
                    <a:pt x="441" y="6275"/>
                  </a:lnTo>
                  <a:cubicBezTo>
                    <a:pt x="918" y="6310"/>
                    <a:pt x="1322" y="6679"/>
                    <a:pt x="1406" y="7156"/>
                  </a:cubicBezTo>
                  <a:cubicBezTo>
                    <a:pt x="1882" y="7239"/>
                    <a:pt x="2251" y="7632"/>
                    <a:pt x="2287" y="8120"/>
                  </a:cubicBezTo>
                  <a:lnTo>
                    <a:pt x="2323" y="8549"/>
                  </a:lnTo>
                  <a:lnTo>
                    <a:pt x="8561" y="2310"/>
                  </a:lnTo>
                  <a:lnTo>
                    <a:pt x="62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5"/>
            <p:cNvSpPr/>
            <p:nvPr/>
          </p:nvSpPr>
          <p:spPr>
            <a:xfrm>
              <a:off x="6467425" y="3202550"/>
              <a:ext cx="110400" cy="107950"/>
            </a:xfrm>
            <a:custGeom>
              <a:avLst/>
              <a:gdLst/>
              <a:ahLst/>
              <a:cxnLst/>
              <a:rect l="l" t="t" r="r" b="b"/>
              <a:pathLst>
                <a:path w="4416" h="4318" extrusionOk="0">
                  <a:moveTo>
                    <a:pt x="2320" y="1"/>
                  </a:moveTo>
                  <a:lnTo>
                    <a:pt x="165" y="3704"/>
                  </a:lnTo>
                  <a:cubicBezTo>
                    <a:pt x="0" y="3995"/>
                    <a:pt x="238" y="4318"/>
                    <a:pt x="526" y="4318"/>
                  </a:cubicBezTo>
                  <a:cubicBezTo>
                    <a:pt x="591" y="4318"/>
                    <a:pt x="659" y="4301"/>
                    <a:pt x="725" y="4263"/>
                  </a:cubicBezTo>
                  <a:lnTo>
                    <a:pt x="4416" y="2108"/>
                  </a:lnTo>
                  <a:lnTo>
                    <a:pt x="4344" y="1192"/>
                  </a:lnTo>
                  <a:cubicBezTo>
                    <a:pt x="4335" y="1051"/>
                    <a:pt x="4215" y="955"/>
                    <a:pt x="4089" y="955"/>
                  </a:cubicBezTo>
                  <a:cubicBezTo>
                    <a:pt x="4055" y="955"/>
                    <a:pt x="4020" y="962"/>
                    <a:pt x="3987" y="977"/>
                  </a:cubicBezTo>
                  <a:cubicBezTo>
                    <a:pt x="3927" y="1006"/>
                    <a:pt x="3866" y="1020"/>
                    <a:pt x="3807" y="1020"/>
                  </a:cubicBezTo>
                  <a:cubicBezTo>
                    <a:pt x="3529" y="1020"/>
                    <a:pt x="3302" y="726"/>
                    <a:pt x="3439" y="441"/>
                  </a:cubicBezTo>
                  <a:cubicBezTo>
                    <a:pt x="3523" y="275"/>
                    <a:pt x="3404" y="96"/>
                    <a:pt x="3237" y="84"/>
                  </a:cubicBezTo>
                  <a:lnTo>
                    <a:pt x="23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5"/>
            <p:cNvSpPr/>
            <p:nvPr/>
          </p:nvSpPr>
          <p:spPr>
            <a:xfrm>
              <a:off x="6709675" y="2962125"/>
              <a:ext cx="112225" cy="108900"/>
            </a:xfrm>
            <a:custGeom>
              <a:avLst/>
              <a:gdLst/>
              <a:ahLst/>
              <a:cxnLst/>
              <a:rect l="l" t="t" r="r" b="b"/>
              <a:pathLst>
                <a:path w="4489" h="4356" extrusionOk="0">
                  <a:moveTo>
                    <a:pt x="2608" y="1"/>
                  </a:moveTo>
                  <a:cubicBezTo>
                    <a:pt x="2253" y="1"/>
                    <a:pt x="1899" y="135"/>
                    <a:pt x="1631" y="403"/>
                  </a:cubicBezTo>
                  <a:lnTo>
                    <a:pt x="0" y="2034"/>
                  </a:lnTo>
                  <a:lnTo>
                    <a:pt x="2310" y="4355"/>
                  </a:lnTo>
                  <a:lnTo>
                    <a:pt x="3941" y="2724"/>
                  </a:lnTo>
                  <a:cubicBezTo>
                    <a:pt x="4489" y="2188"/>
                    <a:pt x="4489" y="1307"/>
                    <a:pt x="3941" y="760"/>
                  </a:cubicBezTo>
                  <a:lnTo>
                    <a:pt x="3584" y="403"/>
                  </a:lnTo>
                  <a:cubicBezTo>
                    <a:pt x="3316" y="135"/>
                    <a:pt x="2962" y="1"/>
                    <a:pt x="2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5" name="Google Shape;2085;p55"/>
          <p:cNvGrpSpPr/>
          <p:nvPr/>
        </p:nvGrpSpPr>
        <p:grpSpPr>
          <a:xfrm>
            <a:off x="5904800" y="2962050"/>
            <a:ext cx="303925" cy="348300"/>
            <a:chOff x="5904800" y="2962050"/>
            <a:chExt cx="303925" cy="348300"/>
          </a:xfrm>
        </p:grpSpPr>
        <p:sp>
          <p:nvSpPr>
            <p:cNvPr id="2086" name="Google Shape;2086;p55"/>
            <p:cNvSpPr/>
            <p:nvPr/>
          </p:nvSpPr>
          <p:spPr>
            <a:xfrm>
              <a:off x="5904800" y="3071600"/>
              <a:ext cx="22350" cy="20550"/>
            </a:xfrm>
            <a:custGeom>
              <a:avLst/>
              <a:gdLst/>
              <a:ahLst/>
              <a:cxnLst/>
              <a:rect l="l" t="t" r="r" b="b"/>
              <a:pathLst>
                <a:path w="894" h="822" extrusionOk="0">
                  <a:moveTo>
                    <a:pt x="441" y="0"/>
                  </a:moveTo>
                  <a:cubicBezTo>
                    <a:pt x="227" y="0"/>
                    <a:pt x="48" y="155"/>
                    <a:pt x="24" y="357"/>
                  </a:cubicBezTo>
                  <a:cubicBezTo>
                    <a:pt x="1" y="607"/>
                    <a:pt x="179" y="822"/>
                    <a:pt x="429" y="822"/>
                  </a:cubicBezTo>
                  <a:lnTo>
                    <a:pt x="894" y="822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5"/>
            <p:cNvSpPr/>
            <p:nvPr/>
          </p:nvSpPr>
          <p:spPr>
            <a:xfrm>
              <a:off x="5904800" y="3235000"/>
              <a:ext cx="22350" cy="20275"/>
            </a:xfrm>
            <a:custGeom>
              <a:avLst/>
              <a:gdLst/>
              <a:ahLst/>
              <a:cxnLst/>
              <a:rect l="l" t="t" r="r" b="b"/>
              <a:pathLst>
                <a:path w="894" h="811" extrusionOk="0">
                  <a:moveTo>
                    <a:pt x="418" y="0"/>
                  </a:moveTo>
                  <a:cubicBezTo>
                    <a:pt x="214" y="0"/>
                    <a:pt x="47" y="151"/>
                    <a:pt x="24" y="358"/>
                  </a:cubicBezTo>
                  <a:cubicBezTo>
                    <a:pt x="1" y="596"/>
                    <a:pt x="179" y="810"/>
                    <a:pt x="429" y="810"/>
                  </a:cubicBezTo>
                  <a:lnTo>
                    <a:pt x="894" y="810"/>
                  </a:lnTo>
                  <a:lnTo>
                    <a:pt x="894" y="1"/>
                  </a:lnTo>
                  <a:lnTo>
                    <a:pt x="441" y="1"/>
                  </a:lnTo>
                  <a:cubicBezTo>
                    <a:pt x="433" y="0"/>
                    <a:pt x="426" y="0"/>
                    <a:pt x="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5"/>
            <p:cNvSpPr/>
            <p:nvPr/>
          </p:nvSpPr>
          <p:spPr>
            <a:xfrm>
              <a:off x="5904800" y="3180525"/>
              <a:ext cx="22350" cy="20275"/>
            </a:xfrm>
            <a:custGeom>
              <a:avLst/>
              <a:gdLst/>
              <a:ahLst/>
              <a:cxnLst/>
              <a:rect l="l" t="t" r="r" b="b"/>
              <a:pathLst>
                <a:path w="894" h="811" extrusionOk="0">
                  <a:moveTo>
                    <a:pt x="420" y="0"/>
                  </a:moveTo>
                  <a:cubicBezTo>
                    <a:pt x="215" y="0"/>
                    <a:pt x="47" y="163"/>
                    <a:pt x="24" y="358"/>
                  </a:cubicBezTo>
                  <a:cubicBezTo>
                    <a:pt x="1" y="596"/>
                    <a:pt x="179" y="811"/>
                    <a:pt x="429" y="811"/>
                  </a:cubicBezTo>
                  <a:lnTo>
                    <a:pt x="894" y="811"/>
                  </a:lnTo>
                  <a:lnTo>
                    <a:pt x="894" y="1"/>
                  </a:lnTo>
                  <a:lnTo>
                    <a:pt x="441" y="1"/>
                  </a:lnTo>
                  <a:cubicBezTo>
                    <a:pt x="434" y="1"/>
                    <a:pt x="427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5"/>
            <p:cNvSpPr/>
            <p:nvPr/>
          </p:nvSpPr>
          <p:spPr>
            <a:xfrm>
              <a:off x="5904800" y="3126075"/>
              <a:ext cx="22350" cy="20250"/>
            </a:xfrm>
            <a:custGeom>
              <a:avLst/>
              <a:gdLst/>
              <a:ahLst/>
              <a:cxnLst/>
              <a:rect l="l" t="t" r="r" b="b"/>
              <a:pathLst>
                <a:path w="894" h="810" extrusionOk="0">
                  <a:moveTo>
                    <a:pt x="441" y="0"/>
                  </a:moveTo>
                  <a:cubicBezTo>
                    <a:pt x="227" y="0"/>
                    <a:pt x="48" y="155"/>
                    <a:pt x="24" y="357"/>
                  </a:cubicBezTo>
                  <a:cubicBezTo>
                    <a:pt x="1" y="607"/>
                    <a:pt x="179" y="810"/>
                    <a:pt x="429" y="810"/>
                  </a:cubicBezTo>
                  <a:lnTo>
                    <a:pt x="894" y="810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5"/>
            <p:cNvSpPr/>
            <p:nvPr/>
          </p:nvSpPr>
          <p:spPr>
            <a:xfrm>
              <a:off x="5904800" y="3017125"/>
              <a:ext cx="22350" cy="20550"/>
            </a:xfrm>
            <a:custGeom>
              <a:avLst/>
              <a:gdLst/>
              <a:ahLst/>
              <a:cxnLst/>
              <a:rect l="l" t="t" r="r" b="b"/>
              <a:pathLst>
                <a:path w="894" h="822" extrusionOk="0">
                  <a:moveTo>
                    <a:pt x="441" y="0"/>
                  </a:moveTo>
                  <a:cubicBezTo>
                    <a:pt x="227" y="0"/>
                    <a:pt x="48" y="155"/>
                    <a:pt x="24" y="369"/>
                  </a:cubicBezTo>
                  <a:cubicBezTo>
                    <a:pt x="1" y="608"/>
                    <a:pt x="179" y="822"/>
                    <a:pt x="429" y="822"/>
                  </a:cubicBezTo>
                  <a:lnTo>
                    <a:pt x="894" y="822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5"/>
            <p:cNvSpPr/>
            <p:nvPr/>
          </p:nvSpPr>
          <p:spPr>
            <a:xfrm>
              <a:off x="5927125" y="2962050"/>
              <a:ext cx="65225" cy="348300"/>
            </a:xfrm>
            <a:custGeom>
              <a:avLst/>
              <a:gdLst/>
              <a:ahLst/>
              <a:cxnLst/>
              <a:rect l="l" t="t" r="r" b="b"/>
              <a:pathLst>
                <a:path w="2609" h="13932" extrusionOk="0">
                  <a:moveTo>
                    <a:pt x="1227" y="1"/>
                  </a:moveTo>
                  <a:cubicBezTo>
                    <a:pt x="548" y="1"/>
                    <a:pt x="1" y="548"/>
                    <a:pt x="1" y="1227"/>
                  </a:cubicBezTo>
                  <a:lnTo>
                    <a:pt x="1" y="2203"/>
                  </a:lnTo>
                  <a:lnTo>
                    <a:pt x="1263" y="2203"/>
                  </a:lnTo>
                  <a:cubicBezTo>
                    <a:pt x="1477" y="2203"/>
                    <a:pt x="1656" y="2358"/>
                    <a:pt x="1679" y="2572"/>
                  </a:cubicBezTo>
                  <a:cubicBezTo>
                    <a:pt x="1715" y="2811"/>
                    <a:pt x="1525" y="3025"/>
                    <a:pt x="1275" y="3025"/>
                  </a:cubicBezTo>
                  <a:lnTo>
                    <a:pt x="1" y="3025"/>
                  </a:lnTo>
                  <a:lnTo>
                    <a:pt x="1" y="4382"/>
                  </a:lnTo>
                  <a:lnTo>
                    <a:pt x="1263" y="4382"/>
                  </a:lnTo>
                  <a:cubicBezTo>
                    <a:pt x="1477" y="4382"/>
                    <a:pt x="1656" y="4537"/>
                    <a:pt x="1679" y="4739"/>
                  </a:cubicBezTo>
                  <a:cubicBezTo>
                    <a:pt x="1715" y="4989"/>
                    <a:pt x="1525" y="5204"/>
                    <a:pt x="1275" y="5204"/>
                  </a:cubicBezTo>
                  <a:lnTo>
                    <a:pt x="1" y="5204"/>
                  </a:lnTo>
                  <a:lnTo>
                    <a:pt x="1" y="6561"/>
                  </a:lnTo>
                  <a:lnTo>
                    <a:pt x="1263" y="6561"/>
                  </a:lnTo>
                  <a:cubicBezTo>
                    <a:pt x="1477" y="6561"/>
                    <a:pt x="1656" y="6716"/>
                    <a:pt x="1679" y="6918"/>
                  </a:cubicBezTo>
                  <a:cubicBezTo>
                    <a:pt x="1715" y="7168"/>
                    <a:pt x="1525" y="7371"/>
                    <a:pt x="1275" y="7371"/>
                  </a:cubicBezTo>
                  <a:lnTo>
                    <a:pt x="1" y="7371"/>
                  </a:lnTo>
                  <a:lnTo>
                    <a:pt x="1" y="8740"/>
                  </a:lnTo>
                  <a:lnTo>
                    <a:pt x="1263" y="8740"/>
                  </a:lnTo>
                  <a:cubicBezTo>
                    <a:pt x="1270" y="8740"/>
                    <a:pt x="1277" y="8739"/>
                    <a:pt x="1284" y="8739"/>
                  </a:cubicBezTo>
                  <a:cubicBezTo>
                    <a:pt x="1489" y="8739"/>
                    <a:pt x="1656" y="8902"/>
                    <a:pt x="1679" y="9097"/>
                  </a:cubicBezTo>
                  <a:cubicBezTo>
                    <a:pt x="1715" y="9335"/>
                    <a:pt x="1525" y="9550"/>
                    <a:pt x="1275" y="9550"/>
                  </a:cubicBezTo>
                  <a:lnTo>
                    <a:pt x="1" y="9550"/>
                  </a:lnTo>
                  <a:lnTo>
                    <a:pt x="1" y="10919"/>
                  </a:lnTo>
                  <a:lnTo>
                    <a:pt x="1263" y="10919"/>
                  </a:lnTo>
                  <a:cubicBezTo>
                    <a:pt x="1270" y="10918"/>
                    <a:pt x="1278" y="10918"/>
                    <a:pt x="1286" y="10918"/>
                  </a:cubicBezTo>
                  <a:cubicBezTo>
                    <a:pt x="1490" y="10918"/>
                    <a:pt x="1656" y="11069"/>
                    <a:pt x="1679" y="11276"/>
                  </a:cubicBezTo>
                  <a:cubicBezTo>
                    <a:pt x="1715" y="11514"/>
                    <a:pt x="1525" y="11728"/>
                    <a:pt x="1275" y="11728"/>
                  </a:cubicBezTo>
                  <a:lnTo>
                    <a:pt x="1" y="11728"/>
                  </a:lnTo>
                  <a:lnTo>
                    <a:pt x="1" y="12705"/>
                  </a:lnTo>
                  <a:cubicBezTo>
                    <a:pt x="1" y="13383"/>
                    <a:pt x="548" y="13931"/>
                    <a:pt x="1227" y="13931"/>
                  </a:cubicBezTo>
                  <a:lnTo>
                    <a:pt x="2608" y="13931"/>
                  </a:lnTo>
                  <a:lnTo>
                    <a:pt x="26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5"/>
            <p:cNvSpPr/>
            <p:nvPr/>
          </p:nvSpPr>
          <p:spPr>
            <a:xfrm>
              <a:off x="6077450" y="3037650"/>
              <a:ext cx="46150" cy="23250"/>
            </a:xfrm>
            <a:custGeom>
              <a:avLst/>
              <a:gdLst/>
              <a:ahLst/>
              <a:cxnLst/>
              <a:rect l="l" t="t" r="r" b="b"/>
              <a:pathLst>
                <a:path w="1846" h="930" extrusionOk="0">
                  <a:moveTo>
                    <a:pt x="0" y="1"/>
                  </a:moveTo>
                  <a:lnTo>
                    <a:pt x="0" y="930"/>
                  </a:lnTo>
                  <a:lnTo>
                    <a:pt x="1846" y="930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5"/>
            <p:cNvSpPr/>
            <p:nvPr/>
          </p:nvSpPr>
          <p:spPr>
            <a:xfrm>
              <a:off x="6012850" y="2962050"/>
              <a:ext cx="195875" cy="348300"/>
            </a:xfrm>
            <a:custGeom>
              <a:avLst/>
              <a:gdLst/>
              <a:ahLst/>
              <a:cxnLst/>
              <a:rect l="l" t="t" r="r" b="b"/>
              <a:pathLst>
                <a:path w="7835" h="13932" extrusionOk="0">
                  <a:moveTo>
                    <a:pt x="4846" y="2203"/>
                  </a:moveTo>
                  <a:cubicBezTo>
                    <a:pt x="5061" y="2203"/>
                    <a:pt x="5251" y="2394"/>
                    <a:pt x="5251" y="2620"/>
                  </a:cubicBezTo>
                  <a:lnTo>
                    <a:pt x="5251" y="4358"/>
                  </a:lnTo>
                  <a:cubicBezTo>
                    <a:pt x="5251" y="4585"/>
                    <a:pt x="5061" y="4763"/>
                    <a:pt x="4846" y="4763"/>
                  </a:cubicBezTo>
                  <a:lnTo>
                    <a:pt x="2179" y="4763"/>
                  </a:lnTo>
                  <a:cubicBezTo>
                    <a:pt x="1953" y="4763"/>
                    <a:pt x="1763" y="4585"/>
                    <a:pt x="1763" y="4358"/>
                  </a:cubicBezTo>
                  <a:lnTo>
                    <a:pt x="1763" y="2620"/>
                  </a:lnTo>
                  <a:cubicBezTo>
                    <a:pt x="1763" y="2394"/>
                    <a:pt x="1953" y="2203"/>
                    <a:pt x="2179" y="2203"/>
                  </a:cubicBezTo>
                  <a:close/>
                  <a:moveTo>
                    <a:pt x="1" y="1"/>
                  </a:moveTo>
                  <a:lnTo>
                    <a:pt x="1" y="13931"/>
                  </a:lnTo>
                  <a:lnTo>
                    <a:pt x="6609" y="13931"/>
                  </a:lnTo>
                  <a:cubicBezTo>
                    <a:pt x="7287" y="13931"/>
                    <a:pt x="7835" y="13383"/>
                    <a:pt x="7835" y="12705"/>
                  </a:cubicBezTo>
                  <a:lnTo>
                    <a:pt x="7835" y="1227"/>
                  </a:lnTo>
                  <a:cubicBezTo>
                    <a:pt x="7835" y="548"/>
                    <a:pt x="7287" y="1"/>
                    <a:pt x="6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4" name="Google Shape;2094;p55"/>
          <p:cNvGrpSpPr/>
          <p:nvPr/>
        </p:nvGrpSpPr>
        <p:grpSpPr>
          <a:xfrm>
            <a:off x="4273950" y="2962050"/>
            <a:ext cx="303625" cy="348575"/>
            <a:chOff x="4273950" y="2962050"/>
            <a:chExt cx="303625" cy="348575"/>
          </a:xfrm>
        </p:grpSpPr>
        <p:sp>
          <p:nvSpPr>
            <p:cNvPr id="2095" name="Google Shape;2095;p55"/>
            <p:cNvSpPr/>
            <p:nvPr/>
          </p:nvSpPr>
          <p:spPr>
            <a:xfrm>
              <a:off x="4273950" y="2962050"/>
              <a:ext cx="96750" cy="348300"/>
            </a:xfrm>
            <a:custGeom>
              <a:avLst/>
              <a:gdLst/>
              <a:ahLst/>
              <a:cxnLst/>
              <a:rect l="l" t="t" r="r" b="b"/>
              <a:pathLst>
                <a:path w="3870" h="13932" extrusionOk="0">
                  <a:moveTo>
                    <a:pt x="417" y="1"/>
                  </a:moveTo>
                  <a:cubicBezTo>
                    <a:pt x="191" y="1"/>
                    <a:pt x="0" y="191"/>
                    <a:pt x="0" y="406"/>
                  </a:cubicBezTo>
                  <a:lnTo>
                    <a:pt x="0" y="2203"/>
                  </a:lnTo>
                  <a:lnTo>
                    <a:pt x="1274" y="2203"/>
                  </a:lnTo>
                  <a:cubicBezTo>
                    <a:pt x="1489" y="2203"/>
                    <a:pt x="1667" y="2358"/>
                    <a:pt x="1691" y="2572"/>
                  </a:cubicBezTo>
                  <a:cubicBezTo>
                    <a:pt x="1715" y="2811"/>
                    <a:pt x="1524" y="3025"/>
                    <a:pt x="1286" y="3025"/>
                  </a:cubicBezTo>
                  <a:lnTo>
                    <a:pt x="12" y="3025"/>
                  </a:lnTo>
                  <a:lnTo>
                    <a:pt x="12" y="4382"/>
                  </a:lnTo>
                  <a:lnTo>
                    <a:pt x="1274" y="4382"/>
                  </a:lnTo>
                  <a:cubicBezTo>
                    <a:pt x="1489" y="4382"/>
                    <a:pt x="1667" y="4537"/>
                    <a:pt x="1691" y="4739"/>
                  </a:cubicBezTo>
                  <a:cubicBezTo>
                    <a:pt x="1715" y="4989"/>
                    <a:pt x="1524" y="5204"/>
                    <a:pt x="1286" y="5204"/>
                  </a:cubicBezTo>
                  <a:lnTo>
                    <a:pt x="12" y="5204"/>
                  </a:lnTo>
                  <a:lnTo>
                    <a:pt x="12" y="6561"/>
                  </a:lnTo>
                  <a:lnTo>
                    <a:pt x="1274" y="6561"/>
                  </a:lnTo>
                  <a:cubicBezTo>
                    <a:pt x="1489" y="6561"/>
                    <a:pt x="1667" y="6716"/>
                    <a:pt x="1691" y="6918"/>
                  </a:cubicBezTo>
                  <a:cubicBezTo>
                    <a:pt x="1715" y="7168"/>
                    <a:pt x="1524" y="7371"/>
                    <a:pt x="1286" y="7371"/>
                  </a:cubicBezTo>
                  <a:lnTo>
                    <a:pt x="12" y="7371"/>
                  </a:lnTo>
                  <a:lnTo>
                    <a:pt x="12" y="8740"/>
                  </a:lnTo>
                  <a:lnTo>
                    <a:pt x="1274" y="8740"/>
                  </a:lnTo>
                  <a:cubicBezTo>
                    <a:pt x="1281" y="8740"/>
                    <a:pt x="1289" y="8739"/>
                    <a:pt x="1296" y="8739"/>
                  </a:cubicBezTo>
                  <a:cubicBezTo>
                    <a:pt x="1500" y="8739"/>
                    <a:pt x="1668" y="8902"/>
                    <a:pt x="1691" y="9097"/>
                  </a:cubicBezTo>
                  <a:cubicBezTo>
                    <a:pt x="1715" y="9335"/>
                    <a:pt x="1524" y="9550"/>
                    <a:pt x="1286" y="9550"/>
                  </a:cubicBezTo>
                  <a:lnTo>
                    <a:pt x="12" y="9550"/>
                  </a:lnTo>
                  <a:lnTo>
                    <a:pt x="12" y="10919"/>
                  </a:lnTo>
                  <a:lnTo>
                    <a:pt x="1274" y="10919"/>
                  </a:lnTo>
                  <a:cubicBezTo>
                    <a:pt x="1282" y="10918"/>
                    <a:pt x="1290" y="10918"/>
                    <a:pt x="1297" y="10918"/>
                  </a:cubicBezTo>
                  <a:cubicBezTo>
                    <a:pt x="1501" y="10918"/>
                    <a:pt x="1668" y="11069"/>
                    <a:pt x="1691" y="11276"/>
                  </a:cubicBezTo>
                  <a:cubicBezTo>
                    <a:pt x="1715" y="11514"/>
                    <a:pt x="1536" y="11728"/>
                    <a:pt x="1286" y="11728"/>
                  </a:cubicBezTo>
                  <a:lnTo>
                    <a:pt x="12" y="11728"/>
                  </a:lnTo>
                  <a:lnTo>
                    <a:pt x="12" y="13526"/>
                  </a:lnTo>
                  <a:cubicBezTo>
                    <a:pt x="12" y="13752"/>
                    <a:pt x="191" y="13931"/>
                    <a:pt x="417" y="13931"/>
                  </a:cubicBezTo>
                  <a:lnTo>
                    <a:pt x="3465" y="13931"/>
                  </a:lnTo>
                  <a:cubicBezTo>
                    <a:pt x="3691" y="13931"/>
                    <a:pt x="3870" y="13752"/>
                    <a:pt x="3870" y="13526"/>
                  </a:cubicBezTo>
                  <a:lnTo>
                    <a:pt x="3870" y="406"/>
                  </a:lnTo>
                  <a:cubicBezTo>
                    <a:pt x="3870" y="179"/>
                    <a:pt x="3691" y="1"/>
                    <a:pt x="3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5"/>
            <p:cNvSpPr/>
            <p:nvPr/>
          </p:nvSpPr>
          <p:spPr>
            <a:xfrm>
              <a:off x="4392400" y="2962050"/>
              <a:ext cx="65825" cy="272975"/>
            </a:xfrm>
            <a:custGeom>
              <a:avLst/>
              <a:gdLst/>
              <a:ahLst/>
              <a:cxnLst/>
              <a:rect l="l" t="t" r="r" b="b"/>
              <a:pathLst>
                <a:path w="2633" h="10919" extrusionOk="0">
                  <a:moveTo>
                    <a:pt x="1334" y="1"/>
                  </a:moveTo>
                  <a:cubicBezTo>
                    <a:pt x="1168" y="1"/>
                    <a:pt x="1001" y="96"/>
                    <a:pt x="942" y="286"/>
                  </a:cubicBezTo>
                  <a:cubicBezTo>
                    <a:pt x="1" y="3406"/>
                    <a:pt x="60" y="3180"/>
                    <a:pt x="60" y="3263"/>
                  </a:cubicBezTo>
                  <a:lnTo>
                    <a:pt x="60" y="10919"/>
                  </a:lnTo>
                  <a:lnTo>
                    <a:pt x="2620" y="10907"/>
                  </a:lnTo>
                  <a:cubicBezTo>
                    <a:pt x="2620" y="2727"/>
                    <a:pt x="2632" y="3227"/>
                    <a:pt x="2597" y="3144"/>
                  </a:cubicBezTo>
                  <a:lnTo>
                    <a:pt x="1727" y="286"/>
                  </a:lnTo>
                  <a:cubicBezTo>
                    <a:pt x="1668" y="96"/>
                    <a:pt x="1501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5"/>
            <p:cNvSpPr/>
            <p:nvPr/>
          </p:nvSpPr>
          <p:spPr>
            <a:xfrm>
              <a:off x="4393600" y="3255250"/>
              <a:ext cx="64325" cy="55375"/>
            </a:xfrm>
            <a:custGeom>
              <a:avLst/>
              <a:gdLst/>
              <a:ahLst/>
              <a:cxnLst/>
              <a:rect l="l" t="t" r="r" b="b"/>
              <a:pathLst>
                <a:path w="2573" h="2215" extrusionOk="0">
                  <a:moveTo>
                    <a:pt x="12" y="0"/>
                  </a:moveTo>
                  <a:lnTo>
                    <a:pt x="12" y="917"/>
                  </a:lnTo>
                  <a:cubicBezTo>
                    <a:pt x="1" y="1632"/>
                    <a:pt x="572" y="2215"/>
                    <a:pt x="1286" y="2215"/>
                  </a:cubicBezTo>
                  <a:cubicBezTo>
                    <a:pt x="2001" y="2215"/>
                    <a:pt x="2572" y="1632"/>
                    <a:pt x="2560" y="917"/>
                  </a:cubicBezTo>
                  <a:lnTo>
                    <a:pt x="25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5"/>
            <p:cNvSpPr/>
            <p:nvPr/>
          </p:nvSpPr>
          <p:spPr>
            <a:xfrm>
              <a:off x="4480825" y="3169525"/>
              <a:ext cx="96750" cy="65500"/>
            </a:xfrm>
            <a:custGeom>
              <a:avLst/>
              <a:gdLst/>
              <a:ahLst/>
              <a:cxnLst/>
              <a:rect l="l" t="t" r="r" b="b"/>
              <a:pathLst>
                <a:path w="3870" h="2620" extrusionOk="0">
                  <a:moveTo>
                    <a:pt x="1226" y="0"/>
                  </a:moveTo>
                  <a:cubicBezTo>
                    <a:pt x="548" y="0"/>
                    <a:pt x="0" y="548"/>
                    <a:pt x="0" y="1227"/>
                  </a:cubicBezTo>
                  <a:lnTo>
                    <a:pt x="0" y="2620"/>
                  </a:lnTo>
                  <a:lnTo>
                    <a:pt x="3870" y="2608"/>
                  </a:lnTo>
                  <a:lnTo>
                    <a:pt x="3870" y="1227"/>
                  </a:lnTo>
                  <a:cubicBezTo>
                    <a:pt x="3870" y="548"/>
                    <a:pt x="3322" y="0"/>
                    <a:pt x="2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5"/>
            <p:cNvSpPr/>
            <p:nvPr/>
          </p:nvSpPr>
          <p:spPr>
            <a:xfrm>
              <a:off x="4480825" y="3255250"/>
              <a:ext cx="96750" cy="55100"/>
            </a:xfrm>
            <a:custGeom>
              <a:avLst/>
              <a:gdLst/>
              <a:ahLst/>
              <a:cxnLst/>
              <a:rect l="l" t="t" r="r" b="b"/>
              <a:pathLst>
                <a:path w="3870" h="2204" extrusionOk="0">
                  <a:moveTo>
                    <a:pt x="0" y="0"/>
                  </a:moveTo>
                  <a:lnTo>
                    <a:pt x="0" y="977"/>
                  </a:lnTo>
                  <a:cubicBezTo>
                    <a:pt x="0" y="1655"/>
                    <a:pt x="548" y="2203"/>
                    <a:pt x="1226" y="2203"/>
                  </a:cubicBezTo>
                  <a:lnTo>
                    <a:pt x="2643" y="2203"/>
                  </a:lnTo>
                  <a:cubicBezTo>
                    <a:pt x="3322" y="2203"/>
                    <a:pt x="3870" y="1655"/>
                    <a:pt x="3870" y="977"/>
                  </a:cubicBezTo>
                  <a:lnTo>
                    <a:pt x="38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0" name="Google Shape;2100;p55"/>
          <p:cNvGrpSpPr/>
          <p:nvPr/>
        </p:nvGrpSpPr>
        <p:grpSpPr>
          <a:xfrm>
            <a:off x="5282900" y="2961900"/>
            <a:ext cx="356875" cy="348600"/>
            <a:chOff x="5282900" y="2961900"/>
            <a:chExt cx="356875" cy="348600"/>
          </a:xfrm>
        </p:grpSpPr>
        <p:sp>
          <p:nvSpPr>
            <p:cNvPr id="2101" name="Google Shape;2101;p55"/>
            <p:cNvSpPr/>
            <p:nvPr/>
          </p:nvSpPr>
          <p:spPr>
            <a:xfrm>
              <a:off x="5349975" y="3111775"/>
              <a:ext cx="135750" cy="136050"/>
            </a:xfrm>
            <a:custGeom>
              <a:avLst/>
              <a:gdLst/>
              <a:ahLst/>
              <a:cxnLst/>
              <a:rect l="l" t="t" r="r" b="b"/>
              <a:pathLst>
                <a:path w="5430" h="5442" extrusionOk="0">
                  <a:moveTo>
                    <a:pt x="2905" y="1"/>
                  </a:moveTo>
                  <a:lnTo>
                    <a:pt x="0" y="2906"/>
                  </a:lnTo>
                  <a:lnTo>
                    <a:pt x="2536" y="5442"/>
                  </a:lnTo>
                  <a:lnTo>
                    <a:pt x="5430" y="2537"/>
                  </a:lnTo>
                  <a:lnTo>
                    <a:pt x="29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55"/>
            <p:cNvSpPr/>
            <p:nvPr/>
          </p:nvSpPr>
          <p:spPr>
            <a:xfrm>
              <a:off x="5436875" y="3024850"/>
              <a:ext cx="136075" cy="135775"/>
            </a:xfrm>
            <a:custGeom>
              <a:avLst/>
              <a:gdLst/>
              <a:ahLst/>
              <a:cxnLst/>
              <a:rect l="l" t="t" r="r" b="b"/>
              <a:pathLst>
                <a:path w="5443" h="5431" extrusionOk="0">
                  <a:moveTo>
                    <a:pt x="2906" y="1"/>
                  </a:moveTo>
                  <a:lnTo>
                    <a:pt x="1" y="2894"/>
                  </a:lnTo>
                  <a:lnTo>
                    <a:pt x="2537" y="5430"/>
                  </a:lnTo>
                  <a:lnTo>
                    <a:pt x="5442" y="2525"/>
                  </a:lnTo>
                  <a:lnTo>
                    <a:pt x="2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55"/>
            <p:cNvSpPr/>
            <p:nvPr/>
          </p:nvSpPr>
          <p:spPr>
            <a:xfrm>
              <a:off x="5524700" y="2961900"/>
              <a:ext cx="115075" cy="110900"/>
            </a:xfrm>
            <a:custGeom>
              <a:avLst/>
              <a:gdLst/>
              <a:ahLst/>
              <a:cxnLst/>
              <a:rect l="l" t="t" r="r" b="b"/>
              <a:pathLst>
                <a:path w="4603" h="4436" extrusionOk="0">
                  <a:moveTo>
                    <a:pt x="4020" y="0"/>
                  </a:moveTo>
                  <a:cubicBezTo>
                    <a:pt x="3926" y="0"/>
                    <a:pt x="3827" y="37"/>
                    <a:pt x="3739" y="126"/>
                  </a:cubicBezTo>
                  <a:lnTo>
                    <a:pt x="3489" y="376"/>
                  </a:lnTo>
                  <a:lnTo>
                    <a:pt x="3370" y="245"/>
                  </a:lnTo>
                  <a:cubicBezTo>
                    <a:pt x="3208" y="90"/>
                    <a:pt x="3001" y="8"/>
                    <a:pt x="2791" y="8"/>
                  </a:cubicBezTo>
                  <a:cubicBezTo>
                    <a:pt x="2616" y="8"/>
                    <a:pt x="2439" y="66"/>
                    <a:pt x="2286" y="185"/>
                  </a:cubicBezTo>
                  <a:lnTo>
                    <a:pt x="0" y="1971"/>
                  </a:lnTo>
                  <a:lnTo>
                    <a:pt x="2477" y="4436"/>
                  </a:lnTo>
                  <a:cubicBezTo>
                    <a:pt x="4197" y="2241"/>
                    <a:pt x="4260" y="2151"/>
                    <a:pt x="4261" y="2151"/>
                  </a:cubicBezTo>
                  <a:lnTo>
                    <a:pt x="4261" y="2151"/>
                  </a:lnTo>
                  <a:cubicBezTo>
                    <a:pt x="4261" y="2151"/>
                    <a:pt x="4260" y="2152"/>
                    <a:pt x="4261" y="2152"/>
                  </a:cubicBezTo>
                  <a:cubicBezTo>
                    <a:pt x="4261" y="2152"/>
                    <a:pt x="4261" y="2151"/>
                    <a:pt x="4263" y="2150"/>
                  </a:cubicBezTo>
                  <a:cubicBezTo>
                    <a:pt x="4513" y="1828"/>
                    <a:pt x="4489" y="1364"/>
                    <a:pt x="4191" y="1078"/>
                  </a:cubicBezTo>
                  <a:lnTo>
                    <a:pt x="4072" y="947"/>
                  </a:lnTo>
                  <a:lnTo>
                    <a:pt x="4310" y="709"/>
                  </a:lnTo>
                  <a:cubicBezTo>
                    <a:pt x="4603" y="407"/>
                    <a:pt x="4334" y="0"/>
                    <a:pt x="40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55"/>
            <p:cNvSpPr/>
            <p:nvPr/>
          </p:nvSpPr>
          <p:spPr>
            <a:xfrm>
              <a:off x="5282900" y="3199575"/>
              <a:ext cx="115025" cy="110925"/>
            </a:xfrm>
            <a:custGeom>
              <a:avLst/>
              <a:gdLst/>
              <a:ahLst/>
              <a:cxnLst/>
              <a:rect l="l" t="t" r="r" b="b"/>
              <a:pathLst>
                <a:path w="4601" h="4437" extrusionOk="0">
                  <a:moveTo>
                    <a:pt x="2136" y="1"/>
                  </a:moveTo>
                  <a:cubicBezTo>
                    <a:pt x="2136" y="13"/>
                    <a:pt x="383" y="2287"/>
                    <a:pt x="374" y="2287"/>
                  </a:cubicBezTo>
                  <a:cubicBezTo>
                    <a:pt x="374" y="2287"/>
                    <a:pt x="374" y="2287"/>
                    <a:pt x="374" y="2287"/>
                  </a:cubicBezTo>
                  <a:lnTo>
                    <a:pt x="374" y="2287"/>
                  </a:lnTo>
                  <a:cubicBezTo>
                    <a:pt x="124" y="2620"/>
                    <a:pt x="147" y="3073"/>
                    <a:pt x="445" y="3370"/>
                  </a:cubicBezTo>
                  <a:lnTo>
                    <a:pt x="552" y="3478"/>
                  </a:lnTo>
                  <a:lnTo>
                    <a:pt x="302" y="3739"/>
                  </a:lnTo>
                  <a:cubicBezTo>
                    <a:pt x="1" y="4032"/>
                    <a:pt x="274" y="4437"/>
                    <a:pt x="590" y="4437"/>
                  </a:cubicBezTo>
                  <a:cubicBezTo>
                    <a:pt x="686" y="4437"/>
                    <a:pt x="785" y="4400"/>
                    <a:pt x="874" y="4311"/>
                  </a:cubicBezTo>
                  <a:lnTo>
                    <a:pt x="1124" y="4061"/>
                  </a:lnTo>
                  <a:lnTo>
                    <a:pt x="1267" y="4192"/>
                  </a:lnTo>
                  <a:cubicBezTo>
                    <a:pt x="1424" y="4349"/>
                    <a:pt x="1635" y="4431"/>
                    <a:pt x="1846" y="4431"/>
                  </a:cubicBezTo>
                  <a:cubicBezTo>
                    <a:pt x="2020" y="4431"/>
                    <a:pt x="2193" y="4376"/>
                    <a:pt x="2338" y="4263"/>
                  </a:cubicBezTo>
                  <a:cubicBezTo>
                    <a:pt x="2350" y="4263"/>
                    <a:pt x="2517" y="4120"/>
                    <a:pt x="4600" y="2477"/>
                  </a:cubicBezTo>
                  <a:lnTo>
                    <a:pt x="21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5" name="Google Shape;2105;p55"/>
          <p:cNvGrpSpPr/>
          <p:nvPr/>
        </p:nvGrpSpPr>
        <p:grpSpPr>
          <a:xfrm>
            <a:off x="3704525" y="2962050"/>
            <a:ext cx="227150" cy="348300"/>
            <a:chOff x="3704525" y="2962050"/>
            <a:chExt cx="227150" cy="348300"/>
          </a:xfrm>
        </p:grpSpPr>
        <p:sp>
          <p:nvSpPr>
            <p:cNvPr id="2106" name="Google Shape;2106;p55"/>
            <p:cNvSpPr/>
            <p:nvPr/>
          </p:nvSpPr>
          <p:spPr>
            <a:xfrm>
              <a:off x="3704525" y="3011775"/>
              <a:ext cx="227150" cy="298575"/>
            </a:xfrm>
            <a:custGeom>
              <a:avLst/>
              <a:gdLst/>
              <a:ahLst/>
              <a:cxnLst/>
              <a:rect l="l" t="t" r="r" b="b"/>
              <a:pathLst>
                <a:path w="9086" h="11943" extrusionOk="0">
                  <a:moveTo>
                    <a:pt x="6918" y="4572"/>
                  </a:moveTo>
                  <a:cubicBezTo>
                    <a:pt x="7121" y="4572"/>
                    <a:pt x="7299" y="4727"/>
                    <a:pt x="7335" y="4929"/>
                  </a:cubicBezTo>
                  <a:cubicBezTo>
                    <a:pt x="7359" y="5179"/>
                    <a:pt x="7168" y="5382"/>
                    <a:pt x="6930" y="5382"/>
                  </a:cubicBezTo>
                  <a:lnTo>
                    <a:pt x="3894" y="5382"/>
                  </a:lnTo>
                  <a:cubicBezTo>
                    <a:pt x="3886" y="5382"/>
                    <a:pt x="3879" y="5382"/>
                    <a:pt x="3871" y="5382"/>
                  </a:cubicBezTo>
                  <a:cubicBezTo>
                    <a:pt x="3667" y="5382"/>
                    <a:pt x="3500" y="5231"/>
                    <a:pt x="3477" y="5025"/>
                  </a:cubicBezTo>
                  <a:cubicBezTo>
                    <a:pt x="3442" y="4786"/>
                    <a:pt x="3632" y="4572"/>
                    <a:pt x="3882" y="4572"/>
                  </a:cubicBezTo>
                  <a:close/>
                  <a:moveTo>
                    <a:pt x="2139" y="4582"/>
                  </a:moveTo>
                  <a:cubicBezTo>
                    <a:pt x="2152" y="4582"/>
                    <a:pt x="2166" y="4583"/>
                    <a:pt x="2179" y="4584"/>
                  </a:cubicBezTo>
                  <a:cubicBezTo>
                    <a:pt x="2525" y="4620"/>
                    <a:pt x="2668" y="5048"/>
                    <a:pt x="2406" y="5286"/>
                  </a:cubicBezTo>
                  <a:cubicBezTo>
                    <a:pt x="2323" y="5361"/>
                    <a:pt x="2226" y="5395"/>
                    <a:pt x="2131" y="5395"/>
                  </a:cubicBezTo>
                  <a:cubicBezTo>
                    <a:pt x="1923" y="5395"/>
                    <a:pt x="1727" y="5234"/>
                    <a:pt x="1727" y="4989"/>
                  </a:cubicBezTo>
                  <a:cubicBezTo>
                    <a:pt x="1727" y="4764"/>
                    <a:pt x="1918" y="4582"/>
                    <a:pt x="2139" y="4582"/>
                  </a:cubicBezTo>
                  <a:close/>
                  <a:moveTo>
                    <a:pt x="6918" y="6310"/>
                  </a:moveTo>
                  <a:cubicBezTo>
                    <a:pt x="7121" y="6310"/>
                    <a:pt x="7299" y="6465"/>
                    <a:pt x="7335" y="6668"/>
                  </a:cubicBezTo>
                  <a:cubicBezTo>
                    <a:pt x="7359" y="6918"/>
                    <a:pt x="7168" y="7132"/>
                    <a:pt x="6930" y="7132"/>
                  </a:cubicBezTo>
                  <a:lnTo>
                    <a:pt x="3894" y="7132"/>
                  </a:lnTo>
                  <a:cubicBezTo>
                    <a:pt x="3680" y="7132"/>
                    <a:pt x="3501" y="6977"/>
                    <a:pt x="3477" y="6763"/>
                  </a:cubicBezTo>
                  <a:cubicBezTo>
                    <a:pt x="3442" y="6525"/>
                    <a:pt x="3632" y="6310"/>
                    <a:pt x="3882" y="6310"/>
                  </a:cubicBezTo>
                  <a:close/>
                  <a:moveTo>
                    <a:pt x="2135" y="6320"/>
                  </a:moveTo>
                  <a:cubicBezTo>
                    <a:pt x="2150" y="6320"/>
                    <a:pt x="2164" y="6321"/>
                    <a:pt x="2179" y="6322"/>
                  </a:cubicBezTo>
                  <a:cubicBezTo>
                    <a:pt x="2406" y="6346"/>
                    <a:pt x="2560" y="6548"/>
                    <a:pt x="2537" y="6763"/>
                  </a:cubicBezTo>
                  <a:cubicBezTo>
                    <a:pt x="2514" y="6997"/>
                    <a:pt x="2324" y="7135"/>
                    <a:pt x="2130" y="7135"/>
                  </a:cubicBezTo>
                  <a:cubicBezTo>
                    <a:pt x="2018" y="7135"/>
                    <a:pt x="1905" y="7089"/>
                    <a:pt x="1822" y="6989"/>
                  </a:cubicBezTo>
                  <a:cubicBezTo>
                    <a:pt x="1605" y="6715"/>
                    <a:pt x="1794" y="6320"/>
                    <a:pt x="2135" y="6320"/>
                  </a:cubicBezTo>
                  <a:close/>
                  <a:moveTo>
                    <a:pt x="6918" y="8049"/>
                  </a:moveTo>
                  <a:cubicBezTo>
                    <a:pt x="7121" y="8049"/>
                    <a:pt x="7299" y="8203"/>
                    <a:pt x="7335" y="8418"/>
                  </a:cubicBezTo>
                  <a:cubicBezTo>
                    <a:pt x="7359" y="8656"/>
                    <a:pt x="7168" y="8870"/>
                    <a:pt x="6930" y="8870"/>
                  </a:cubicBezTo>
                  <a:lnTo>
                    <a:pt x="3894" y="8870"/>
                  </a:lnTo>
                  <a:cubicBezTo>
                    <a:pt x="3680" y="8870"/>
                    <a:pt x="3501" y="8715"/>
                    <a:pt x="3477" y="8513"/>
                  </a:cubicBezTo>
                  <a:cubicBezTo>
                    <a:pt x="3442" y="8263"/>
                    <a:pt x="3632" y="8049"/>
                    <a:pt x="3882" y="8049"/>
                  </a:cubicBezTo>
                  <a:close/>
                  <a:moveTo>
                    <a:pt x="2142" y="8062"/>
                  </a:moveTo>
                  <a:cubicBezTo>
                    <a:pt x="2358" y="8062"/>
                    <a:pt x="2549" y="8237"/>
                    <a:pt x="2549" y="8465"/>
                  </a:cubicBezTo>
                  <a:cubicBezTo>
                    <a:pt x="2549" y="8716"/>
                    <a:pt x="2345" y="8879"/>
                    <a:pt x="2132" y="8879"/>
                  </a:cubicBezTo>
                  <a:cubicBezTo>
                    <a:pt x="2032" y="8879"/>
                    <a:pt x="1930" y="8843"/>
                    <a:pt x="1846" y="8763"/>
                  </a:cubicBezTo>
                  <a:cubicBezTo>
                    <a:pt x="1644" y="8549"/>
                    <a:pt x="1715" y="8203"/>
                    <a:pt x="1977" y="8096"/>
                  </a:cubicBezTo>
                  <a:cubicBezTo>
                    <a:pt x="2032" y="8072"/>
                    <a:pt x="2088" y="8062"/>
                    <a:pt x="2142" y="8062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26"/>
                  </a:cubicBezTo>
                  <a:lnTo>
                    <a:pt x="1" y="10716"/>
                  </a:lnTo>
                  <a:cubicBezTo>
                    <a:pt x="1" y="11394"/>
                    <a:pt x="548" y="11942"/>
                    <a:pt x="1215" y="11942"/>
                  </a:cubicBezTo>
                  <a:lnTo>
                    <a:pt x="7859" y="11942"/>
                  </a:lnTo>
                  <a:cubicBezTo>
                    <a:pt x="8537" y="11942"/>
                    <a:pt x="9085" y="11394"/>
                    <a:pt x="9085" y="10716"/>
                  </a:cubicBezTo>
                  <a:lnTo>
                    <a:pt x="9085" y="1226"/>
                  </a:lnTo>
                  <a:cubicBezTo>
                    <a:pt x="9085" y="548"/>
                    <a:pt x="8537" y="0"/>
                    <a:pt x="7859" y="0"/>
                  </a:cubicBezTo>
                  <a:lnTo>
                    <a:pt x="7752" y="0"/>
                  </a:lnTo>
                  <a:lnTo>
                    <a:pt x="7752" y="679"/>
                  </a:lnTo>
                  <a:cubicBezTo>
                    <a:pt x="7752" y="1357"/>
                    <a:pt x="7204" y="1905"/>
                    <a:pt x="6525" y="1905"/>
                  </a:cubicBezTo>
                  <a:lnTo>
                    <a:pt x="2549" y="1905"/>
                  </a:lnTo>
                  <a:cubicBezTo>
                    <a:pt x="1882" y="1905"/>
                    <a:pt x="1334" y="1357"/>
                    <a:pt x="1334" y="679"/>
                  </a:cubicBez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55"/>
            <p:cNvSpPr/>
            <p:nvPr/>
          </p:nvSpPr>
          <p:spPr>
            <a:xfrm>
              <a:off x="3758100" y="2962050"/>
              <a:ext cx="119700" cy="76825"/>
            </a:xfrm>
            <a:custGeom>
              <a:avLst/>
              <a:gdLst/>
              <a:ahLst/>
              <a:cxnLst/>
              <a:rect l="l" t="t" r="r" b="b"/>
              <a:pathLst>
                <a:path w="4788" h="3073" extrusionOk="0">
                  <a:moveTo>
                    <a:pt x="2394" y="1"/>
                  </a:moveTo>
                  <a:cubicBezTo>
                    <a:pt x="1787" y="1"/>
                    <a:pt x="1287" y="501"/>
                    <a:pt x="1310" y="1120"/>
                  </a:cubicBezTo>
                  <a:lnTo>
                    <a:pt x="406" y="1120"/>
                  </a:lnTo>
                  <a:cubicBezTo>
                    <a:pt x="179" y="1120"/>
                    <a:pt x="1" y="1299"/>
                    <a:pt x="1" y="1525"/>
                  </a:cubicBezTo>
                  <a:lnTo>
                    <a:pt x="1" y="2668"/>
                  </a:lnTo>
                  <a:cubicBezTo>
                    <a:pt x="1" y="2894"/>
                    <a:pt x="179" y="3073"/>
                    <a:pt x="406" y="3073"/>
                  </a:cubicBezTo>
                  <a:lnTo>
                    <a:pt x="4382" y="3073"/>
                  </a:lnTo>
                  <a:cubicBezTo>
                    <a:pt x="4608" y="3073"/>
                    <a:pt x="4787" y="2894"/>
                    <a:pt x="4787" y="2668"/>
                  </a:cubicBezTo>
                  <a:lnTo>
                    <a:pt x="4787" y="1525"/>
                  </a:lnTo>
                  <a:cubicBezTo>
                    <a:pt x="4787" y="1299"/>
                    <a:pt x="4608" y="1120"/>
                    <a:pt x="4382" y="1120"/>
                  </a:cubicBezTo>
                  <a:lnTo>
                    <a:pt x="3489" y="1120"/>
                  </a:lnTo>
                  <a:cubicBezTo>
                    <a:pt x="3501" y="501"/>
                    <a:pt x="3013" y="1"/>
                    <a:pt x="2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8" name="Google Shape;2108;p55"/>
          <p:cNvGrpSpPr/>
          <p:nvPr/>
        </p:nvGrpSpPr>
        <p:grpSpPr>
          <a:xfrm>
            <a:off x="4735900" y="2962200"/>
            <a:ext cx="355725" cy="348150"/>
            <a:chOff x="4735900" y="2962200"/>
            <a:chExt cx="355725" cy="348150"/>
          </a:xfrm>
        </p:grpSpPr>
        <p:sp>
          <p:nvSpPr>
            <p:cNvPr id="2109" name="Google Shape;2109;p55"/>
            <p:cNvSpPr/>
            <p:nvPr/>
          </p:nvSpPr>
          <p:spPr>
            <a:xfrm>
              <a:off x="4909750" y="3049275"/>
              <a:ext cx="87225" cy="87225"/>
            </a:xfrm>
            <a:custGeom>
              <a:avLst/>
              <a:gdLst/>
              <a:ahLst/>
              <a:cxnLst/>
              <a:rect l="l" t="t" r="r" b="b"/>
              <a:pathLst>
                <a:path w="3489" h="3489" extrusionOk="0">
                  <a:moveTo>
                    <a:pt x="1595" y="0"/>
                  </a:moveTo>
                  <a:lnTo>
                    <a:pt x="0" y="1608"/>
                  </a:lnTo>
                  <a:lnTo>
                    <a:pt x="1881" y="3489"/>
                  </a:lnTo>
                  <a:lnTo>
                    <a:pt x="3489" y="1881"/>
                  </a:lnTo>
                  <a:lnTo>
                    <a:pt x="15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55"/>
            <p:cNvSpPr/>
            <p:nvPr/>
          </p:nvSpPr>
          <p:spPr>
            <a:xfrm>
              <a:off x="4768650" y="3019500"/>
              <a:ext cx="166700" cy="178625"/>
            </a:xfrm>
            <a:custGeom>
              <a:avLst/>
              <a:gdLst/>
              <a:ahLst/>
              <a:cxnLst/>
              <a:rect l="l" t="t" r="r" b="b"/>
              <a:pathLst>
                <a:path w="6668" h="7145" extrusionOk="0">
                  <a:moveTo>
                    <a:pt x="6049" y="1"/>
                  </a:moveTo>
                  <a:lnTo>
                    <a:pt x="131" y="5906"/>
                  </a:lnTo>
                  <a:cubicBezTo>
                    <a:pt x="48" y="6001"/>
                    <a:pt x="0" y="6132"/>
                    <a:pt x="24" y="6251"/>
                  </a:cubicBezTo>
                  <a:lnTo>
                    <a:pt x="143" y="7144"/>
                  </a:lnTo>
                  <a:lnTo>
                    <a:pt x="6668" y="620"/>
                  </a:lnTo>
                  <a:lnTo>
                    <a:pt x="6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5"/>
            <p:cNvSpPr/>
            <p:nvPr/>
          </p:nvSpPr>
          <p:spPr>
            <a:xfrm>
              <a:off x="4934450" y="2962200"/>
              <a:ext cx="157175" cy="149600"/>
            </a:xfrm>
            <a:custGeom>
              <a:avLst/>
              <a:gdLst/>
              <a:ahLst/>
              <a:cxnLst/>
              <a:rect l="l" t="t" r="r" b="b"/>
              <a:pathLst>
                <a:path w="6287" h="5984" extrusionOk="0">
                  <a:moveTo>
                    <a:pt x="2929" y="1"/>
                  </a:moveTo>
                  <a:cubicBezTo>
                    <a:pt x="2149" y="1"/>
                    <a:pt x="1369" y="304"/>
                    <a:pt x="786" y="912"/>
                  </a:cubicBezTo>
                  <a:lnTo>
                    <a:pt x="0" y="1709"/>
                  </a:lnTo>
                  <a:lnTo>
                    <a:pt x="4275" y="5984"/>
                  </a:lnTo>
                  <a:lnTo>
                    <a:pt x="5072" y="5198"/>
                  </a:lnTo>
                  <a:cubicBezTo>
                    <a:pt x="6287" y="4031"/>
                    <a:pt x="6287" y="2078"/>
                    <a:pt x="5072" y="912"/>
                  </a:cubicBezTo>
                  <a:cubicBezTo>
                    <a:pt x="4489" y="304"/>
                    <a:pt x="3709" y="1"/>
                    <a:pt x="29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5"/>
            <p:cNvSpPr/>
            <p:nvPr/>
          </p:nvSpPr>
          <p:spPr>
            <a:xfrm>
              <a:off x="4735900" y="3103750"/>
              <a:ext cx="206900" cy="206600"/>
            </a:xfrm>
            <a:custGeom>
              <a:avLst/>
              <a:gdLst/>
              <a:ahLst/>
              <a:cxnLst/>
              <a:rect l="l" t="t" r="r" b="b"/>
              <a:pathLst>
                <a:path w="8276" h="8264" extrusionOk="0">
                  <a:moveTo>
                    <a:pt x="6394" y="0"/>
                  </a:moveTo>
                  <a:lnTo>
                    <a:pt x="120" y="6263"/>
                  </a:lnTo>
                  <a:cubicBezTo>
                    <a:pt x="48" y="6334"/>
                    <a:pt x="1" y="6441"/>
                    <a:pt x="1" y="6549"/>
                  </a:cubicBezTo>
                  <a:lnTo>
                    <a:pt x="1" y="7858"/>
                  </a:lnTo>
                  <a:cubicBezTo>
                    <a:pt x="1" y="8084"/>
                    <a:pt x="179" y="8263"/>
                    <a:pt x="406" y="8263"/>
                  </a:cubicBezTo>
                  <a:lnTo>
                    <a:pt x="1715" y="8263"/>
                  </a:lnTo>
                  <a:cubicBezTo>
                    <a:pt x="1822" y="8263"/>
                    <a:pt x="1930" y="8227"/>
                    <a:pt x="2001" y="8144"/>
                  </a:cubicBezTo>
                  <a:lnTo>
                    <a:pt x="8276" y="1881"/>
                  </a:lnTo>
                  <a:lnTo>
                    <a:pt x="6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5"/>
            <p:cNvSpPr/>
            <p:nvPr/>
          </p:nvSpPr>
          <p:spPr>
            <a:xfrm>
              <a:off x="4848125" y="3110875"/>
              <a:ext cx="178625" cy="166275"/>
            </a:xfrm>
            <a:custGeom>
              <a:avLst/>
              <a:gdLst/>
              <a:ahLst/>
              <a:cxnLst/>
              <a:rect l="l" t="t" r="r" b="b"/>
              <a:pathLst>
                <a:path w="7145" h="6651" extrusionOk="0">
                  <a:moveTo>
                    <a:pt x="6525" y="1"/>
                  </a:moveTo>
                  <a:lnTo>
                    <a:pt x="0" y="6525"/>
                  </a:lnTo>
                  <a:lnTo>
                    <a:pt x="893" y="6645"/>
                  </a:lnTo>
                  <a:cubicBezTo>
                    <a:pt x="914" y="6649"/>
                    <a:pt x="935" y="6651"/>
                    <a:pt x="956" y="6651"/>
                  </a:cubicBezTo>
                  <a:cubicBezTo>
                    <a:pt x="1057" y="6651"/>
                    <a:pt x="1160" y="6606"/>
                    <a:pt x="1239" y="6537"/>
                  </a:cubicBezTo>
                  <a:lnTo>
                    <a:pt x="7144" y="620"/>
                  </a:lnTo>
                  <a:lnTo>
                    <a:pt x="65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4" name="Google Shape;2114;p55"/>
          <p:cNvGrpSpPr/>
          <p:nvPr/>
        </p:nvGrpSpPr>
        <p:grpSpPr>
          <a:xfrm>
            <a:off x="3072600" y="3020250"/>
            <a:ext cx="351250" cy="290100"/>
            <a:chOff x="3072600" y="3020250"/>
            <a:chExt cx="351250" cy="290100"/>
          </a:xfrm>
        </p:grpSpPr>
        <p:sp>
          <p:nvSpPr>
            <p:cNvPr id="2115" name="Google Shape;2115;p55"/>
            <p:cNvSpPr/>
            <p:nvPr/>
          </p:nvSpPr>
          <p:spPr>
            <a:xfrm>
              <a:off x="3200600" y="3093625"/>
              <a:ext cx="179325" cy="89025"/>
            </a:xfrm>
            <a:custGeom>
              <a:avLst/>
              <a:gdLst/>
              <a:ahLst/>
              <a:cxnLst/>
              <a:rect l="l" t="t" r="r" b="b"/>
              <a:pathLst>
                <a:path w="7173" h="3561" extrusionOk="0">
                  <a:moveTo>
                    <a:pt x="6251" y="0"/>
                  </a:moveTo>
                  <a:lnTo>
                    <a:pt x="0" y="2548"/>
                  </a:lnTo>
                  <a:cubicBezTo>
                    <a:pt x="322" y="2834"/>
                    <a:pt x="572" y="3167"/>
                    <a:pt x="750" y="3560"/>
                  </a:cubicBezTo>
                  <a:lnTo>
                    <a:pt x="2179" y="3560"/>
                  </a:lnTo>
                  <a:lnTo>
                    <a:pt x="5060" y="2393"/>
                  </a:lnTo>
                  <a:lnTo>
                    <a:pt x="6632" y="2632"/>
                  </a:lnTo>
                  <a:cubicBezTo>
                    <a:pt x="6654" y="2635"/>
                    <a:pt x="6675" y="2636"/>
                    <a:pt x="6695" y="2636"/>
                  </a:cubicBezTo>
                  <a:cubicBezTo>
                    <a:pt x="6973" y="2636"/>
                    <a:pt x="7172" y="2350"/>
                    <a:pt x="7073" y="2084"/>
                  </a:cubicBezTo>
                  <a:lnTo>
                    <a:pt x="62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5"/>
            <p:cNvSpPr/>
            <p:nvPr/>
          </p:nvSpPr>
          <p:spPr>
            <a:xfrm>
              <a:off x="3098200" y="3166550"/>
              <a:ext cx="286975" cy="79800"/>
            </a:xfrm>
            <a:custGeom>
              <a:avLst/>
              <a:gdLst/>
              <a:ahLst/>
              <a:cxnLst/>
              <a:rect l="l" t="t" r="r" b="b"/>
              <a:pathLst>
                <a:path w="11479" h="3192" extrusionOk="0">
                  <a:moveTo>
                    <a:pt x="2145" y="1451"/>
                  </a:moveTo>
                  <a:cubicBezTo>
                    <a:pt x="2156" y="1451"/>
                    <a:pt x="2168" y="1452"/>
                    <a:pt x="2179" y="1453"/>
                  </a:cubicBezTo>
                  <a:cubicBezTo>
                    <a:pt x="2537" y="1489"/>
                    <a:pt x="2679" y="1941"/>
                    <a:pt x="2394" y="2179"/>
                  </a:cubicBezTo>
                  <a:cubicBezTo>
                    <a:pt x="2322" y="2239"/>
                    <a:pt x="2235" y="2267"/>
                    <a:pt x="2148" y="2267"/>
                  </a:cubicBezTo>
                  <a:cubicBezTo>
                    <a:pt x="1977" y="2267"/>
                    <a:pt x="1806" y="2159"/>
                    <a:pt x="1751" y="1977"/>
                  </a:cubicBezTo>
                  <a:cubicBezTo>
                    <a:pt x="1671" y="1714"/>
                    <a:pt x="1876" y="1451"/>
                    <a:pt x="2145" y="1451"/>
                  </a:cubicBezTo>
                  <a:close/>
                  <a:moveTo>
                    <a:pt x="3215" y="0"/>
                  </a:moveTo>
                  <a:lnTo>
                    <a:pt x="84" y="1274"/>
                  </a:lnTo>
                  <a:cubicBezTo>
                    <a:pt x="24" y="1465"/>
                    <a:pt x="1" y="1667"/>
                    <a:pt x="1" y="1858"/>
                  </a:cubicBezTo>
                  <a:lnTo>
                    <a:pt x="1" y="3191"/>
                  </a:lnTo>
                  <a:lnTo>
                    <a:pt x="11478" y="3191"/>
                  </a:lnTo>
                  <a:lnTo>
                    <a:pt x="11478" y="989"/>
                  </a:lnTo>
                  <a:cubicBezTo>
                    <a:pt x="11478" y="754"/>
                    <a:pt x="11287" y="588"/>
                    <a:pt x="11076" y="588"/>
                  </a:cubicBezTo>
                  <a:cubicBezTo>
                    <a:pt x="11008" y="588"/>
                    <a:pt x="10938" y="606"/>
                    <a:pt x="10871" y="643"/>
                  </a:cubicBezTo>
                  <a:lnTo>
                    <a:pt x="9442" y="1453"/>
                  </a:lnTo>
                  <a:lnTo>
                    <a:pt x="4263" y="1453"/>
                  </a:lnTo>
                  <a:cubicBezTo>
                    <a:pt x="4144" y="834"/>
                    <a:pt x="3763" y="310"/>
                    <a:pt x="3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5"/>
            <p:cNvSpPr/>
            <p:nvPr/>
          </p:nvSpPr>
          <p:spPr>
            <a:xfrm>
              <a:off x="3075575" y="3266850"/>
              <a:ext cx="348275" cy="43500"/>
            </a:xfrm>
            <a:custGeom>
              <a:avLst/>
              <a:gdLst/>
              <a:ahLst/>
              <a:cxnLst/>
              <a:rect l="l" t="t" r="r" b="b"/>
              <a:pathLst>
                <a:path w="13931" h="1740" extrusionOk="0">
                  <a:moveTo>
                    <a:pt x="155" y="1"/>
                  </a:moveTo>
                  <a:cubicBezTo>
                    <a:pt x="108" y="1"/>
                    <a:pt x="60" y="36"/>
                    <a:pt x="48" y="84"/>
                  </a:cubicBezTo>
                  <a:cubicBezTo>
                    <a:pt x="25" y="191"/>
                    <a:pt x="1" y="298"/>
                    <a:pt x="1" y="406"/>
                  </a:cubicBezTo>
                  <a:lnTo>
                    <a:pt x="1" y="1334"/>
                  </a:lnTo>
                  <a:cubicBezTo>
                    <a:pt x="1" y="1560"/>
                    <a:pt x="191" y="1739"/>
                    <a:pt x="417" y="1739"/>
                  </a:cubicBezTo>
                  <a:lnTo>
                    <a:pt x="13526" y="1739"/>
                  </a:lnTo>
                  <a:cubicBezTo>
                    <a:pt x="13752" y="1739"/>
                    <a:pt x="13931" y="1560"/>
                    <a:pt x="13931" y="1334"/>
                  </a:cubicBezTo>
                  <a:lnTo>
                    <a:pt x="13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5"/>
            <p:cNvSpPr/>
            <p:nvPr/>
          </p:nvSpPr>
          <p:spPr>
            <a:xfrm>
              <a:off x="3072600" y="3020250"/>
              <a:ext cx="319425" cy="167150"/>
            </a:xfrm>
            <a:custGeom>
              <a:avLst/>
              <a:gdLst/>
              <a:ahLst/>
              <a:cxnLst/>
              <a:rect l="l" t="t" r="r" b="b"/>
              <a:pathLst>
                <a:path w="12777" h="6686" extrusionOk="0">
                  <a:moveTo>
                    <a:pt x="11869" y="0"/>
                  </a:moveTo>
                  <a:cubicBezTo>
                    <a:pt x="11818" y="0"/>
                    <a:pt x="11766" y="10"/>
                    <a:pt x="11716" y="30"/>
                  </a:cubicBezTo>
                  <a:lnTo>
                    <a:pt x="370" y="4662"/>
                  </a:lnTo>
                  <a:cubicBezTo>
                    <a:pt x="155" y="4745"/>
                    <a:pt x="60" y="5007"/>
                    <a:pt x="155" y="5209"/>
                  </a:cubicBezTo>
                  <a:lnTo>
                    <a:pt x="536" y="6055"/>
                  </a:lnTo>
                  <a:cubicBezTo>
                    <a:pt x="608" y="6198"/>
                    <a:pt x="754" y="6287"/>
                    <a:pt x="903" y="6287"/>
                  </a:cubicBezTo>
                  <a:cubicBezTo>
                    <a:pt x="952" y="6287"/>
                    <a:pt x="1001" y="6278"/>
                    <a:pt x="1048" y="6257"/>
                  </a:cubicBezTo>
                  <a:cubicBezTo>
                    <a:pt x="1644" y="6019"/>
                    <a:pt x="1" y="6686"/>
                    <a:pt x="12776" y="1483"/>
                  </a:cubicBezTo>
                  <a:lnTo>
                    <a:pt x="12240" y="244"/>
                  </a:lnTo>
                  <a:cubicBezTo>
                    <a:pt x="12177" y="92"/>
                    <a:pt x="12026" y="0"/>
                    <a:pt x="11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9" name="Google Shape;2119;p55"/>
          <p:cNvGrpSpPr/>
          <p:nvPr/>
        </p:nvGrpSpPr>
        <p:grpSpPr>
          <a:xfrm>
            <a:off x="2463600" y="2990575"/>
            <a:ext cx="348275" cy="319775"/>
            <a:chOff x="2463600" y="2990575"/>
            <a:chExt cx="348275" cy="319775"/>
          </a:xfrm>
        </p:grpSpPr>
        <p:sp>
          <p:nvSpPr>
            <p:cNvPr id="2120" name="Google Shape;2120;p55"/>
            <p:cNvSpPr/>
            <p:nvPr/>
          </p:nvSpPr>
          <p:spPr>
            <a:xfrm>
              <a:off x="2627300" y="2990575"/>
              <a:ext cx="20575" cy="32825"/>
            </a:xfrm>
            <a:custGeom>
              <a:avLst/>
              <a:gdLst/>
              <a:ahLst/>
              <a:cxnLst/>
              <a:rect l="l" t="t" r="r" b="b"/>
              <a:pathLst>
                <a:path w="823" h="1313" extrusionOk="0">
                  <a:moveTo>
                    <a:pt x="410" y="1"/>
                  </a:moveTo>
                  <a:cubicBezTo>
                    <a:pt x="397" y="1"/>
                    <a:pt x="384" y="1"/>
                    <a:pt x="370" y="3"/>
                  </a:cubicBezTo>
                  <a:cubicBezTo>
                    <a:pt x="156" y="38"/>
                    <a:pt x="1" y="217"/>
                    <a:pt x="1" y="419"/>
                  </a:cubicBezTo>
                  <a:lnTo>
                    <a:pt x="1" y="1312"/>
                  </a:lnTo>
                  <a:lnTo>
                    <a:pt x="822" y="1312"/>
                  </a:lnTo>
                  <a:lnTo>
                    <a:pt x="822" y="408"/>
                  </a:lnTo>
                  <a:cubicBezTo>
                    <a:pt x="822" y="183"/>
                    <a:pt x="632" y="1"/>
                    <a:pt x="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5"/>
            <p:cNvSpPr/>
            <p:nvPr/>
          </p:nvSpPr>
          <p:spPr>
            <a:xfrm>
              <a:off x="2540400" y="2990575"/>
              <a:ext cx="20550" cy="32825"/>
            </a:xfrm>
            <a:custGeom>
              <a:avLst/>
              <a:gdLst/>
              <a:ahLst/>
              <a:cxnLst/>
              <a:rect l="l" t="t" r="r" b="b"/>
              <a:pathLst>
                <a:path w="822" h="1313" extrusionOk="0">
                  <a:moveTo>
                    <a:pt x="400" y="1"/>
                  </a:moveTo>
                  <a:cubicBezTo>
                    <a:pt x="386" y="1"/>
                    <a:pt x="372" y="1"/>
                    <a:pt x="357" y="3"/>
                  </a:cubicBezTo>
                  <a:cubicBezTo>
                    <a:pt x="155" y="38"/>
                    <a:pt x="0" y="217"/>
                    <a:pt x="0" y="419"/>
                  </a:cubicBezTo>
                  <a:lnTo>
                    <a:pt x="0" y="1312"/>
                  </a:lnTo>
                  <a:lnTo>
                    <a:pt x="822" y="1312"/>
                  </a:lnTo>
                  <a:lnTo>
                    <a:pt x="822" y="408"/>
                  </a:lnTo>
                  <a:cubicBezTo>
                    <a:pt x="822" y="183"/>
                    <a:pt x="631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5"/>
            <p:cNvSpPr/>
            <p:nvPr/>
          </p:nvSpPr>
          <p:spPr>
            <a:xfrm>
              <a:off x="2714525" y="2990575"/>
              <a:ext cx="20550" cy="32825"/>
            </a:xfrm>
            <a:custGeom>
              <a:avLst/>
              <a:gdLst/>
              <a:ahLst/>
              <a:cxnLst/>
              <a:rect l="l" t="t" r="r" b="b"/>
              <a:pathLst>
                <a:path w="822" h="1313" extrusionOk="0">
                  <a:moveTo>
                    <a:pt x="400" y="1"/>
                  </a:moveTo>
                  <a:cubicBezTo>
                    <a:pt x="386" y="1"/>
                    <a:pt x="372" y="1"/>
                    <a:pt x="358" y="3"/>
                  </a:cubicBezTo>
                  <a:cubicBezTo>
                    <a:pt x="155" y="38"/>
                    <a:pt x="0" y="217"/>
                    <a:pt x="0" y="419"/>
                  </a:cubicBezTo>
                  <a:lnTo>
                    <a:pt x="0" y="1312"/>
                  </a:lnTo>
                  <a:lnTo>
                    <a:pt x="822" y="1312"/>
                  </a:lnTo>
                  <a:lnTo>
                    <a:pt x="822" y="408"/>
                  </a:lnTo>
                  <a:cubicBezTo>
                    <a:pt x="822" y="183"/>
                    <a:pt x="631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5"/>
            <p:cNvSpPr/>
            <p:nvPr/>
          </p:nvSpPr>
          <p:spPr>
            <a:xfrm>
              <a:off x="2463600" y="3130825"/>
              <a:ext cx="76825" cy="39325"/>
            </a:xfrm>
            <a:custGeom>
              <a:avLst/>
              <a:gdLst/>
              <a:ahLst/>
              <a:cxnLst/>
              <a:rect l="l" t="t" r="r" b="b"/>
              <a:pathLst>
                <a:path w="3073" h="1573" extrusionOk="0">
                  <a:moveTo>
                    <a:pt x="0" y="1"/>
                  </a:moveTo>
                  <a:lnTo>
                    <a:pt x="0" y="1572"/>
                  </a:lnTo>
                  <a:lnTo>
                    <a:pt x="3072" y="1572"/>
                  </a:lnTo>
                  <a:lnTo>
                    <a:pt x="3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5"/>
            <p:cNvSpPr/>
            <p:nvPr/>
          </p:nvSpPr>
          <p:spPr>
            <a:xfrm>
              <a:off x="2463600" y="3190650"/>
              <a:ext cx="76825" cy="39625"/>
            </a:xfrm>
            <a:custGeom>
              <a:avLst/>
              <a:gdLst/>
              <a:ahLst/>
              <a:cxnLst/>
              <a:rect l="l" t="t" r="r" b="b"/>
              <a:pathLst>
                <a:path w="3073" h="1585" extrusionOk="0">
                  <a:moveTo>
                    <a:pt x="0" y="1"/>
                  </a:moveTo>
                  <a:lnTo>
                    <a:pt x="0" y="1584"/>
                  </a:lnTo>
                  <a:lnTo>
                    <a:pt x="3072" y="1584"/>
                  </a:lnTo>
                  <a:lnTo>
                    <a:pt x="3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5"/>
            <p:cNvSpPr/>
            <p:nvPr/>
          </p:nvSpPr>
          <p:spPr>
            <a:xfrm>
              <a:off x="2560925" y="3130825"/>
              <a:ext cx="250950" cy="39325"/>
            </a:xfrm>
            <a:custGeom>
              <a:avLst/>
              <a:gdLst/>
              <a:ahLst/>
              <a:cxnLst/>
              <a:rect l="l" t="t" r="r" b="b"/>
              <a:pathLst>
                <a:path w="10038" h="1573" extrusionOk="0">
                  <a:moveTo>
                    <a:pt x="1" y="1"/>
                  </a:moveTo>
                  <a:lnTo>
                    <a:pt x="1" y="1572"/>
                  </a:lnTo>
                  <a:lnTo>
                    <a:pt x="10038" y="1572"/>
                  </a:lnTo>
                  <a:lnTo>
                    <a:pt x="100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5"/>
            <p:cNvSpPr/>
            <p:nvPr/>
          </p:nvSpPr>
          <p:spPr>
            <a:xfrm>
              <a:off x="2560925" y="3250475"/>
              <a:ext cx="250950" cy="59875"/>
            </a:xfrm>
            <a:custGeom>
              <a:avLst/>
              <a:gdLst/>
              <a:ahLst/>
              <a:cxnLst/>
              <a:rect l="l" t="t" r="r" b="b"/>
              <a:pathLst>
                <a:path w="10038" h="2395" extrusionOk="0">
                  <a:moveTo>
                    <a:pt x="1" y="1"/>
                  </a:moveTo>
                  <a:lnTo>
                    <a:pt x="1" y="2394"/>
                  </a:lnTo>
                  <a:lnTo>
                    <a:pt x="8811" y="2394"/>
                  </a:lnTo>
                  <a:cubicBezTo>
                    <a:pt x="9490" y="2394"/>
                    <a:pt x="10038" y="1846"/>
                    <a:pt x="10038" y="1168"/>
                  </a:cubicBezTo>
                  <a:lnTo>
                    <a:pt x="100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5"/>
            <p:cNvSpPr/>
            <p:nvPr/>
          </p:nvSpPr>
          <p:spPr>
            <a:xfrm>
              <a:off x="2463600" y="3250475"/>
              <a:ext cx="76825" cy="59875"/>
            </a:xfrm>
            <a:custGeom>
              <a:avLst/>
              <a:gdLst/>
              <a:ahLst/>
              <a:cxnLst/>
              <a:rect l="l" t="t" r="r" b="b"/>
              <a:pathLst>
                <a:path w="3073" h="2395" extrusionOk="0">
                  <a:moveTo>
                    <a:pt x="0" y="1"/>
                  </a:moveTo>
                  <a:lnTo>
                    <a:pt x="0" y="1168"/>
                  </a:lnTo>
                  <a:cubicBezTo>
                    <a:pt x="0" y="1846"/>
                    <a:pt x="548" y="2394"/>
                    <a:pt x="1227" y="2394"/>
                  </a:cubicBezTo>
                  <a:lnTo>
                    <a:pt x="3072" y="2394"/>
                  </a:lnTo>
                  <a:lnTo>
                    <a:pt x="3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5"/>
            <p:cNvSpPr/>
            <p:nvPr/>
          </p:nvSpPr>
          <p:spPr>
            <a:xfrm>
              <a:off x="2463600" y="3023375"/>
              <a:ext cx="348275" cy="86950"/>
            </a:xfrm>
            <a:custGeom>
              <a:avLst/>
              <a:gdLst/>
              <a:ahLst/>
              <a:cxnLst/>
              <a:rect l="l" t="t" r="r" b="b"/>
              <a:pathLst>
                <a:path w="13931" h="3478" extrusionOk="0">
                  <a:moveTo>
                    <a:pt x="1227" y="0"/>
                  </a:moveTo>
                  <a:cubicBezTo>
                    <a:pt x="548" y="0"/>
                    <a:pt x="0" y="548"/>
                    <a:pt x="0" y="1227"/>
                  </a:cubicBezTo>
                  <a:lnTo>
                    <a:pt x="0" y="3477"/>
                  </a:lnTo>
                  <a:lnTo>
                    <a:pt x="13931" y="3477"/>
                  </a:lnTo>
                  <a:lnTo>
                    <a:pt x="13931" y="1227"/>
                  </a:lnTo>
                  <a:cubicBezTo>
                    <a:pt x="13931" y="548"/>
                    <a:pt x="13383" y="0"/>
                    <a:pt x="12704" y="0"/>
                  </a:cubicBezTo>
                  <a:lnTo>
                    <a:pt x="10859" y="0"/>
                  </a:lnTo>
                  <a:lnTo>
                    <a:pt x="10859" y="1703"/>
                  </a:lnTo>
                  <a:cubicBezTo>
                    <a:pt x="10859" y="1917"/>
                    <a:pt x="10704" y="2096"/>
                    <a:pt x="10490" y="2120"/>
                  </a:cubicBezTo>
                  <a:cubicBezTo>
                    <a:pt x="10476" y="2121"/>
                    <a:pt x="10463" y="2122"/>
                    <a:pt x="10450" y="2122"/>
                  </a:cubicBezTo>
                  <a:cubicBezTo>
                    <a:pt x="10228" y="2122"/>
                    <a:pt x="10037" y="1940"/>
                    <a:pt x="10037" y="1715"/>
                  </a:cubicBezTo>
                  <a:lnTo>
                    <a:pt x="10037" y="0"/>
                  </a:lnTo>
                  <a:lnTo>
                    <a:pt x="7370" y="0"/>
                  </a:lnTo>
                  <a:lnTo>
                    <a:pt x="7370" y="1703"/>
                  </a:lnTo>
                  <a:cubicBezTo>
                    <a:pt x="7370" y="1917"/>
                    <a:pt x="7216" y="2096"/>
                    <a:pt x="7013" y="2120"/>
                  </a:cubicBezTo>
                  <a:cubicBezTo>
                    <a:pt x="6999" y="2121"/>
                    <a:pt x="6985" y="2122"/>
                    <a:pt x="6971" y="2122"/>
                  </a:cubicBezTo>
                  <a:cubicBezTo>
                    <a:pt x="6740" y="2122"/>
                    <a:pt x="6549" y="1940"/>
                    <a:pt x="6549" y="1715"/>
                  </a:cubicBezTo>
                  <a:lnTo>
                    <a:pt x="6549" y="0"/>
                  </a:lnTo>
                  <a:lnTo>
                    <a:pt x="3894" y="0"/>
                  </a:lnTo>
                  <a:lnTo>
                    <a:pt x="3894" y="1703"/>
                  </a:lnTo>
                  <a:cubicBezTo>
                    <a:pt x="3894" y="1917"/>
                    <a:pt x="3739" y="2096"/>
                    <a:pt x="3525" y="2120"/>
                  </a:cubicBezTo>
                  <a:cubicBezTo>
                    <a:pt x="3511" y="2121"/>
                    <a:pt x="3498" y="2122"/>
                    <a:pt x="3484" y="2122"/>
                  </a:cubicBezTo>
                  <a:cubicBezTo>
                    <a:pt x="3263" y="2122"/>
                    <a:pt x="3072" y="1940"/>
                    <a:pt x="3072" y="1715"/>
                  </a:cubicBezTo>
                  <a:lnTo>
                    <a:pt x="30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5"/>
            <p:cNvSpPr/>
            <p:nvPr/>
          </p:nvSpPr>
          <p:spPr>
            <a:xfrm>
              <a:off x="2560925" y="3190650"/>
              <a:ext cx="250950" cy="39625"/>
            </a:xfrm>
            <a:custGeom>
              <a:avLst/>
              <a:gdLst/>
              <a:ahLst/>
              <a:cxnLst/>
              <a:rect l="l" t="t" r="r" b="b"/>
              <a:pathLst>
                <a:path w="10038" h="1585" extrusionOk="0">
                  <a:moveTo>
                    <a:pt x="1" y="1"/>
                  </a:moveTo>
                  <a:lnTo>
                    <a:pt x="1" y="1584"/>
                  </a:lnTo>
                  <a:lnTo>
                    <a:pt x="10038" y="1584"/>
                  </a:lnTo>
                  <a:lnTo>
                    <a:pt x="100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0" name="Google Shape;2130;p55"/>
          <p:cNvGrpSpPr/>
          <p:nvPr/>
        </p:nvGrpSpPr>
        <p:grpSpPr>
          <a:xfrm>
            <a:off x="1744450" y="2962100"/>
            <a:ext cx="352450" cy="348300"/>
            <a:chOff x="1744450" y="2962100"/>
            <a:chExt cx="352450" cy="348300"/>
          </a:xfrm>
        </p:grpSpPr>
        <p:sp>
          <p:nvSpPr>
            <p:cNvPr id="2131" name="Google Shape;2131;p55"/>
            <p:cNvSpPr/>
            <p:nvPr/>
          </p:nvSpPr>
          <p:spPr>
            <a:xfrm>
              <a:off x="1745650" y="2962100"/>
              <a:ext cx="78900" cy="77975"/>
            </a:xfrm>
            <a:custGeom>
              <a:avLst/>
              <a:gdLst/>
              <a:ahLst/>
              <a:cxnLst/>
              <a:rect l="l" t="t" r="r" b="b"/>
              <a:pathLst>
                <a:path w="3156" h="3119" extrusionOk="0">
                  <a:moveTo>
                    <a:pt x="1124" y="1"/>
                  </a:moveTo>
                  <a:cubicBezTo>
                    <a:pt x="1018" y="1"/>
                    <a:pt x="912" y="40"/>
                    <a:pt x="834" y="118"/>
                  </a:cubicBezTo>
                  <a:lnTo>
                    <a:pt x="155" y="796"/>
                  </a:lnTo>
                  <a:cubicBezTo>
                    <a:pt x="12" y="951"/>
                    <a:pt x="1" y="1177"/>
                    <a:pt x="120" y="1332"/>
                  </a:cubicBezTo>
                  <a:lnTo>
                    <a:pt x="1501" y="3118"/>
                  </a:lnTo>
                  <a:lnTo>
                    <a:pt x="3156" y="1463"/>
                  </a:lnTo>
                  <a:lnTo>
                    <a:pt x="1370" y="82"/>
                  </a:lnTo>
                  <a:cubicBezTo>
                    <a:pt x="1299" y="28"/>
                    <a:pt x="1212" y="1"/>
                    <a:pt x="1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5"/>
            <p:cNvSpPr/>
            <p:nvPr/>
          </p:nvSpPr>
          <p:spPr>
            <a:xfrm>
              <a:off x="1935250" y="3004625"/>
              <a:ext cx="116425" cy="117300"/>
            </a:xfrm>
            <a:custGeom>
              <a:avLst/>
              <a:gdLst/>
              <a:ahLst/>
              <a:cxnLst/>
              <a:rect l="l" t="t" r="r" b="b"/>
              <a:pathLst>
                <a:path w="4657" h="4692" extrusionOk="0">
                  <a:moveTo>
                    <a:pt x="2254" y="71"/>
                  </a:moveTo>
                  <a:cubicBezTo>
                    <a:pt x="2145" y="71"/>
                    <a:pt x="2034" y="111"/>
                    <a:pt x="1953" y="191"/>
                  </a:cubicBezTo>
                  <a:lnTo>
                    <a:pt x="1" y="2155"/>
                  </a:lnTo>
                  <a:lnTo>
                    <a:pt x="2537" y="4691"/>
                  </a:lnTo>
                  <a:lnTo>
                    <a:pt x="4490" y="2727"/>
                  </a:lnTo>
                  <a:cubicBezTo>
                    <a:pt x="4656" y="2560"/>
                    <a:pt x="4656" y="2310"/>
                    <a:pt x="4490" y="2143"/>
                  </a:cubicBezTo>
                  <a:cubicBezTo>
                    <a:pt x="2358" y="0"/>
                    <a:pt x="2525" y="167"/>
                    <a:pt x="2454" y="119"/>
                  </a:cubicBezTo>
                  <a:cubicBezTo>
                    <a:pt x="2393" y="87"/>
                    <a:pt x="2324" y="71"/>
                    <a:pt x="2254" y="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5"/>
            <p:cNvSpPr/>
            <p:nvPr/>
          </p:nvSpPr>
          <p:spPr>
            <a:xfrm>
              <a:off x="2016825" y="2962100"/>
              <a:ext cx="78900" cy="77975"/>
            </a:xfrm>
            <a:custGeom>
              <a:avLst/>
              <a:gdLst/>
              <a:ahLst/>
              <a:cxnLst/>
              <a:rect l="l" t="t" r="r" b="b"/>
              <a:pathLst>
                <a:path w="3156" h="3119" extrusionOk="0">
                  <a:moveTo>
                    <a:pt x="2032" y="1"/>
                  </a:moveTo>
                  <a:cubicBezTo>
                    <a:pt x="1944" y="1"/>
                    <a:pt x="1856" y="28"/>
                    <a:pt x="1786" y="82"/>
                  </a:cubicBezTo>
                  <a:lnTo>
                    <a:pt x="0" y="1463"/>
                  </a:lnTo>
                  <a:lnTo>
                    <a:pt x="1667" y="3118"/>
                  </a:lnTo>
                  <a:lnTo>
                    <a:pt x="3036" y="1332"/>
                  </a:lnTo>
                  <a:cubicBezTo>
                    <a:pt x="3155" y="1177"/>
                    <a:pt x="3143" y="951"/>
                    <a:pt x="3001" y="796"/>
                  </a:cubicBezTo>
                  <a:lnTo>
                    <a:pt x="2322" y="118"/>
                  </a:lnTo>
                  <a:cubicBezTo>
                    <a:pt x="2244" y="40"/>
                    <a:pt x="2138" y="1"/>
                    <a:pt x="20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5"/>
            <p:cNvSpPr/>
            <p:nvPr/>
          </p:nvSpPr>
          <p:spPr>
            <a:xfrm>
              <a:off x="1744450" y="3150775"/>
              <a:ext cx="161950" cy="159625"/>
            </a:xfrm>
            <a:custGeom>
              <a:avLst/>
              <a:gdLst/>
              <a:ahLst/>
              <a:cxnLst/>
              <a:rect l="l" t="t" r="r" b="b"/>
              <a:pathLst>
                <a:path w="6478" h="6385" extrusionOk="0">
                  <a:moveTo>
                    <a:pt x="3942" y="0"/>
                  </a:moveTo>
                  <a:lnTo>
                    <a:pt x="322" y="3608"/>
                  </a:lnTo>
                  <a:cubicBezTo>
                    <a:pt x="1" y="3929"/>
                    <a:pt x="1" y="4441"/>
                    <a:pt x="322" y="4763"/>
                  </a:cubicBezTo>
                  <a:lnTo>
                    <a:pt x="1704" y="6144"/>
                  </a:lnTo>
                  <a:cubicBezTo>
                    <a:pt x="1864" y="6305"/>
                    <a:pt x="2073" y="6385"/>
                    <a:pt x="2281" y="6385"/>
                  </a:cubicBezTo>
                  <a:cubicBezTo>
                    <a:pt x="2489" y="6385"/>
                    <a:pt x="2698" y="6305"/>
                    <a:pt x="2858" y="6144"/>
                  </a:cubicBezTo>
                  <a:lnTo>
                    <a:pt x="6478" y="2536"/>
                  </a:lnTo>
                  <a:lnTo>
                    <a:pt x="3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5"/>
            <p:cNvSpPr/>
            <p:nvPr/>
          </p:nvSpPr>
          <p:spPr>
            <a:xfrm>
              <a:off x="1789700" y="3006250"/>
              <a:ext cx="307200" cy="304150"/>
            </a:xfrm>
            <a:custGeom>
              <a:avLst/>
              <a:gdLst/>
              <a:ahLst/>
              <a:cxnLst/>
              <a:rect l="l" t="t" r="r" b="b"/>
              <a:pathLst>
                <a:path w="12288" h="12166" extrusionOk="0">
                  <a:moveTo>
                    <a:pt x="2412" y="1"/>
                  </a:moveTo>
                  <a:cubicBezTo>
                    <a:pt x="2308" y="1"/>
                    <a:pt x="2203" y="42"/>
                    <a:pt x="2120" y="126"/>
                  </a:cubicBezTo>
                  <a:lnTo>
                    <a:pt x="167" y="2078"/>
                  </a:lnTo>
                  <a:cubicBezTo>
                    <a:pt x="1" y="2245"/>
                    <a:pt x="1" y="2495"/>
                    <a:pt x="167" y="2662"/>
                  </a:cubicBezTo>
                  <a:lnTo>
                    <a:pt x="9430" y="11925"/>
                  </a:lnTo>
                  <a:cubicBezTo>
                    <a:pt x="9591" y="12086"/>
                    <a:pt x="9800" y="12166"/>
                    <a:pt x="10008" y="12166"/>
                  </a:cubicBezTo>
                  <a:cubicBezTo>
                    <a:pt x="10216" y="12166"/>
                    <a:pt x="10425" y="12086"/>
                    <a:pt x="10585" y="11925"/>
                  </a:cubicBezTo>
                  <a:lnTo>
                    <a:pt x="11966" y="10544"/>
                  </a:lnTo>
                  <a:cubicBezTo>
                    <a:pt x="12288" y="10222"/>
                    <a:pt x="12288" y="9710"/>
                    <a:pt x="11966" y="9389"/>
                  </a:cubicBezTo>
                  <a:lnTo>
                    <a:pt x="2703" y="126"/>
                  </a:lnTo>
                  <a:cubicBezTo>
                    <a:pt x="2620" y="42"/>
                    <a:pt x="2516" y="1"/>
                    <a:pt x="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6" name="Google Shape;2136;p55"/>
          <p:cNvGrpSpPr/>
          <p:nvPr/>
        </p:nvGrpSpPr>
        <p:grpSpPr>
          <a:xfrm>
            <a:off x="7105250" y="3611250"/>
            <a:ext cx="238450" cy="348275"/>
            <a:chOff x="7105250" y="3746875"/>
            <a:chExt cx="238450" cy="348275"/>
          </a:xfrm>
        </p:grpSpPr>
        <p:sp>
          <p:nvSpPr>
            <p:cNvPr id="2137" name="Google Shape;2137;p55"/>
            <p:cNvSpPr/>
            <p:nvPr/>
          </p:nvSpPr>
          <p:spPr>
            <a:xfrm>
              <a:off x="7105250" y="3746875"/>
              <a:ext cx="238450" cy="348275"/>
            </a:xfrm>
            <a:custGeom>
              <a:avLst/>
              <a:gdLst/>
              <a:ahLst/>
              <a:cxnLst/>
              <a:rect l="l" t="t" r="r" b="b"/>
              <a:pathLst>
                <a:path w="9538" h="13931" extrusionOk="0">
                  <a:moveTo>
                    <a:pt x="1227" y="0"/>
                  </a:moveTo>
                  <a:cubicBezTo>
                    <a:pt x="560" y="0"/>
                    <a:pt x="12" y="548"/>
                    <a:pt x="12" y="1215"/>
                  </a:cubicBezTo>
                  <a:lnTo>
                    <a:pt x="12" y="2798"/>
                  </a:lnTo>
                  <a:cubicBezTo>
                    <a:pt x="1" y="3584"/>
                    <a:pt x="191" y="4358"/>
                    <a:pt x="548" y="5048"/>
                  </a:cubicBezTo>
                  <a:cubicBezTo>
                    <a:pt x="703" y="5334"/>
                    <a:pt x="882" y="5906"/>
                    <a:pt x="882" y="6965"/>
                  </a:cubicBezTo>
                  <a:cubicBezTo>
                    <a:pt x="882" y="8013"/>
                    <a:pt x="703" y="8585"/>
                    <a:pt x="548" y="8870"/>
                  </a:cubicBezTo>
                  <a:cubicBezTo>
                    <a:pt x="191" y="9561"/>
                    <a:pt x="1" y="10335"/>
                    <a:pt x="12" y="11121"/>
                  </a:cubicBezTo>
                  <a:lnTo>
                    <a:pt x="12" y="12704"/>
                  </a:lnTo>
                  <a:cubicBezTo>
                    <a:pt x="12" y="13383"/>
                    <a:pt x="560" y="13930"/>
                    <a:pt x="1227" y="13930"/>
                  </a:cubicBezTo>
                  <a:lnTo>
                    <a:pt x="2620" y="13930"/>
                  </a:lnTo>
                  <a:lnTo>
                    <a:pt x="2620" y="6120"/>
                  </a:lnTo>
                  <a:cubicBezTo>
                    <a:pt x="2596" y="4917"/>
                    <a:pt x="3560" y="3941"/>
                    <a:pt x="4751" y="3929"/>
                  </a:cubicBezTo>
                  <a:cubicBezTo>
                    <a:pt x="5954" y="3929"/>
                    <a:pt x="6918" y="4894"/>
                    <a:pt x="6918" y="6084"/>
                  </a:cubicBezTo>
                  <a:lnTo>
                    <a:pt x="6918" y="13930"/>
                  </a:lnTo>
                  <a:lnTo>
                    <a:pt x="8311" y="13930"/>
                  </a:lnTo>
                  <a:cubicBezTo>
                    <a:pt x="8978" y="13930"/>
                    <a:pt x="9526" y="13371"/>
                    <a:pt x="9526" y="12704"/>
                  </a:cubicBezTo>
                  <a:lnTo>
                    <a:pt x="9526" y="11121"/>
                  </a:lnTo>
                  <a:cubicBezTo>
                    <a:pt x="9537" y="10335"/>
                    <a:pt x="9347" y="9561"/>
                    <a:pt x="8990" y="8870"/>
                  </a:cubicBezTo>
                  <a:cubicBezTo>
                    <a:pt x="8835" y="8585"/>
                    <a:pt x="8656" y="8013"/>
                    <a:pt x="8656" y="6965"/>
                  </a:cubicBezTo>
                  <a:cubicBezTo>
                    <a:pt x="8656" y="5906"/>
                    <a:pt x="8835" y="5334"/>
                    <a:pt x="8990" y="5048"/>
                  </a:cubicBezTo>
                  <a:cubicBezTo>
                    <a:pt x="9347" y="4358"/>
                    <a:pt x="9537" y="3584"/>
                    <a:pt x="9526" y="2798"/>
                  </a:cubicBezTo>
                  <a:lnTo>
                    <a:pt x="9526" y="1215"/>
                  </a:lnTo>
                  <a:cubicBezTo>
                    <a:pt x="9526" y="548"/>
                    <a:pt x="8978" y="0"/>
                    <a:pt x="8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5"/>
            <p:cNvSpPr/>
            <p:nvPr/>
          </p:nvSpPr>
          <p:spPr>
            <a:xfrm>
              <a:off x="7190975" y="3865925"/>
              <a:ext cx="67000" cy="229225"/>
            </a:xfrm>
            <a:custGeom>
              <a:avLst/>
              <a:gdLst/>
              <a:ahLst/>
              <a:cxnLst/>
              <a:rect l="l" t="t" r="r" b="b"/>
              <a:pathLst>
                <a:path w="2680" h="9169" extrusionOk="0">
                  <a:moveTo>
                    <a:pt x="1325" y="1790"/>
                  </a:moveTo>
                  <a:cubicBezTo>
                    <a:pt x="1351" y="1790"/>
                    <a:pt x="1378" y="1793"/>
                    <a:pt x="1405" y="1799"/>
                  </a:cubicBezTo>
                  <a:cubicBezTo>
                    <a:pt x="1620" y="1846"/>
                    <a:pt x="1763" y="2037"/>
                    <a:pt x="1739" y="2239"/>
                  </a:cubicBezTo>
                  <a:cubicBezTo>
                    <a:pt x="1717" y="2468"/>
                    <a:pt x="1525" y="2606"/>
                    <a:pt x="1328" y="2606"/>
                  </a:cubicBezTo>
                  <a:cubicBezTo>
                    <a:pt x="1208" y="2606"/>
                    <a:pt x="1086" y="2554"/>
                    <a:pt x="1001" y="2441"/>
                  </a:cubicBezTo>
                  <a:cubicBezTo>
                    <a:pt x="792" y="2167"/>
                    <a:pt x="1009" y="1790"/>
                    <a:pt x="1325" y="1790"/>
                  </a:cubicBezTo>
                  <a:close/>
                  <a:moveTo>
                    <a:pt x="1356" y="1"/>
                  </a:moveTo>
                  <a:cubicBezTo>
                    <a:pt x="1349" y="1"/>
                    <a:pt x="1341" y="1"/>
                    <a:pt x="1334" y="1"/>
                  </a:cubicBezTo>
                  <a:cubicBezTo>
                    <a:pt x="584" y="1"/>
                    <a:pt x="1" y="608"/>
                    <a:pt x="12" y="1346"/>
                  </a:cubicBezTo>
                  <a:lnTo>
                    <a:pt x="12" y="9168"/>
                  </a:lnTo>
                  <a:lnTo>
                    <a:pt x="2679" y="9168"/>
                  </a:lnTo>
                  <a:lnTo>
                    <a:pt x="2679" y="1322"/>
                  </a:lnTo>
                  <a:cubicBezTo>
                    <a:pt x="2668" y="591"/>
                    <a:pt x="2084" y="1"/>
                    <a:pt x="1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9" name="Google Shape;2139;p55"/>
          <p:cNvGrpSpPr/>
          <p:nvPr/>
        </p:nvGrpSpPr>
        <p:grpSpPr>
          <a:xfrm>
            <a:off x="6498025" y="3611250"/>
            <a:ext cx="295600" cy="348275"/>
            <a:chOff x="6498025" y="3611250"/>
            <a:chExt cx="295600" cy="348275"/>
          </a:xfrm>
        </p:grpSpPr>
        <p:sp>
          <p:nvSpPr>
            <p:cNvPr id="2140" name="Google Shape;2140;p55"/>
            <p:cNvSpPr/>
            <p:nvPr/>
          </p:nvSpPr>
          <p:spPr>
            <a:xfrm>
              <a:off x="6709675" y="3611900"/>
              <a:ext cx="83950" cy="80925"/>
            </a:xfrm>
            <a:custGeom>
              <a:avLst/>
              <a:gdLst/>
              <a:ahLst/>
              <a:cxnLst/>
              <a:rect l="l" t="t" r="r" b="b"/>
              <a:pathLst>
                <a:path w="3358" h="3237" extrusionOk="0">
                  <a:moveTo>
                    <a:pt x="1956" y="0"/>
                  </a:moveTo>
                  <a:cubicBezTo>
                    <a:pt x="1680" y="0"/>
                    <a:pt x="1402" y="89"/>
                    <a:pt x="1167" y="272"/>
                  </a:cubicBezTo>
                  <a:cubicBezTo>
                    <a:pt x="1095" y="331"/>
                    <a:pt x="1143" y="284"/>
                    <a:pt x="0" y="1367"/>
                  </a:cubicBezTo>
                  <a:lnTo>
                    <a:pt x="1869" y="3237"/>
                  </a:lnTo>
                  <a:lnTo>
                    <a:pt x="2870" y="2177"/>
                  </a:lnTo>
                  <a:cubicBezTo>
                    <a:pt x="3346" y="1689"/>
                    <a:pt x="3358" y="927"/>
                    <a:pt x="2905" y="427"/>
                  </a:cubicBezTo>
                  <a:cubicBezTo>
                    <a:pt x="2658" y="146"/>
                    <a:pt x="2309" y="0"/>
                    <a:pt x="19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5"/>
            <p:cNvSpPr/>
            <p:nvPr/>
          </p:nvSpPr>
          <p:spPr>
            <a:xfrm>
              <a:off x="6503975" y="3617200"/>
              <a:ext cx="70275" cy="70275"/>
            </a:xfrm>
            <a:custGeom>
              <a:avLst/>
              <a:gdLst/>
              <a:ahLst/>
              <a:cxnLst/>
              <a:rect l="l" t="t" r="r" b="b"/>
              <a:pathLst>
                <a:path w="2811" h="2811" extrusionOk="0">
                  <a:moveTo>
                    <a:pt x="2811" y="0"/>
                  </a:moveTo>
                  <a:lnTo>
                    <a:pt x="1" y="2810"/>
                  </a:lnTo>
                  <a:lnTo>
                    <a:pt x="2811" y="2810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5"/>
            <p:cNvSpPr/>
            <p:nvPr/>
          </p:nvSpPr>
          <p:spPr>
            <a:xfrm>
              <a:off x="6539150" y="3660350"/>
              <a:ext cx="202975" cy="200675"/>
            </a:xfrm>
            <a:custGeom>
              <a:avLst/>
              <a:gdLst/>
              <a:ahLst/>
              <a:cxnLst/>
              <a:rect l="l" t="t" r="r" b="b"/>
              <a:pathLst>
                <a:path w="8119" h="8027" extrusionOk="0">
                  <a:moveTo>
                    <a:pt x="6238" y="1"/>
                  </a:moveTo>
                  <a:lnTo>
                    <a:pt x="1404" y="4823"/>
                  </a:lnTo>
                  <a:cubicBezTo>
                    <a:pt x="1297" y="4930"/>
                    <a:pt x="1213" y="5049"/>
                    <a:pt x="1154" y="5192"/>
                  </a:cubicBezTo>
                  <a:lnTo>
                    <a:pt x="130" y="7442"/>
                  </a:lnTo>
                  <a:cubicBezTo>
                    <a:pt x="1" y="7730"/>
                    <a:pt x="220" y="8027"/>
                    <a:pt x="497" y="8027"/>
                  </a:cubicBezTo>
                  <a:cubicBezTo>
                    <a:pt x="552" y="8027"/>
                    <a:pt x="609" y="8015"/>
                    <a:pt x="666" y="7990"/>
                  </a:cubicBezTo>
                  <a:lnTo>
                    <a:pt x="2928" y="6966"/>
                  </a:lnTo>
                  <a:cubicBezTo>
                    <a:pt x="3059" y="6894"/>
                    <a:pt x="3178" y="6811"/>
                    <a:pt x="3285" y="6716"/>
                  </a:cubicBezTo>
                  <a:cubicBezTo>
                    <a:pt x="3425" y="6576"/>
                    <a:pt x="3549" y="6452"/>
                    <a:pt x="3658" y="6343"/>
                  </a:cubicBezTo>
                  <a:cubicBezTo>
                    <a:pt x="3658" y="6343"/>
                    <a:pt x="4515" y="5486"/>
                    <a:pt x="8119" y="1882"/>
                  </a:cubicBezTo>
                  <a:lnTo>
                    <a:pt x="6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55"/>
            <p:cNvSpPr/>
            <p:nvPr/>
          </p:nvSpPr>
          <p:spPr>
            <a:xfrm>
              <a:off x="6498025" y="3611250"/>
              <a:ext cx="238150" cy="348275"/>
            </a:xfrm>
            <a:custGeom>
              <a:avLst/>
              <a:gdLst/>
              <a:ahLst/>
              <a:cxnLst/>
              <a:rect l="l" t="t" r="r" b="b"/>
              <a:pathLst>
                <a:path w="9526" h="13931" extrusionOk="0">
                  <a:moveTo>
                    <a:pt x="7359" y="11335"/>
                  </a:moveTo>
                  <a:cubicBezTo>
                    <a:pt x="7573" y="11335"/>
                    <a:pt x="7752" y="11490"/>
                    <a:pt x="7776" y="11704"/>
                  </a:cubicBezTo>
                  <a:cubicBezTo>
                    <a:pt x="7799" y="11942"/>
                    <a:pt x="7609" y="12156"/>
                    <a:pt x="7371" y="12156"/>
                  </a:cubicBezTo>
                  <a:lnTo>
                    <a:pt x="5204" y="12156"/>
                  </a:lnTo>
                  <a:cubicBezTo>
                    <a:pt x="4989" y="12156"/>
                    <a:pt x="4811" y="12002"/>
                    <a:pt x="4787" y="11799"/>
                  </a:cubicBezTo>
                  <a:cubicBezTo>
                    <a:pt x="4763" y="11549"/>
                    <a:pt x="4942" y="11335"/>
                    <a:pt x="5192" y="11335"/>
                  </a:cubicBezTo>
                  <a:close/>
                  <a:moveTo>
                    <a:pt x="3870" y="0"/>
                  </a:moveTo>
                  <a:lnTo>
                    <a:pt x="3870" y="3453"/>
                  </a:lnTo>
                  <a:cubicBezTo>
                    <a:pt x="3870" y="3679"/>
                    <a:pt x="3680" y="3858"/>
                    <a:pt x="3454" y="3858"/>
                  </a:cubicBezTo>
                  <a:lnTo>
                    <a:pt x="1" y="3858"/>
                  </a:lnTo>
                  <a:lnTo>
                    <a:pt x="1" y="13514"/>
                  </a:lnTo>
                  <a:cubicBezTo>
                    <a:pt x="1" y="13740"/>
                    <a:pt x="179" y="13930"/>
                    <a:pt x="406" y="13930"/>
                  </a:cubicBezTo>
                  <a:lnTo>
                    <a:pt x="9121" y="13930"/>
                  </a:lnTo>
                  <a:cubicBezTo>
                    <a:pt x="9347" y="13930"/>
                    <a:pt x="9526" y="13740"/>
                    <a:pt x="9526" y="13514"/>
                  </a:cubicBezTo>
                  <a:lnTo>
                    <a:pt x="9526" y="5239"/>
                  </a:lnTo>
                  <a:lnTo>
                    <a:pt x="7335" y="7418"/>
                  </a:lnTo>
                  <a:lnTo>
                    <a:pt x="7359" y="7418"/>
                  </a:lnTo>
                  <a:cubicBezTo>
                    <a:pt x="7573" y="7418"/>
                    <a:pt x="7752" y="7573"/>
                    <a:pt x="7776" y="7787"/>
                  </a:cubicBezTo>
                  <a:cubicBezTo>
                    <a:pt x="7799" y="8025"/>
                    <a:pt x="7609" y="8239"/>
                    <a:pt x="7371" y="8239"/>
                  </a:cubicBezTo>
                  <a:lnTo>
                    <a:pt x="6513" y="8239"/>
                  </a:lnTo>
                  <a:lnTo>
                    <a:pt x="5513" y="9239"/>
                  </a:lnTo>
                  <a:cubicBezTo>
                    <a:pt x="5335" y="9418"/>
                    <a:pt x="5132" y="9561"/>
                    <a:pt x="4906" y="9656"/>
                  </a:cubicBezTo>
                  <a:lnTo>
                    <a:pt x="2656" y="10692"/>
                  </a:lnTo>
                  <a:cubicBezTo>
                    <a:pt x="2483" y="10769"/>
                    <a:pt x="2310" y="10804"/>
                    <a:pt x="2144" y="10804"/>
                  </a:cubicBezTo>
                  <a:cubicBezTo>
                    <a:pt x="1310" y="10804"/>
                    <a:pt x="638" y="9924"/>
                    <a:pt x="1025" y="9061"/>
                  </a:cubicBezTo>
                  <a:lnTo>
                    <a:pt x="2061" y="6811"/>
                  </a:lnTo>
                  <a:cubicBezTo>
                    <a:pt x="2192" y="6525"/>
                    <a:pt x="2382" y="6275"/>
                    <a:pt x="2620" y="6060"/>
                  </a:cubicBezTo>
                  <a:lnTo>
                    <a:pt x="2156" y="6060"/>
                  </a:lnTo>
                  <a:cubicBezTo>
                    <a:pt x="1941" y="6060"/>
                    <a:pt x="1763" y="5906"/>
                    <a:pt x="1739" y="5703"/>
                  </a:cubicBezTo>
                  <a:cubicBezTo>
                    <a:pt x="1715" y="5453"/>
                    <a:pt x="1906" y="5251"/>
                    <a:pt x="2144" y="5251"/>
                  </a:cubicBezTo>
                  <a:lnTo>
                    <a:pt x="3430" y="5251"/>
                  </a:lnTo>
                  <a:cubicBezTo>
                    <a:pt x="8299" y="381"/>
                    <a:pt x="7240" y="1417"/>
                    <a:pt x="8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4" name="Google Shape;2144;p55"/>
          <p:cNvGrpSpPr/>
          <p:nvPr/>
        </p:nvGrpSpPr>
        <p:grpSpPr>
          <a:xfrm>
            <a:off x="5906000" y="3611250"/>
            <a:ext cx="303325" cy="348275"/>
            <a:chOff x="5906000" y="3611250"/>
            <a:chExt cx="303325" cy="348275"/>
          </a:xfrm>
        </p:grpSpPr>
        <p:sp>
          <p:nvSpPr>
            <p:cNvPr id="2145" name="Google Shape;2145;p55"/>
            <p:cNvSpPr/>
            <p:nvPr/>
          </p:nvSpPr>
          <p:spPr>
            <a:xfrm>
              <a:off x="5997075" y="3838950"/>
              <a:ext cx="121175" cy="44975"/>
            </a:xfrm>
            <a:custGeom>
              <a:avLst/>
              <a:gdLst/>
              <a:ahLst/>
              <a:cxnLst/>
              <a:rect l="l" t="t" r="r" b="b"/>
              <a:pathLst>
                <a:path w="4847" h="1799" extrusionOk="0">
                  <a:moveTo>
                    <a:pt x="1" y="0"/>
                  </a:moveTo>
                  <a:lnTo>
                    <a:pt x="1" y="1798"/>
                  </a:lnTo>
                  <a:lnTo>
                    <a:pt x="4846" y="1798"/>
                  </a:lnTo>
                  <a:lnTo>
                    <a:pt x="48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55"/>
            <p:cNvSpPr/>
            <p:nvPr/>
          </p:nvSpPr>
          <p:spPr>
            <a:xfrm>
              <a:off x="5906000" y="3611250"/>
              <a:ext cx="54500" cy="109550"/>
            </a:xfrm>
            <a:custGeom>
              <a:avLst/>
              <a:gdLst/>
              <a:ahLst/>
              <a:cxnLst/>
              <a:rect l="l" t="t" r="r" b="b"/>
              <a:pathLst>
                <a:path w="2180" h="4382" extrusionOk="0">
                  <a:moveTo>
                    <a:pt x="1227" y="0"/>
                  </a:moveTo>
                  <a:cubicBezTo>
                    <a:pt x="548" y="0"/>
                    <a:pt x="0" y="548"/>
                    <a:pt x="0" y="1215"/>
                  </a:cubicBezTo>
                  <a:lnTo>
                    <a:pt x="0" y="3965"/>
                  </a:lnTo>
                  <a:cubicBezTo>
                    <a:pt x="0" y="4191"/>
                    <a:pt x="191" y="4382"/>
                    <a:pt x="417" y="4382"/>
                  </a:cubicBezTo>
                  <a:lnTo>
                    <a:pt x="2179" y="4370"/>
                  </a:lnTo>
                  <a:lnTo>
                    <a:pt x="21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55"/>
            <p:cNvSpPr/>
            <p:nvPr/>
          </p:nvSpPr>
          <p:spPr>
            <a:xfrm>
              <a:off x="5933375" y="3741025"/>
              <a:ext cx="248875" cy="218500"/>
            </a:xfrm>
            <a:custGeom>
              <a:avLst/>
              <a:gdLst/>
              <a:ahLst/>
              <a:cxnLst/>
              <a:rect l="l" t="t" r="r" b="b"/>
              <a:pathLst>
                <a:path w="9955" h="8740" extrusionOk="0">
                  <a:moveTo>
                    <a:pt x="7787" y="1358"/>
                  </a:moveTo>
                  <a:cubicBezTo>
                    <a:pt x="8002" y="1358"/>
                    <a:pt x="8180" y="1512"/>
                    <a:pt x="8204" y="1727"/>
                  </a:cubicBezTo>
                  <a:cubicBezTo>
                    <a:pt x="8228" y="1965"/>
                    <a:pt x="8037" y="2179"/>
                    <a:pt x="7799" y="2179"/>
                  </a:cubicBezTo>
                  <a:lnTo>
                    <a:pt x="2144" y="2179"/>
                  </a:lnTo>
                  <a:cubicBezTo>
                    <a:pt x="1941" y="2179"/>
                    <a:pt x="1763" y="2024"/>
                    <a:pt x="1727" y="1810"/>
                  </a:cubicBezTo>
                  <a:cubicBezTo>
                    <a:pt x="1703" y="1572"/>
                    <a:pt x="1894" y="1358"/>
                    <a:pt x="2132" y="1358"/>
                  </a:cubicBezTo>
                  <a:close/>
                  <a:moveTo>
                    <a:pt x="7799" y="3096"/>
                  </a:moveTo>
                  <a:cubicBezTo>
                    <a:pt x="8025" y="3096"/>
                    <a:pt x="8216" y="3286"/>
                    <a:pt x="8216" y="3513"/>
                  </a:cubicBezTo>
                  <a:lnTo>
                    <a:pt x="8216" y="6120"/>
                  </a:lnTo>
                  <a:cubicBezTo>
                    <a:pt x="8216" y="6346"/>
                    <a:pt x="8025" y="6537"/>
                    <a:pt x="7799" y="6537"/>
                  </a:cubicBezTo>
                  <a:lnTo>
                    <a:pt x="7799" y="6525"/>
                  </a:lnTo>
                  <a:lnTo>
                    <a:pt x="2144" y="6525"/>
                  </a:lnTo>
                  <a:cubicBezTo>
                    <a:pt x="1918" y="6525"/>
                    <a:pt x="1739" y="6346"/>
                    <a:pt x="1739" y="6120"/>
                  </a:cubicBezTo>
                  <a:lnTo>
                    <a:pt x="1739" y="3513"/>
                  </a:lnTo>
                  <a:cubicBezTo>
                    <a:pt x="1739" y="3286"/>
                    <a:pt x="1918" y="3096"/>
                    <a:pt x="2144" y="3096"/>
                  </a:cubicBezTo>
                  <a:close/>
                  <a:moveTo>
                    <a:pt x="1" y="0"/>
                  </a:moveTo>
                  <a:lnTo>
                    <a:pt x="1" y="7513"/>
                  </a:lnTo>
                  <a:cubicBezTo>
                    <a:pt x="1" y="8192"/>
                    <a:pt x="548" y="8739"/>
                    <a:pt x="1215" y="8739"/>
                  </a:cubicBezTo>
                  <a:lnTo>
                    <a:pt x="8728" y="8739"/>
                  </a:lnTo>
                  <a:cubicBezTo>
                    <a:pt x="9407" y="8739"/>
                    <a:pt x="9954" y="8192"/>
                    <a:pt x="9954" y="7513"/>
                  </a:cubicBezTo>
                  <a:lnTo>
                    <a:pt x="99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5"/>
            <p:cNvSpPr/>
            <p:nvPr/>
          </p:nvSpPr>
          <p:spPr>
            <a:xfrm>
              <a:off x="6155125" y="3611250"/>
              <a:ext cx="54200" cy="109275"/>
            </a:xfrm>
            <a:custGeom>
              <a:avLst/>
              <a:gdLst/>
              <a:ahLst/>
              <a:cxnLst/>
              <a:rect l="l" t="t" r="r" b="b"/>
              <a:pathLst>
                <a:path w="2168" h="4371" extrusionOk="0">
                  <a:moveTo>
                    <a:pt x="1" y="0"/>
                  </a:moveTo>
                  <a:lnTo>
                    <a:pt x="1" y="4370"/>
                  </a:lnTo>
                  <a:lnTo>
                    <a:pt x="1763" y="4370"/>
                  </a:lnTo>
                  <a:cubicBezTo>
                    <a:pt x="1770" y="4370"/>
                    <a:pt x="1776" y="4370"/>
                    <a:pt x="1783" y="4370"/>
                  </a:cubicBezTo>
                  <a:cubicBezTo>
                    <a:pt x="2000" y="4370"/>
                    <a:pt x="2168" y="4185"/>
                    <a:pt x="2168" y="3977"/>
                  </a:cubicBezTo>
                  <a:lnTo>
                    <a:pt x="2168" y="1215"/>
                  </a:lnTo>
                  <a:cubicBezTo>
                    <a:pt x="2168" y="548"/>
                    <a:pt x="1620" y="0"/>
                    <a:pt x="9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5"/>
            <p:cNvSpPr/>
            <p:nvPr/>
          </p:nvSpPr>
          <p:spPr>
            <a:xfrm>
              <a:off x="5981000" y="3611250"/>
              <a:ext cx="153625" cy="109250"/>
            </a:xfrm>
            <a:custGeom>
              <a:avLst/>
              <a:gdLst/>
              <a:ahLst/>
              <a:cxnLst/>
              <a:rect l="l" t="t" r="r" b="b"/>
              <a:pathLst>
                <a:path w="6145" h="4370" extrusionOk="0">
                  <a:moveTo>
                    <a:pt x="1" y="0"/>
                  </a:moveTo>
                  <a:lnTo>
                    <a:pt x="1" y="4370"/>
                  </a:lnTo>
                  <a:lnTo>
                    <a:pt x="6144" y="4370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0" name="Google Shape;2150;p55"/>
          <p:cNvGrpSpPr/>
          <p:nvPr/>
        </p:nvGrpSpPr>
        <p:grpSpPr>
          <a:xfrm>
            <a:off x="5287175" y="3612425"/>
            <a:ext cx="348275" cy="346925"/>
            <a:chOff x="5287175" y="3748050"/>
            <a:chExt cx="348275" cy="346925"/>
          </a:xfrm>
        </p:grpSpPr>
        <p:sp>
          <p:nvSpPr>
            <p:cNvPr id="2151" name="Google Shape;2151;p55"/>
            <p:cNvSpPr/>
            <p:nvPr/>
          </p:nvSpPr>
          <p:spPr>
            <a:xfrm>
              <a:off x="5395225" y="3823075"/>
              <a:ext cx="33950" cy="33950"/>
            </a:xfrm>
            <a:custGeom>
              <a:avLst/>
              <a:gdLst/>
              <a:ahLst/>
              <a:cxnLst/>
              <a:rect l="l" t="t" r="r" b="b"/>
              <a:pathLst>
                <a:path w="1358" h="1358" extrusionOk="0">
                  <a:moveTo>
                    <a:pt x="679" y="0"/>
                  </a:moveTo>
                  <a:cubicBezTo>
                    <a:pt x="310" y="0"/>
                    <a:pt x="0" y="310"/>
                    <a:pt x="0" y="679"/>
                  </a:cubicBezTo>
                  <a:cubicBezTo>
                    <a:pt x="0" y="1060"/>
                    <a:pt x="310" y="1358"/>
                    <a:pt x="679" y="1358"/>
                  </a:cubicBezTo>
                  <a:cubicBezTo>
                    <a:pt x="1060" y="1358"/>
                    <a:pt x="1357" y="1060"/>
                    <a:pt x="1357" y="679"/>
                  </a:cubicBezTo>
                  <a:cubicBezTo>
                    <a:pt x="1357" y="310"/>
                    <a:pt x="1060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55"/>
            <p:cNvSpPr/>
            <p:nvPr/>
          </p:nvSpPr>
          <p:spPr>
            <a:xfrm>
              <a:off x="5493150" y="3823075"/>
              <a:ext cx="33950" cy="33950"/>
            </a:xfrm>
            <a:custGeom>
              <a:avLst/>
              <a:gdLst/>
              <a:ahLst/>
              <a:cxnLst/>
              <a:rect l="l" t="t" r="r" b="b"/>
              <a:pathLst>
                <a:path w="1358" h="1358" extrusionOk="0">
                  <a:moveTo>
                    <a:pt x="679" y="0"/>
                  </a:moveTo>
                  <a:cubicBezTo>
                    <a:pt x="310" y="0"/>
                    <a:pt x="0" y="310"/>
                    <a:pt x="0" y="679"/>
                  </a:cubicBezTo>
                  <a:cubicBezTo>
                    <a:pt x="0" y="1060"/>
                    <a:pt x="310" y="1358"/>
                    <a:pt x="679" y="1358"/>
                  </a:cubicBezTo>
                  <a:cubicBezTo>
                    <a:pt x="1060" y="1358"/>
                    <a:pt x="1358" y="1060"/>
                    <a:pt x="1358" y="679"/>
                  </a:cubicBezTo>
                  <a:cubicBezTo>
                    <a:pt x="1358" y="310"/>
                    <a:pt x="1060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55"/>
            <p:cNvSpPr/>
            <p:nvPr/>
          </p:nvSpPr>
          <p:spPr>
            <a:xfrm>
              <a:off x="5351750" y="3904625"/>
              <a:ext cx="33975" cy="34250"/>
            </a:xfrm>
            <a:custGeom>
              <a:avLst/>
              <a:gdLst/>
              <a:ahLst/>
              <a:cxnLst/>
              <a:rect l="l" t="t" r="r" b="b"/>
              <a:pathLst>
                <a:path w="1359" h="1370" extrusionOk="0">
                  <a:moveTo>
                    <a:pt x="679" y="1"/>
                  </a:moveTo>
                  <a:cubicBezTo>
                    <a:pt x="298" y="1"/>
                    <a:pt x="1" y="310"/>
                    <a:pt x="1" y="679"/>
                  </a:cubicBezTo>
                  <a:cubicBezTo>
                    <a:pt x="1" y="1060"/>
                    <a:pt x="298" y="1370"/>
                    <a:pt x="679" y="1370"/>
                  </a:cubicBezTo>
                  <a:cubicBezTo>
                    <a:pt x="1060" y="1370"/>
                    <a:pt x="1358" y="1060"/>
                    <a:pt x="1358" y="679"/>
                  </a:cubicBezTo>
                  <a:cubicBezTo>
                    <a:pt x="1358" y="310"/>
                    <a:pt x="1060" y="1"/>
                    <a:pt x="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5"/>
            <p:cNvSpPr/>
            <p:nvPr/>
          </p:nvSpPr>
          <p:spPr>
            <a:xfrm>
              <a:off x="5287175" y="3748050"/>
              <a:ext cx="348275" cy="346925"/>
            </a:xfrm>
            <a:custGeom>
              <a:avLst/>
              <a:gdLst/>
              <a:ahLst/>
              <a:cxnLst/>
              <a:rect l="l" t="t" r="r" b="b"/>
              <a:pathLst>
                <a:path w="13931" h="13877" extrusionOk="0">
                  <a:moveTo>
                    <a:pt x="4993" y="2180"/>
                  </a:moveTo>
                  <a:cubicBezTo>
                    <a:pt x="5765" y="2180"/>
                    <a:pt x="6501" y="2777"/>
                    <a:pt x="6501" y="3680"/>
                  </a:cubicBezTo>
                  <a:cubicBezTo>
                    <a:pt x="6501" y="4513"/>
                    <a:pt x="5834" y="5180"/>
                    <a:pt x="5001" y="5180"/>
                  </a:cubicBezTo>
                  <a:cubicBezTo>
                    <a:pt x="3667" y="5180"/>
                    <a:pt x="3001" y="3573"/>
                    <a:pt x="3941" y="2620"/>
                  </a:cubicBezTo>
                  <a:cubicBezTo>
                    <a:pt x="4249" y="2316"/>
                    <a:pt x="4625" y="2180"/>
                    <a:pt x="4993" y="2180"/>
                  </a:cubicBezTo>
                  <a:close/>
                  <a:moveTo>
                    <a:pt x="8934" y="2180"/>
                  </a:moveTo>
                  <a:cubicBezTo>
                    <a:pt x="9300" y="2180"/>
                    <a:pt x="9674" y="2316"/>
                    <a:pt x="9978" y="2620"/>
                  </a:cubicBezTo>
                  <a:cubicBezTo>
                    <a:pt x="10918" y="3573"/>
                    <a:pt x="10251" y="5180"/>
                    <a:pt x="8918" y="5180"/>
                  </a:cubicBezTo>
                  <a:cubicBezTo>
                    <a:pt x="8096" y="5180"/>
                    <a:pt x="7430" y="4513"/>
                    <a:pt x="7430" y="3680"/>
                  </a:cubicBezTo>
                  <a:cubicBezTo>
                    <a:pt x="7430" y="2777"/>
                    <a:pt x="8166" y="2180"/>
                    <a:pt x="8934" y="2180"/>
                  </a:cubicBezTo>
                  <a:close/>
                  <a:moveTo>
                    <a:pt x="3257" y="5446"/>
                  </a:moveTo>
                  <a:cubicBezTo>
                    <a:pt x="4025" y="5446"/>
                    <a:pt x="4763" y="6042"/>
                    <a:pt x="4763" y="6942"/>
                  </a:cubicBezTo>
                  <a:cubicBezTo>
                    <a:pt x="4763" y="7776"/>
                    <a:pt x="4084" y="8442"/>
                    <a:pt x="3262" y="8442"/>
                  </a:cubicBezTo>
                  <a:cubicBezTo>
                    <a:pt x="1929" y="8442"/>
                    <a:pt x="1262" y="6835"/>
                    <a:pt x="2203" y="5894"/>
                  </a:cubicBezTo>
                  <a:cubicBezTo>
                    <a:pt x="2509" y="5585"/>
                    <a:pt x="2886" y="5446"/>
                    <a:pt x="3257" y="5446"/>
                  </a:cubicBezTo>
                  <a:close/>
                  <a:moveTo>
                    <a:pt x="10660" y="5446"/>
                  </a:moveTo>
                  <a:cubicBezTo>
                    <a:pt x="11425" y="5446"/>
                    <a:pt x="12156" y="6042"/>
                    <a:pt x="12156" y="6942"/>
                  </a:cubicBezTo>
                  <a:cubicBezTo>
                    <a:pt x="12156" y="7776"/>
                    <a:pt x="11490" y="8442"/>
                    <a:pt x="10668" y="8442"/>
                  </a:cubicBezTo>
                  <a:cubicBezTo>
                    <a:pt x="9335" y="8442"/>
                    <a:pt x="8656" y="6835"/>
                    <a:pt x="9608" y="5894"/>
                  </a:cubicBezTo>
                  <a:cubicBezTo>
                    <a:pt x="9914" y="5585"/>
                    <a:pt x="10291" y="5446"/>
                    <a:pt x="10660" y="5446"/>
                  </a:cubicBezTo>
                  <a:close/>
                  <a:moveTo>
                    <a:pt x="6979" y="1"/>
                  </a:moveTo>
                  <a:cubicBezTo>
                    <a:pt x="3132" y="1"/>
                    <a:pt x="0" y="3175"/>
                    <a:pt x="0" y="6990"/>
                  </a:cubicBezTo>
                  <a:lnTo>
                    <a:pt x="0" y="11407"/>
                  </a:lnTo>
                  <a:cubicBezTo>
                    <a:pt x="0" y="12764"/>
                    <a:pt x="1133" y="13877"/>
                    <a:pt x="2510" y="13877"/>
                  </a:cubicBezTo>
                  <a:cubicBezTo>
                    <a:pt x="3284" y="13877"/>
                    <a:pt x="4135" y="13526"/>
                    <a:pt x="4906" y="12669"/>
                  </a:cubicBezTo>
                  <a:cubicBezTo>
                    <a:pt x="4953" y="12610"/>
                    <a:pt x="4989" y="12538"/>
                    <a:pt x="4989" y="12467"/>
                  </a:cubicBezTo>
                  <a:lnTo>
                    <a:pt x="4989" y="9776"/>
                  </a:lnTo>
                  <a:cubicBezTo>
                    <a:pt x="4989" y="9752"/>
                    <a:pt x="5001" y="9740"/>
                    <a:pt x="5013" y="9740"/>
                  </a:cubicBezTo>
                  <a:lnTo>
                    <a:pt x="5275" y="9740"/>
                  </a:lnTo>
                  <a:cubicBezTo>
                    <a:pt x="5370" y="9740"/>
                    <a:pt x="5453" y="9788"/>
                    <a:pt x="5501" y="9859"/>
                  </a:cubicBezTo>
                  <a:cubicBezTo>
                    <a:pt x="6465" y="11288"/>
                    <a:pt x="8084" y="12133"/>
                    <a:pt x="9799" y="12133"/>
                  </a:cubicBezTo>
                  <a:cubicBezTo>
                    <a:pt x="12656" y="12133"/>
                    <a:pt x="13930" y="9847"/>
                    <a:pt x="13930" y="6942"/>
                  </a:cubicBezTo>
                  <a:cubicBezTo>
                    <a:pt x="13919" y="3108"/>
                    <a:pt x="10823" y="13"/>
                    <a:pt x="7001" y="1"/>
                  </a:cubicBezTo>
                  <a:cubicBezTo>
                    <a:pt x="6994" y="1"/>
                    <a:pt x="6987" y="1"/>
                    <a:pt x="69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5"/>
            <p:cNvSpPr/>
            <p:nvPr/>
          </p:nvSpPr>
          <p:spPr>
            <a:xfrm>
              <a:off x="5536600" y="3904625"/>
              <a:ext cx="34250" cy="34250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60" y="1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6" name="Google Shape;2156;p55"/>
          <p:cNvGrpSpPr/>
          <p:nvPr/>
        </p:nvGrpSpPr>
        <p:grpSpPr>
          <a:xfrm>
            <a:off x="3643800" y="3677625"/>
            <a:ext cx="348300" cy="281900"/>
            <a:chOff x="3643800" y="3677625"/>
            <a:chExt cx="348300" cy="281900"/>
          </a:xfrm>
        </p:grpSpPr>
        <p:sp>
          <p:nvSpPr>
            <p:cNvPr id="2157" name="Google Shape;2157;p55"/>
            <p:cNvSpPr/>
            <p:nvPr/>
          </p:nvSpPr>
          <p:spPr>
            <a:xfrm>
              <a:off x="3735475" y="3807100"/>
              <a:ext cx="23250" cy="23250"/>
            </a:xfrm>
            <a:custGeom>
              <a:avLst/>
              <a:gdLst/>
              <a:ahLst/>
              <a:cxnLst/>
              <a:rect l="l" t="t" r="r" b="b"/>
              <a:pathLst>
                <a:path w="930" h="930" extrusionOk="0">
                  <a:moveTo>
                    <a:pt x="465" y="1"/>
                  </a:moveTo>
                  <a:cubicBezTo>
                    <a:pt x="203" y="1"/>
                    <a:pt x="1" y="215"/>
                    <a:pt x="1" y="465"/>
                  </a:cubicBezTo>
                  <a:cubicBezTo>
                    <a:pt x="1" y="727"/>
                    <a:pt x="203" y="929"/>
                    <a:pt x="465" y="929"/>
                  </a:cubicBezTo>
                  <a:cubicBezTo>
                    <a:pt x="715" y="929"/>
                    <a:pt x="930" y="727"/>
                    <a:pt x="930" y="465"/>
                  </a:cubicBezTo>
                  <a:cubicBezTo>
                    <a:pt x="930" y="215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55"/>
            <p:cNvSpPr/>
            <p:nvPr/>
          </p:nvSpPr>
          <p:spPr>
            <a:xfrm>
              <a:off x="3643800" y="3721375"/>
              <a:ext cx="348300" cy="238150"/>
            </a:xfrm>
            <a:custGeom>
              <a:avLst/>
              <a:gdLst/>
              <a:ahLst/>
              <a:cxnLst/>
              <a:rect l="l" t="t" r="r" b="b"/>
              <a:pathLst>
                <a:path w="13932" h="9526" extrusionOk="0">
                  <a:moveTo>
                    <a:pt x="11323" y="4572"/>
                  </a:moveTo>
                  <a:cubicBezTo>
                    <a:pt x="11527" y="4572"/>
                    <a:pt x="11694" y="4723"/>
                    <a:pt x="11716" y="4930"/>
                  </a:cubicBezTo>
                  <a:cubicBezTo>
                    <a:pt x="11752" y="5168"/>
                    <a:pt x="11562" y="5382"/>
                    <a:pt x="11312" y="5382"/>
                  </a:cubicBezTo>
                  <a:lnTo>
                    <a:pt x="8061" y="5382"/>
                  </a:lnTo>
                  <a:cubicBezTo>
                    <a:pt x="7847" y="5382"/>
                    <a:pt x="7668" y="5227"/>
                    <a:pt x="7645" y="5025"/>
                  </a:cubicBezTo>
                  <a:cubicBezTo>
                    <a:pt x="7609" y="4775"/>
                    <a:pt x="7799" y="4573"/>
                    <a:pt x="8049" y="4573"/>
                  </a:cubicBezTo>
                  <a:lnTo>
                    <a:pt x="11300" y="4573"/>
                  </a:lnTo>
                  <a:cubicBezTo>
                    <a:pt x="11307" y="4572"/>
                    <a:pt x="11315" y="4572"/>
                    <a:pt x="11323" y="4572"/>
                  </a:cubicBezTo>
                  <a:close/>
                  <a:moveTo>
                    <a:pt x="4132" y="2608"/>
                  </a:moveTo>
                  <a:cubicBezTo>
                    <a:pt x="5192" y="2608"/>
                    <a:pt x="5787" y="3834"/>
                    <a:pt x="5144" y="4668"/>
                  </a:cubicBezTo>
                  <a:cubicBezTo>
                    <a:pt x="5823" y="5156"/>
                    <a:pt x="6061" y="6097"/>
                    <a:pt x="6061" y="6930"/>
                  </a:cubicBezTo>
                  <a:cubicBezTo>
                    <a:pt x="6061" y="7156"/>
                    <a:pt x="5882" y="7347"/>
                    <a:pt x="5656" y="7347"/>
                  </a:cubicBezTo>
                  <a:lnTo>
                    <a:pt x="2608" y="7347"/>
                  </a:lnTo>
                  <a:cubicBezTo>
                    <a:pt x="2382" y="7347"/>
                    <a:pt x="2203" y="7156"/>
                    <a:pt x="2203" y="6930"/>
                  </a:cubicBezTo>
                  <a:cubicBezTo>
                    <a:pt x="2203" y="6097"/>
                    <a:pt x="2442" y="5168"/>
                    <a:pt x="3120" y="4668"/>
                  </a:cubicBezTo>
                  <a:cubicBezTo>
                    <a:pt x="2465" y="3834"/>
                    <a:pt x="3073" y="2608"/>
                    <a:pt x="4132" y="2608"/>
                  </a:cubicBezTo>
                  <a:close/>
                  <a:moveTo>
                    <a:pt x="11300" y="6525"/>
                  </a:moveTo>
                  <a:cubicBezTo>
                    <a:pt x="11514" y="6525"/>
                    <a:pt x="11693" y="6680"/>
                    <a:pt x="11716" y="6894"/>
                  </a:cubicBezTo>
                  <a:cubicBezTo>
                    <a:pt x="11752" y="7132"/>
                    <a:pt x="11562" y="7347"/>
                    <a:pt x="11312" y="7347"/>
                  </a:cubicBezTo>
                  <a:lnTo>
                    <a:pt x="7406" y="7347"/>
                  </a:lnTo>
                  <a:cubicBezTo>
                    <a:pt x="7192" y="7347"/>
                    <a:pt x="7014" y="7192"/>
                    <a:pt x="6990" y="6978"/>
                  </a:cubicBezTo>
                  <a:cubicBezTo>
                    <a:pt x="6966" y="6739"/>
                    <a:pt x="7156" y="6525"/>
                    <a:pt x="7395" y="6525"/>
                  </a:cubicBezTo>
                  <a:close/>
                  <a:moveTo>
                    <a:pt x="1227" y="1"/>
                  </a:moveTo>
                  <a:cubicBezTo>
                    <a:pt x="548" y="1"/>
                    <a:pt x="1" y="548"/>
                    <a:pt x="1" y="1227"/>
                  </a:cubicBezTo>
                  <a:lnTo>
                    <a:pt x="1" y="8299"/>
                  </a:lnTo>
                  <a:cubicBezTo>
                    <a:pt x="1" y="8966"/>
                    <a:pt x="548" y="9525"/>
                    <a:pt x="1227" y="9525"/>
                  </a:cubicBezTo>
                  <a:lnTo>
                    <a:pt x="12705" y="9525"/>
                  </a:lnTo>
                  <a:cubicBezTo>
                    <a:pt x="13383" y="9525"/>
                    <a:pt x="13931" y="8966"/>
                    <a:pt x="13931" y="8299"/>
                  </a:cubicBezTo>
                  <a:lnTo>
                    <a:pt x="13931" y="1227"/>
                  </a:lnTo>
                  <a:cubicBezTo>
                    <a:pt x="13931" y="548"/>
                    <a:pt x="13383" y="1"/>
                    <a:pt x="12705" y="1"/>
                  </a:cubicBezTo>
                  <a:lnTo>
                    <a:pt x="9276" y="1"/>
                  </a:lnTo>
                  <a:lnTo>
                    <a:pt x="9276" y="1715"/>
                  </a:lnTo>
                  <a:cubicBezTo>
                    <a:pt x="9276" y="2394"/>
                    <a:pt x="8728" y="2941"/>
                    <a:pt x="8061" y="2941"/>
                  </a:cubicBezTo>
                  <a:lnTo>
                    <a:pt x="5882" y="2941"/>
                  </a:lnTo>
                  <a:cubicBezTo>
                    <a:pt x="5204" y="2941"/>
                    <a:pt x="4656" y="2394"/>
                    <a:pt x="4656" y="1715"/>
                  </a:cubicBezTo>
                  <a:lnTo>
                    <a:pt x="46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55"/>
            <p:cNvSpPr/>
            <p:nvPr/>
          </p:nvSpPr>
          <p:spPr>
            <a:xfrm>
              <a:off x="3719700" y="3850550"/>
              <a:ext cx="54800" cy="33975"/>
            </a:xfrm>
            <a:custGeom>
              <a:avLst/>
              <a:gdLst/>
              <a:ahLst/>
              <a:cxnLst/>
              <a:rect l="l" t="t" r="r" b="b"/>
              <a:pathLst>
                <a:path w="2192" h="1359" extrusionOk="0">
                  <a:moveTo>
                    <a:pt x="1066" y="0"/>
                  </a:moveTo>
                  <a:cubicBezTo>
                    <a:pt x="732" y="0"/>
                    <a:pt x="425" y="189"/>
                    <a:pt x="275" y="489"/>
                  </a:cubicBezTo>
                  <a:cubicBezTo>
                    <a:pt x="132" y="751"/>
                    <a:pt x="37" y="1049"/>
                    <a:pt x="1" y="1358"/>
                  </a:cubicBezTo>
                  <a:lnTo>
                    <a:pt x="2192" y="1358"/>
                  </a:lnTo>
                  <a:cubicBezTo>
                    <a:pt x="2156" y="1049"/>
                    <a:pt x="2061" y="751"/>
                    <a:pt x="1918" y="489"/>
                  </a:cubicBezTo>
                  <a:cubicBezTo>
                    <a:pt x="1756" y="189"/>
                    <a:pt x="1460" y="0"/>
                    <a:pt x="1127" y="0"/>
                  </a:cubicBezTo>
                  <a:cubicBezTo>
                    <a:pt x="1117" y="0"/>
                    <a:pt x="1106" y="0"/>
                    <a:pt x="1096" y="1"/>
                  </a:cubicBezTo>
                  <a:cubicBezTo>
                    <a:pt x="1086" y="0"/>
                    <a:pt x="1076" y="0"/>
                    <a:pt x="1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55"/>
            <p:cNvSpPr/>
            <p:nvPr/>
          </p:nvSpPr>
          <p:spPr>
            <a:xfrm>
              <a:off x="3780425" y="3677625"/>
              <a:ext cx="75050" cy="96750"/>
            </a:xfrm>
            <a:custGeom>
              <a:avLst/>
              <a:gdLst/>
              <a:ahLst/>
              <a:cxnLst/>
              <a:rect l="l" t="t" r="r" b="b"/>
              <a:pathLst>
                <a:path w="3002" h="3870" extrusionOk="0">
                  <a:moveTo>
                    <a:pt x="417" y="0"/>
                  </a:moveTo>
                  <a:cubicBezTo>
                    <a:pt x="191" y="0"/>
                    <a:pt x="1" y="191"/>
                    <a:pt x="1" y="417"/>
                  </a:cubicBezTo>
                  <a:lnTo>
                    <a:pt x="1" y="3465"/>
                  </a:lnTo>
                  <a:cubicBezTo>
                    <a:pt x="1" y="3691"/>
                    <a:pt x="191" y="3870"/>
                    <a:pt x="417" y="3870"/>
                  </a:cubicBezTo>
                  <a:lnTo>
                    <a:pt x="2596" y="3870"/>
                  </a:lnTo>
                  <a:cubicBezTo>
                    <a:pt x="2822" y="3870"/>
                    <a:pt x="3001" y="3691"/>
                    <a:pt x="3001" y="3465"/>
                  </a:cubicBezTo>
                  <a:lnTo>
                    <a:pt x="3001" y="417"/>
                  </a:lnTo>
                  <a:cubicBezTo>
                    <a:pt x="3001" y="191"/>
                    <a:pt x="2822" y="12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1" name="Google Shape;2161;p55"/>
          <p:cNvGrpSpPr/>
          <p:nvPr/>
        </p:nvGrpSpPr>
        <p:grpSpPr>
          <a:xfrm>
            <a:off x="4731325" y="3610950"/>
            <a:ext cx="357200" cy="348700"/>
            <a:chOff x="4731325" y="3610950"/>
            <a:chExt cx="357200" cy="348700"/>
          </a:xfrm>
        </p:grpSpPr>
        <p:sp>
          <p:nvSpPr>
            <p:cNvPr id="2162" name="Google Shape;2162;p55"/>
            <p:cNvSpPr/>
            <p:nvPr/>
          </p:nvSpPr>
          <p:spPr>
            <a:xfrm>
              <a:off x="4904675" y="3610950"/>
              <a:ext cx="183850" cy="179500"/>
            </a:xfrm>
            <a:custGeom>
              <a:avLst/>
              <a:gdLst/>
              <a:ahLst/>
              <a:cxnLst/>
              <a:rect l="l" t="t" r="r" b="b"/>
              <a:pathLst>
                <a:path w="7354" h="7180" extrusionOk="0">
                  <a:moveTo>
                    <a:pt x="3234" y="1"/>
                  </a:moveTo>
                  <a:cubicBezTo>
                    <a:pt x="2916" y="1"/>
                    <a:pt x="2650" y="411"/>
                    <a:pt x="2941" y="703"/>
                  </a:cubicBezTo>
                  <a:lnTo>
                    <a:pt x="3525" y="1286"/>
                  </a:lnTo>
                  <a:lnTo>
                    <a:pt x="1" y="4167"/>
                  </a:lnTo>
                  <a:lnTo>
                    <a:pt x="3025" y="7180"/>
                  </a:lnTo>
                  <a:lnTo>
                    <a:pt x="5894" y="3667"/>
                  </a:lnTo>
                  <a:lnTo>
                    <a:pt x="6478" y="4239"/>
                  </a:lnTo>
                  <a:cubicBezTo>
                    <a:pt x="6566" y="4327"/>
                    <a:pt x="6666" y="4365"/>
                    <a:pt x="6761" y="4365"/>
                  </a:cubicBezTo>
                  <a:cubicBezTo>
                    <a:pt x="7078" y="4365"/>
                    <a:pt x="7353" y="3960"/>
                    <a:pt x="7061" y="3667"/>
                  </a:cubicBezTo>
                  <a:cubicBezTo>
                    <a:pt x="6692" y="3298"/>
                    <a:pt x="3882" y="488"/>
                    <a:pt x="3525" y="131"/>
                  </a:cubicBezTo>
                  <a:cubicBezTo>
                    <a:pt x="3433" y="39"/>
                    <a:pt x="3331" y="1"/>
                    <a:pt x="3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55"/>
            <p:cNvSpPr/>
            <p:nvPr/>
          </p:nvSpPr>
          <p:spPr>
            <a:xfrm>
              <a:off x="4731325" y="3720300"/>
              <a:ext cx="245400" cy="239350"/>
            </a:xfrm>
            <a:custGeom>
              <a:avLst/>
              <a:gdLst/>
              <a:ahLst/>
              <a:cxnLst/>
              <a:rect l="l" t="t" r="r" b="b"/>
              <a:pathLst>
                <a:path w="9816" h="9574" extrusionOk="0">
                  <a:moveTo>
                    <a:pt x="5485" y="0"/>
                  </a:moveTo>
                  <a:cubicBezTo>
                    <a:pt x="5274" y="0"/>
                    <a:pt x="5062" y="54"/>
                    <a:pt x="4875" y="163"/>
                  </a:cubicBezTo>
                  <a:lnTo>
                    <a:pt x="2375" y="1591"/>
                  </a:lnTo>
                  <a:cubicBezTo>
                    <a:pt x="2208" y="1687"/>
                    <a:pt x="2124" y="1889"/>
                    <a:pt x="2184" y="2079"/>
                  </a:cubicBezTo>
                  <a:cubicBezTo>
                    <a:pt x="2565" y="3222"/>
                    <a:pt x="3184" y="4270"/>
                    <a:pt x="3994" y="5163"/>
                  </a:cubicBezTo>
                  <a:lnTo>
                    <a:pt x="303" y="8866"/>
                  </a:lnTo>
                  <a:cubicBezTo>
                    <a:pt x="0" y="9160"/>
                    <a:pt x="277" y="9573"/>
                    <a:pt x="594" y="9573"/>
                  </a:cubicBezTo>
                  <a:cubicBezTo>
                    <a:pt x="689" y="9573"/>
                    <a:pt x="787" y="9537"/>
                    <a:pt x="874" y="9449"/>
                  </a:cubicBezTo>
                  <a:lnTo>
                    <a:pt x="4577" y="5747"/>
                  </a:lnTo>
                  <a:cubicBezTo>
                    <a:pt x="5470" y="6556"/>
                    <a:pt x="6518" y="7175"/>
                    <a:pt x="7673" y="7556"/>
                  </a:cubicBezTo>
                  <a:cubicBezTo>
                    <a:pt x="7714" y="7570"/>
                    <a:pt x="7757" y="7577"/>
                    <a:pt x="7799" y="7577"/>
                  </a:cubicBezTo>
                  <a:cubicBezTo>
                    <a:pt x="7940" y="7577"/>
                    <a:pt x="8076" y="7503"/>
                    <a:pt x="8149" y="7366"/>
                  </a:cubicBezTo>
                  <a:lnTo>
                    <a:pt x="9590" y="4866"/>
                  </a:lnTo>
                  <a:cubicBezTo>
                    <a:pt x="9816" y="4449"/>
                    <a:pt x="9792" y="3937"/>
                    <a:pt x="9518" y="3544"/>
                  </a:cubicBezTo>
                  <a:cubicBezTo>
                    <a:pt x="9435" y="3425"/>
                    <a:pt x="9649" y="3651"/>
                    <a:pt x="6351" y="353"/>
                  </a:cubicBezTo>
                  <a:cubicBezTo>
                    <a:pt x="6268" y="270"/>
                    <a:pt x="6173" y="210"/>
                    <a:pt x="6077" y="151"/>
                  </a:cubicBezTo>
                  <a:cubicBezTo>
                    <a:pt x="5895" y="51"/>
                    <a:pt x="5690" y="0"/>
                    <a:pt x="5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4" name="Google Shape;2164;p55"/>
          <p:cNvGrpSpPr/>
          <p:nvPr/>
        </p:nvGrpSpPr>
        <p:grpSpPr>
          <a:xfrm>
            <a:off x="4248950" y="3611250"/>
            <a:ext cx="353925" cy="348275"/>
            <a:chOff x="4248950" y="3611250"/>
            <a:chExt cx="353925" cy="348275"/>
          </a:xfrm>
        </p:grpSpPr>
        <p:sp>
          <p:nvSpPr>
            <p:cNvPr id="2165" name="Google Shape;2165;p55"/>
            <p:cNvSpPr/>
            <p:nvPr/>
          </p:nvSpPr>
          <p:spPr>
            <a:xfrm>
              <a:off x="4327525" y="3611250"/>
              <a:ext cx="275350" cy="272375"/>
            </a:xfrm>
            <a:custGeom>
              <a:avLst/>
              <a:gdLst/>
              <a:ahLst/>
              <a:cxnLst/>
              <a:rect l="l" t="t" r="r" b="b"/>
              <a:pathLst>
                <a:path w="11014" h="10895" extrusionOk="0">
                  <a:moveTo>
                    <a:pt x="6543" y="2203"/>
                  </a:moveTo>
                  <a:cubicBezTo>
                    <a:pt x="6641" y="2203"/>
                    <a:pt x="6742" y="2242"/>
                    <a:pt x="6835" y="2334"/>
                  </a:cubicBezTo>
                  <a:lnTo>
                    <a:pt x="8573" y="4072"/>
                  </a:lnTo>
                  <a:cubicBezTo>
                    <a:pt x="8728" y="4227"/>
                    <a:pt x="8728" y="4489"/>
                    <a:pt x="8573" y="4644"/>
                  </a:cubicBezTo>
                  <a:cubicBezTo>
                    <a:pt x="8490" y="4727"/>
                    <a:pt x="8385" y="4769"/>
                    <a:pt x="8281" y="4769"/>
                  </a:cubicBezTo>
                  <a:cubicBezTo>
                    <a:pt x="8177" y="4769"/>
                    <a:pt x="8073" y="4727"/>
                    <a:pt x="7989" y="4644"/>
                  </a:cubicBezTo>
                  <a:lnTo>
                    <a:pt x="6251" y="2905"/>
                  </a:lnTo>
                  <a:cubicBezTo>
                    <a:pt x="5959" y="2614"/>
                    <a:pt x="6226" y="2203"/>
                    <a:pt x="6543" y="2203"/>
                  </a:cubicBezTo>
                  <a:close/>
                  <a:moveTo>
                    <a:pt x="6461" y="0"/>
                  </a:moveTo>
                  <a:cubicBezTo>
                    <a:pt x="6147" y="0"/>
                    <a:pt x="5834" y="119"/>
                    <a:pt x="5596" y="357"/>
                  </a:cubicBezTo>
                  <a:lnTo>
                    <a:pt x="0" y="5965"/>
                  </a:lnTo>
                  <a:lnTo>
                    <a:pt x="4941" y="10894"/>
                  </a:lnTo>
                  <a:lnTo>
                    <a:pt x="10537" y="5298"/>
                  </a:lnTo>
                  <a:cubicBezTo>
                    <a:pt x="11014" y="4822"/>
                    <a:pt x="11014" y="4036"/>
                    <a:pt x="10526" y="3560"/>
                  </a:cubicBezTo>
                  <a:lnTo>
                    <a:pt x="7335" y="357"/>
                  </a:lnTo>
                  <a:cubicBezTo>
                    <a:pt x="7091" y="119"/>
                    <a:pt x="6775" y="0"/>
                    <a:pt x="6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55"/>
            <p:cNvSpPr/>
            <p:nvPr/>
          </p:nvSpPr>
          <p:spPr>
            <a:xfrm>
              <a:off x="4248950" y="3774650"/>
              <a:ext cx="263750" cy="184875"/>
            </a:xfrm>
            <a:custGeom>
              <a:avLst/>
              <a:gdLst/>
              <a:ahLst/>
              <a:cxnLst/>
              <a:rect l="l" t="t" r="r" b="b"/>
              <a:pathLst>
                <a:path w="10550" h="7395" extrusionOk="0">
                  <a:moveTo>
                    <a:pt x="2572" y="1"/>
                  </a:moveTo>
                  <a:lnTo>
                    <a:pt x="476" y="2096"/>
                  </a:lnTo>
                  <a:cubicBezTo>
                    <a:pt x="0" y="2584"/>
                    <a:pt x="0" y="3358"/>
                    <a:pt x="476" y="3835"/>
                  </a:cubicBezTo>
                  <a:lnTo>
                    <a:pt x="3667" y="7037"/>
                  </a:lnTo>
                  <a:cubicBezTo>
                    <a:pt x="3905" y="7264"/>
                    <a:pt x="4215" y="7394"/>
                    <a:pt x="4536" y="7394"/>
                  </a:cubicBezTo>
                  <a:lnTo>
                    <a:pt x="10109" y="7394"/>
                  </a:lnTo>
                  <a:cubicBezTo>
                    <a:pt x="10359" y="7383"/>
                    <a:pt x="10549" y="7180"/>
                    <a:pt x="10525" y="6930"/>
                  </a:cubicBezTo>
                  <a:cubicBezTo>
                    <a:pt x="10490" y="6728"/>
                    <a:pt x="10311" y="6573"/>
                    <a:pt x="10109" y="6573"/>
                  </a:cubicBezTo>
                  <a:lnTo>
                    <a:pt x="5858" y="6573"/>
                  </a:lnTo>
                  <a:lnTo>
                    <a:pt x="7501" y="4930"/>
                  </a:lnTo>
                  <a:lnTo>
                    <a:pt x="25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7" name="Google Shape;2167;p55"/>
          <p:cNvGrpSpPr/>
          <p:nvPr/>
        </p:nvGrpSpPr>
        <p:grpSpPr>
          <a:xfrm>
            <a:off x="3066075" y="3703025"/>
            <a:ext cx="357775" cy="256500"/>
            <a:chOff x="3066075" y="3838650"/>
            <a:chExt cx="357775" cy="256500"/>
          </a:xfrm>
        </p:grpSpPr>
        <p:sp>
          <p:nvSpPr>
            <p:cNvPr id="2168" name="Google Shape;2168;p55"/>
            <p:cNvSpPr/>
            <p:nvPr/>
          </p:nvSpPr>
          <p:spPr>
            <a:xfrm>
              <a:off x="3221125" y="3961475"/>
              <a:ext cx="147675" cy="41100"/>
            </a:xfrm>
            <a:custGeom>
              <a:avLst/>
              <a:gdLst/>
              <a:ahLst/>
              <a:cxnLst/>
              <a:rect l="l" t="t" r="r" b="b"/>
              <a:pathLst>
                <a:path w="5907" h="1644" extrusionOk="0">
                  <a:moveTo>
                    <a:pt x="5906" y="1"/>
                  </a:moveTo>
                  <a:lnTo>
                    <a:pt x="1" y="1644"/>
                  </a:lnTo>
                  <a:lnTo>
                    <a:pt x="5502" y="1620"/>
                  </a:lnTo>
                  <a:cubicBezTo>
                    <a:pt x="5728" y="1620"/>
                    <a:pt x="5906" y="1441"/>
                    <a:pt x="5906" y="1215"/>
                  </a:cubicBezTo>
                  <a:lnTo>
                    <a:pt x="5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55"/>
            <p:cNvSpPr/>
            <p:nvPr/>
          </p:nvSpPr>
          <p:spPr>
            <a:xfrm>
              <a:off x="3066075" y="3838650"/>
              <a:ext cx="357775" cy="256500"/>
            </a:xfrm>
            <a:custGeom>
              <a:avLst/>
              <a:gdLst/>
              <a:ahLst/>
              <a:cxnLst/>
              <a:rect l="l" t="t" r="r" b="b"/>
              <a:pathLst>
                <a:path w="14311" h="10260" extrusionOk="0">
                  <a:moveTo>
                    <a:pt x="2972" y="3971"/>
                  </a:moveTo>
                  <a:cubicBezTo>
                    <a:pt x="2985" y="3971"/>
                    <a:pt x="2998" y="3972"/>
                    <a:pt x="3012" y="3973"/>
                  </a:cubicBezTo>
                  <a:cubicBezTo>
                    <a:pt x="3369" y="4009"/>
                    <a:pt x="3512" y="4437"/>
                    <a:pt x="3250" y="4675"/>
                  </a:cubicBezTo>
                  <a:cubicBezTo>
                    <a:pt x="3168" y="4750"/>
                    <a:pt x="3070" y="4784"/>
                    <a:pt x="2975" y="4784"/>
                  </a:cubicBezTo>
                  <a:cubicBezTo>
                    <a:pt x="2768" y="4784"/>
                    <a:pt x="2571" y="4623"/>
                    <a:pt x="2571" y="4378"/>
                  </a:cubicBezTo>
                  <a:cubicBezTo>
                    <a:pt x="2571" y="4153"/>
                    <a:pt x="2752" y="3971"/>
                    <a:pt x="2972" y="3971"/>
                  </a:cubicBezTo>
                  <a:close/>
                  <a:moveTo>
                    <a:pt x="11596" y="1"/>
                  </a:moveTo>
                  <a:cubicBezTo>
                    <a:pt x="11396" y="1"/>
                    <a:pt x="11192" y="26"/>
                    <a:pt x="10989" y="80"/>
                  </a:cubicBezTo>
                  <a:cubicBezTo>
                    <a:pt x="10930" y="92"/>
                    <a:pt x="2214" y="2425"/>
                    <a:pt x="2167" y="2449"/>
                  </a:cubicBezTo>
                  <a:cubicBezTo>
                    <a:pt x="1607" y="2592"/>
                    <a:pt x="1131" y="2937"/>
                    <a:pt x="809" y="3413"/>
                  </a:cubicBezTo>
                  <a:cubicBezTo>
                    <a:pt x="1" y="4719"/>
                    <a:pt x="951" y="6371"/>
                    <a:pt x="2444" y="6371"/>
                  </a:cubicBezTo>
                  <a:cubicBezTo>
                    <a:pt x="2490" y="6371"/>
                    <a:pt x="2536" y="6369"/>
                    <a:pt x="2583" y="6366"/>
                  </a:cubicBezTo>
                  <a:lnTo>
                    <a:pt x="2583" y="7473"/>
                  </a:lnTo>
                  <a:lnTo>
                    <a:pt x="1798" y="7473"/>
                  </a:lnTo>
                  <a:cubicBezTo>
                    <a:pt x="1428" y="7473"/>
                    <a:pt x="1071" y="7628"/>
                    <a:pt x="809" y="7878"/>
                  </a:cubicBezTo>
                  <a:cubicBezTo>
                    <a:pt x="238" y="8414"/>
                    <a:pt x="238" y="9319"/>
                    <a:pt x="809" y="9855"/>
                  </a:cubicBezTo>
                  <a:cubicBezTo>
                    <a:pt x="1071" y="10117"/>
                    <a:pt x="1428" y="10259"/>
                    <a:pt x="1798" y="10259"/>
                  </a:cubicBezTo>
                  <a:lnTo>
                    <a:pt x="12894" y="10259"/>
                  </a:lnTo>
                  <a:cubicBezTo>
                    <a:pt x="12901" y="10260"/>
                    <a:pt x="12909" y="10260"/>
                    <a:pt x="12916" y="10260"/>
                  </a:cubicBezTo>
                  <a:cubicBezTo>
                    <a:pt x="13692" y="10260"/>
                    <a:pt x="14311" y="9633"/>
                    <a:pt x="14311" y="8866"/>
                  </a:cubicBezTo>
                  <a:cubicBezTo>
                    <a:pt x="14311" y="8107"/>
                    <a:pt x="13703" y="7485"/>
                    <a:pt x="12937" y="7485"/>
                  </a:cubicBezTo>
                  <a:cubicBezTo>
                    <a:pt x="12923" y="7485"/>
                    <a:pt x="12909" y="7485"/>
                    <a:pt x="12894" y="7485"/>
                  </a:cubicBezTo>
                  <a:lnTo>
                    <a:pt x="12894" y="7473"/>
                  </a:lnTo>
                  <a:lnTo>
                    <a:pt x="3405" y="7473"/>
                  </a:lnTo>
                  <a:lnTo>
                    <a:pt x="3405" y="6164"/>
                  </a:lnTo>
                  <a:lnTo>
                    <a:pt x="13454" y="3354"/>
                  </a:lnTo>
                  <a:cubicBezTo>
                    <a:pt x="13859" y="3247"/>
                    <a:pt x="14121" y="2830"/>
                    <a:pt x="14025" y="2401"/>
                  </a:cubicBezTo>
                  <a:cubicBezTo>
                    <a:pt x="13942" y="2008"/>
                    <a:pt x="13918" y="1854"/>
                    <a:pt x="13906" y="1806"/>
                  </a:cubicBezTo>
                  <a:cubicBezTo>
                    <a:pt x="13906" y="1794"/>
                    <a:pt x="13906" y="1782"/>
                    <a:pt x="13894" y="1758"/>
                  </a:cubicBezTo>
                  <a:cubicBezTo>
                    <a:pt x="13604" y="699"/>
                    <a:pt x="12644" y="1"/>
                    <a:pt x="1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0" name="Google Shape;2170;p55"/>
          <p:cNvGrpSpPr/>
          <p:nvPr/>
        </p:nvGrpSpPr>
        <p:grpSpPr>
          <a:xfrm>
            <a:off x="2492475" y="3611075"/>
            <a:ext cx="290225" cy="348325"/>
            <a:chOff x="2492475" y="3746700"/>
            <a:chExt cx="290225" cy="348325"/>
          </a:xfrm>
        </p:grpSpPr>
        <p:sp>
          <p:nvSpPr>
            <p:cNvPr id="2171" name="Google Shape;2171;p55"/>
            <p:cNvSpPr/>
            <p:nvPr/>
          </p:nvSpPr>
          <p:spPr>
            <a:xfrm>
              <a:off x="2596650" y="3905425"/>
              <a:ext cx="72950" cy="63875"/>
            </a:xfrm>
            <a:custGeom>
              <a:avLst/>
              <a:gdLst/>
              <a:ahLst/>
              <a:cxnLst/>
              <a:rect l="l" t="t" r="r" b="b"/>
              <a:pathLst>
                <a:path w="2918" h="2555" extrusionOk="0">
                  <a:moveTo>
                    <a:pt x="1647" y="0"/>
                  </a:moveTo>
                  <a:cubicBezTo>
                    <a:pt x="1560" y="0"/>
                    <a:pt x="1471" y="9"/>
                    <a:pt x="1382" y="28"/>
                  </a:cubicBezTo>
                  <a:cubicBezTo>
                    <a:pt x="322" y="242"/>
                    <a:pt x="1" y="1588"/>
                    <a:pt x="834" y="2266"/>
                  </a:cubicBezTo>
                  <a:cubicBezTo>
                    <a:pt x="1078" y="2465"/>
                    <a:pt x="1359" y="2555"/>
                    <a:pt x="1633" y="2555"/>
                  </a:cubicBezTo>
                  <a:cubicBezTo>
                    <a:pt x="2293" y="2555"/>
                    <a:pt x="2918" y="2035"/>
                    <a:pt x="2918" y="1278"/>
                  </a:cubicBezTo>
                  <a:cubicBezTo>
                    <a:pt x="2918" y="560"/>
                    <a:pt x="2336" y="0"/>
                    <a:pt x="16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5"/>
            <p:cNvSpPr/>
            <p:nvPr/>
          </p:nvSpPr>
          <p:spPr>
            <a:xfrm>
              <a:off x="2654100" y="3746700"/>
              <a:ext cx="113425" cy="196650"/>
            </a:xfrm>
            <a:custGeom>
              <a:avLst/>
              <a:gdLst/>
              <a:ahLst/>
              <a:cxnLst/>
              <a:rect l="l" t="t" r="r" b="b"/>
              <a:pathLst>
                <a:path w="4537" h="7866" extrusionOk="0">
                  <a:moveTo>
                    <a:pt x="3253" y="0"/>
                  </a:moveTo>
                  <a:cubicBezTo>
                    <a:pt x="3111" y="0"/>
                    <a:pt x="2970" y="75"/>
                    <a:pt x="2894" y="222"/>
                  </a:cubicBezTo>
                  <a:lnTo>
                    <a:pt x="0" y="5627"/>
                  </a:lnTo>
                  <a:cubicBezTo>
                    <a:pt x="941" y="5948"/>
                    <a:pt x="1536" y="6877"/>
                    <a:pt x="1429" y="7865"/>
                  </a:cubicBezTo>
                  <a:cubicBezTo>
                    <a:pt x="1953" y="7627"/>
                    <a:pt x="2382" y="7222"/>
                    <a:pt x="2644" y="6710"/>
                  </a:cubicBezTo>
                  <a:lnTo>
                    <a:pt x="3822" y="4436"/>
                  </a:lnTo>
                  <a:cubicBezTo>
                    <a:pt x="4537" y="3079"/>
                    <a:pt x="4441" y="1448"/>
                    <a:pt x="3584" y="174"/>
                  </a:cubicBezTo>
                  <a:cubicBezTo>
                    <a:pt x="3501" y="57"/>
                    <a:pt x="3376" y="0"/>
                    <a:pt x="3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5"/>
            <p:cNvSpPr/>
            <p:nvPr/>
          </p:nvSpPr>
          <p:spPr>
            <a:xfrm>
              <a:off x="2507950" y="3746700"/>
              <a:ext cx="113425" cy="196650"/>
            </a:xfrm>
            <a:custGeom>
              <a:avLst/>
              <a:gdLst/>
              <a:ahLst/>
              <a:cxnLst/>
              <a:rect l="l" t="t" r="r" b="b"/>
              <a:pathLst>
                <a:path w="4537" h="7866" extrusionOk="0">
                  <a:moveTo>
                    <a:pt x="1280" y="0"/>
                  </a:moveTo>
                  <a:cubicBezTo>
                    <a:pt x="1155" y="0"/>
                    <a:pt x="1031" y="57"/>
                    <a:pt x="953" y="174"/>
                  </a:cubicBezTo>
                  <a:cubicBezTo>
                    <a:pt x="84" y="1448"/>
                    <a:pt x="0" y="3079"/>
                    <a:pt x="703" y="4436"/>
                  </a:cubicBezTo>
                  <a:lnTo>
                    <a:pt x="1894" y="6710"/>
                  </a:lnTo>
                  <a:cubicBezTo>
                    <a:pt x="2156" y="7222"/>
                    <a:pt x="2584" y="7627"/>
                    <a:pt x="3108" y="7865"/>
                  </a:cubicBezTo>
                  <a:cubicBezTo>
                    <a:pt x="2989" y="6877"/>
                    <a:pt x="3596" y="5948"/>
                    <a:pt x="4537" y="5627"/>
                  </a:cubicBezTo>
                  <a:lnTo>
                    <a:pt x="1644" y="222"/>
                  </a:lnTo>
                  <a:cubicBezTo>
                    <a:pt x="1567" y="75"/>
                    <a:pt x="1423" y="0"/>
                    <a:pt x="12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5"/>
            <p:cNvSpPr/>
            <p:nvPr/>
          </p:nvSpPr>
          <p:spPr>
            <a:xfrm>
              <a:off x="2492475" y="3977450"/>
              <a:ext cx="132175" cy="117575"/>
            </a:xfrm>
            <a:custGeom>
              <a:avLst/>
              <a:gdLst/>
              <a:ahLst/>
              <a:cxnLst/>
              <a:rect l="l" t="t" r="r" b="b"/>
              <a:pathLst>
                <a:path w="5287" h="4703" extrusionOk="0">
                  <a:moveTo>
                    <a:pt x="2606" y="814"/>
                  </a:moveTo>
                  <a:cubicBezTo>
                    <a:pt x="2728" y="814"/>
                    <a:pt x="2846" y="840"/>
                    <a:pt x="2953" y="898"/>
                  </a:cubicBezTo>
                  <a:cubicBezTo>
                    <a:pt x="3453" y="1159"/>
                    <a:pt x="3548" y="2017"/>
                    <a:pt x="3179" y="2779"/>
                  </a:cubicBezTo>
                  <a:lnTo>
                    <a:pt x="3132" y="2862"/>
                  </a:lnTo>
                  <a:cubicBezTo>
                    <a:pt x="2818" y="3462"/>
                    <a:pt x="2252" y="3887"/>
                    <a:pt x="1764" y="3887"/>
                  </a:cubicBezTo>
                  <a:cubicBezTo>
                    <a:pt x="1642" y="3887"/>
                    <a:pt x="1525" y="3860"/>
                    <a:pt x="1417" y="3803"/>
                  </a:cubicBezTo>
                  <a:cubicBezTo>
                    <a:pt x="1167" y="3648"/>
                    <a:pt x="1000" y="3374"/>
                    <a:pt x="977" y="3076"/>
                  </a:cubicBezTo>
                  <a:cubicBezTo>
                    <a:pt x="929" y="2648"/>
                    <a:pt x="1012" y="2219"/>
                    <a:pt x="1227" y="1850"/>
                  </a:cubicBezTo>
                  <a:cubicBezTo>
                    <a:pt x="1541" y="1240"/>
                    <a:pt x="2114" y="814"/>
                    <a:pt x="2606" y="814"/>
                  </a:cubicBezTo>
                  <a:close/>
                  <a:moveTo>
                    <a:pt x="2602" y="0"/>
                  </a:moveTo>
                  <a:cubicBezTo>
                    <a:pt x="2332" y="0"/>
                    <a:pt x="2044" y="66"/>
                    <a:pt x="1751" y="207"/>
                  </a:cubicBezTo>
                  <a:cubicBezTo>
                    <a:pt x="703" y="719"/>
                    <a:pt x="0" y="2041"/>
                    <a:pt x="167" y="3195"/>
                  </a:cubicBezTo>
                  <a:cubicBezTo>
                    <a:pt x="300" y="4128"/>
                    <a:pt x="956" y="4702"/>
                    <a:pt x="1760" y="4702"/>
                  </a:cubicBezTo>
                  <a:cubicBezTo>
                    <a:pt x="2035" y="4702"/>
                    <a:pt x="2326" y="4635"/>
                    <a:pt x="2620" y="4493"/>
                  </a:cubicBezTo>
                  <a:cubicBezTo>
                    <a:pt x="3167" y="4207"/>
                    <a:pt x="3608" y="3767"/>
                    <a:pt x="3870" y="3207"/>
                  </a:cubicBezTo>
                  <a:cubicBezTo>
                    <a:pt x="3918" y="3124"/>
                    <a:pt x="5251" y="517"/>
                    <a:pt x="5287" y="421"/>
                  </a:cubicBezTo>
                  <a:cubicBezTo>
                    <a:pt x="5025" y="362"/>
                    <a:pt x="4775" y="243"/>
                    <a:pt x="4549" y="76"/>
                  </a:cubicBezTo>
                  <a:lnTo>
                    <a:pt x="4072" y="1028"/>
                  </a:lnTo>
                  <a:cubicBezTo>
                    <a:pt x="3819" y="394"/>
                    <a:pt x="3264" y="0"/>
                    <a:pt x="2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5"/>
            <p:cNvSpPr/>
            <p:nvPr/>
          </p:nvSpPr>
          <p:spPr>
            <a:xfrm>
              <a:off x="2650525" y="3977450"/>
              <a:ext cx="132175" cy="117575"/>
            </a:xfrm>
            <a:custGeom>
              <a:avLst/>
              <a:gdLst/>
              <a:ahLst/>
              <a:cxnLst/>
              <a:rect l="l" t="t" r="r" b="b"/>
              <a:pathLst>
                <a:path w="5287" h="4703" extrusionOk="0">
                  <a:moveTo>
                    <a:pt x="2691" y="814"/>
                  </a:moveTo>
                  <a:cubicBezTo>
                    <a:pt x="3549" y="814"/>
                    <a:pt x="4465" y="2017"/>
                    <a:pt x="4311" y="3076"/>
                  </a:cubicBezTo>
                  <a:cubicBezTo>
                    <a:pt x="4299" y="3374"/>
                    <a:pt x="4132" y="3648"/>
                    <a:pt x="3882" y="3803"/>
                  </a:cubicBezTo>
                  <a:cubicBezTo>
                    <a:pt x="3774" y="3859"/>
                    <a:pt x="3656" y="3885"/>
                    <a:pt x="3532" y="3885"/>
                  </a:cubicBezTo>
                  <a:cubicBezTo>
                    <a:pt x="3051" y="3885"/>
                    <a:pt x="2487" y="3487"/>
                    <a:pt x="2156" y="2862"/>
                  </a:cubicBezTo>
                  <a:cubicBezTo>
                    <a:pt x="2108" y="2779"/>
                    <a:pt x="2120" y="2779"/>
                    <a:pt x="2120" y="2779"/>
                  </a:cubicBezTo>
                  <a:cubicBezTo>
                    <a:pt x="1667" y="1850"/>
                    <a:pt x="1906" y="814"/>
                    <a:pt x="2691" y="814"/>
                  </a:cubicBezTo>
                  <a:close/>
                  <a:moveTo>
                    <a:pt x="2695" y="0"/>
                  </a:moveTo>
                  <a:cubicBezTo>
                    <a:pt x="2030" y="0"/>
                    <a:pt x="1472" y="394"/>
                    <a:pt x="1227" y="1028"/>
                  </a:cubicBezTo>
                  <a:lnTo>
                    <a:pt x="739" y="76"/>
                  </a:lnTo>
                  <a:cubicBezTo>
                    <a:pt x="524" y="243"/>
                    <a:pt x="274" y="362"/>
                    <a:pt x="1" y="421"/>
                  </a:cubicBezTo>
                  <a:cubicBezTo>
                    <a:pt x="12" y="445"/>
                    <a:pt x="1429" y="3243"/>
                    <a:pt x="1429" y="3243"/>
                  </a:cubicBezTo>
                  <a:cubicBezTo>
                    <a:pt x="1703" y="3779"/>
                    <a:pt x="2144" y="4219"/>
                    <a:pt x="2679" y="4493"/>
                  </a:cubicBezTo>
                  <a:cubicBezTo>
                    <a:pt x="2970" y="4635"/>
                    <a:pt x="3259" y="4702"/>
                    <a:pt x="3532" y="4702"/>
                  </a:cubicBezTo>
                  <a:cubicBezTo>
                    <a:pt x="4331" y="4702"/>
                    <a:pt x="4987" y="4128"/>
                    <a:pt x="5120" y="3195"/>
                  </a:cubicBezTo>
                  <a:cubicBezTo>
                    <a:pt x="5287" y="2041"/>
                    <a:pt x="4596" y="731"/>
                    <a:pt x="3549" y="207"/>
                  </a:cubicBezTo>
                  <a:cubicBezTo>
                    <a:pt x="3256" y="66"/>
                    <a:pt x="2966" y="0"/>
                    <a:pt x="2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6" name="Google Shape;2176;p55"/>
          <p:cNvGrpSpPr/>
          <p:nvPr/>
        </p:nvGrpSpPr>
        <p:grpSpPr>
          <a:xfrm>
            <a:off x="1742225" y="3611100"/>
            <a:ext cx="353500" cy="348425"/>
            <a:chOff x="1742225" y="3611100"/>
            <a:chExt cx="353500" cy="348425"/>
          </a:xfrm>
        </p:grpSpPr>
        <p:sp>
          <p:nvSpPr>
            <p:cNvPr id="2177" name="Google Shape;2177;p55"/>
            <p:cNvSpPr/>
            <p:nvPr/>
          </p:nvSpPr>
          <p:spPr>
            <a:xfrm>
              <a:off x="1801025" y="3654700"/>
              <a:ext cx="250350" cy="250350"/>
            </a:xfrm>
            <a:custGeom>
              <a:avLst/>
              <a:gdLst/>
              <a:ahLst/>
              <a:cxnLst/>
              <a:rect l="l" t="t" r="r" b="b"/>
              <a:pathLst>
                <a:path w="10014" h="10014" extrusionOk="0">
                  <a:moveTo>
                    <a:pt x="7692" y="1"/>
                  </a:moveTo>
                  <a:lnTo>
                    <a:pt x="0" y="7692"/>
                  </a:lnTo>
                  <a:lnTo>
                    <a:pt x="2322" y="10014"/>
                  </a:lnTo>
                  <a:lnTo>
                    <a:pt x="10013" y="2322"/>
                  </a:lnTo>
                  <a:lnTo>
                    <a:pt x="76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5"/>
            <p:cNvSpPr/>
            <p:nvPr/>
          </p:nvSpPr>
          <p:spPr>
            <a:xfrm>
              <a:off x="1976700" y="3611100"/>
              <a:ext cx="119025" cy="211825"/>
            </a:xfrm>
            <a:custGeom>
              <a:avLst/>
              <a:gdLst/>
              <a:ahLst/>
              <a:cxnLst/>
              <a:rect l="l" t="t" r="r" b="b"/>
              <a:pathLst>
                <a:path w="4761" h="8473" extrusionOk="0">
                  <a:moveTo>
                    <a:pt x="4320" y="0"/>
                  </a:moveTo>
                  <a:cubicBezTo>
                    <a:pt x="4216" y="0"/>
                    <a:pt x="4111" y="42"/>
                    <a:pt x="4034" y="125"/>
                  </a:cubicBezTo>
                  <a:lnTo>
                    <a:pt x="3415" y="732"/>
                  </a:lnTo>
                  <a:lnTo>
                    <a:pt x="3129" y="435"/>
                  </a:lnTo>
                  <a:cubicBezTo>
                    <a:pt x="2968" y="274"/>
                    <a:pt x="2760" y="194"/>
                    <a:pt x="2552" y="194"/>
                  </a:cubicBezTo>
                  <a:cubicBezTo>
                    <a:pt x="2343" y="194"/>
                    <a:pt x="2135" y="274"/>
                    <a:pt x="1974" y="435"/>
                  </a:cubicBezTo>
                  <a:lnTo>
                    <a:pt x="1248" y="1161"/>
                  </a:lnTo>
                  <a:lnTo>
                    <a:pt x="3558" y="3483"/>
                  </a:lnTo>
                  <a:lnTo>
                    <a:pt x="4296" y="2757"/>
                  </a:lnTo>
                  <a:cubicBezTo>
                    <a:pt x="4606" y="2435"/>
                    <a:pt x="4606" y="1923"/>
                    <a:pt x="4296" y="1602"/>
                  </a:cubicBezTo>
                  <a:lnTo>
                    <a:pt x="3998" y="1304"/>
                  </a:lnTo>
                  <a:lnTo>
                    <a:pt x="4606" y="697"/>
                  </a:lnTo>
                  <a:cubicBezTo>
                    <a:pt x="4760" y="542"/>
                    <a:pt x="4760" y="280"/>
                    <a:pt x="4606" y="125"/>
                  </a:cubicBezTo>
                  <a:cubicBezTo>
                    <a:pt x="4528" y="42"/>
                    <a:pt x="4424" y="0"/>
                    <a:pt x="4320" y="0"/>
                  </a:cubicBezTo>
                  <a:close/>
                  <a:moveTo>
                    <a:pt x="3558" y="3483"/>
                  </a:moveTo>
                  <a:lnTo>
                    <a:pt x="2986" y="4066"/>
                  </a:lnTo>
                  <a:lnTo>
                    <a:pt x="3391" y="4459"/>
                  </a:lnTo>
                  <a:cubicBezTo>
                    <a:pt x="3558" y="4626"/>
                    <a:pt x="3546" y="4900"/>
                    <a:pt x="3367" y="5054"/>
                  </a:cubicBezTo>
                  <a:lnTo>
                    <a:pt x="319" y="7745"/>
                  </a:lnTo>
                  <a:cubicBezTo>
                    <a:pt x="1" y="8036"/>
                    <a:pt x="264" y="8473"/>
                    <a:pt x="588" y="8473"/>
                  </a:cubicBezTo>
                  <a:cubicBezTo>
                    <a:pt x="676" y="8473"/>
                    <a:pt x="769" y="8441"/>
                    <a:pt x="855" y="8364"/>
                  </a:cubicBezTo>
                  <a:lnTo>
                    <a:pt x="3903" y="5674"/>
                  </a:lnTo>
                  <a:cubicBezTo>
                    <a:pt x="4439" y="5197"/>
                    <a:pt x="4463" y="4388"/>
                    <a:pt x="3963" y="3888"/>
                  </a:cubicBezTo>
                  <a:lnTo>
                    <a:pt x="3558" y="34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5"/>
            <p:cNvSpPr/>
            <p:nvPr/>
          </p:nvSpPr>
          <p:spPr>
            <a:xfrm>
              <a:off x="1742225" y="3862475"/>
              <a:ext cx="101075" cy="97050"/>
            </a:xfrm>
            <a:custGeom>
              <a:avLst/>
              <a:gdLst/>
              <a:ahLst/>
              <a:cxnLst/>
              <a:rect l="l" t="t" r="r" b="b"/>
              <a:pathLst>
                <a:path w="4043" h="3882" extrusionOk="0">
                  <a:moveTo>
                    <a:pt x="1816" y="0"/>
                  </a:moveTo>
                  <a:lnTo>
                    <a:pt x="495" y="1905"/>
                  </a:lnTo>
                  <a:cubicBezTo>
                    <a:pt x="376" y="2060"/>
                    <a:pt x="400" y="2286"/>
                    <a:pt x="542" y="2429"/>
                  </a:cubicBezTo>
                  <a:lnTo>
                    <a:pt x="792" y="2679"/>
                  </a:lnTo>
                  <a:lnTo>
                    <a:pt x="292" y="3179"/>
                  </a:lnTo>
                  <a:cubicBezTo>
                    <a:pt x="1" y="3471"/>
                    <a:pt x="267" y="3881"/>
                    <a:pt x="585" y="3881"/>
                  </a:cubicBezTo>
                  <a:cubicBezTo>
                    <a:pt x="682" y="3881"/>
                    <a:pt x="784" y="3843"/>
                    <a:pt x="876" y="3751"/>
                  </a:cubicBezTo>
                  <a:lnTo>
                    <a:pt x="1376" y="3250"/>
                  </a:lnTo>
                  <a:lnTo>
                    <a:pt x="1626" y="3512"/>
                  </a:lnTo>
                  <a:cubicBezTo>
                    <a:pt x="1706" y="3592"/>
                    <a:pt x="1808" y="3631"/>
                    <a:pt x="1912" y="3631"/>
                  </a:cubicBezTo>
                  <a:cubicBezTo>
                    <a:pt x="1994" y="3631"/>
                    <a:pt x="2076" y="3607"/>
                    <a:pt x="2150" y="3560"/>
                  </a:cubicBezTo>
                  <a:lnTo>
                    <a:pt x="4043" y="2227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0" name="Google Shape;2180;p55"/>
          <p:cNvGrpSpPr/>
          <p:nvPr/>
        </p:nvGrpSpPr>
        <p:grpSpPr>
          <a:xfrm>
            <a:off x="3108925" y="1663975"/>
            <a:ext cx="281600" cy="348275"/>
            <a:chOff x="3108925" y="1799600"/>
            <a:chExt cx="281600" cy="348275"/>
          </a:xfrm>
        </p:grpSpPr>
        <p:sp>
          <p:nvSpPr>
            <p:cNvPr id="2181" name="Google Shape;2181;p55"/>
            <p:cNvSpPr/>
            <p:nvPr/>
          </p:nvSpPr>
          <p:spPr>
            <a:xfrm>
              <a:off x="3172925" y="1864200"/>
              <a:ext cx="153600" cy="23250"/>
            </a:xfrm>
            <a:custGeom>
              <a:avLst/>
              <a:gdLst/>
              <a:ahLst/>
              <a:cxnLst/>
              <a:rect l="l" t="t" r="r" b="b"/>
              <a:pathLst>
                <a:path w="6144" h="930" extrusionOk="0">
                  <a:moveTo>
                    <a:pt x="0" y="0"/>
                  </a:moveTo>
                  <a:lnTo>
                    <a:pt x="0" y="929"/>
                  </a:lnTo>
                  <a:lnTo>
                    <a:pt x="6144" y="929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5"/>
            <p:cNvSpPr/>
            <p:nvPr/>
          </p:nvSpPr>
          <p:spPr>
            <a:xfrm>
              <a:off x="3108925" y="1799600"/>
              <a:ext cx="281600" cy="348275"/>
            </a:xfrm>
            <a:custGeom>
              <a:avLst/>
              <a:gdLst/>
              <a:ahLst/>
              <a:cxnLst/>
              <a:rect l="l" t="t" r="r" b="b"/>
              <a:pathLst>
                <a:path w="11264" h="13931" extrusionOk="0">
                  <a:moveTo>
                    <a:pt x="9120" y="1775"/>
                  </a:moveTo>
                  <a:cubicBezTo>
                    <a:pt x="9347" y="1775"/>
                    <a:pt x="9525" y="1953"/>
                    <a:pt x="9525" y="2180"/>
                  </a:cubicBezTo>
                  <a:lnTo>
                    <a:pt x="9525" y="3918"/>
                  </a:lnTo>
                  <a:cubicBezTo>
                    <a:pt x="9525" y="4144"/>
                    <a:pt x="9347" y="4335"/>
                    <a:pt x="9120" y="4335"/>
                  </a:cubicBezTo>
                  <a:lnTo>
                    <a:pt x="2155" y="4335"/>
                  </a:lnTo>
                  <a:cubicBezTo>
                    <a:pt x="1929" y="4335"/>
                    <a:pt x="1739" y="4144"/>
                    <a:pt x="1739" y="3918"/>
                  </a:cubicBezTo>
                  <a:lnTo>
                    <a:pt x="1739" y="2180"/>
                  </a:lnTo>
                  <a:cubicBezTo>
                    <a:pt x="1739" y="1953"/>
                    <a:pt x="1929" y="1775"/>
                    <a:pt x="2155" y="1775"/>
                  </a:cubicBezTo>
                  <a:close/>
                  <a:moveTo>
                    <a:pt x="2560" y="5251"/>
                  </a:moveTo>
                  <a:cubicBezTo>
                    <a:pt x="2774" y="5251"/>
                    <a:pt x="2953" y="5406"/>
                    <a:pt x="2977" y="5620"/>
                  </a:cubicBezTo>
                  <a:cubicBezTo>
                    <a:pt x="3012" y="5859"/>
                    <a:pt x="2822" y="6073"/>
                    <a:pt x="2572" y="6073"/>
                  </a:cubicBezTo>
                  <a:lnTo>
                    <a:pt x="2155" y="6073"/>
                  </a:lnTo>
                  <a:cubicBezTo>
                    <a:pt x="1941" y="6073"/>
                    <a:pt x="1762" y="5918"/>
                    <a:pt x="1739" y="5716"/>
                  </a:cubicBezTo>
                  <a:cubicBezTo>
                    <a:pt x="1703" y="5466"/>
                    <a:pt x="1893" y="5251"/>
                    <a:pt x="2143" y="5251"/>
                  </a:cubicBezTo>
                  <a:close/>
                  <a:moveTo>
                    <a:pt x="4739" y="5251"/>
                  </a:moveTo>
                  <a:cubicBezTo>
                    <a:pt x="4953" y="5251"/>
                    <a:pt x="5132" y="5406"/>
                    <a:pt x="5156" y="5620"/>
                  </a:cubicBezTo>
                  <a:cubicBezTo>
                    <a:pt x="5191" y="5859"/>
                    <a:pt x="5001" y="6073"/>
                    <a:pt x="4751" y="6073"/>
                  </a:cubicBezTo>
                  <a:lnTo>
                    <a:pt x="4322" y="6073"/>
                  </a:lnTo>
                  <a:cubicBezTo>
                    <a:pt x="4120" y="6073"/>
                    <a:pt x="3941" y="5918"/>
                    <a:pt x="3905" y="5716"/>
                  </a:cubicBezTo>
                  <a:cubicBezTo>
                    <a:pt x="3882" y="5466"/>
                    <a:pt x="4072" y="5251"/>
                    <a:pt x="4322" y="5251"/>
                  </a:cubicBezTo>
                  <a:close/>
                  <a:moveTo>
                    <a:pt x="6918" y="5251"/>
                  </a:moveTo>
                  <a:cubicBezTo>
                    <a:pt x="7132" y="5251"/>
                    <a:pt x="7311" y="5406"/>
                    <a:pt x="7334" y="5620"/>
                  </a:cubicBezTo>
                  <a:cubicBezTo>
                    <a:pt x="7358" y="5859"/>
                    <a:pt x="7168" y="6073"/>
                    <a:pt x="6930" y="6073"/>
                  </a:cubicBezTo>
                  <a:lnTo>
                    <a:pt x="6501" y="6073"/>
                  </a:lnTo>
                  <a:cubicBezTo>
                    <a:pt x="6299" y="6073"/>
                    <a:pt x="6120" y="5918"/>
                    <a:pt x="6084" y="5716"/>
                  </a:cubicBezTo>
                  <a:cubicBezTo>
                    <a:pt x="6060" y="5466"/>
                    <a:pt x="6251" y="5251"/>
                    <a:pt x="6489" y="5251"/>
                  </a:cubicBezTo>
                  <a:close/>
                  <a:moveTo>
                    <a:pt x="2583" y="7001"/>
                  </a:moveTo>
                  <a:cubicBezTo>
                    <a:pt x="2787" y="7001"/>
                    <a:pt x="2954" y="7152"/>
                    <a:pt x="2977" y="7359"/>
                  </a:cubicBezTo>
                  <a:cubicBezTo>
                    <a:pt x="3012" y="7597"/>
                    <a:pt x="2822" y="7811"/>
                    <a:pt x="2572" y="7811"/>
                  </a:cubicBezTo>
                  <a:lnTo>
                    <a:pt x="2155" y="7811"/>
                  </a:lnTo>
                  <a:cubicBezTo>
                    <a:pt x="1941" y="7811"/>
                    <a:pt x="1762" y="7656"/>
                    <a:pt x="1739" y="7454"/>
                  </a:cubicBezTo>
                  <a:cubicBezTo>
                    <a:pt x="1703" y="7204"/>
                    <a:pt x="1893" y="7002"/>
                    <a:pt x="2143" y="7002"/>
                  </a:cubicBezTo>
                  <a:lnTo>
                    <a:pt x="2560" y="7002"/>
                  </a:lnTo>
                  <a:cubicBezTo>
                    <a:pt x="2568" y="7001"/>
                    <a:pt x="2575" y="7001"/>
                    <a:pt x="2583" y="7001"/>
                  </a:cubicBezTo>
                  <a:close/>
                  <a:moveTo>
                    <a:pt x="4760" y="7001"/>
                  </a:moveTo>
                  <a:cubicBezTo>
                    <a:pt x="4965" y="7001"/>
                    <a:pt x="5133" y="7163"/>
                    <a:pt x="5156" y="7359"/>
                  </a:cubicBezTo>
                  <a:cubicBezTo>
                    <a:pt x="5191" y="7597"/>
                    <a:pt x="5001" y="7811"/>
                    <a:pt x="4751" y="7811"/>
                  </a:cubicBezTo>
                  <a:lnTo>
                    <a:pt x="4322" y="7811"/>
                  </a:lnTo>
                  <a:cubicBezTo>
                    <a:pt x="4120" y="7811"/>
                    <a:pt x="3941" y="7656"/>
                    <a:pt x="3905" y="7454"/>
                  </a:cubicBezTo>
                  <a:cubicBezTo>
                    <a:pt x="3882" y="7204"/>
                    <a:pt x="4072" y="7002"/>
                    <a:pt x="4322" y="7002"/>
                  </a:cubicBezTo>
                  <a:lnTo>
                    <a:pt x="4739" y="7002"/>
                  </a:lnTo>
                  <a:cubicBezTo>
                    <a:pt x="4746" y="7001"/>
                    <a:pt x="4753" y="7001"/>
                    <a:pt x="4760" y="7001"/>
                  </a:cubicBezTo>
                  <a:close/>
                  <a:moveTo>
                    <a:pt x="6939" y="7001"/>
                  </a:moveTo>
                  <a:cubicBezTo>
                    <a:pt x="7144" y="7001"/>
                    <a:pt x="7311" y="7163"/>
                    <a:pt x="7334" y="7359"/>
                  </a:cubicBezTo>
                  <a:cubicBezTo>
                    <a:pt x="7358" y="7597"/>
                    <a:pt x="7168" y="7811"/>
                    <a:pt x="6930" y="7811"/>
                  </a:cubicBezTo>
                  <a:lnTo>
                    <a:pt x="6501" y="7811"/>
                  </a:lnTo>
                  <a:cubicBezTo>
                    <a:pt x="6299" y="7811"/>
                    <a:pt x="6120" y="7656"/>
                    <a:pt x="6084" y="7454"/>
                  </a:cubicBezTo>
                  <a:cubicBezTo>
                    <a:pt x="6060" y="7204"/>
                    <a:pt x="6251" y="7002"/>
                    <a:pt x="6489" y="7002"/>
                  </a:cubicBezTo>
                  <a:lnTo>
                    <a:pt x="6918" y="7002"/>
                  </a:lnTo>
                  <a:cubicBezTo>
                    <a:pt x="6925" y="7001"/>
                    <a:pt x="6932" y="7001"/>
                    <a:pt x="6939" y="7001"/>
                  </a:cubicBezTo>
                  <a:close/>
                  <a:moveTo>
                    <a:pt x="9113" y="5261"/>
                  </a:moveTo>
                  <a:cubicBezTo>
                    <a:pt x="9335" y="5261"/>
                    <a:pt x="9525" y="5443"/>
                    <a:pt x="9525" y="5668"/>
                  </a:cubicBezTo>
                  <a:lnTo>
                    <a:pt x="9525" y="7406"/>
                  </a:lnTo>
                  <a:cubicBezTo>
                    <a:pt x="9525" y="7636"/>
                    <a:pt x="9344" y="7815"/>
                    <a:pt x="9130" y="7815"/>
                  </a:cubicBezTo>
                  <a:cubicBezTo>
                    <a:pt x="9111" y="7815"/>
                    <a:pt x="9092" y="7814"/>
                    <a:pt x="9073" y="7811"/>
                  </a:cubicBezTo>
                  <a:cubicBezTo>
                    <a:pt x="8858" y="7787"/>
                    <a:pt x="8704" y="7609"/>
                    <a:pt x="8704" y="7394"/>
                  </a:cubicBezTo>
                  <a:lnTo>
                    <a:pt x="8704" y="5680"/>
                  </a:lnTo>
                  <a:cubicBezTo>
                    <a:pt x="8704" y="5466"/>
                    <a:pt x="8858" y="5287"/>
                    <a:pt x="9073" y="5263"/>
                  </a:cubicBezTo>
                  <a:cubicBezTo>
                    <a:pt x="9086" y="5262"/>
                    <a:pt x="9100" y="5261"/>
                    <a:pt x="9113" y="5261"/>
                  </a:cubicBezTo>
                  <a:close/>
                  <a:moveTo>
                    <a:pt x="2560" y="8740"/>
                  </a:moveTo>
                  <a:cubicBezTo>
                    <a:pt x="2774" y="8740"/>
                    <a:pt x="2953" y="8895"/>
                    <a:pt x="2977" y="9097"/>
                  </a:cubicBezTo>
                  <a:cubicBezTo>
                    <a:pt x="3012" y="9347"/>
                    <a:pt x="2822" y="9549"/>
                    <a:pt x="2572" y="9549"/>
                  </a:cubicBezTo>
                  <a:lnTo>
                    <a:pt x="2155" y="9549"/>
                  </a:lnTo>
                  <a:cubicBezTo>
                    <a:pt x="2147" y="9550"/>
                    <a:pt x="2140" y="9550"/>
                    <a:pt x="2132" y="9550"/>
                  </a:cubicBezTo>
                  <a:cubicBezTo>
                    <a:pt x="1928" y="9550"/>
                    <a:pt x="1761" y="9399"/>
                    <a:pt x="1739" y="9192"/>
                  </a:cubicBezTo>
                  <a:cubicBezTo>
                    <a:pt x="1703" y="8954"/>
                    <a:pt x="1893" y="8740"/>
                    <a:pt x="2143" y="8740"/>
                  </a:cubicBezTo>
                  <a:close/>
                  <a:moveTo>
                    <a:pt x="4739" y="8740"/>
                  </a:moveTo>
                  <a:cubicBezTo>
                    <a:pt x="4953" y="8740"/>
                    <a:pt x="5132" y="8895"/>
                    <a:pt x="5156" y="9097"/>
                  </a:cubicBezTo>
                  <a:cubicBezTo>
                    <a:pt x="5191" y="9347"/>
                    <a:pt x="5001" y="9549"/>
                    <a:pt x="4751" y="9549"/>
                  </a:cubicBezTo>
                  <a:lnTo>
                    <a:pt x="4322" y="9549"/>
                  </a:lnTo>
                  <a:cubicBezTo>
                    <a:pt x="4315" y="9550"/>
                    <a:pt x="4308" y="9550"/>
                    <a:pt x="4300" y="9550"/>
                  </a:cubicBezTo>
                  <a:cubicBezTo>
                    <a:pt x="4107" y="9550"/>
                    <a:pt x="3940" y="9399"/>
                    <a:pt x="3905" y="9192"/>
                  </a:cubicBezTo>
                  <a:cubicBezTo>
                    <a:pt x="3882" y="8954"/>
                    <a:pt x="4072" y="8740"/>
                    <a:pt x="4322" y="8740"/>
                  </a:cubicBezTo>
                  <a:close/>
                  <a:moveTo>
                    <a:pt x="6918" y="8740"/>
                  </a:moveTo>
                  <a:cubicBezTo>
                    <a:pt x="7132" y="8740"/>
                    <a:pt x="7311" y="8895"/>
                    <a:pt x="7334" y="9097"/>
                  </a:cubicBezTo>
                  <a:cubicBezTo>
                    <a:pt x="7358" y="9347"/>
                    <a:pt x="7168" y="9549"/>
                    <a:pt x="6930" y="9549"/>
                  </a:cubicBezTo>
                  <a:lnTo>
                    <a:pt x="6501" y="9549"/>
                  </a:lnTo>
                  <a:cubicBezTo>
                    <a:pt x="6494" y="9550"/>
                    <a:pt x="6486" y="9550"/>
                    <a:pt x="6479" y="9550"/>
                  </a:cubicBezTo>
                  <a:cubicBezTo>
                    <a:pt x="6286" y="9550"/>
                    <a:pt x="6119" y="9399"/>
                    <a:pt x="6084" y="9192"/>
                  </a:cubicBezTo>
                  <a:cubicBezTo>
                    <a:pt x="6060" y="8954"/>
                    <a:pt x="6251" y="8740"/>
                    <a:pt x="6489" y="8740"/>
                  </a:cubicBezTo>
                  <a:close/>
                  <a:moveTo>
                    <a:pt x="2560" y="10478"/>
                  </a:moveTo>
                  <a:cubicBezTo>
                    <a:pt x="2774" y="10478"/>
                    <a:pt x="2953" y="10633"/>
                    <a:pt x="2977" y="10847"/>
                  </a:cubicBezTo>
                  <a:cubicBezTo>
                    <a:pt x="3012" y="11085"/>
                    <a:pt x="2822" y="11300"/>
                    <a:pt x="2572" y="11300"/>
                  </a:cubicBezTo>
                  <a:lnTo>
                    <a:pt x="2155" y="11300"/>
                  </a:lnTo>
                  <a:cubicBezTo>
                    <a:pt x="1941" y="11300"/>
                    <a:pt x="1762" y="11145"/>
                    <a:pt x="1739" y="10931"/>
                  </a:cubicBezTo>
                  <a:cubicBezTo>
                    <a:pt x="1703" y="10692"/>
                    <a:pt x="1893" y="10478"/>
                    <a:pt x="2143" y="10478"/>
                  </a:cubicBezTo>
                  <a:close/>
                  <a:moveTo>
                    <a:pt x="4739" y="10478"/>
                  </a:moveTo>
                  <a:cubicBezTo>
                    <a:pt x="4953" y="10478"/>
                    <a:pt x="5132" y="10633"/>
                    <a:pt x="5156" y="10847"/>
                  </a:cubicBezTo>
                  <a:cubicBezTo>
                    <a:pt x="5191" y="11085"/>
                    <a:pt x="5001" y="11300"/>
                    <a:pt x="4751" y="11300"/>
                  </a:cubicBezTo>
                  <a:lnTo>
                    <a:pt x="4322" y="11300"/>
                  </a:lnTo>
                  <a:cubicBezTo>
                    <a:pt x="4120" y="11300"/>
                    <a:pt x="3941" y="11145"/>
                    <a:pt x="3905" y="10931"/>
                  </a:cubicBezTo>
                  <a:cubicBezTo>
                    <a:pt x="3882" y="10692"/>
                    <a:pt x="4072" y="10478"/>
                    <a:pt x="4322" y="10478"/>
                  </a:cubicBezTo>
                  <a:close/>
                  <a:moveTo>
                    <a:pt x="6918" y="10478"/>
                  </a:moveTo>
                  <a:cubicBezTo>
                    <a:pt x="7132" y="10478"/>
                    <a:pt x="7311" y="10633"/>
                    <a:pt x="7334" y="10847"/>
                  </a:cubicBezTo>
                  <a:cubicBezTo>
                    <a:pt x="7358" y="11085"/>
                    <a:pt x="7168" y="11300"/>
                    <a:pt x="6930" y="11300"/>
                  </a:cubicBezTo>
                  <a:lnTo>
                    <a:pt x="6501" y="11300"/>
                  </a:lnTo>
                  <a:cubicBezTo>
                    <a:pt x="6299" y="11300"/>
                    <a:pt x="6120" y="11145"/>
                    <a:pt x="6084" y="10931"/>
                  </a:cubicBezTo>
                  <a:cubicBezTo>
                    <a:pt x="6060" y="10692"/>
                    <a:pt x="6251" y="10478"/>
                    <a:pt x="6489" y="10478"/>
                  </a:cubicBezTo>
                  <a:close/>
                  <a:moveTo>
                    <a:pt x="9113" y="8738"/>
                  </a:moveTo>
                  <a:cubicBezTo>
                    <a:pt x="9334" y="8738"/>
                    <a:pt x="9525" y="8921"/>
                    <a:pt x="9525" y="9157"/>
                  </a:cubicBezTo>
                  <a:lnTo>
                    <a:pt x="9525" y="10895"/>
                  </a:lnTo>
                  <a:cubicBezTo>
                    <a:pt x="9525" y="11119"/>
                    <a:pt x="9335" y="11302"/>
                    <a:pt x="9113" y="11302"/>
                  </a:cubicBezTo>
                  <a:cubicBezTo>
                    <a:pt x="9100" y="11302"/>
                    <a:pt x="9086" y="11301"/>
                    <a:pt x="9073" y="11300"/>
                  </a:cubicBezTo>
                  <a:cubicBezTo>
                    <a:pt x="8858" y="11276"/>
                    <a:pt x="8704" y="11097"/>
                    <a:pt x="8704" y="10883"/>
                  </a:cubicBezTo>
                  <a:lnTo>
                    <a:pt x="8704" y="9157"/>
                  </a:lnTo>
                  <a:cubicBezTo>
                    <a:pt x="8704" y="8954"/>
                    <a:pt x="8858" y="8776"/>
                    <a:pt x="9073" y="8740"/>
                  </a:cubicBezTo>
                  <a:cubicBezTo>
                    <a:pt x="9086" y="8739"/>
                    <a:pt x="9100" y="8738"/>
                    <a:pt x="9113" y="8738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27"/>
                  </a:cubicBezTo>
                  <a:lnTo>
                    <a:pt x="0" y="12717"/>
                  </a:lnTo>
                  <a:cubicBezTo>
                    <a:pt x="0" y="13383"/>
                    <a:pt x="548" y="13931"/>
                    <a:pt x="1227" y="13931"/>
                  </a:cubicBezTo>
                  <a:lnTo>
                    <a:pt x="10037" y="13931"/>
                  </a:lnTo>
                  <a:cubicBezTo>
                    <a:pt x="10716" y="13931"/>
                    <a:pt x="11264" y="13383"/>
                    <a:pt x="11264" y="12717"/>
                  </a:cubicBezTo>
                  <a:lnTo>
                    <a:pt x="11264" y="1227"/>
                  </a:lnTo>
                  <a:cubicBezTo>
                    <a:pt x="11264" y="548"/>
                    <a:pt x="10716" y="1"/>
                    <a:pt x="10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3" name="Google Shape;2183;p55"/>
          <p:cNvGrpSpPr/>
          <p:nvPr/>
        </p:nvGrpSpPr>
        <p:grpSpPr>
          <a:xfrm>
            <a:off x="7061800" y="1663975"/>
            <a:ext cx="325350" cy="348275"/>
            <a:chOff x="7061800" y="1799600"/>
            <a:chExt cx="325350" cy="348275"/>
          </a:xfrm>
        </p:grpSpPr>
        <p:sp>
          <p:nvSpPr>
            <p:cNvPr id="2184" name="Google Shape;2184;p55"/>
            <p:cNvSpPr/>
            <p:nvPr/>
          </p:nvSpPr>
          <p:spPr>
            <a:xfrm>
              <a:off x="7213000" y="1962425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465" y="0"/>
                  </a:moveTo>
                  <a:cubicBezTo>
                    <a:pt x="203" y="0"/>
                    <a:pt x="1" y="203"/>
                    <a:pt x="1" y="453"/>
                  </a:cubicBezTo>
                  <a:cubicBezTo>
                    <a:pt x="1" y="715"/>
                    <a:pt x="203" y="917"/>
                    <a:pt x="465" y="917"/>
                  </a:cubicBezTo>
                  <a:cubicBezTo>
                    <a:pt x="715" y="917"/>
                    <a:pt x="917" y="715"/>
                    <a:pt x="917" y="453"/>
                  </a:cubicBezTo>
                  <a:cubicBezTo>
                    <a:pt x="917" y="203"/>
                    <a:pt x="715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5"/>
            <p:cNvSpPr/>
            <p:nvPr/>
          </p:nvSpPr>
          <p:spPr>
            <a:xfrm>
              <a:off x="7125800" y="1869850"/>
              <a:ext cx="23225" cy="2295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4" y="1"/>
                  </a:moveTo>
                  <a:cubicBezTo>
                    <a:pt x="214" y="1"/>
                    <a:pt x="0" y="203"/>
                    <a:pt x="0" y="465"/>
                  </a:cubicBezTo>
                  <a:cubicBezTo>
                    <a:pt x="0" y="715"/>
                    <a:pt x="214" y="917"/>
                    <a:pt x="464" y="917"/>
                  </a:cubicBezTo>
                  <a:cubicBezTo>
                    <a:pt x="714" y="917"/>
                    <a:pt x="929" y="715"/>
                    <a:pt x="929" y="465"/>
                  </a:cubicBezTo>
                  <a:cubicBezTo>
                    <a:pt x="929" y="203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5"/>
            <p:cNvSpPr/>
            <p:nvPr/>
          </p:nvSpPr>
          <p:spPr>
            <a:xfrm>
              <a:off x="7125800" y="1962425"/>
              <a:ext cx="23225" cy="2295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4" y="0"/>
                  </a:moveTo>
                  <a:cubicBezTo>
                    <a:pt x="214" y="0"/>
                    <a:pt x="0" y="203"/>
                    <a:pt x="0" y="453"/>
                  </a:cubicBezTo>
                  <a:cubicBezTo>
                    <a:pt x="0" y="715"/>
                    <a:pt x="214" y="917"/>
                    <a:pt x="464" y="917"/>
                  </a:cubicBezTo>
                  <a:cubicBezTo>
                    <a:pt x="714" y="917"/>
                    <a:pt x="929" y="715"/>
                    <a:pt x="929" y="453"/>
                  </a:cubicBezTo>
                  <a:cubicBezTo>
                    <a:pt x="929" y="203"/>
                    <a:pt x="71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55"/>
            <p:cNvSpPr/>
            <p:nvPr/>
          </p:nvSpPr>
          <p:spPr>
            <a:xfrm>
              <a:off x="7125800" y="2054700"/>
              <a:ext cx="23225" cy="23250"/>
            </a:xfrm>
            <a:custGeom>
              <a:avLst/>
              <a:gdLst/>
              <a:ahLst/>
              <a:cxnLst/>
              <a:rect l="l" t="t" r="r" b="b"/>
              <a:pathLst>
                <a:path w="929" h="930" extrusionOk="0">
                  <a:moveTo>
                    <a:pt x="464" y="0"/>
                  </a:moveTo>
                  <a:cubicBezTo>
                    <a:pt x="214" y="0"/>
                    <a:pt x="0" y="215"/>
                    <a:pt x="0" y="465"/>
                  </a:cubicBezTo>
                  <a:cubicBezTo>
                    <a:pt x="0" y="727"/>
                    <a:pt x="214" y="929"/>
                    <a:pt x="464" y="929"/>
                  </a:cubicBezTo>
                  <a:cubicBezTo>
                    <a:pt x="714" y="929"/>
                    <a:pt x="929" y="727"/>
                    <a:pt x="929" y="465"/>
                  </a:cubicBezTo>
                  <a:cubicBezTo>
                    <a:pt x="929" y="215"/>
                    <a:pt x="71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55"/>
            <p:cNvSpPr/>
            <p:nvPr/>
          </p:nvSpPr>
          <p:spPr>
            <a:xfrm>
              <a:off x="7213000" y="2054700"/>
              <a:ext cx="22950" cy="23250"/>
            </a:xfrm>
            <a:custGeom>
              <a:avLst/>
              <a:gdLst/>
              <a:ahLst/>
              <a:cxnLst/>
              <a:rect l="l" t="t" r="r" b="b"/>
              <a:pathLst>
                <a:path w="918" h="930" extrusionOk="0">
                  <a:moveTo>
                    <a:pt x="465" y="0"/>
                  </a:moveTo>
                  <a:cubicBezTo>
                    <a:pt x="203" y="0"/>
                    <a:pt x="1" y="215"/>
                    <a:pt x="1" y="465"/>
                  </a:cubicBezTo>
                  <a:cubicBezTo>
                    <a:pt x="1" y="727"/>
                    <a:pt x="203" y="929"/>
                    <a:pt x="465" y="929"/>
                  </a:cubicBezTo>
                  <a:cubicBezTo>
                    <a:pt x="715" y="929"/>
                    <a:pt x="917" y="727"/>
                    <a:pt x="917" y="465"/>
                  </a:cubicBezTo>
                  <a:cubicBezTo>
                    <a:pt x="917" y="215"/>
                    <a:pt x="715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55"/>
            <p:cNvSpPr/>
            <p:nvPr/>
          </p:nvSpPr>
          <p:spPr>
            <a:xfrm>
              <a:off x="7061800" y="1799600"/>
              <a:ext cx="238150" cy="348275"/>
            </a:xfrm>
            <a:custGeom>
              <a:avLst/>
              <a:gdLst/>
              <a:ahLst/>
              <a:cxnLst/>
              <a:rect l="l" t="t" r="r" b="b"/>
              <a:pathLst>
                <a:path w="9526" h="13931" extrusionOk="0">
                  <a:moveTo>
                    <a:pt x="3017" y="1990"/>
                  </a:moveTo>
                  <a:cubicBezTo>
                    <a:pt x="3672" y="1990"/>
                    <a:pt x="4298" y="2502"/>
                    <a:pt x="4298" y="3275"/>
                  </a:cubicBezTo>
                  <a:cubicBezTo>
                    <a:pt x="4298" y="3977"/>
                    <a:pt x="3727" y="4549"/>
                    <a:pt x="3024" y="4549"/>
                  </a:cubicBezTo>
                  <a:cubicBezTo>
                    <a:pt x="1881" y="4549"/>
                    <a:pt x="1310" y="3168"/>
                    <a:pt x="2120" y="2370"/>
                  </a:cubicBezTo>
                  <a:cubicBezTo>
                    <a:pt x="2382" y="2108"/>
                    <a:pt x="2703" y="1990"/>
                    <a:pt x="3017" y="1990"/>
                  </a:cubicBezTo>
                  <a:close/>
                  <a:moveTo>
                    <a:pt x="6500" y="1990"/>
                  </a:moveTo>
                  <a:cubicBezTo>
                    <a:pt x="7155" y="1990"/>
                    <a:pt x="7787" y="2502"/>
                    <a:pt x="7787" y="3275"/>
                  </a:cubicBezTo>
                  <a:cubicBezTo>
                    <a:pt x="7787" y="3977"/>
                    <a:pt x="7215" y="4549"/>
                    <a:pt x="6513" y="4549"/>
                  </a:cubicBezTo>
                  <a:cubicBezTo>
                    <a:pt x="5370" y="4549"/>
                    <a:pt x="4798" y="3168"/>
                    <a:pt x="5608" y="2370"/>
                  </a:cubicBezTo>
                  <a:cubicBezTo>
                    <a:pt x="5866" y="2108"/>
                    <a:pt x="6186" y="1990"/>
                    <a:pt x="6500" y="1990"/>
                  </a:cubicBezTo>
                  <a:close/>
                  <a:moveTo>
                    <a:pt x="3011" y="5689"/>
                  </a:moveTo>
                  <a:cubicBezTo>
                    <a:pt x="3669" y="5689"/>
                    <a:pt x="4298" y="6199"/>
                    <a:pt x="4298" y="6966"/>
                  </a:cubicBezTo>
                  <a:cubicBezTo>
                    <a:pt x="4298" y="7680"/>
                    <a:pt x="3727" y="8252"/>
                    <a:pt x="3024" y="8252"/>
                  </a:cubicBezTo>
                  <a:cubicBezTo>
                    <a:pt x="1881" y="8252"/>
                    <a:pt x="1310" y="6871"/>
                    <a:pt x="2120" y="6061"/>
                  </a:cubicBezTo>
                  <a:cubicBezTo>
                    <a:pt x="2380" y="5804"/>
                    <a:pt x="2699" y="5689"/>
                    <a:pt x="3011" y="5689"/>
                  </a:cubicBezTo>
                  <a:close/>
                  <a:moveTo>
                    <a:pt x="6494" y="5689"/>
                  </a:moveTo>
                  <a:cubicBezTo>
                    <a:pt x="7152" y="5689"/>
                    <a:pt x="7787" y="6199"/>
                    <a:pt x="7787" y="6966"/>
                  </a:cubicBezTo>
                  <a:cubicBezTo>
                    <a:pt x="7787" y="7680"/>
                    <a:pt x="7215" y="8252"/>
                    <a:pt x="6513" y="8252"/>
                  </a:cubicBezTo>
                  <a:cubicBezTo>
                    <a:pt x="5370" y="8252"/>
                    <a:pt x="4798" y="6871"/>
                    <a:pt x="5608" y="6061"/>
                  </a:cubicBezTo>
                  <a:cubicBezTo>
                    <a:pt x="5865" y="5804"/>
                    <a:pt x="6182" y="5689"/>
                    <a:pt x="6494" y="5689"/>
                  </a:cubicBezTo>
                  <a:close/>
                  <a:moveTo>
                    <a:pt x="3016" y="9390"/>
                  </a:moveTo>
                  <a:cubicBezTo>
                    <a:pt x="3672" y="9390"/>
                    <a:pt x="4298" y="9896"/>
                    <a:pt x="4298" y="10669"/>
                  </a:cubicBezTo>
                  <a:cubicBezTo>
                    <a:pt x="4298" y="11371"/>
                    <a:pt x="3727" y="11955"/>
                    <a:pt x="3024" y="11955"/>
                  </a:cubicBezTo>
                  <a:cubicBezTo>
                    <a:pt x="1881" y="11955"/>
                    <a:pt x="1310" y="10573"/>
                    <a:pt x="2120" y="9764"/>
                  </a:cubicBezTo>
                  <a:cubicBezTo>
                    <a:pt x="2382" y="9506"/>
                    <a:pt x="2702" y="9390"/>
                    <a:pt x="3016" y="9390"/>
                  </a:cubicBezTo>
                  <a:close/>
                  <a:moveTo>
                    <a:pt x="6500" y="9390"/>
                  </a:moveTo>
                  <a:cubicBezTo>
                    <a:pt x="7155" y="9390"/>
                    <a:pt x="7787" y="9896"/>
                    <a:pt x="7787" y="10669"/>
                  </a:cubicBezTo>
                  <a:cubicBezTo>
                    <a:pt x="7787" y="11371"/>
                    <a:pt x="7215" y="11955"/>
                    <a:pt x="6513" y="11955"/>
                  </a:cubicBezTo>
                  <a:cubicBezTo>
                    <a:pt x="5370" y="11955"/>
                    <a:pt x="4798" y="10573"/>
                    <a:pt x="5608" y="9764"/>
                  </a:cubicBezTo>
                  <a:cubicBezTo>
                    <a:pt x="5866" y="9506"/>
                    <a:pt x="6186" y="9390"/>
                    <a:pt x="6500" y="9390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27"/>
                  </a:cubicBezTo>
                  <a:lnTo>
                    <a:pt x="0" y="12705"/>
                  </a:lnTo>
                  <a:cubicBezTo>
                    <a:pt x="0" y="13383"/>
                    <a:pt x="548" y="13931"/>
                    <a:pt x="1227" y="13931"/>
                  </a:cubicBezTo>
                  <a:lnTo>
                    <a:pt x="8299" y="13931"/>
                  </a:lnTo>
                  <a:cubicBezTo>
                    <a:pt x="8978" y="13931"/>
                    <a:pt x="9525" y="13383"/>
                    <a:pt x="9525" y="12705"/>
                  </a:cubicBezTo>
                  <a:lnTo>
                    <a:pt x="9525" y="1227"/>
                  </a:lnTo>
                  <a:cubicBezTo>
                    <a:pt x="9525" y="548"/>
                    <a:pt x="8978" y="1"/>
                    <a:pt x="8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55"/>
            <p:cNvSpPr/>
            <p:nvPr/>
          </p:nvSpPr>
          <p:spPr>
            <a:xfrm>
              <a:off x="7213000" y="1869850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465" y="1"/>
                  </a:moveTo>
                  <a:cubicBezTo>
                    <a:pt x="203" y="1"/>
                    <a:pt x="1" y="203"/>
                    <a:pt x="1" y="465"/>
                  </a:cubicBezTo>
                  <a:cubicBezTo>
                    <a:pt x="1" y="715"/>
                    <a:pt x="203" y="917"/>
                    <a:pt x="465" y="917"/>
                  </a:cubicBezTo>
                  <a:cubicBezTo>
                    <a:pt x="715" y="917"/>
                    <a:pt x="917" y="715"/>
                    <a:pt x="917" y="465"/>
                  </a:cubicBezTo>
                  <a:cubicBezTo>
                    <a:pt x="917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55"/>
            <p:cNvSpPr/>
            <p:nvPr/>
          </p:nvSpPr>
          <p:spPr>
            <a:xfrm>
              <a:off x="7323425" y="1799675"/>
              <a:ext cx="63425" cy="266950"/>
            </a:xfrm>
            <a:custGeom>
              <a:avLst/>
              <a:gdLst/>
              <a:ahLst/>
              <a:cxnLst/>
              <a:rect l="l" t="t" r="r" b="b"/>
              <a:pathLst>
                <a:path w="2537" h="10678" extrusionOk="0">
                  <a:moveTo>
                    <a:pt x="1269" y="1"/>
                  </a:moveTo>
                  <a:cubicBezTo>
                    <a:pt x="849" y="1"/>
                    <a:pt x="429" y="277"/>
                    <a:pt x="406" y="831"/>
                  </a:cubicBezTo>
                  <a:cubicBezTo>
                    <a:pt x="1" y="10678"/>
                    <a:pt x="25" y="10011"/>
                    <a:pt x="25" y="10070"/>
                  </a:cubicBezTo>
                  <a:cubicBezTo>
                    <a:pt x="394" y="9797"/>
                    <a:pt x="831" y="9660"/>
                    <a:pt x="1269" y="9660"/>
                  </a:cubicBezTo>
                  <a:cubicBezTo>
                    <a:pt x="1706" y="9660"/>
                    <a:pt x="2144" y="9797"/>
                    <a:pt x="2513" y="10070"/>
                  </a:cubicBezTo>
                  <a:cubicBezTo>
                    <a:pt x="2513" y="10011"/>
                    <a:pt x="2537" y="10678"/>
                    <a:pt x="2132" y="831"/>
                  </a:cubicBezTo>
                  <a:cubicBezTo>
                    <a:pt x="2108" y="277"/>
                    <a:pt x="1689" y="1"/>
                    <a:pt x="1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55"/>
            <p:cNvSpPr/>
            <p:nvPr/>
          </p:nvSpPr>
          <p:spPr>
            <a:xfrm>
              <a:off x="7323125" y="2061550"/>
              <a:ext cx="64025" cy="86325"/>
            </a:xfrm>
            <a:custGeom>
              <a:avLst/>
              <a:gdLst/>
              <a:ahLst/>
              <a:cxnLst/>
              <a:rect l="l" t="t" r="r" b="b"/>
              <a:pathLst>
                <a:path w="2561" h="3453" extrusionOk="0">
                  <a:moveTo>
                    <a:pt x="1293" y="1"/>
                  </a:moveTo>
                  <a:cubicBezTo>
                    <a:pt x="638" y="1"/>
                    <a:pt x="1" y="509"/>
                    <a:pt x="1" y="1286"/>
                  </a:cubicBezTo>
                  <a:cubicBezTo>
                    <a:pt x="1" y="1453"/>
                    <a:pt x="49" y="1774"/>
                    <a:pt x="489" y="2548"/>
                  </a:cubicBezTo>
                  <a:cubicBezTo>
                    <a:pt x="715" y="2941"/>
                    <a:pt x="930" y="3262"/>
                    <a:pt x="941" y="3274"/>
                  </a:cubicBezTo>
                  <a:cubicBezTo>
                    <a:pt x="1019" y="3393"/>
                    <a:pt x="1147" y="3453"/>
                    <a:pt x="1276" y="3453"/>
                  </a:cubicBezTo>
                  <a:cubicBezTo>
                    <a:pt x="1406" y="3453"/>
                    <a:pt x="1537" y="3393"/>
                    <a:pt x="1620" y="3274"/>
                  </a:cubicBezTo>
                  <a:cubicBezTo>
                    <a:pt x="1620" y="3262"/>
                    <a:pt x="1846" y="2941"/>
                    <a:pt x="2073" y="2548"/>
                  </a:cubicBezTo>
                  <a:cubicBezTo>
                    <a:pt x="2501" y="1774"/>
                    <a:pt x="2561" y="1453"/>
                    <a:pt x="2561" y="1286"/>
                  </a:cubicBezTo>
                  <a:cubicBezTo>
                    <a:pt x="2561" y="976"/>
                    <a:pt x="2442" y="667"/>
                    <a:pt x="2239" y="441"/>
                  </a:cubicBezTo>
                  <a:cubicBezTo>
                    <a:pt x="1976" y="136"/>
                    <a:pt x="1632" y="1"/>
                    <a:pt x="1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3" name="Google Shape;2193;p55"/>
          <p:cNvGrpSpPr/>
          <p:nvPr/>
        </p:nvGrpSpPr>
        <p:grpSpPr>
          <a:xfrm>
            <a:off x="6501600" y="1663975"/>
            <a:ext cx="275650" cy="348300"/>
            <a:chOff x="6501600" y="1799600"/>
            <a:chExt cx="275650" cy="348300"/>
          </a:xfrm>
        </p:grpSpPr>
        <p:sp>
          <p:nvSpPr>
            <p:cNvPr id="2194" name="Google Shape;2194;p55"/>
            <p:cNvSpPr/>
            <p:nvPr/>
          </p:nvSpPr>
          <p:spPr>
            <a:xfrm>
              <a:off x="6540300" y="2025825"/>
              <a:ext cx="185750" cy="122075"/>
            </a:xfrm>
            <a:custGeom>
              <a:avLst/>
              <a:gdLst/>
              <a:ahLst/>
              <a:cxnLst/>
              <a:rect l="l" t="t" r="r" b="b"/>
              <a:pathLst>
                <a:path w="7430" h="4883" extrusionOk="0">
                  <a:moveTo>
                    <a:pt x="0" y="0"/>
                  </a:moveTo>
                  <a:lnTo>
                    <a:pt x="596" y="3846"/>
                  </a:lnTo>
                  <a:cubicBezTo>
                    <a:pt x="678" y="4434"/>
                    <a:pt x="1190" y="4882"/>
                    <a:pt x="1775" y="4882"/>
                  </a:cubicBezTo>
                  <a:cubicBezTo>
                    <a:pt x="1783" y="4882"/>
                    <a:pt x="1791" y="4882"/>
                    <a:pt x="1798" y="4882"/>
                  </a:cubicBezTo>
                  <a:lnTo>
                    <a:pt x="5632" y="4882"/>
                  </a:lnTo>
                  <a:cubicBezTo>
                    <a:pt x="5640" y="4882"/>
                    <a:pt x="5647" y="4882"/>
                    <a:pt x="5655" y="4882"/>
                  </a:cubicBezTo>
                  <a:cubicBezTo>
                    <a:pt x="6241" y="4882"/>
                    <a:pt x="6752" y="4434"/>
                    <a:pt x="6835" y="3846"/>
                  </a:cubicBezTo>
                  <a:lnTo>
                    <a:pt x="7430" y="0"/>
                  </a:lnTo>
                  <a:lnTo>
                    <a:pt x="7430" y="0"/>
                  </a:lnTo>
                  <a:cubicBezTo>
                    <a:pt x="7382" y="7"/>
                    <a:pt x="4972" y="14"/>
                    <a:pt x="2910" y="14"/>
                  </a:cubicBezTo>
                  <a:cubicBezTo>
                    <a:pt x="1400" y="14"/>
                    <a:pt x="76" y="1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5"/>
            <p:cNvSpPr/>
            <p:nvPr/>
          </p:nvSpPr>
          <p:spPr>
            <a:xfrm>
              <a:off x="6501600" y="1799600"/>
              <a:ext cx="275650" cy="206375"/>
            </a:xfrm>
            <a:custGeom>
              <a:avLst/>
              <a:gdLst/>
              <a:ahLst/>
              <a:cxnLst/>
              <a:rect l="l" t="t" r="r" b="b"/>
              <a:pathLst>
                <a:path w="11026" h="8255" extrusionOk="0">
                  <a:moveTo>
                    <a:pt x="3787" y="1"/>
                  </a:moveTo>
                  <a:cubicBezTo>
                    <a:pt x="3656" y="1"/>
                    <a:pt x="3561" y="108"/>
                    <a:pt x="3561" y="239"/>
                  </a:cubicBezTo>
                  <a:lnTo>
                    <a:pt x="3561" y="1989"/>
                  </a:lnTo>
                  <a:lnTo>
                    <a:pt x="4823" y="1989"/>
                  </a:lnTo>
                  <a:cubicBezTo>
                    <a:pt x="5037" y="1989"/>
                    <a:pt x="5216" y="2144"/>
                    <a:pt x="5239" y="2358"/>
                  </a:cubicBezTo>
                  <a:cubicBezTo>
                    <a:pt x="5263" y="2596"/>
                    <a:pt x="5085" y="2811"/>
                    <a:pt x="4835" y="2811"/>
                  </a:cubicBezTo>
                  <a:lnTo>
                    <a:pt x="3561" y="2811"/>
                  </a:lnTo>
                  <a:lnTo>
                    <a:pt x="3561" y="3954"/>
                  </a:lnTo>
                  <a:lnTo>
                    <a:pt x="4823" y="3954"/>
                  </a:lnTo>
                  <a:cubicBezTo>
                    <a:pt x="5037" y="3954"/>
                    <a:pt x="5216" y="4108"/>
                    <a:pt x="5239" y="4311"/>
                  </a:cubicBezTo>
                  <a:cubicBezTo>
                    <a:pt x="5263" y="4549"/>
                    <a:pt x="5085" y="4763"/>
                    <a:pt x="4835" y="4763"/>
                  </a:cubicBezTo>
                  <a:lnTo>
                    <a:pt x="3561" y="4763"/>
                  </a:lnTo>
                  <a:lnTo>
                    <a:pt x="3561" y="5513"/>
                  </a:lnTo>
                  <a:lnTo>
                    <a:pt x="1298" y="1548"/>
                  </a:lnTo>
                  <a:cubicBezTo>
                    <a:pt x="1216" y="1398"/>
                    <a:pt x="1088" y="1335"/>
                    <a:pt x="960" y="1335"/>
                  </a:cubicBezTo>
                  <a:cubicBezTo>
                    <a:pt x="684" y="1335"/>
                    <a:pt x="409" y="1628"/>
                    <a:pt x="596" y="1953"/>
                  </a:cubicBezTo>
                  <a:lnTo>
                    <a:pt x="2727" y="5692"/>
                  </a:lnTo>
                  <a:lnTo>
                    <a:pt x="1465" y="5692"/>
                  </a:lnTo>
                  <a:cubicBezTo>
                    <a:pt x="1251" y="5692"/>
                    <a:pt x="1048" y="5787"/>
                    <a:pt x="906" y="5954"/>
                  </a:cubicBezTo>
                  <a:cubicBezTo>
                    <a:pt x="1" y="7061"/>
                    <a:pt x="775" y="8252"/>
                    <a:pt x="1787" y="8252"/>
                  </a:cubicBezTo>
                  <a:cubicBezTo>
                    <a:pt x="4527" y="8252"/>
                    <a:pt x="6210" y="8255"/>
                    <a:pt x="7253" y="8255"/>
                  </a:cubicBezTo>
                  <a:cubicBezTo>
                    <a:pt x="9080" y="8255"/>
                    <a:pt x="8950" y="8245"/>
                    <a:pt x="9109" y="8192"/>
                  </a:cubicBezTo>
                  <a:cubicBezTo>
                    <a:pt x="9942" y="7954"/>
                    <a:pt x="10431" y="6882"/>
                    <a:pt x="9609" y="5942"/>
                  </a:cubicBezTo>
                  <a:cubicBezTo>
                    <a:pt x="9466" y="5775"/>
                    <a:pt x="9276" y="5692"/>
                    <a:pt x="9061" y="5692"/>
                  </a:cubicBezTo>
                  <a:lnTo>
                    <a:pt x="7894" y="5692"/>
                  </a:lnTo>
                  <a:lnTo>
                    <a:pt x="9335" y="3394"/>
                  </a:lnTo>
                  <a:cubicBezTo>
                    <a:pt x="9434" y="3418"/>
                    <a:pt x="9533" y="3430"/>
                    <a:pt x="9630" y="3430"/>
                  </a:cubicBezTo>
                  <a:cubicBezTo>
                    <a:pt x="10064" y="3430"/>
                    <a:pt x="10473" y="3201"/>
                    <a:pt x="10716" y="2822"/>
                  </a:cubicBezTo>
                  <a:cubicBezTo>
                    <a:pt x="11026" y="2334"/>
                    <a:pt x="10883" y="1156"/>
                    <a:pt x="10835" y="798"/>
                  </a:cubicBezTo>
                  <a:cubicBezTo>
                    <a:pt x="10806" y="590"/>
                    <a:pt x="10627" y="448"/>
                    <a:pt x="10430" y="448"/>
                  </a:cubicBezTo>
                  <a:cubicBezTo>
                    <a:pt x="10391" y="448"/>
                    <a:pt x="10351" y="453"/>
                    <a:pt x="10311" y="465"/>
                  </a:cubicBezTo>
                  <a:cubicBezTo>
                    <a:pt x="9966" y="584"/>
                    <a:pt x="8847" y="977"/>
                    <a:pt x="8537" y="1477"/>
                  </a:cubicBezTo>
                  <a:cubicBezTo>
                    <a:pt x="8252" y="1941"/>
                    <a:pt x="8287" y="2537"/>
                    <a:pt x="8645" y="2965"/>
                  </a:cubicBezTo>
                  <a:lnTo>
                    <a:pt x="6990" y="5609"/>
                  </a:lnTo>
                  <a:lnTo>
                    <a:pt x="6990" y="239"/>
                  </a:lnTo>
                  <a:cubicBezTo>
                    <a:pt x="6990" y="108"/>
                    <a:pt x="6882" y="1"/>
                    <a:pt x="6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6" name="Google Shape;2196;p55"/>
          <p:cNvSpPr/>
          <p:nvPr/>
        </p:nvSpPr>
        <p:spPr>
          <a:xfrm>
            <a:off x="5882475" y="1664200"/>
            <a:ext cx="367625" cy="348950"/>
          </a:xfrm>
          <a:custGeom>
            <a:avLst/>
            <a:gdLst/>
            <a:ahLst/>
            <a:cxnLst/>
            <a:rect l="l" t="t" r="r" b="b"/>
            <a:pathLst>
              <a:path w="14705" h="13958" extrusionOk="0">
                <a:moveTo>
                  <a:pt x="9859" y="4172"/>
                </a:moveTo>
                <a:cubicBezTo>
                  <a:pt x="9973" y="4172"/>
                  <a:pt x="10087" y="4220"/>
                  <a:pt x="10169" y="4314"/>
                </a:cubicBezTo>
                <a:cubicBezTo>
                  <a:pt x="12431" y="6993"/>
                  <a:pt x="10526" y="11088"/>
                  <a:pt x="7025" y="11088"/>
                </a:cubicBezTo>
                <a:cubicBezTo>
                  <a:pt x="6049" y="11088"/>
                  <a:pt x="5108" y="10743"/>
                  <a:pt x="4370" y="10124"/>
                </a:cubicBezTo>
                <a:cubicBezTo>
                  <a:pt x="4192" y="9969"/>
                  <a:pt x="4180" y="9683"/>
                  <a:pt x="4346" y="9517"/>
                </a:cubicBezTo>
                <a:lnTo>
                  <a:pt x="9573" y="4290"/>
                </a:lnTo>
                <a:cubicBezTo>
                  <a:pt x="9652" y="4211"/>
                  <a:pt x="9755" y="4172"/>
                  <a:pt x="9859" y="4172"/>
                </a:cubicBezTo>
                <a:close/>
                <a:moveTo>
                  <a:pt x="9652" y="0"/>
                </a:moveTo>
                <a:cubicBezTo>
                  <a:pt x="9545" y="0"/>
                  <a:pt x="9439" y="42"/>
                  <a:pt x="9359" y="123"/>
                </a:cubicBezTo>
                <a:lnTo>
                  <a:pt x="8216" y="1266"/>
                </a:lnTo>
                <a:lnTo>
                  <a:pt x="9502" y="2552"/>
                </a:lnTo>
                <a:cubicBezTo>
                  <a:pt x="9794" y="2844"/>
                  <a:pt x="9518" y="3249"/>
                  <a:pt x="9202" y="3249"/>
                </a:cubicBezTo>
                <a:cubicBezTo>
                  <a:pt x="9106" y="3249"/>
                  <a:pt x="9007" y="3212"/>
                  <a:pt x="8918" y="3123"/>
                </a:cubicBezTo>
                <a:lnTo>
                  <a:pt x="7633" y="1837"/>
                </a:lnTo>
                <a:lnTo>
                  <a:pt x="6692" y="2790"/>
                </a:lnTo>
                <a:lnTo>
                  <a:pt x="7966" y="4076"/>
                </a:lnTo>
                <a:cubicBezTo>
                  <a:pt x="8267" y="4367"/>
                  <a:pt x="7995" y="4778"/>
                  <a:pt x="7680" y="4778"/>
                </a:cubicBezTo>
                <a:cubicBezTo>
                  <a:pt x="7584" y="4778"/>
                  <a:pt x="7484" y="4739"/>
                  <a:pt x="7394" y="4647"/>
                </a:cubicBezTo>
                <a:lnTo>
                  <a:pt x="6109" y="3361"/>
                </a:lnTo>
                <a:lnTo>
                  <a:pt x="5156" y="4314"/>
                </a:lnTo>
                <a:lnTo>
                  <a:pt x="6442" y="5600"/>
                </a:lnTo>
                <a:cubicBezTo>
                  <a:pt x="6743" y="5891"/>
                  <a:pt x="6471" y="6302"/>
                  <a:pt x="6156" y="6302"/>
                </a:cubicBezTo>
                <a:cubicBezTo>
                  <a:pt x="6060" y="6302"/>
                  <a:pt x="5960" y="6263"/>
                  <a:pt x="5870" y="6171"/>
                </a:cubicBezTo>
                <a:lnTo>
                  <a:pt x="4585" y="4897"/>
                </a:lnTo>
                <a:lnTo>
                  <a:pt x="3632" y="5838"/>
                </a:lnTo>
                <a:lnTo>
                  <a:pt x="4918" y="7124"/>
                </a:lnTo>
                <a:cubicBezTo>
                  <a:pt x="5212" y="7417"/>
                  <a:pt x="4939" y="7831"/>
                  <a:pt x="4619" y="7831"/>
                </a:cubicBezTo>
                <a:cubicBezTo>
                  <a:pt x="4524" y="7831"/>
                  <a:pt x="4425" y="7794"/>
                  <a:pt x="4335" y="7707"/>
                </a:cubicBezTo>
                <a:lnTo>
                  <a:pt x="3061" y="6421"/>
                </a:lnTo>
                <a:lnTo>
                  <a:pt x="2108" y="7362"/>
                </a:lnTo>
                <a:lnTo>
                  <a:pt x="3394" y="8648"/>
                </a:lnTo>
                <a:cubicBezTo>
                  <a:pt x="3687" y="8949"/>
                  <a:pt x="3417" y="9356"/>
                  <a:pt x="3099" y="9356"/>
                </a:cubicBezTo>
                <a:cubicBezTo>
                  <a:pt x="3002" y="9356"/>
                  <a:pt x="2902" y="9319"/>
                  <a:pt x="2811" y="9231"/>
                </a:cubicBezTo>
                <a:lnTo>
                  <a:pt x="1525" y="7945"/>
                </a:lnTo>
                <a:lnTo>
                  <a:pt x="167" y="9314"/>
                </a:lnTo>
                <a:cubicBezTo>
                  <a:pt x="13" y="9469"/>
                  <a:pt x="1" y="9719"/>
                  <a:pt x="167" y="9886"/>
                </a:cubicBezTo>
                <a:lnTo>
                  <a:pt x="2108" y="11886"/>
                </a:lnTo>
                <a:cubicBezTo>
                  <a:pt x="3465" y="13267"/>
                  <a:pt x="5258" y="13958"/>
                  <a:pt x="7052" y="13958"/>
                </a:cubicBezTo>
                <a:cubicBezTo>
                  <a:pt x="8830" y="13958"/>
                  <a:pt x="10609" y="13279"/>
                  <a:pt x="11966" y="11922"/>
                </a:cubicBezTo>
                <a:cubicBezTo>
                  <a:pt x="14705" y="9195"/>
                  <a:pt x="14693" y="4778"/>
                  <a:pt x="11943" y="2063"/>
                </a:cubicBezTo>
                <a:lnTo>
                  <a:pt x="9930" y="111"/>
                </a:lnTo>
                <a:cubicBezTo>
                  <a:pt x="9850" y="36"/>
                  <a:pt x="9751" y="0"/>
                  <a:pt x="965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97" name="Google Shape;2197;p55"/>
          <p:cNvGrpSpPr/>
          <p:nvPr/>
        </p:nvGrpSpPr>
        <p:grpSpPr>
          <a:xfrm>
            <a:off x="5309800" y="1663975"/>
            <a:ext cx="303325" cy="348275"/>
            <a:chOff x="5309800" y="1663975"/>
            <a:chExt cx="303325" cy="348275"/>
          </a:xfrm>
        </p:grpSpPr>
        <p:sp>
          <p:nvSpPr>
            <p:cNvPr id="2198" name="Google Shape;2198;p55"/>
            <p:cNvSpPr/>
            <p:nvPr/>
          </p:nvSpPr>
          <p:spPr>
            <a:xfrm>
              <a:off x="5549400" y="1860725"/>
              <a:ext cx="63725" cy="86950"/>
            </a:xfrm>
            <a:custGeom>
              <a:avLst/>
              <a:gdLst/>
              <a:ahLst/>
              <a:cxnLst/>
              <a:rect l="l" t="t" r="r" b="b"/>
              <a:pathLst>
                <a:path w="2549" h="3478" extrusionOk="0">
                  <a:moveTo>
                    <a:pt x="1" y="1"/>
                  </a:moveTo>
                  <a:lnTo>
                    <a:pt x="727" y="3477"/>
                  </a:lnTo>
                  <a:lnTo>
                    <a:pt x="2548" y="3477"/>
                  </a:lnTo>
                  <a:lnTo>
                    <a:pt x="2548" y="1227"/>
                  </a:lnTo>
                  <a:cubicBezTo>
                    <a:pt x="2548" y="548"/>
                    <a:pt x="2001" y="1"/>
                    <a:pt x="1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55"/>
            <p:cNvSpPr/>
            <p:nvPr/>
          </p:nvSpPr>
          <p:spPr>
            <a:xfrm>
              <a:off x="5375875" y="1860725"/>
              <a:ext cx="170875" cy="86950"/>
            </a:xfrm>
            <a:custGeom>
              <a:avLst/>
              <a:gdLst/>
              <a:ahLst/>
              <a:cxnLst/>
              <a:rect l="l" t="t" r="r" b="b"/>
              <a:pathLst>
                <a:path w="6835" h="3478" extrusionOk="0">
                  <a:moveTo>
                    <a:pt x="738" y="1"/>
                  </a:moveTo>
                  <a:lnTo>
                    <a:pt x="0" y="3477"/>
                  </a:lnTo>
                  <a:lnTo>
                    <a:pt x="6834" y="3477"/>
                  </a:lnTo>
                  <a:lnTo>
                    <a:pt x="60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55"/>
            <p:cNvSpPr/>
            <p:nvPr/>
          </p:nvSpPr>
          <p:spPr>
            <a:xfrm>
              <a:off x="5309800" y="1968175"/>
              <a:ext cx="303325" cy="44075"/>
            </a:xfrm>
            <a:custGeom>
              <a:avLst/>
              <a:gdLst/>
              <a:ahLst/>
              <a:cxnLst/>
              <a:rect l="l" t="t" r="r" b="b"/>
              <a:pathLst>
                <a:path w="12133" h="1763" extrusionOk="0">
                  <a:moveTo>
                    <a:pt x="0" y="1"/>
                  </a:moveTo>
                  <a:lnTo>
                    <a:pt x="0" y="1358"/>
                  </a:lnTo>
                  <a:cubicBezTo>
                    <a:pt x="0" y="1584"/>
                    <a:pt x="179" y="1763"/>
                    <a:pt x="405" y="1763"/>
                  </a:cubicBezTo>
                  <a:lnTo>
                    <a:pt x="11728" y="1763"/>
                  </a:lnTo>
                  <a:cubicBezTo>
                    <a:pt x="11954" y="1763"/>
                    <a:pt x="12132" y="1584"/>
                    <a:pt x="12132" y="1358"/>
                  </a:cubicBezTo>
                  <a:lnTo>
                    <a:pt x="12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55"/>
            <p:cNvSpPr/>
            <p:nvPr/>
          </p:nvSpPr>
          <p:spPr>
            <a:xfrm>
              <a:off x="5353250" y="1663975"/>
              <a:ext cx="216425" cy="196775"/>
            </a:xfrm>
            <a:custGeom>
              <a:avLst/>
              <a:gdLst/>
              <a:ahLst/>
              <a:cxnLst/>
              <a:rect l="l" t="t" r="r" b="b"/>
              <a:pathLst>
                <a:path w="8657" h="7871" extrusionOk="0">
                  <a:moveTo>
                    <a:pt x="1191" y="1"/>
                  </a:moveTo>
                  <a:cubicBezTo>
                    <a:pt x="536" y="1"/>
                    <a:pt x="0" y="536"/>
                    <a:pt x="0" y="1191"/>
                  </a:cubicBezTo>
                  <a:lnTo>
                    <a:pt x="0" y="2703"/>
                  </a:lnTo>
                  <a:cubicBezTo>
                    <a:pt x="0" y="3358"/>
                    <a:pt x="536" y="3894"/>
                    <a:pt x="1191" y="3894"/>
                  </a:cubicBezTo>
                  <a:cubicBezTo>
                    <a:pt x="1429" y="3894"/>
                    <a:pt x="1596" y="4108"/>
                    <a:pt x="1548" y="4346"/>
                  </a:cubicBezTo>
                  <a:lnTo>
                    <a:pt x="810" y="7871"/>
                  </a:lnTo>
                  <a:lnTo>
                    <a:pt x="1643" y="7871"/>
                  </a:lnTo>
                  <a:lnTo>
                    <a:pt x="2346" y="4513"/>
                  </a:lnTo>
                  <a:cubicBezTo>
                    <a:pt x="2513" y="3775"/>
                    <a:pt x="1941" y="3084"/>
                    <a:pt x="1191" y="3084"/>
                  </a:cubicBezTo>
                  <a:cubicBezTo>
                    <a:pt x="989" y="3084"/>
                    <a:pt x="822" y="2918"/>
                    <a:pt x="822" y="2703"/>
                  </a:cubicBezTo>
                  <a:lnTo>
                    <a:pt x="822" y="1191"/>
                  </a:lnTo>
                  <a:cubicBezTo>
                    <a:pt x="822" y="989"/>
                    <a:pt x="989" y="822"/>
                    <a:pt x="1191" y="822"/>
                  </a:cubicBezTo>
                  <a:lnTo>
                    <a:pt x="7466" y="822"/>
                  </a:lnTo>
                  <a:cubicBezTo>
                    <a:pt x="7668" y="822"/>
                    <a:pt x="7835" y="989"/>
                    <a:pt x="7835" y="1191"/>
                  </a:cubicBezTo>
                  <a:lnTo>
                    <a:pt x="7835" y="2703"/>
                  </a:lnTo>
                  <a:cubicBezTo>
                    <a:pt x="7835" y="2918"/>
                    <a:pt x="7668" y="3084"/>
                    <a:pt x="7466" y="3084"/>
                  </a:cubicBezTo>
                  <a:cubicBezTo>
                    <a:pt x="6704" y="3084"/>
                    <a:pt x="6144" y="3775"/>
                    <a:pt x="6299" y="4513"/>
                  </a:cubicBezTo>
                  <a:lnTo>
                    <a:pt x="7013" y="7871"/>
                  </a:lnTo>
                  <a:lnTo>
                    <a:pt x="7847" y="7871"/>
                  </a:lnTo>
                  <a:lnTo>
                    <a:pt x="7096" y="4346"/>
                  </a:lnTo>
                  <a:cubicBezTo>
                    <a:pt x="7049" y="4108"/>
                    <a:pt x="7227" y="3894"/>
                    <a:pt x="7466" y="3894"/>
                  </a:cubicBezTo>
                  <a:cubicBezTo>
                    <a:pt x="8120" y="3894"/>
                    <a:pt x="8656" y="3358"/>
                    <a:pt x="8656" y="2703"/>
                  </a:cubicBezTo>
                  <a:lnTo>
                    <a:pt x="8656" y="1191"/>
                  </a:lnTo>
                  <a:cubicBezTo>
                    <a:pt x="8656" y="536"/>
                    <a:pt x="8120" y="1"/>
                    <a:pt x="7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55"/>
            <p:cNvSpPr/>
            <p:nvPr/>
          </p:nvSpPr>
          <p:spPr>
            <a:xfrm>
              <a:off x="5309800" y="1860725"/>
              <a:ext cx="63700" cy="86950"/>
            </a:xfrm>
            <a:custGeom>
              <a:avLst/>
              <a:gdLst/>
              <a:ahLst/>
              <a:cxnLst/>
              <a:rect l="l" t="t" r="r" b="b"/>
              <a:pathLst>
                <a:path w="2548" h="3478" extrusionOk="0">
                  <a:moveTo>
                    <a:pt x="1226" y="1"/>
                  </a:moveTo>
                  <a:cubicBezTo>
                    <a:pt x="548" y="1"/>
                    <a:pt x="0" y="548"/>
                    <a:pt x="0" y="1227"/>
                  </a:cubicBezTo>
                  <a:lnTo>
                    <a:pt x="0" y="3477"/>
                  </a:lnTo>
                  <a:lnTo>
                    <a:pt x="1822" y="3477"/>
                  </a:lnTo>
                  <a:lnTo>
                    <a:pt x="25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3" name="Google Shape;2203;p55"/>
          <p:cNvSpPr/>
          <p:nvPr/>
        </p:nvSpPr>
        <p:spPr>
          <a:xfrm>
            <a:off x="4732325" y="1664050"/>
            <a:ext cx="351875" cy="348200"/>
          </a:xfrm>
          <a:custGeom>
            <a:avLst/>
            <a:gdLst/>
            <a:ahLst/>
            <a:cxnLst/>
            <a:rect l="l" t="t" r="r" b="b"/>
            <a:pathLst>
              <a:path w="14075" h="13928" extrusionOk="0">
                <a:moveTo>
                  <a:pt x="11022" y="6767"/>
                </a:moveTo>
                <a:cubicBezTo>
                  <a:pt x="11232" y="6767"/>
                  <a:pt x="11431" y="6929"/>
                  <a:pt x="11431" y="7177"/>
                </a:cubicBezTo>
                <a:lnTo>
                  <a:pt x="11431" y="10880"/>
                </a:lnTo>
                <a:cubicBezTo>
                  <a:pt x="11431" y="11106"/>
                  <a:pt x="11252" y="11297"/>
                  <a:pt x="11026" y="11297"/>
                </a:cubicBezTo>
                <a:lnTo>
                  <a:pt x="7311" y="11297"/>
                </a:lnTo>
                <a:cubicBezTo>
                  <a:pt x="6954" y="11297"/>
                  <a:pt x="6764" y="10856"/>
                  <a:pt x="7026" y="10594"/>
                </a:cubicBezTo>
                <a:lnTo>
                  <a:pt x="10728" y="6891"/>
                </a:lnTo>
                <a:cubicBezTo>
                  <a:pt x="10814" y="6806"/>
                  <a:pt x="10919" y="6767"/>
                  <a:pt x="11022" y="6767"/>
                </a:cubicBezTo>
                <a:close/>
                <a:moveTo>
                  <a:pt x="13655" y="1"/>
                </a:moveTo>
                <a:cubicBezTo>
                  <a:pt x="13556" y="1"/>
                  <a:pt x="13455" y="37"/>
                  <a:pt x="13372" y="117"/>
                </a:cubicBezTo>
                <a:lnTo>
                  <a:pt x="10597" y="2903"/>
                </a:lnTo>
                <a:lnTo>
                  <a:pt x="11740" y="4046"/>
                </a:lnTo>
                <a:cubicBezTo>
                  <a:pt x="11883" y="4189"/>
                  <a:pt x="11907" y="4427"/>
                  <a:pt x="11776" y="4593"/>
                </a:cubicBezTo>
                <a:cubicBezTo>
                  <a:pt x="11694" y="4695"/>
                  <a:pt x="11574" y="4746"/>
                  <a:pt x="11455" y="4746"/>
                </a:cubicBezTo>
                <a:cubicBezTo>
                  <a:pt x="11350" y="4746"/>
                  <a:pt x="11247" y="4707"/>
                  <a:pt x="11169" y="4629"/>
                </a:cubicBezTo>
                <a:lnTo>
                  <a:pt x="10014" y="3474"/>
                </a:lnTo>
                <a:lnTo>
                  <a:pt x="8847" y="4641"/>
                </a:lnTo>
                <a:lnTo>
                  <a:pt x="9990" y="5784"/>
                </a:lnTo>
                <a:cubicBezTo>
                  <a:pt x="10145" y="5927"/>
                  <a:pt x="10157" y="6165"/>
                  <a:pt x="10026" y="6332"/>
                </a:cubicBezTo>
                <a:cubicBezTo>
                  <a:pt x="9942" y="6435"/>
                  <a:pt x="9821" y="6489"/>
                  <a:pt x="9700" y="6489"/>
                </a:cubicBezTo>
                <a:cubicBezTo>
                  <a:pt x="9597" y="6489"/>
                  <a:pt x="9495" y="6450"/>
                  <a:pt x="9419" y="6368"/>
                </a:cubicBezTo>
                <a:lnTo>
                  <a:pt x="8276" y="5225"/>
                </a:lnTo>
                <a:lnTo>
                  <a:pt x="7109" y="6391"/>
                </a:lnTo>
                <a:lnTo>
                  <a:pt x="8240" y="7534"/>
                </a:lnTo>
                <a:cubicBezTo>
                  <a:pt x="8395" y="7677"/>
                  <a:pt x="8407" y="7915"/>
                  <a:pt x="8288" y="8082"/>
                </a:cubicBezTo>
                <a:cubicBezTo>
                  <a:pt x="8205" y="8184"/>
                  <a:pt x="8085" y="8234"/>
                  <a:pt x="7964" y="8234"/>
                </a:cubicBezTo>
                <a:cubicBezTo>
                  <a:pt x="7859" y="8234"/>
                  <a:pt x="7752" y="8196"/>
                  <a:pt x="7669" y="8118"/>
                </a:cubicBezTo>
                <a:lnTo>
                  <a:pt x="6526" y="6963"/>
                </a:lnTo>
                <a:lnTo>
                  <a:pt x="5359" y="8130"/>
                </a:lnTo>
                <a:lnTo>
                  <a:pt x="6502" y="9273"/>
                </a:lnTo>
                <a:cubicBezTo>
                  <a:pt x="6645" y="9416"/>
                  <a:pt x="6668" y="9654"/>
                  <a:pt x="6537" y="9820"/>
                </a:cubicBezTo>
                <a:cubicBezTo>
                  <a:pt x="6454" y="9923"/>
                  <a:pt x="6332" y="9977"/>
                  <a:pt x="6211" y="9977"/>
                </a:cubicBezTo>
                <a:cubicBezTo>
                  <a:pt x="6109" y="9977"/>
                  <a:pt x="6007" y="9938"/>
                  <a:pt x="5930" y="9856"/>
                </a:cubicBezTo>
                <a:lnTo>
                  <a:pt x="4775" y="8713"/>
                </a:lnTo>
                <a:lnTo>
                  <a:pt x="3608" y="9880"/>
                </a:lnTo>
                <a:lnTo>
                  <a:pt x="4751" y="11023"/>
                </a:lnTo>
                <a:cubicBezTo>
                  <a:pt x="4906" y="11166"/>
                  <a:pt x="4918" y="11404"/>
                  <a:pt x="4799" y="11571"/>
                </a:cubicBezTo>
                <a:cubicBezTo>
                  <a:pt x="4717" y="11672"/>
                  <a:pt x="4597" y="11723"/>
                  <a:pt x="4476" y="11723"/>
                </a:cubicBezTo>
                <a:cubicBezTo>
                  <a:pt x="4370" y="11723"/>
                  <a:pt x="4263" y="11684"/>
                  <a:pt x="4180" y="11606"/>
                </a:cubicBezTo>
                <a:lnTo>
                  <a:pt x="3037" y="10451"/>
                </a:lnTo>
                <a:lnTo>
                  <a:pt x="263" y="13237"/>
                </a:lnTo>
                <a:cubicBezTo>
                  <a:pt x="1" y="13487"/>
                  <a:pt x="179" y="13928"/>
                  <a:pt x="549" y="13928"/>
                </a:cubicBezTo>
                <a:lnTo>
                  <a:pt x="13657" y="13928"/>
                </a:lnTo>
                <a:cubicBezTo>
                  <a:pt x="13884" y="13928"/>
                  <a:pt x="14074" y="13749"/>
                  <a:pt x="14074" y="13523"/>
                </a:cubicBezTo>
                <a:lnTo>
                  <a:pt x="14074" y="414"/>
                </a:lnTo>
                <a:cubicBezTo>
                  <a:pt x="14066" y="163"/>
                  <a:pt x="13865" y="1"/>
                  <a:pt x="1365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4" name="Google Shape;2204;p55"/>
          <p:cNvGrpSpPr/>
          <p:nvPr/>
        </p:nvGrpSpPr>
        <p:grpSpPr>
          <a:xfrm>
            <a:off x="4246250" y="1805600"/>
            <a:ext cx="358700" cy="206650"/>
            <a:chOff x="4246250" y="1805600"/>
            <a:chExt cx="358700" cy="206650"/>
          </a:xfrm>
        </p:grpSpPr>
        <p:sp>
          <p:nvSpPr>
            <p:cNvPr id="2205" name="Google Shape;2205;p55"/>
            <p:cNvSpPr/>
            <p:nvPr/>
          </p:nvSpPr>
          <p:spPr>
            <a:xfrm>
              <a:off x="4276025" y="1805600"/>
              <a:ext cx="325075" cy="65875"/>
            </a:xfrm>
            <a:custGeom>
              <a:avLst/>
              <a:gdLst/>
              <a:ahLst/>
              <a:cxnLst/>
              <a:rect l="l" t="t" r="r" b="b"/>
              <a:pathLst>
                <a:path w="13003" h="2635" extrusionOk="0">
                  <a:moveTo>
                    <a:pt x="12544" y="0"/>
                  </a:moveTo>
                  <a:cubicBezTo>
                    <a:pt x="12464" y="0"/>
                    <a:pt x="12383" y="24"/>
                    <a:pt x="12312" y="74"/>
                  </a:cubicBezTo>
                  <a:lnTo>
                    <a:pt x="11085" y="896"/>
                  </a:lnTo>
                  <a:lnTo>
                    <a:pt x="763" y="896"/>
                  </a:lnTo>
                  <a:cubicBezTo>
                    <a:pt x="572" y="896"/>
                    <a:pt x="405" y="1027"/>
                    <a:pt x="370" y="1206"/>
                  </a:cubicBezTo>
                  <a:lnTo>
                    <a:pt x="1" y="2634"/>
                  </a:lnTo>
                  <a:lnTo>
                    <a:pt x="11966" y="2634"/>
                  </a:lnTo>
                  <a:lnTo>
                    <a:pt x="11669" y="1479"/>
                  </a:lnTo>
                  <a:lnTo>
                    <a:pt x="12764" y="753"/>
                  </a:lnTo>
                  <a:cubicBezTo>
                    <a:pt x="12931" y="634"/>
                    <a:pt x="13002" y="408"/>
                    <a:pt x="12907" y="217"/>
                  </a:cubicBezTo>
                  <a:cubicBezTo>
                    <a:pt x="12830" y="79"/>
                    <a:pt x="12689" y="0"/>
                    <a:pt x="12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55"/>
            <p:cNvSpPr/>
            <p:nvPr/>
          </p:nvSpPr>
          <p:spPr>
            <a:xfrm>
              <a:off x="4246250" y="1892575"/>
              <a:ext cx="358700" cy="119675"/>
            </a:xfrm>
            <a:custGeom>
              <a:avLst/>
              <a:gdLst/>
              <a:ahLst/>
              <a:cxnLst/>
              <a:rect l="l" t="t" r="r" b="b"/>
              <a:pathLst>
                <a:path w="14348" h="4787" extrusionOk="0">
                  <a:moveTo>
                    <a:pt x="977" y="1"/>
                  </a:moveTo>
                  <a:lnTo>
                    <a:pt x="275" y="2739"/>
                  </a:lnTo>
                  <a:cubicBezTo>
                    <a:pt x="1" y="3775"/>
                    <a:pt x="787" y="4787"/>
                    <a:pt x="1858" y="4787"/>
                  </a:cubicBezTo>
                  <a:lnTo>
                    <a:pt x="12491" y="4787"/>
                  </a:lnTo>
                  <a:cubicBezTo>
                    <a:pt x="13562" y="4787"/>
                    <a:pt x="14348" y="3775"/>
                    <a:pt x="14074" y="2739"/>
                  </a:cubicBezTo>
                  <a:lnTo>
                    <a:pt x="133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7" name="Google Shape;2207;p55"/>
          <p:cNvGrpSpPr/>
          <p:nvPr/>
        </p:nvGrpSpPr>
        <p:grpSpPr>
          <a:xfrm>
            <a:off x="2463600" y="1663975"/>
            <a:ext cx="350650" cy="348275"/>
            <a:chOff x="2463600" y="1663975"/>
            <a:chExt cx="350650" cy="348275"/>
          </a:xfrm>
        </p:grpSpPr>
        <p:sp>
          <p:nvSpPr>
            <p:cNvPr id="2208" name="Google Shape;2208;p55"/>
            <p:cNvSpPr/>
            <p:nvPr/>
          </p:nvSpPr>
          <p:spPr>
            <a:xfrm>
              <a:off x="2559525" y="1756850"/>
              <a:ext cx="203250" cy="200975"/>
            </a:xfrm>
            <a:custGeom>
              <a:avLst/>
              <a:gdLst/>
              <a:ahLst/>
              <a:cxnLst/>
              <a:rect l="l" t="t" r="r" b="b"/>
              <a:pathLst>
                <a:path w="8130" h="8039" extrusionOk="0">
                  <a:moveTo>
                    <a:pt x="6248" y="0"/>
                  </a:moveTo>
                  <a:lnTo>
                    <a:pt x="1414" y="4834"/>
                  </a:lnTo>
                  <a:cubicBezTo>
                    <a:pt x="1307" y="4942"/>
                    <a:pt x="1224" y="5061"/>
                    <a:pt x="1164" y="5192"/>
                  </a:cubicBezTo>
                  <a:lnTo>
                    <a:pt x="140" y="7454"/>
                  </a:lnTo>
                  <a:cubicBezTo>
                    <a:pt x="1" y="7742"/>
                    <a:pt x="227" y="8039"/>
                    <a:pt x="506" y="8039"/>
                  </a:cubicBezTo>
                  <a:cubicBezTo>
                    <a:pt x="562" y="8039"/>
                    <a:pt x="619" y="8027"/>
                    <a:pt x="676" y="8001"/>
                  </a:cubicBezTo>
                  <a:lnTo>
                    <a:pt x="2938" y="6966"/>
                  </a:lnTo>
                  <a:cubicBezTo>
                    <a:pt x="3069" y="6906"/>
                    <a:pt x="3188" y="6823"/>
                    <a:pt x="3295" y="6716"/>
                  </a:cubicBezTo>
                  <a:lnTo>
                    <a:pt x="8129" y="1882"/>
                  </a:lnTo>
                  <a:lnTo>
                    <a:pt x="6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55"/>
            <p:cNvSpPr/>
            <p:nvPr/>
          </p:nvSpPr>
          <p:spPr>
            <a:xfrm>
              <a:off x="2730300" y="1708475"/>
              <a:ext cx="83950" cy="80850"/>
            </a:xfrm>
            <a:custGeom>
              <a:avLst/>
              <a:gdLst/>
              <a:ahLst/>
              <a:cxnLst/>
              <a:rect l="l" t="t" r="r" b="b"/>
              <a:pathLst>
                <a:path w="3358" h="3234" extrusionOk="0">
                  <a:moveTo>
                    <a:pt x="1952" y="0"/>
                  </a:moveTo>
                  <a:cubicBezTo>
                    <a:pt x="1696" y="0"/>
                    <a:pt x="1438" y="77"/>
                    <a:pt x="1215" y="233"/>
                  </a:cubicBezTo>
                  <a:cubicBezTo>
                    <a:pt x="1108" y="304"/>
                    <a:pt x="1167" y="269"/>
                    <a:pt x="0" y="1364"/>
                  </a:cubicBezTo>
                  <a:lnTo>
                    <a:pt x="1870" y="3233"/>
                  </a:lnTo>
                  <a:lnTo>
                    <a:pt x="2870" y="2185"/>
                  </a:lnTo>
                  <a:cubicBezTo>
                    <a:pt x="3358" y="1673"/>
                    <a:pt x="3358" y="876"/>
                    <a:pt x="2858" y="376"/>
                  </a:cubicBezTo>
                  <a:cubicBezTo>
                    <a:pt x="2610" y="128"/>
                    <a:pt x="2282" y="0"/>
                    <a:pt x="19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55"/>
            <p:cNvSpPr/>
            <p:nvPr/>
          </p:nvSpPr>
          <p:spPr>
            <a:xfrm>
              <a:off x="2463600" y="1663975"/>
              <a:ext cx="264650" cy="348275"/>
            </a:xfrm>
            <a:custGeom>
              <a:avLst/>
              <a:gdLst/>
              <a:ahLst/>
              <a:cxnLst/>
              <a:rect l="l" t="t" r="r" b="b"/>
              <a:pathLst>
                <a:path w="10586" h="13931" extrusionOk="0">
                  <a:moveTo>
                    <a:pt x="4346" y="2203"/>
                  </a:moveTo>
                  <a:lnTo>
                    <a:pt x="4346" y="2215"/>
                  </a:lnTo>
                  <a:lnTo>
                    <a:pt x="8251" y="2215"/>
                  </a:lnTo>
                  <a:cubicBezTo>
                    <a:pt x="8259" y="2215"/>
                    <a:pt x="8267" y="2215"/>
                    <a:pt x="8275" y="2215"/>
                  </a:cubicBezTo>
                  <a:cubicBezTo>
                    <a:pt x="8478" y="2215"/>
                    <a:pt x="8645" y="2366"/>
                    <a:pt x="8668" y="2572"/>
                  </a:cubicBezTo>
                  <a:cubicBezTo>
                    <a:pt x="8692" y="2811"/>
                    <a:pt x="8502" y="3025"/>
                    <a:pt x="8263" y="3025"/>
                  </a:cubicBezTo>
                  <a:lnTo>
                    <a:pt x="4358" y="3025"/>
                  </a:lnTo>
                  <a:cubicBezTo>
                    <a:pt x="4144" y="3025"/>
                    <a:pt x="3965" y="2870"/>
                    <a:pt x="3941" y="2668"/>
                  </a:cubicBezTo>
                  <a:cubicBezTo>
                    <a:pt x="3906" y="2418"/>
                    <a:pt x="4096" y="2203"/>
                    <a:pt x="4346" y="2203"/>
                  </a:cubicBezTo>
                  <a:close/>
                  <a:moveTo>
                    <a:pt x="6942" y="4382"/>
                  </a:moveTo>
                  <a:cubicBezTo>
                    <a:pt x="7156" y="4382"/>
                    <a:pt x="7335" y="4537"/>
                    <a:pt x="7359" y="4751"/>
                  </a:cubicBezTo>
                  <a:cubicBezTo>
                    <a:pt x="7394" y="4989"/>
                    <a:pt x="7204" y="5204"/>
                    <a:pt x="6954" y="5204"/>
                  </a:cubicBezTo>
                  <a:lnTo>
                    <a:pt x="4358" y="5204"/>
                  </a:lnTo>
                  <a:cubicBezTo>
                    <a:pt x="4144" y="5204"/>
                    <a:pt x="3965" y="5049"/>
                    <a:pt x="3941" y="4847"/>
                  </a:cubicBezTo>
                  <a:cubicBezTo>
                    <a:pt x="3906" y="4596"/>
                    <a:pt x="4096" y="4382"/>
                    <a:pt x="4346" y="4382"/>
                  </a:cubicBezTo>
                  <a:close/>
                  <a:moveTo>
                    <a:pt x="1298" y="1"/>
                  </a:moveTo>
                  <a:cubicBezTo>
                    <a:pt x="1072" y="1"/>
                    <a:pt x="893" y="191"/>
                    <a:pt x="893" y="417"/>
                  </a:cubicBezTo>
                  <a:lnTo>
                    <a:pt x="893" y="2203"/>
                  </a:lnTo>
                  <a:lnTo>
                    <a:pt x="441" y="2203"/>
                  </a:lnTo>
                  <a:cubicBezTo>
                    <a:pt x="239" y="2203"/>
                    <a:pt x="48" y="2358"/>
                    <a:pt x="24" y="2572"/>
                  </a:cubicBezTo>
                  <a:cubicBezTo>
                    <a:pt x="0" y="2811"/>
                    <a:pt x="191" y="3025"/>
                    <a:pt x="429" y="3025"/>
                  </a:cubicBezTo>
                  <a:lnTo>
                    <a:pt x="893" y="3025"/>
                  </a:lnTo>
                  <a:lnTo>
                    <a:pt x="893" y="4382"/>
                  </a:lnTo>
                  <a:lnTo>
                    <a:pt x="441" y="4382"/>
                  </a:lnTo>
                  <a:cubicBezTo>
                    <a:pt x="227" y="4382"/>
                    <a:pt x="48" y="4537"/>
                    <a:pt x="24" y="4751"/>
                  </a:cubicBezTo>
                  <a:cubicBezTo>
                    <a:pt x="0" y="4989"/>
                    <a:pt x="191" y="5204"/>
                    <a:pt x="429" y="5204"/>
                  </a:cubicBezTo>
                  <a:lnTo>
                    <a:pt x="893" y="5204"/>
                  </a:lnTo>
                  <a:lnTo>
                    <a:pt x="893" y="6561"/>
                  </a:lnTo>
                  <a:lnTo>
                    <a:pt x="441" y="6561"/>
                  </a:lnTo>
                  <a:cubicBezTo>
                    <a:pt x="227" y="6561"/>
                    <a:pt x="48" y="6716"/>
                    <a:pt x="24" y="6918"/>
                  </a:cubicBezTo>
                  <a:cubicBezTo>
                    <a:pt x="0" y="7168"/>
                    <a:pt x="191" y="7383"/>
                    <a:pt x="429" y="7383"/>
                  </a:cubicBezTo>
                  <a:lnTo>
                    <a:pt x="893" y="7383"/>
                  </a:lnTo>
                  <a:lnTo>
                    <a:pt x="893" y="8740"/>
                  </a:lnTo>
                  <a:lnTo>
                    <a:pt x="441" y="8740"/>
                  </a:lnTo>
                  <a:cubicBezTo>
                    <a:pt x="227" y="8740"/>
                    <a:pt x="48" y="8895"/>
                    <a:pt x="24" y="9097"/>
                  </a:cubicBezTo>
                  <a:cubicBezTo>
                    <a:pt x="0" y="9347"/>
                    <a:pt x="191" y="9549"/>
                    <a:pt x="429" y="9549"/>
                  </a:cubicBezTo>
                  <a:lnTo>
                    <a:pt x="893" y="9549"/>
                  </a:lnTo>
                  <a:lnTo>
                    <a:pt x="893" y="10919"/>
                  </a:lnTo>
                  <a:lnTo>
                    <a:pt x="441" y="10919"/>
                  </a:lnTo>
                  <a:cubicBezTo>
                    <a:pt x="434" y="10918"/>
                    <a:pt x="427" y="10918"/>
                    <a:pt x="419" y="10918"/>
                  </a:cubicBezTo>
                  <a:cubicBezTo>
                    <a:pt x="215" y="10918"/>
                    <a:pt x="47" y="11080"/>
                    <a:pt x="24" y="11276"/>
                  </a:cubicBezTo>
                  <a:cubicBezTo>
                    <a:pt x="0" y="11514"/>
                    <a:pt x="191" y="11728"/>
                    <a:pt x="429" y="11728"/>
                  </a:cubicBezTo>
                  <a:lnTo>
                    <a:pt x="893" y="11728"/>
                  </a:lnTo>
                  <a:lnTo>
                    <a:pt x="893" y="13526"/>
                  </a:lnTo>
                  <a:cubicBezTo>
                    <a:pt x="893" y="13752"/>
                    <a:pt x="1072" y="13931"/>
                    <a:pt x="1298" y="13931"/>
                  </a:cubicBezTo>
                  <a:lnTo>
                    <a:pt x="10002" y="13931"/>
                  </a:lnTo>
                  <a:cubicBezTo>
                    <a:pt x="10228" y="13931"/>
                    <a:pt x="10418" y="13752"/>
                    <a:pt x="10418" y="13526"/>
                  </a:cubicBezTo>
                  <a:lnTo>
                    <a:pt x="10418" y="8299"/>
                  </a:lnTo>
                  <a:lnTo>
                    <a:pt x="7716" y="11002"/>
                  </a:lnTo>
                  <a:cubicBezTo>
                    <a:pt x="7537" y="11181"/>
                    <a:pt x="7335" y="11324"/>
                    <a:pt x="7120" y="11419"/>
                  </a:cubicBezTo>
                  <a:lnTo>
                    <a:pt x="4858" y="12443"/>
                  </a:lnTo>
                  <a:cubicBezTo>
                    <a:pt x="4682" y="12523"/>
                    <a:pt x="4506" y="12560"/>
                    <a:pt x="4337" y="12560"/>
                  </a:cubicBezTo>
                  <a:cubicBezTo>
                    <a:pt x="3507" y="12560"/>
                    <a:pt x="2843" y="11684"/>
                    <a:pt x="3239" y="10823"/>
                  </a:cubicBezTo>
                  <a:lnTo>
                    <a:pt x="4263" y="8561"/>
                  </a:lnTo>
                  <a:cubicBezTo>
                    <a:pt x="4358" y="8347"/>
                    <a:pt x="4501" y="8145"/>
                    <a:pt x="4680" y="7966"/>
                  </a:cubicBezTo>
                  <a:cubicBezTo>
                    <a:pt x="10585" y="2060"/>
                    <a:pt x="9597" y="3037"/>
                    <a:pt x="10418" y="2263"/>
                  </a:cubicBezTo>
                  <a:lnTo>
                    <a:pt x="10418" y="417"/>
                  </a:lnTo>
                  <a:cubicBezTo>
                    <a:pt x="10418" y="191"/>
                    <a:pt x="10240" y="1"/>
                    <a:pt x="100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1" name="Google Shape;2211;p55"/>
          <p:cNvGrpSpPr/>
          <p:nvPr/>
        </p:nvGrpSpPr>
        <p:grpSpPr>
          <a:xfrm>
            <a:off x="3642025" y="1664025"/>
            <a:ext cx="350950" cy="348300"/>
            <a:chOff x="3642025" y="1799650"/>
            <a:chExt cx="350950" cy="348300"/>
          </a:xfrm>
        </p:grpSpPr>
        <p:sp>
          <p:nvSpPr>
            <p:cNvPr id="2212" name="Google Shape;2212;p55"/>
            <p:cNvSpPr/>
            <p:nvPr/>
          </p:nvSpPr>
          <p:spPr>
            <a:xfrm>
              <a:off x="3927475" y="1974550"/>
              <a:ext cx="64025" cy="85825"/>
            </a:xfrm>
            <a:custGeom>
              <a:avLst/>
              <a:gdLst/>
              <a:ahLst/>
              <a:cxnLst/>
              <a:rect l="l" t="t" r="r" b="b"/>
              <a:pathLst>
                <a:path w="2561" h="3433" extrusionOk="0">
                  <a:moveTo>
                    <a:pt x="1280" y="1"/>
                  </a:moveTo>
                  <a:cubicBezTo>
                    <a:pt x="1152" y="1"/>
                    <a:pt x="1024" y="57"/>
                    <a:pt x="941" y="170"/>
                  </a:cubicBezTo>
                  <a:cubicBezTo>
                    <a:pt x="941" y="194"/>
                    <a:pt x="715" y="504"/>
                    <a:pt x="489" y="897"/>
                  </a:cubicBezTo>
                  <a:cubicBezTo>
                    <a:pt x="48" y="1647"/>
                    <a:pt x="0" y="1968"/>
                    <a:pt x="0" y="2147"/>
                  </a:cubicBezTo>
                  <a:cubicBezTo>
                    <a:pt x="0" y="2849"/>
                    <a:pt x="572" y="3433"/>
                    <a:pt x="1274" y="3433"/>
                  </a:cubicBezTo>
                  <a:cubicBezTo>
                    <a:pt x="1989" y="3433"/>
                    <a:pt x="2560" y="2849"/>
                    <a:pt x="2560" y="2147"/>
                  </a:cubicBezTo>
                  <a:cubicBezTo>
                    <a:pt x="2560" y="1968"/>
                    <a:pt x="2513" y="1647"/>
                    <a:pt x="2072" y="897"/>
                  </a:cubicBezTo>
                  <a:cubicBezTo>
                    <a:pt x="1846" y="504"/>
                    <a:pt x="1620" y="194"/>
                    <a:pt x="1620" y="170"/>
                  </a:cubicBezTo>
                  <a:cubicBezTo>
                    <a:pt x="1536" y="57"/>
                    <a:pt x="1408" y="1"/>
                    <a:pt x="1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5"/>
            <p:cNvSpPr/>
            <p:nvPr/>
          </p:nvSpPr>
          <p:spPr>
            <a:xfrm>
              <a:off x="3896225" y="1799650"/>
              <a:ext cx="96750" cy="96125"/>
            </a:xfrm>
            <a:custGeom>
              <a:avLst/>
              <a:gdLst/>
              <a:ahLst/>
              <a:cxnLst/>
              <a:rect l="l" t="t" r="r" b="b"/>
              <a:pathLst>
                <a:path w="3870" h="3845" extrusionOk="0">
                  <a:moveTo>
                    <a:pt x="3432" y="1"/>
                  </a:moveTo>
                  <a:cubicBezTo>
                    <a:pt x="3370" y="1"/>
                    <a:pt x="3308" y="15"/>
                    <a:pt x="3251" y="46"/>
                  </a:cubicBezTo>
                  <a:lnTo>
                    <a:pt x="0" y="1677"/>
                  </a:lnTo>
                  <a:lnTo>
                    <a:pt x="2155" y="3844"/>
                  </a:lnTo>
                  <a:lnTo>
                    <a:pt x="3786" y="594"/>
                  </a:lnTo>
                  <a:cubicBezTo>
                    <a:pt x="3870" y="439"/>
                    <a:pt x="3846" y="249"/>
                    <a:pt x="3715" y="118"/>
                  </a:cubicBezTo>
                  <a:cubicBezTo>
                    <a:pt x="3640" y="43"/>
                    <a:pt x="3537" y="1"/>
                    <a:pt x="3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5"/>
            <p:cNvSpPr/>
            <p:nvPr/>
          </p:nvSpPr>
          <p:spPr>
            <a:xfrm>
              <a:off x="3850525" y="1848275"/>
              <a:ext cx="98225" cy="87850"/>
            </a:xfrm>
            <a:custGeom>
              <a:avLst/>
              <a:gdLst/>
              <a:ahLst/>
              <a:cxnLst/>
              <a:rect l="l" t="t" r="r" b="b"/>
              <a:pathLst>
                <a:path w="3929" h="3514" extrusionOk="0">
                  <a:moveTo>
                    <a:pt x="743" y="1"/>
                  </a:moveTo>
                  <a:cubicBezTo>
                    <a:pt x="343" y="1"/>
                    <a:pt x="1" y="521"/>
                    <a:pt x="376" y="887"/>
                  </a:cubicBezTo>
                  <a:lnTo>
                    <a:pt x="2828" y="3352"/>
                  </a:lnTo>
                  <a:cubicBezTo>
                    <a:pt x="2942" y="3466"/>
                    <a:pt x="3069" y="3514"/>
                    <a:pt x="3191" y="3514"/>
                  </a:cubicBezTo>
                  <a:cubicBezTo>
                    <a:pt x="3590" y="3514"/>
                    <a:pt x="3929" y="3000"/>
                    <a:pt x="3555" y="2626"/>
                  </a:cubicBezTo>
                  <a:lnTo>
                    <a:pt x="1102" y="161"/>
                  </a:lnTo>
                  <a:cubicBezTo>
                    <a:pt x="989" y="48"/>
                    <a:pt x="863" y="1"/>
                    <a:pt x="7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5"/>
            <p:cNvSpPr/>
            <p:nvPr/>
          </p:nvSpPr>
          <p:spPr>
            <a:xfrm>
              <a:off x="3642025" y="1885625"/>
              <a:ext cx="264050" cy="262325"/>
            </a:xfrm>
            <a:custGeom>
              <a:avLst/>
              <a:gdLst/>
              <a:ahLst/>
              <a:cxnLst/>
              <a:rect l="l" t="t" r="r" b="b"/>
              <a:pathLst>
                <a:path w="10562" h="10493" extrusionOk="0">
                  <a:moveTo>
                    <a:pt x="8156" y="1"/>
                  </a:moveTo>
                  <a:cubicBezTo>
                    <a:pt x="7949" y="123"/>
                    <a:pt x="7704" y="179"/>
                    <a:pt x="7463" y="179"/>
                  </a:cubicBezTo>
                  <a:cubicBezTo>
                    <a:pt x="7400" y="179"/>
                    <a:pt x="7337" y="175"/>
                    <a:pt x="7275" y="167"/>
                  </a:cubicBezTo>
                  <a:cubicBezTo>
                    <a:pt x="7197" y="156"/>
                    <a:pt x="7120" y="151"/>
                    <a:pt x="7042" y="151"/>
                  </a:cubicBezTo>
                  <a:cubicBezTo>
                    <a:pt x="6611" y="151"/>
                    <a:pt x="6195" y="319"/>
                    <a:pt x="5882" y="632"/>
                  </a:cubicBezTo>
                  <a:lnTo>
                    <a:pt x="310" y="6192"/>
                  </a:lnTo>
                  <a:cubicBezTo>
                    <a:pt x="0" y="6513"/>
                    <a:pt x="0" y="7025"/>
                    <a:pt x="310" y="7347"/>
                  </a:cubicBezTo>
                  <a:lnTo>
                    <a:pt x="3215" y="10252"/>
                  </a:lnTo>
                  <a:cubicBezTo>
                    <a:pt x="3376" y="10413"/>
                    <a:pt x="3584" y="10493"/>
                    <a:pt x="3792" y="10493"/>
                  </a:cubicBezTo>
                  <a:cubicBezTo>
                    <a:pt x="4001" y="10493"/>
                    <a:pt x="4209" y="10413"/>
                    <a:pt x="4370" y="10252"/>
                  </a:cubicBezTo>
                  <a:lnTo>
                    <a:pt x="9942" y="4692"/>
                  </a:lnTo>
                  <a:cubicBezTo>
                    <a:pt x="10299" y="4323"/>
                    <a:pt x="10478" y="3811"/>
                    <a:pt x="10406" y="3299"/>
                  </a:cubicBezTo>
                  <a:cubicBezTo>
                    <a:pt x="10359" y="2989"/>
                    <a:pt x="10418" y="2679"/>
                    <a:pt x="10561" y="2406"/>
                  </a:cubicBezTo>
                  <a:lnTo>
                    <a:pt x="8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6" name="Google Shape;2216;p55"/>
          <p:cNvGrpSpPr/>
          <p:nvPr/>
        </p:nvGrpSpPr>
        <p:grpSpPr>
          <a:xfrm>
            <a:off x="1774525" y="1663975"/>
            <a:ext cx="292325" cy="348275"/>
            <a:chOff x="1774525" y="1799600"/>
            <a:chExt cx="292325" cy="348275"/>
          </a:xfrm>
        </p:grpSpPr>
        <p:sp>
          <p:nvSpPr>
            <p:cNvPr id="2217" name="Google Shape;2217;p55"/>
            <p:cNvSpPr/>
            <p:nvPr/>
          </p:nvSpPr>
          <p:spPr>
            <a:xfrm>
              <a:off x="1778400" y="1864200"/>
              <a:ext cx="120875" cy="28600"/>
            </a:xfrm>
            <a:custGeom>
              <a:avLst/>
              <a:gdLst/>
              <a:ahLst/>
              <a:cxnLst/>
              <a:rect l="l" t="t" r="r" b="b"/>
              <a:pathLst>
                <a:path w="4835" h="1144" extrusionOk="0">
                  <a:moveTo>
                    <a:pt x="631" y="0"/>
                  </a:moveTo>
                  <a:lnTo>
                    <a:pt x="0" y="1143"/>
                  </a:lnTo>
                  <a:lnTo>
                    <a:pt x="4834" y="1143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5"/>
            <p:cNvSpPr/>
            <p:nvPr/>
          </p:nvSpPr>
          <p:spPr>
            <a:xfrm>
              <a:off x="1774525" y="1913300"/>
              <a:ext cx="129200" cy="164650"/>
            </a:xfrm>
            <a:custGeom>
              <a:avLst/>
              <a:gdLst/>
              <a:ahLst/>
              <a:cxnLst/>
              <a:rect l="l" t="t" r="r" b="b"/>
              <a:pathLst>
                <a:path w="5168" h="6586" extrusionOk="0">
                  <a:moveTo>
                    <a:pt x="0" y="1"/>
                  </a:moveTo>
                  <a:lnTo>
                    <a:pt x="0" y="6585"/>
                  </a:lnTo>
                  <a:lnTo>
                    <a:pt x="5168" y="6585"/>
                  </a:lnTo>
                  <a:lnTo>
                    <a:pt x="5168" y="5442"/>
                  </a:lnTo>
                  <a:lnTo>
                    <a:pt x="4787" y="5442"/>
                  </a:lnTo>
                  <a:cubicBezTo>
                    <a:pt x="4772" y="5442"/>
                    <a:pt x="4758" y="5442"/>
                    <a:pt x="4743" y="5442"/>
                  </a:cubicBezTo>
                  <a:cubicBezTo>
                    <a:pt x="3561" y="5442"/>
                    <a:pt x="2608" y="4487"/>
                    <a:pt x="2596" y="3311"/>
                  </a:cubicBezTo>
                  <a:cubicBezTo>
                    <a:pt x="2596" y="2108"/>
                    <a:pt x="3560" y="1144"/>
                    <a:pt x="4763" y="1144"/>
                  </a:cubicBezTo>
                  <a:lnTo>
                    <a:pt x="5168" y="1144"/>
                  </a:lnTo>
                  <a:lnTo>
                    <a:pt x="51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5"/>
            <p:cNvSpPr/>
            <p:nvPr/>
          </p:nvSpPr>
          <p:spPr>
            <a:xfrm>
              <a:off x="1859950" y="1962425"/>
              <a:ext cx="43775" cy="66400"/>
            </a:xfrm>
            <a:custGeom>
              <a:avLst/>
              <a:gdLst/>
              <a:ahLst/>
              <a:cxnLst/>
              <a:rect l="l" t="t" r="r" b="b"/>
              <a:pathLst>
                <a:path w="1751" h="2656" extrusionOk="0">
                  <a:moveTo>
                    <a:pt x="1346" y="0"/>
                  </a:moveTo>
                  <a:cubicBezTo>
                    <a:pt x="608" y="0"/>
                    <a:pt x="1" y="596"/>
                    <a:pt x="12" y="1334"/>
                  </a:cubicBezTo>
                  <a:cubicBezTo>
                    <a:pt x="12" y="2076"/>
                    <a:pt x="608" y="2656"/>
                    <a:pt x="1336" y="2656"/>
                  </a:cubicBezTo>
                  <a:cubicBezTo>
                    <a:pt x="1343" y="2656"/>
                    <a:pt x="1350" y="2656"/>
                    <a:pt x="1358" y="2655"/>
                  </a:cubicBezTo>
                  <a:lnTo>
                    <a:pt x="1751" y="2655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5"/>
            <p:cNvSpPr/>
            <p:nvPr/>
          </p:nvSpPr>
          <p:spPr>
            <a:xfrm>
              <a:off x="1801600" y="1799600"/>
              <a:ext cx="75050" cy="44375"/>
            </a:xfrm>
            <a:custGeom>
              <a:avLst/>
              <a:gdLst/>
              <a:ahLst/>
              <a:cxnLst/>
              <a:rect l="l" t="t" r="r" b="b"/>
              <a:pathLst>
                <a:path w="3002" h="1775" extrusionOk="0">
                  <a:moveTo>
                    <a:pt x="822" y="1"/>
                  </a:moveTo>
                  <a:cubicBezTo>
                    <a:pt x="370" y="1"/>
                    <a:pt x="1" y="370"/>
                    <a:pt x="1" y="822"/>
                  </a:cubicBezTo>
                  <a:lnTo>
                    <a:pt x="1" y="1775"/>
                  </a:lnTo>
                  <a:lnTo>
                    <a:pt x="3001" y="1775"/>
                  </a:lnTo>
                  <a:lnTo>
                    <a:pt x="3001" y="822"/>
                  </a:lnTo>
                  <a:cubicBezTo>
                    <a:pt x="3001" y="370"/>
                    <a:pt x="2632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5"/>
            <p:cNvSpPr/>
            <p:nvPr/>
          </p:nvSpPr>
          <p:spPr>
            <a:xfrm>
              <a:off x="1774525" y="2098450"/>
              <a:ext cx="129200" cy="49425"/>
            </a:xfrm>
            <a:custGeom>
              <a:avLst/>
              <a:gdLst/>
              <a:ahLst/>
              <a:cxnLst/>
              <a:rect l="l" t="t" r="r" b="b"/>
              <a:pathLst>
                <a:path w="5168" h="1977" extrusionOk="0">
                  <a:moveTo>
                    <a:pt x="0" y="1"/>
                  </a:moveTo>
                  <a:lnTo>
                    <a:pt x="0" y="1167"/>
                  </a:lnTo>
                  <a:cubicBezTo>
                    <a:pt x="0" y="1620"/>
                    <a:pt x="358" y="1977"/>
                    <a:pt x="810" y="1977"/>
                  </a:cubicBezTo>
                  <a:lnTo>
                    <a:pt x="4346" y="1977"/>
                  </a:lnTo>
                  <a:cubicBezTo>
                    <a:pt x="4799" y="1977"/>
                    <a:pt x="5168" y="1620"/>
                    <a:pt x="5168" y="1167"/>
                  </a:cubicBezTo>
                  <a:lnTo>
                    <a:pt x="51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5"/>
            <p:cNvSpPr/>
            <p:nvPr/>
          </p:nvSpPr>
          <p:spPr>
            <a:xfrm>
              <a:off x="1941500" y="1864200"/>
              <a:ext cx="120875" cy="28600"/>
            </a:xfrm>
            <a:custGeom>
              <a:avLst/>
              <a:gdLst/>
              <a:ahLst/>
              <a:cxnLst/>
              <a:rect l="l" t="t" r="r" b="b"/>
              <a:pathLst>
                <a:path w="4835" h="1144" extrusionOk="0">
                  <a:moveTo>
                    <a:pt x="644" y="0"/>
                  </a:moveTo>
                  <a:lnTo>
                    <a:pt x="1" y="1143"/>
                  </a:lnTo>
                  <a:lnTo>
                    <a:pt x="4835" y="1143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5"/>
            <p:cNvSpPr/>
            <p:nvPr/>
          </p:nvSpPr>
          <p:spPr>
            <a:xfrm>
              <a:off x="1937650" y="1913300"/>
              <a:ext cx="129200" cy="164650"/>
            </a:xfrm>
            <a:custGeom>
              <a:avLst/>
              <a:gdLst/>
              <a:ahLst/>
              <a:cxnLst/>
              <a:rect l="l" t="t" r="r" b="b"/>
              <a:pathLst>
                <a:path w="5168" h="6586" extrusionOk="0">
                  <a:moveTo>
                    <a:pt x="0" y="1"/>
                  </a:moveTo>
                  <a:lnTo>
                    <a:pt x="0" y="6585"/>
                  </a:lnTo>
                  <a:lnTo>
                    <a:pt x="5167" y="6585"/>
                  </a:lnTo>
                  <a:lnTo>
                    <a:pt x="5167" y="5442"/>
                  </a:lnTo>
                  <a:lnTo>
                    <a:pt x="4786" y="5442"/>
                  </a:lnTo>
                  <a:cubicBezTo>
                    <a:pt x="4772" y="5442"/>
                    <a:pt x="4758" y="5442"/>
                    <a:pt x="4743" y="5442"/>
                  </a:cubicBezTo>
                  <a:cubicBezTo>
                    <a:pt x="3572" y="5442"/>
                    <a:pt x="2608" y="4487"/>
                    <a:pt x="2608" y="3311"/>
                  </a:cubicBezTo>
                  <a:cubicBezTo>
                    <a:pt x="2596" y="2108"/>
                    <a:pt x="3572" y="1144"/>
                    <a:pt x="4763" y="1144"/>
                  </a:cubicBezTo>
                  <a:lnTo>
                    <a:pt x="5167" y="1144"/>
                  </a:lnTo>
                  <a:lnTo>
                    <a:pt x="51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5"/>
            <p:cNvSpPr/>
            <p:nvPr/>
          </p:nvSpPr>
          <p:spPr>
            <a:xfrm>
              <a:off x="2023375" y="1962425"/>
              <a:ext cx="43475" cy="66400"/>
            </a:xfrm>
            <a:custGeom>
              <a:avLst/>
              <a:gdLst/>
              <a:ahLst/>
              <a:cxnLst/>
              <a:rect l="l" t="t" r="r" b="b"/>
              <a:pathLst>
                <a:path w="1739" h="2656" extrusionOk="0">
                  <a:moveTo>
                    <a:pt x="1334" y="0"/>
                  </a:moveTo>
                  <a:cubicBezTo>
                    <a:pt x="595" y="0"/>
                    <a:pt x="0" y="596"/>
                    <a:pt x="0" y="1334"/>
                  </a:cubicBezTo>
                  <a:cubicBezTo>
                    <a:pt x="12" y="2076"/>
                    <a:pt x="607" y="2656"/>
                    <a:pt x="1335" y="2656"/>
                  </a:cubicBezTo>
                  <a:cubicBezTo>
                    <a:pt x="1343" y="2656"/>
                    <a:pt x="1350" y="2656"/>
                    <a:pt x="1357" y="2655"/>
                  </a:cubicBezTo>
                  <a:lnTo>
                    <a:pt x="1738" y="2655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5"/>
            <p:cNvSpPr/>
            <p:nvPr/>
          </p:nvSpPr>
          <p:spPr>
            <a:xfrm>
              <a:off x="1965025" y="1799600"/>
              <a:ext cx="74725" cy="44375"/>
            </a:xfrm>
            <a:custGeom>
              <a:avLst/>
              <a:gdLst/>
              <a:ahLst/>
              <a:cxnLst/>
              <a:rect l="l" t="t" r="r" b="b"/>
              <a:pathLst>
                <a:path w="2989" h="1775" extrusionOk="0">
                  <a:moveTo>
                    <a:pt x="810" y="1"/>
                  </a:moveTo>
                  <a:cubicBezTo>
                    <a:pt x="358" y="1"/>
                    <a:pt x="0" y="370"/>
                    <a:pt x="0" y="822"/>
                  </a:cubicBezTo>
                  <a:lnTo>
                    <a:pt x="0" y="1775"/>
                  </a:lnTo>
                  <a:lnTo>
                    <a:pt x="2989" y="1775"/>
                  </a:lnTo>
                  <a:lnTo>
                    <a:pt x="2989" y="822"/>
                  </a:lnTo>
                  <a:cubicBezTo>
                    <a:pt x="2989" y="370"/>
                    <a:pt x="2620" y="1"/>
                    <a:pt x="2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5"/>
            <p:cNvSpPr/>
            <p:nvPr/>
          </p:nvSpPr>
          <p:spPr>
            <a:xfrm>
              <a:off x="1937650" y="2098450"/>
              <a:ext cx="129200" cy="49425"/>
            </a:xfrm>
            <a:custGeom>
              <a:avLst/>
              <a:gdLst/>
              <a:ahLst/>
              <a:cxnLst/>
              <a:rect l="l" t="t" r="r" b="b"/>
              <a:pathLst>
                <a:path w="5168" h="1977" extrusionOk="0">
                  <a:moveTo>
                    <a:pt x="0" y="1"/>
                  </a:moveTo>
                  <a:lnTo>
                    <a:pt x="0" y="1167"/>
                  </a:lnTo>
                  <a:cubicBezTo>
                    <a:pt x="0" y="1620"/>
                    <a:pt x="369" y="1977"/>
                    <a:pt x="822" y="1977"/>
                  </a:cubicBezTo>
                  <a:lnTo>
                    <a:pt x="4358" y="1977"/>
                  </a:lnTo>
                  <a:cubicBezTo>
                    <a:pt x="4810" y="1977"/>
                    <a:pt x="5167" y="1620"/>
                    <a:pt x="5167" y="1167"/>
                  </a:cubicBezTo>
                  <a:lnTo>
                    <a:pt x="51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Google Shape;7174;p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76" name="Google Shape;7176;p68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FC867"/>
          </a:solidFill>
        </p:grpSpPr>
        <p:sp>
          <p:nvSpPr>
            <p:cNvPr id="7177" name="Google Shape;7177;p68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8" name="Google Shape;7178;p68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9" name="Google Shape;7179;p68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0" name="Google Shape;7180;p68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1" name="Google Shape;7181;p68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2" name="Google Shape;7182;p68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83" name="Google Shape;7183;p68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FC867"/>
          </a:solidFill>
        </p:grpSpPr>
        <p:sp>
          <p:nvSpPr>
            <p:cNvPr id="7184" name="Google Shape;7184;p68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5" name="Google Shape;7185;p68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86" name="Google Shape;7186;p68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rgbClr val="FFC867"/>
          </a:solidFill>
        </p:grpSpPr>
        <p:sp>
          <p:nvSpPr>
            <p:cNvPr id="7187" name="Google Shape;7187;p68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8" name="Google Shape;7188;p68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89" name="Google Shape;7189;p68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FC867"/>
          </a:solidFill>
        </p:grpSpPr>
        <p:sp>
          <p:nvSpPr>
            <p:cNvPr id="7190" name="Google Shape;7190;p68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1" name="Google Shape;7191;p68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2" name="Google Shape;7192;p68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FC867"/>
          </a:solidFill>
        </p:grpSpPr>
        <p:sp>
          <p:nvSpPr>
            <p:cNvPr id="7193" name="Google Shape;7193;p68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4" name="Google Shape;7194;p68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5" name="Google Shape;7195;p68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6" name="Google Shape;7196;p68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7" name="Google Shape;7197;p68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8" name="Google Shape;7198;p68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9" name="Google Shape;7199;p68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FC867"/>
          </a:solidFill>
        </p:grpSpPr>
        <p:sp>
          <p:nvSpPr>
            <p:cNvPr id="7200" name="Google Shape;7200;p68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1" name="Google Shape;7201;p68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2" name="Google Shape;7202;p68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3" name="Google Shape;7203;p68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4" name="Google Shape;7204;p68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5" name="Google Shape;7205;p68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6" name="Google Shape;7206;p68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7" name="Google Shape;7207;p68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08" name="Google Shape;7208;p68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FC867"/>
          </a:solidFill>
        </p:grpSpPr>
        <p:sp>
          <p:nvSpPr>
            <p:cNvPr id="7209" name="Google Shape;7209;p68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0" name="Google Shape;7210;p68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11" name="Google Shape;7211;p68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FC867"/>
          </a:solidFill>
        </p:grpSpPr>
        <p:sp>
          <p:nvSpPr>
            <p:cNvPr id="7212" name="Google Shape;7212;p68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3" name="Google Shape;7213;p68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14" name="Google Shape;7214;p68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FC867"/>
          </a:solidFill>
        </p:grpSpPr>
        <p:sp>
          <p:nvSpPr>
            <p:cNvPr id="7215" name="Google Shape;7215;p68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6" name="Google Shape;7216;p68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17" name="Google Shape;7217;p68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FC867"/>
          </a:solidFill>
        </p:grpSpPr>
        <p:sp>
          <p:nvSpPr>
            <p:cNvPr id="7218" name="Google Shape;7218;p68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9" name="Google Shape;7219;p68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0" name="Google Shape;7220;p68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1" name="Google Shape;7221;p68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2" name="Google Shape;7222;p68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23" name="Google Shape;7223;p68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FC867"/>
          </a:solidFill>
        </p:grpSpPr>
        <p:sp>
          <p:nvSpPr>
            <p:cNvPr id="7224" name="Google Shape;7224;p68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5" name="Google Shape;7225;p68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6" name="Google Shape;7226;p68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7" name="Google Shape;7227;p68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228" name="Google Shape;7228;p68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229" name="Google Shape;7229;p68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FC867"/>
          </a:solidFill>
        </p:grpSpPr>
        <p:sp>
          <p:nvSpPr>
            <p:cNvPr id="7230" name="Google Shape;7230;p68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1" name="Google Shape;7231;p68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2" name="Google Shape;7232;p68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33" name="Google Shape;7233;p68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FC867"/>
          </a:solidFill>
        </p:grpSpPr>
        <p:sp>
          <p:nvSpPr>
            <p:cNvPr id="7234" name="Google Shape;7234;p68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5" name="Google Shape;7235;p68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36" name="Google Shape;7236;p68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FC867"/>
          </a:solidFill>
        </p:grpSpPr>
        <p:sp>
          <p:nvSpPr>
            <p:cNvPr id="7237" name="Google Shape;7237;p68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8" name="Google Shape;7238;p68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9" name="Google Shape;7239;p68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240" name="Google Shape;7240;p68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241" name="Google Shape;7241;p68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FC867"/>
          </a:solidFill>
        </p:grpSpPr>
        <p:sp>
          <p:nvSpPr>
            <p:cNvPr id="7242" name="Google Shape;7242;p68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3" name="Google Shape;7243;p68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4" name="Google Shape;7244;p68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5" name="Google Shape;7245;p68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46" name="Google Shape;7246;p68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FC867"/>
          </a:solidFill>
        </p:grpSpPr>
        <p:sp>
          <p:nvSpPr>
            <p:cNvPr id="7247" name="Google Shape;7247;p68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8" name="Google Shape;7248;p68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49" name="Google Shape;7249;p68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FC867"/>
          </a:solidFill>
        </p:grpSpPr>
        <p:sp>
          <p:nvSpPr>
            <p:cNvPr id="7250" name="Google Shape;7250;p68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1" name="Google Shape;7251;p68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2" name="Google Shape;7252;p68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3" name="Google Shape;7253;p68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4" name="Google Shape;7254;p68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5" name="Google Shape;7255;p68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56" name="Google Shape;7256;p68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FC867"/>
          </a:solidFill>
        </p:grpSpPr>
        <p:sp>
          <p:nvSpPr>
            <p:cNvPr id="7257" name="Google Shape;7257;p68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8" name="Google Shape;7258;p68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9" name="Google Shape;7259;p68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0" name="Google Shape;7260;p68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1" name="Google Shape;7261;p68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2" name="Google Shape;7262;p68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3" name="Google Shape;7263;p68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64" name="Google Shape;7264;p68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FC867"/>
          </a:solidFill>
        </p:grpSpPr>
        <p:sp>
          <p:nvSpPr>
            <p:cNvPr id="7265" name="Google Shape;7265;p68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6" name="Google Shape;7266;p68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7" name="Google Shape;7267;p68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8" name="Google Shape;7268;p68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69" name="Google Shape;7269;p68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FC867"/>
          </a:solidFill>
        </p:grpSpPr>
        <p:sp>
          <p:nvSpPr>
            <p:cNvPr id="7270" name="Google Shape;7270;p68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1" name="Google Shape;7271;p68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72" name="Google Shape;7272;p68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FC867"/>
          </a:solidFill>
        </p:grpSpPr>
        <p:sp>
          <p:nvSpPr>
            <p:cNvPr id="7273" name="Google Shape;7273;p68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4" name="Google Shape;7274;p68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5" name="Google Shape;7275;p68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76" name="Google Shape;7276;p68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FC867"/>
          </a:solidFill>
        </p:grpSpPr>
        <p:sp>
          <p:nvSpPr>
            <p:cNvPr id="7277" name="Google Shape;7277;p68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8" name="Google Shape;7278;p68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9" name="Google Shape;7279;p68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80" name="Google Shape;7280;p68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FC867"/>
          </a:solidFill>
        </p:grpSpPr>
        <p:sp>
          <p:nvSpPr>
            <p:cNvPr id="7281" name="Google Shape;7281;p68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2" name="Google Shape;7282;p68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83" name="Google Shape;7283;p68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FC867"/>
          </a:solidFill>
        </p:grpSpPr>
        <p:sp>
          <p:nvSpPr>
            <p:cNvPr id="7284" name="Google Shape;7284;p68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5" name="Google Shape;7285;p68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6" name="Google Shape;7286;p68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7" name="Google Shape;7287;p68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8" name="Google Shape;7288;p68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89" name="Google Shape;7289;p68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FC867"/>
          </a:solidFill>
        </p:grpSpPr>
        <p:sp>
          <p:nvSpPr>
            <p:cNvPr id="7290" name="Google Shape;7290;p68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1" name="Google Shape;7291;p68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2" name="Google Shape;7292;p68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3" name="Google Shape;7293;p68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4" name="Google Shape;7294;p68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5" name="Google Shape;7295;p68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6" name="Google Shape;7296;p68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7" name="Google Shape;7297;p68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8" name="Google Shape;7298;p68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9" name="Google Shape;7299;p68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0" name="Google Shape;7300;p68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1" name="Google Shape;7301;p68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2" name="Google Shape;7302;p68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3" name="Google Shape;7303;p68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4" name="Google Shape;7304;p68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5" name="Google Shape;7305;p68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6" name="Google Shape;7306;p68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7" name="Google Shape;7307;p68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8" name="Google Shape;7308;p68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09" name="Google Shape;7309;p68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FC867"/>
          </a:solidFill>
        </p:grpSpPr>
        <p:sp>
          <p:nvSpPr>
            <p:cNvPr id="7310" name="Google Shape;7310;p68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1" name="Google Shape;7311;p68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2" name="Google Shape;7312;p68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3" name="Google Shape;7313;p68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14" name="Google Shape;7314;p68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FC867"/>
          </a:solidFill>
        </p:grpSpPr>
        <p:sp>
          <p:nvSpPr>
            <p:cNvPr id="7315" name="Google Shape;7315;p68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6" name="Google Shape;7316;p68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7" name="Google Shape;7317;p68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18" name="Google Shape;7318;p68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FC867"/>
          </a:solidFill>
        </p:grpSpPr>
        <p:sp>
          <p:nvSpPr>
            <p:cNvPr id="7319" name="Google Shape;7319;p68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0" name="Google Shape;7320;p68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1" name="Google Shape;7321;p68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2" name="Google Shape;7322;p68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3" name="Google Shape;7323;p68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24" name="Google Shape;7324;p68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FC867"/>
          </a:solidFill>
        </p:grpSpPr>
        <p:sp>
          <p:nvSpPr>
            <p:cNvPr id="7325" name="Google Shape;7325;p68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6" name="Google Shape;7326;p68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7" name="Google Shape;7327;p68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28" name="Google Shape;7328;p68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FC867"/>
          </a:solidFill>
        </p:grpSpPr>
        <p:sp>
          <p:nvSpPr>
            <p:cNvPr id="7329" name="Google Shape;7329;p68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0" name="Google Shape;7330;p68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1" name="Google Shape;7331;p68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32" name="Google Shape;7332;p68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FC867"/>
          </a:solidFill>
        </p:grpSpPr>
        <p:sp>
          <p:nvSpPr>
            <p:cNvPr id="7333" name="Google Shape;7333;p68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4" name="Google Shape;7334;p68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5" name="Google Shape;7335;p68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6" name="Google Shape;7336;p68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7" name="Google Shape;7337;p68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38" name="Google Shape;7338;p68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FC867"/>
          </a:solidFill>
        </p:grpSpPr>
        <p:sp>
          <p:nvSpPr>
            <p:cNvPr id="7339" name="Google Shape;7339;p68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0" name="Google Shape;7340;p68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1" name="Google Shape;7341;p68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342" name="Google Shape;7342;p68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343" name="Google Shape;7343;p68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FC867"/>
          </a:solidFill>
        </p:grpSpPr>
        <p:sp>
          <p:nvSpPr>
            <p:cNvPr id="7344" name="Google Shape;7344;p68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5" name="Google Shape;7345;p68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46" name="Google Shape;7346;p68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FC867"/>
          </a:solidFill>
        </p:grpSpPr>
        <p:sp>
          <p:nvSpPr>
            <p:cNvPr id="7347" name="Google Shape;7347;p68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8" name="Google Shape;7348;p68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9" name="Google Shape;7349;p68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0" name="Google Shape;7350;p68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1" name="Google Shape;7351;p68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2" name="Google Shape;7352;p68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3" name="Google Shape;7353;p68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4" name="Google Shape;7354;p68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55" name="Google Shape;7355;p68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FC867"/>
          </a:solidFill>
        </p:grpSpPr>
        <p:sp>
          <p:nvSpPr>
            <p:cNvPr id="7356" name="Google Shape;7356;p68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7" name="Google Shape;7357;p68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8" name="Google Shape;7358;p68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59" name="Google Shape;7359;p68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FC867"/>
          </a:solidFill>
        </p:grpSpPr>
        <p:sp>
          <p:nvSpPr>
            <p:cNvPr id="7360" name="Google Shape;7360;p68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1" name="Google Shape;7361;p68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62" name="Google Shape;7362;p68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rgbClr val="FFC867"/>
          </a:solidFill>
        </p:grpSpPr>
        <p:sp>
          <p:nvSpPr>
            <p:cNvPr id="7363" name="Google Shape;7363;p68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4" name="Google Shape;7364;p68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5" name="Google Shape;7365;p68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66" name="Google Shape;7366;p68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FC867"/>
          </a:solidFill>
        </p:grpSpPr>
        <p:sp>
          <p:nvSpPr>
            <p:cNvPr id="7367" name="Google Shape;7367;p68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8" name="Google Shape;7368;p68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9" name="Google Shape;7369;p68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0" name="Google Shape;7370;p68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1" name="Google Shape;7371;p68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72" name="Google Shape;7372;p68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FC867"/>
          </a:solidFill>
        </p:grpSpPr>
        <p:sp>
          <p:nvSpPr>
            <p:cNvPr id="7373" name="Google Shape;7373;p68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4" name="Google Shape;7374;p68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375" name="Google Shape;7375;p68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376" name="Google Shape;7376;p68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FC867"/>
          </a:solidFill>
        </p:grpSpPr>
        <p:sp>
          <p:nvSpPr>
            <p:cNvPr id="7377" name="Google Shape;7377;p68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8" name="Google Shape;7378;p68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9" name="Google Shape;7379;p68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0" name="Google Shape;7380;p68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1" name="Google Shape;7381;p68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2" name="Google Shape;7382;p68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3" name="Google Shape;7383;p68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84" name="Google Shape;7384;p68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FC867"/>
          </a:solidFill>
        </p:grpSpPr>
        <p:sp>
          <p:nvSpPr>
            <p:cNvPr id="7385" name="Google Shape;7385;p68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6" name="Google Shape;7386;p68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7" name="Google Shape;7387;p68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88" name="Google Shape;7388;p68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FC867"/>
          </a:solidFill>
        </p:grpSpPr>
        <p:sp>
          <p:nvSpPr>
            <p:cNvPr id="7389" name="Google Shape;7389;p68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0" name="Google Shape;7390;p68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1" name="Google Shape;7391;p68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2" name="Google Shape;7392;p68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93" name="Google Shape;7393;p68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FC867"/>
          </a:solidFill>
        </p:grpSpPr>
        <p:sp>
          <p:nvSpPr>
            <p:cNvPr id="7394" name="Google Shape;7394;p68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5" name="Google Shape;7395;p68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6" name="Google Shape;7396;p68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7" name="Google Shape;7397;p68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8" name="Google Shape;7398;p68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9" name="Google Shape;7399;p68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00" name="Google Shape;7400;p68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FC867"/>
          </a:solidFill>
        </p:grpSpPr>
        <p:sp>
          <p:nvSpPr>
            <p:cNvPr id="7401" name="Google Shape;7401;p68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2" name="Google Shape;7402;p68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3" name="Google Shape;7403;p68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04" name="Google Shape;7404;p68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FC867"/>
          </a:solidFill>
        </p:grpSpPr>
        <p:sp>
          <p:nvSpPr>
            <p:cNvPr id="7405" name="Google Shape;7405;p68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6" name="Google Shape;7406;p68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7" name="Google Shape;7407;p68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8" name="Google Shape;7408;p68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9" name="Google Shape;7409;p68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0" name="Google Shape;7410;p68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1" name="Google Shape;7411;p68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12" name="Google Shape;7412;p68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FC867"/>
          </a:solidFill>
        </p:grpSpPr>
        <p:sp>
          <p:nvSpPr>
            <p:cNvPr id="7413" name="Google Shape;7413;p68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4" name="Google Shape;7414;p68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5" name="Google Shape;7415;p68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6" name="Google Shape;7416;p68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7" name="Google Shape;7417;p68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18" name="Google Shape;7418;p68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19" name="Google Shape;7419;p68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FC867"/>
          </a:solidFill>
        </p:grpSpPr>
        <p:sp>
          <p:nvSpPr>
            <p:cNvPr id="7420" name="Google Shape;7420;p68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1" name="Google Shape;7421;p68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2" name="Google Shape;7422;p68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23" name="Google Shape;7423;p68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FC867"/>
          </a:solidFill>
        </p:grpSpPr>
        <p:sp>
          <p:nvSpPr>
            <p:cNvPr id="7424" name="Google Shape;7424;p68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5" name="Google Shape;7425;p68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26" name="Google Shape;7426;p68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27" name="Google Shape;7427;p68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FC867"/>
          </a:solidFill>
        </p:grpSpPr>
        <p:sp>
          <p:nvSpPr>
            <p:cNvPr id="7428" name="Google Shape;7428;p68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9" name="Google Shape;7429;p68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30" name="Google Shape;7430;p68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FC867"/>
          </a:solidFill>
        </p:grpSpPr>
        <p:sp>
          <p:nvSpPr>
            <p:cNvPr id="7431" name="Google Shape;7431;p68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2" name="Google Shape;7432;p68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33" name="Google Shape;7433;p68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7434" name="Google Shape;7434;p68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35" name="Google Shape;7435;p68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FC867"/>
          </a:solidFill>
        </p:grpSpPr>
        <p:sp>
          <p:nvSpPr>
            <p:cNvPr id="7436" name="Google Shape;7436;p68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7" name="Google Shape;7437;p68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8" name="Google Shape;7438;p68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9" name="Google Shape;7439;p68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0" name="Google Shape;7440;p68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41" name="Google Shape;7441;p68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FC867"/>
          </a:solidFill>
        </p:grpSpPr>
        <p:sp>
          <p:nvSpPr>
            <p:cNvPr id="7442" name="Google Shape;7442;p68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3" name="Google Shape;7443;p68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4" name="Google Shape;7444;p68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5" name="Google Shape;7445;p68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6" name="Google Shape;7446;p68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7" name="Google Shape;7447;p68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48" name="Google Shape;7448;p68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FC867"/>
          </a:solidFill>
        </p:grpSpPr>
        <p:sp>
          <p:nvSpPr>
            <p:cNvPr id="7449" name="Google Shape;7449;p68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0" name="Google Shape;7450;p68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1" name="Google Shape;7451;p68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2" name="Google Shape;7452;p68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3" name="Google Shape;7453;p68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54" name="Google Shape;7454;p68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FC867"/>
          </a:solidFill>
        </p:grpSpPr>
        <p:sp>
          <p:nvSpPr>
            <p:cNvPr id="7455" name="Google Shape;7455;p68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6" name="Google Shape;7456;p68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7" name="Google Shape;7457;p68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8" name="Google Shape;7458;p68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59" name="Google Shape;7459;p68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FC867"/>
          </a:solidFill>
        </p:grpSpPr>
        <p:sp>
          <p:nvSpPr>
            <p:cNvPr id="7460" name="Google Shape;7460;p68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1" name="Google Shape;7461;p68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2" name="Google Shape;7462;p68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FC867"/>
          </a:solidFill>
        </p:grpSpPr>
        <p:sp>
          <p:nvSpPr>
            <p:cNvPr id="7463" name="Google Shape;7463;p68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4" name="Google Shape;7464;p68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5" name="Google Shape;7465;p68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FC867"/>
          </a:solidFill>
        </p:grpSpPr>
        <p:sp>
          <p:nvSpPr>
            <p:cNvPr id="7466" name="Google Shape;7466;p68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7" name="Google Shape;7467;p68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8" name="Google Shape;7468;p68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FC867"/>
          </a:solidFill>
        </p:grpSpPr>
        <p:sp>
          <p:nvSpPr>
            <p:cNvPr id="7469" name="Google Shape;7469;p68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0" name="Google Shape;7470;p68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71" name="Google Shape;7471;p68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FC867"/>
          </a:solidFill>
        </p:grpSpPr>
        <p:sp>
          <p:nvSpPr>
            <p:cNvPr id="7472" name="Google Shape;7472;p68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3" name="Google Shape;7473;p68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4" name="Google Shape;7474;p68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5" name="Google Shape;7475;p68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6" name="Google Shape;7476;p68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7" name="Google Shape;7477;p68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78" name="Google Shape;7478;p68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FC867"/>
          </a:solidFill>
        </p:grpSpPr>
        <p:sp>
          <p:nvSpPr>
            <p:cNvPr id="7479" name="Google Shape;7479;p68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0" name="Google Shape;7480;p68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1" name="Google Shape;7481;p68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82" name="Google Shape;7482;p68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FC867"/>
          </a:solidFill>
        </p:grpSpPr>
        <p:sp>
          <p:nvSpPr>
            <p:cNvPr id="7483" name="Google Shape;7483;p68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4" name="Google Shape;7484;p68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5" name="Google Shape;7485;p68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6" name="Google Shape;7486;p68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87" name="Google Shape;7487;p68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FC867"/>
          </a:solidFill>
        </p:grpSpPr>
        <p:sp>
          <p:nvSpPr>
            <p:cNvPr id="7488" name="Google Shape;7488;p68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9" name="Google Shape;7489;p68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0" name="Google Shape;7490;p68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91" name="Google Shape;7491;p68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FC867"/>
          </a:solidFill>
        </p:grpSpPr>
        <p:sp>
          <p:nvSpPr>
            <p:cNvPr id="7492" name="Google Shape;7492;p68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3" name="Google Shape;7493;p68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4" name="Google Shape;7494;p68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5" name="Google Shape;7495;p68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6" name="Google Shape;7496;p68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7" name="Google Shape;7497;p68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8" name="Google Shape;7498;p68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9" name="Google Shape;7499;p68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00" name="Google Shape;7500;p68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FC867"/>
          </a:solidFill>
        </p:grpSpPr>
        <p:sp>
          <p:nvSpPr>
            <p:cNvPr id="7501" name="Google Shape;7501;p68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2" name="Google Shape;7502;p68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3" name="Google Shape;7503;p68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4" name="Google Shape;7504;p68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5" name="Google Shape;7505;p68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06" name="Google Shape;7506;p68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FC867"/>
          </a:solidFill>
        </p:grpSpPr>
        <p:sp>
          <p:nvSpPr>
            <p:cNvPr id="7507" name="Google Shape;7507;p68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8" name="Google Shape;7508;p68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9" name="Google Shape;7509;p68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0" name="Google Shape;7510;p68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1" name="Google Shape;7511;p68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2" name="Google Shape;7512;p68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13" name="Google Shape;7513;p68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FC867"/>
          </a:solidFill>
        </p:grpSpPr>
        <p:sp>
          <p:nvSpPr>
            <p:cNvPr id="7514" name="Google Shape;7514;p68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5" name="Google Shape;7515;p68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6" name="Google Shape;7516;p68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7" name="Google Shape;7517;p68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8" name="Google Shape;7518;p68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9" name="Google Shape;7519;p68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0" name="Google Shape;7520;p68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1" name="Google Shape;7521;p68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2" name="Google Shape;7522;p68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3" name="Google Shape;7523;p68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4" name="Google Shape;7524;p68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5" name="Google Shape;7525;p68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26" name="Google Shape;7526;p68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FC867"/>
          </a:solidFill>
        </p:grpSpPr>
        <p:sp>
          <p:nvSpPr>
            <p:cNvPr id="7527" name="Google Shape;7527;p68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8" name="Google Shape;7528;p68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9" name="Google Shape;7529;p68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0" name="Google Shape;7530;p68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1" name="Google Shape;7531;p68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2" name="Google Shape;7532;p68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3" name="Google Shape;7533;p68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34" name="Google Shape;7534;p68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FC867"/>
          </a:solidFill>
        </p:grpSpPr>
        <p:sp>
          <p:nvSpPr>
            <p:cNvPr id="7535" name="Google Shape;7535;p68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6" name="Google Shape;7536;p68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7" name="Google Shape;7537;p68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8" name="Google Shape;7538;p68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9" name="Google Shape;7539;p68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40" name="Google Shape;7540;p68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FC867"/>
          </a:solidFill>
        </p:grpSpPr>
        <p:sp>
          <p:nvSpPr>
            <p:cNvPr id="7541" name="Google Shape;7541;p68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2" name="Google Shape;7542;p68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543" name="Google Shape;7543;p68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544" name="Google Shape;7544;p68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FC867"/>
          </a:solidFill>
        </p:grpSpPr>
        <p:sp>
          <p:nvSpPr>
            <p:cNvPr id="7545" name="Google Shape;7545;p68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6" name="Google Shape;7546;p68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47" name="Google Shape;7547;p68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FC867"/>
          </a:solidFill>
        </p:grpSpPr>
        <p:sp>
          <p:nvSpPr>
            <p:cNvPr id="7548" name="Google Shape;7548;p68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9" name="Google Shape;7549;p68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0" name="Google Shape;7550;p68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51" name="Google Shape;7551;p68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FC867"/>
          </a:solidFill>
        </p:grpSpPr>
        <p:sp>
          <p:nvSpPr>
            <p:cNvPr id="7552" name="Google Shape;7552;p68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3" name="Google Shape;7553;p68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4" name="Google Shape;7554;p68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55" name="Google Shape;7555;p68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FC867"/>
          </a:solidFill>
        </p:grpSpPr>
        <p:sp>
          <p:nvSpPr>
            <p:cNvPr id="7556" name="Google Shape;7556;p68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7" name="Google Shape;7557;p68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58" name="Google Shape;7558;p68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FC867"/>
          </a:solidFill>
        </p:grpSpPr>
        <p:sp>
          <p:nvSpPr>
            <p:cNvPr id="7559" name="Google Shape;7559;p68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0" name="Google Shape;7560;p68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61" name="Google Shape;7561;p68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FC867"/>
          </a:solidFill>
        </p:grpSpPr>
        <p:sp>
          <p:nvSpPr>
            <p:cNvPr id="7562" name="Google Shape;7562;p68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3" name="Google Shape;7563;p68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4" name="Google Shape;7564;p68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65" name="Google Shape;7565;p68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FC867"/>
          </a:solidFill>
        </p:grpSpPr>
        <p:sp>
          <p:nvSpPr>
            <p:cNvPr id="7566" name="Google Shape;7566;p68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7" name="Google Shape;7567;p68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8" name="Google Shape;7568;p68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69" name="Google Shape;7569;p68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FC867"/>
          </a:solidFill>
        </p:grpSpPr>
        <p:sp>
          <p:nvSpPr>
            <p:cNvPr id="7570" name="Google Shape;7570;p68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71" name="Google Shape;7571;p68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72" name="Google Shape;7572;p68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73" name="Google Shape;7573;p68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74" name="Google Shape;7574;p68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FC867"/>
          </a:solidFill>
        </p:grpSpPr>
        <p:sp>
          <p:nvSpPr>
            <p:cNvPr id="7575" name="Google Shape;7575;p68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76" name="Google Shape;7576;p68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77" name="Google Shape;7577;p68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78" name="Google Shape;7578;p68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79" name="Google Shape;7579;p68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FC867"/>
          </a:solidFill>
        </p:grpSpPr>
        <p:sp>
          <p:nvSpPr>
            <p:cNvPr id="7580" name="Google Shape;7580;p68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81" name="Google Shape;7581;p68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82" name="Google Shape;7582;p68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83" name="Google Shape;7583;p68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8" name="Google Shape;7588;p69"/>
          <p:cNvSpPr txBox="1">
            <a:spLocks noGrp="1"/>
          </p:cNvSpPr>
          <p:nvPr>
            <p:ph type="title"/>
          </p:nvPr>
        </p:nvSpPr>
        <p:spPr>
          <a:xfrm>
            <a:off x="-528356" y="734739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Arial"/>
                <a:ea typeface="Arial"/>
                <a:cs typeface="Arial"/>
                <a:sym typeface="Arial"/>
              </a:rPr>
              <a:t>Educational I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9" name="Google Shape;7589;p69"/>
          <p:cNvSpPr txBox="1">
            <a:spLocks noGrp="1"/>
          </p:cNvSpPr>
          <p:nvPr>
            <p:ph type="title" idx="4294967295"/>
          </p:nvPr>
        </p:nvSpPr>
        <p:spPr>
          <a:xfrm>
            <a:off x="5027077" y="807069"/>
            <a:ext cx="3482975" cy="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Arial"/>
                <a:ea typeface="Arial"/>
                <a:cs typeface="Arial"/>
                <a:sym typeface="Arial"/>
              </a:rPr>
              <a:t>Medical Icons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90" name="Google Shape;7590;p69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FFC867"/>
          </a:solidFill>
        </p:grpSpPr>
        <p:sp>
          <p:nvSpPr>
            <p:cNvPr id="7591" name="Google Shape;7591;p69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69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69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4" name="Google Shape;7594;p69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FFC867"/>
          </a:solidFill>
        </p:grpSpPr>
        <p:sp>
          <p:nvSpPr>
            <p:cNvPr id="7595" name="Google Shape;7595;p69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69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69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8" name="Google Shape;7598;p69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FFC867"/>
          </a:solidFill>
        </p:grpSpPr>
        <p:sp>
          <p:nvSpPr>
            <p:cNvPr id="7599" name="Google Shape;7599;p69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69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69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02" name="Google Shape;7602;p69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FFC867"/>
          </a:solidFill>
        </p:grpSpPr>
        <p:sp>
          <p:nvSpPr>
            <p:cNvPr id="7603" name="Google Shape;7603;p69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69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69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69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07" name="Google Shape;7607;p69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FFC867"/>
          </a:solidFill>
        </p:grpSpPr>
        <p:sp>
          <p:nvSpPr>
            <p:cNvPr id="7608" name="Google Shape;7608;p69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69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69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11" name="Google Shape;7611;p69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12" name="Google Shape;7612;p69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FFC867"/>
          </a:solidFill>
        </p:grpSpPr>
        <p:sp>
          <p:nvSpPr>
            <p:cNvPr id="7613" name="Google Shape;7613;p69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69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5" name="Google Shape;7615;p69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FFC867"/>
          </a:solidFill>
        </p:grpSpPr>
        <p:sp>
          <p:nvSpPr>
            <p:cNvPr id="7616" name="Google Shape;7616;p69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69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18" name="Google Shape;7618;p69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9" name="Google Shape;7619;p69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20" name="Google Shape;7620;p69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FFC867"/>
          </a:solidFill>
        </p:grpSpPr>
        <p:sp>
          <p:nvSpPr>
            <p:cNvPr id="7621" name="Google Shape;7621;p69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69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69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69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5" name="Google Shape;7625;p69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FFC867"/>
          </a:solidFill>
        </p:grpSpPr>
        <p:sp>
          <p:nvSpPr>
            <p:cNvPr id="7626" name="Google Shape;7626;p69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69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28" name="Google Shape;7628;p69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29" name="Google Shape;7629;p69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FFC867"/>
          </a:solidFill>
        </p:grpSpPr>
        <p:sp>
          <p:nvSpPr>
            <p:cNvPr id="7630" name="Google Shape;7630;p69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69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69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69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69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5" name="Google Shape;7635;p69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6" name="Google Shape;7636;p69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FFC867"/>
          </a:solidFill>
        </p:grpSpPr>
        <p:sp>
          <p:nvSpPr>
            <p:cNvPr id="7637" name="Google Shape;7637;p69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69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69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69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69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69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69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44" name="Google Shape;7644;p69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FFC867"/>
          </a:solidFill>
        </p:grpSpPr>
        <p:sp>
          <p:nvSpPr>
            <p:cNvPr id="7645" name="Google Shape;7645;p69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69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47" name="Google Shape;7647;p69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FFC867"/>
          </a:solidFill>
        </p:grpSpPr>
        <p:sp>
          <p:nvSpPr>
            <p:cNvPr id="7648" name="Google Shape;7648;p69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69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69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69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2" name="Google Shape;7652;p69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FFC867"/>
          </a:solidFill>
        </p:grpSpPr>
        <p:sp>
          <p:nvSpPr>
            <p:cNvPr id="7653" name="Google Shape;7653;p69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69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69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56" name="Google Shape;7656;p69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57" name="Google Shape;7657;p69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FFC867"/>
          </a:solidFill>
        </p:grpSpPr>
        <p:sp>
          <p:nvSpPr>
            <p:cNvPr id="7658" name="Google Shape;7658;p69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69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0" name="Google Shape;7660;p69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1" name="Google Shape;7661;p69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62" name="Google Shape;7662;p69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FFC867"/>
          </a:solidFill>
        </p:grpSpPr>
        <p:sp>
          <p:nvSpPr>
            <p:cNvPr id="7663" name="Google Shape;7663;p69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69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5" name="Google Shape;7665;p69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FFC867"/>
          </a:solidFill>
        </p:grpSpPr>
        <p:sp>
          <p:nvSpPr>
            <p:cNvPr id="7666" name="Google Shape;7666;p69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69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69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9" name="Google Shape;7669;p69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0" name="Google Shape;7670;p69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FFC867"/>
          </a:solidFill>
        </p:grpSpPr>
        <p:sp>
          <p:nvSpPr>
            <p:cNvPr id="7671" name="Google Shape;7671;p69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2" name="Google Shape;7672;p69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3" name="Google Shape;7673;p69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74" name="Google Shape;7674;p69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5" name="Google Shape;7675;p69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FFC867"/>
          </a:solidFill>
        </p:grpSpPr>
        <p:sp>
          <p:nvSpPr>
            <p:cNvPr id="7676" name="Google Shape;7676;p69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7" name="Google Shape;7677;p69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69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9" name="Google Shape;7679;p69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FFC867"/>
          </a:solidFill>
        </p:grpSpPr>
        <p:sp>
          <p:nvSpPr>
            <p:cNvPr id="7680" name="Google Shape;7680;p69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1" name="Google Shape;7681;p69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69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69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4" name="Google Shape;7684;p69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FFC867"/>
          </a:solidFill>
        </p:grpSpPr>
        <p:sp>
          <p:nvSpPr>
            <p:cNvPr id="7685" name="Google Shape;7685;p69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69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7" name="Google Shape;7687;p69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FFC867"/>
          </a:solidFill>
        </p:grpSpPr>
        <p:sp>
          <p:nvSpPr>
            <p:cNvPr id="7688" name="Google Shape;7688;p69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69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0" name="Google Shape;7690;p69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FFC867"/>
          </a:solidFill>
        </p:grpSpPr>
        <p:sp>
          <p:nvSpPr>
            <p:cNvPr id="7691" name="Google Shape;7691;p69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69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3" name="Google Shape;7693;p69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4" name="Google Shape;7694;p69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69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6" name="Google Shape;7696;p69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FFC867"/>
          </a:solidFill>
        </p:grpSpPr>
        <p:sp>
          <p:nvSpPr>
            <p:cNvPr id="7697" name="Google Shape;7697;p69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8" name="Google Shape;7698;p69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69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0" name="Google Shape;7700;p69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01" name="Google Shape;7701;p69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2" name="Google Shape;7702;p69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03" name="Google Shape;7703;p69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FFC867"/>
          </a:solidFill>
        </p:grpSpPr>
        <p:sp>
          <p:nvSpPr>
            <p:cNvPr id="7704" name="Google Shape;7704;p69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5" name="Google Shape;7705;p69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6" name="Google Shape;7706;p69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FFC867"/>
          </a:solidFill>
        </p:grpSpPr>
        <p:sp>
          <p:nvSpPr>
            <p:cNvPr id="7707" name="Google Shape;7707;p69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8" name="Google Shape;7708;p69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9" name="Google Shape;7709;p69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FFC867"/>
          </a:solidFill>
        </p:grpSpPr>
        <p:sp>
          <p:nvSpPr>
            <p:cNvPr id="7710" name="Google Shape;7710;p69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1" name="Google Shape;7711;p69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2" name="Google Shape;7712;p69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FFC867"/>
          </a:solidFill>
        </p:grpSpPr>
        <p:sp>
          <p:nvSpPr>
            <p:cNvPr id="7713" name="Google Shape;7713;p69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69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69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69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69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69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69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69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1" name="Google Shape;7721;p69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FFC867"/>
          </a:solidFill>
        </p:grpSpPr>
        <p:sp>
          <p:nvSpPr>
            <p:cNvPr id="7722" name="Google Shape;7722;p69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69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24" name="Google Shape;7724;p69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25" name="Google Shape;7725;p69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FFC867"/>
          </a:solidFill>
        </p:grpSpPr>
        <p:sp>
          <p:nvSpPr>
            <p:cNvPr id="7726" name="Google Shape;7726;p69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69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8" name="Google Shape;7728;p69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FFC867"/>
          </a:solidFill>
        </p:grpSpPr>
        <p:sp>
          <p:nvSpPr>
            <p:cNvPr id="7729" name="Google Shape;7729;p69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69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1" name="Google Shape;7731;p69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FFC867"/>
          </a:solidFill>
        </p:grpSpPr>
        <p:sp>
          <p:nvSpPr>
            <p:cNvPr id="7732" name="Google Shape;7732;p69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69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69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5" name="Google Shape;7735;p69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FFC867"/>
          </a:solidFill>
        </p:grpSpPr>
        <p:sp>
          <p:nvSpPr>
            <p:cNvPr id="7736" name="Google Shape;7736;p69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69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38" name="Google Shape;7738;p69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39" name="Google Shape;7739;p69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FFC867"/>
          </a:solidFill>
        </p:grpSpPr>
        <p:sp>
          <p:nvSpPr>
            <p:cNvPr id="7740" name="Google Shape;7740;p69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69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69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43" name="Google Shape;7743;p69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FFC867"/>
          </a:solidFill>
        </p:grpSpPr>
        <p:sp>
          <p:nvSpPr>
            <p:cNvPr id="7744" name="Google Shape;7744;p69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69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46" name="Google Shape;7746;p69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FFC867"/>
          </a:solidFill>
        </p:grpSpPr>
        <p:sp>
          <p:nvSpPr>
            <p:cNvPr id="7747" name="Google Shape;7747;p69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69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49" name="Google Shape;7749;p69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FFC867"/>
          </a:solidFill>
        </p:grpSpPr>
        <p:sp>
          <p:nvSpPr>
            <p:cNvPr id="7750" name="Google Shape;7750;p69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69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69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3" name="Google Shape;7753;p69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54" name="Google Shape;7754;p69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FFC867"/>
          </a:solidFill>
        </p:grpSpPr>
        <p:sp>
          <p:nvSpPr>
            <p:cNvPr id="7755" name="Google Shape;7755;p69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69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69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8" name="Google Shape;7758;p69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FFC867"/>
          </a:solidFill>
        </p:grpSpPr>
        <p:sp>
          <p:nvSpPr>
            <p:cNvPr id="7759" name="Google Shape;7759;p69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0" name="Google Shape;7760;p69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1" name="Google Shape;7761;p69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2" name="Google Shape;7762;p69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3" name="Google Shape;7763;p69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4" name="Google Shape;7764;p69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65" name="Google Shape;7765;p69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FFC867"/>
          </a:solidFill>
        </p:grpSpPr>
        <p:sp>
          <p:nvSpPr>
            <p:cNvPr id="7766" name="Google Shape;7766;p69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69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68" name="Google Shape;7768;p69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FFC867"/>
          </a:solidFill>
        </p:grpSpPr>
        <p:sp>
          <p:nvSpPr>
            <p:cNvPr id="7769" name="Google Shape;7769;p69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0" name="Google Shape;7770;p69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1" name="Google Shape;7771;p69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FFC867"/>
          </a:solidFill>
        </p:grpSpPr>
        <p:sp>
          <p:nvSpPr>
            <p:cNvPr id="7772" name="Google Shape;7772;p69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69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69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69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69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7" name="Google Shape;7777;p69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FFC867"/>
          </a:solidFill>
        </p:grpSpPr>
        <p:sp>
          <p:nvSpPr>
            <p:cNvPr id="7778" name="Google Shape;7778;p69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9" name="Google Shape;7779;p69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0" name="Google Shape;7780;p69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69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82" name="Google Shape;7782;p69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3" name="Google Shape;7783;p69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FFC867"/>
          </a:solidFill>
        </p:grpSpPr>
        <p:sp>
          <p:nvSpPr>
            <p:cNvPr id="7784" name="Google Shape;7784;p69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69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69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69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8" name="Google Shape;7788;p69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FFC867"/>
          </a:solidFill>
        </p:grpSpPr>
        <p:sp>
          <p:nvSpPr>
            <p:cNvPr id="7789" name="Google Shape;7789;p69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69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69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2" name="Google Shape;7792;p69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FFC867"/>
          </a:solidFill>
        </p:grpSpPr>
        <p:sp>
          <p:nvSpPr>
            <p:cNvPr id="7793" name="Google Shape;7793;p69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69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69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6" name="Google Shape;7796;p69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FFC867"/>
          </a:solidFill>
        </p:grpSpPr>
        <p:sp>
          <p:nvSpPr>
            <p:cNvPr id="7797" name="Google Shape;7797;p69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69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69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69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69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69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69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69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69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06" name="Google Shape;7806;p69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07" name="Google Shape;7807;p69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FFC867"/>
          </a:solidFill>
        </p:grpSpPr>
        <p:sp>
          <p:nvSpPr>
            <p:cNvPr id="7808" name="Google Shape;7808;p69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69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69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1" name="Google Shape;7811;p69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FFC867"/>
          </a:solidFill>
        </p:grpSpPr>
        <p:sp>
          <p:nvSpPr>
            <p:cNvPr id="7812" name="Google Shape;7812;p69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69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4" name="Google Shape;7814;p69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FFC867"/>
          </a:solidFill>
        </p:grpSpPr>
        <p:sp>
          <p:nvSpPr>
            <p:cNvPr id="7815" name="Google Shape;7815;p69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6" name="Google Shape;7816;p69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17" name="Google Shape;7817;p69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18" name="Google Shape;7818;p69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FFC867"/>
          </a:solidFill>
        </p:grpSpPr>
        <p:sp>
          <p:nvSpPr>
            <p:cNvPr id="7819" name="Google Shape;7819;p69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0" name="Google Shape;7820;p69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1" name="Google Shape;7821;p69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FFC867"/>
          </a:solidFill>
        </p:grpSpPr>
        <p:sp>
          <p:nvSpPr>
            <p:cNvPr id="7822" name="Google Shape;7822;p69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3" name="Google Shape;7823;p69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4" name="Google Shape;7824;p69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FFC867"/>
          </a:solidFill>
        </p:grpSpPr>
        <p:sp>
          <p:nvSpPr>
            <p:cNvPr id="7825" name="Google Shape;7825;p69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6" name="Google Shape;7826;p69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7" name="Google Shape;7827;p69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FFC867"/>
          </a:solidFill>
        </p:grpSpPr>
        <p:sp>
          <p:nvSpPr>
            <p:cNvPr id="7828" name="Google Shape;7828;p69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9" name="Google Shape;7829;p69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30" name="Google Shape;7830;p69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FFC867"/>
          </a:solidFill>
        </p:grpSpPr>
        <p:sp>
          <p:nvSpPr>
            <p:cNvPr id="7831" name="Google Shape;7831;p69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2" name="Google Shape;7832;p69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3" name="Google Shape;7833;p69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4" name="Google Shape;7834;p69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35" name="Google Shape;7835;p69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FFC867"/>
          </a:solidFill>
        </p:grpSpPr>
        <p:sp>
          <p:nvSpPr>
            <p:cNvPr id="7836" name="Google Shape;7836;p69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7" name="Google Shape;7837;p69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38" name="Google Shape;7838;p69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FFC867"/>
          </a:solidFill>
        </p:grpSpPr>
        <p:sp>
          <p:nvSpPr>
            <p:cNvPr id="7839" name="Google Shape;7839;p69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0" name="Google Shape;7840;p69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41" name="Google Shape;7841;p69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FFC867"/>
          </a:solidFill>
        </p:grpSpPr>
        <p:sp>
          <p:nvSpPr>
            <p:cNvPr id="7842" name="Google Shape;7842;p69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3" name="Google Shape;7843;p69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4" name="Google Shape;7844;p69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5" name="Google Shape;7845;p69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6" name="Google Shape;7846;p69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47" name="Google Shape;7847;p69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FFC867"/>
          </a:solidFill>
        </p:grpSpPr>
        <p:sp>
          <p:nvSpPr>
            <p:cNvPr id="7848" name="Google Shape;7848;p69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9" name="Google Shape;7849;p69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0" name="Google Shape;7850;p69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69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69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69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69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69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6" name="Google Shape;7856;p69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FFC867"/>
          </a:solidFill>
        </p:grpSpPr>
        <p:sp>
          <p:nvSpPr>
            <p:cNvPr id="7857" name="Google Shape;7857;p69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69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69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0" name="Google Shape;7860;p69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FFC867"/>
          </a:solidFill>
        </p:grpSpPr>
        <p:sp>
          <p:nvSpPr>
            <p:cNvPr id="7861" name="Google Shape;7861;p69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69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69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69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5" name="Google Shape;7865;p69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FFC867"/>
          </a:solidFill>
        </p:grpSpPr>
        <p:sp>
          <p:nvSpPr>
            <p:cNvPr id="7866" name="Google Shape;7866;p69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69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8" name="Google Shape;7868;p69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69" name="Google Shape;7869;p69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FFC867"/>
          </a:solidFill>
        </p:grpSpPr>
        <p:sp>
          <p:nvSpPr>
            <p:cNvPr id="7870" name="Google Shape;7870;p69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69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69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69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4" name="Google Shape;7874;p69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FFC867"/>
          </a:solidFill>
        </p:grpSpPr>
        <p:sp>
          <p:nvSpPr>
            <p:cNvPr id="7875" name="Google Shape;7875;p69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69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69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69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9" name="Google Shape;7879;p69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FFC867"/>
          </a:solidFill>
        </p:grpSpPr>
        <p:sp>
          <p:nvSpPr>
            <p:cNvPr id="7880" name="Google Shape;7880;p69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69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69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3" name="Google Shape;7883;p69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FFC867"/>
          </a:solidFill>
        </p:grpSpPr>
        <p:sp>
          <p:nvSpPr>
            <p:cNvPr id="7884" name="Google Shape;7884;p69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69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6" name="Google Shape;7886;p69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FFC867"/>
          </a:solidFill>
        </p:grpSpPr>
        <p:sp>
          <p:nvSpPr>
            <p:cNvPr id="7887" name="Google Shape;7887;p69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69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69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90" name="Google Shape;7890;p69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FFC867"/>
          </a:solidFill>
        </p:grpSpPr>
        <p:sp>
          <p:nvSpPr>
            <p:cNvPr id="7891" name="Google Shape;7891;p69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69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93" name="Google Shape;7893;p69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FFC867"/>
          </a:solidFill>
        </p:grpSpPr>
        <p:sp>
          <p:nvSpPr>
            <p:cNvPr id="7894" name="Google Shape;7894;p69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69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96" name="Google Shape;7896;p69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FFC867"/>
          </a:solidFill>
        </p:grpSpPr>
        <p:sp>
          <p:nvSpPr>
            <p:cNvPr id="7897" name="Google Shape;7897;p69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69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69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69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01" name="Google Shape;7901;p69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02" name="Google Shape;7902;p69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FFC867"/>
          </a:solidFill>
        </p:grpSpPr>
        <p:sp>
          <p:nvSpPr>
            <p:cNvPr id="7903" name="Google Shape;7903;p69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69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69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06" name="Google Shape;7906;p69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07" name="Google Shape;7907;p69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FFC867"/>
          </a:solidFill>
        </p:grpSpPr>
        <p:sp>
          <p:nvSpPr>
            <p:cNvPr id="7908" name="Google Shape;7908;p69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69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69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1" name="Google Shape;7911;p69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12" name="Google Shape;7912;p69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FFC867"/>
          </a:solidFill>
        </p:grpSpPr>
        <p:sp>
          <p:nvSpPr>
            <p:cNvPr id="7913" name="Google Shape;7913;p69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69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69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6" name="Google Shape;7916;p69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FFC867"/>
          </a:solidFill>
        </p:grpSpPr>
        <p:sp>
          <p:nvSpPr>
            <p:cNvPr id="7917" name="Google Shape;7917;p69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69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69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20" name="Google Shape;7920;p69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FFC867"/>
          </a:solidFill>
        </p:grpSpPr>
        <p:sp>
          <p:nvSpPr>
            <p:cNvPr id="7921" name="Google Shape;7921;p69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69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3" name="Google Shape;7923;p69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69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69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6" name="Google Shape;7926;p69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27" name="Google Shape;7927;p69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FFC867"/>
          </a:solidFill>
        </p:grpSpPr>
        <p:sp>
          <p:nvSpPr>
            <p:cNvPr id="7928" name="Google Shape;7928;p69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69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69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1" name="Google Shape;7931;p69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32" name="Google Shape;7932;p69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FFC867"/>
          </a:solidFill>
        </p:grpSpPr>
        <p:sp>
          <p:nvSpPr>
            <p:cNvPr id="7933" name="Google Shape;7933;p69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69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69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69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69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69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69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69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69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2" name="Google Shape;7942;p69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3" name="Google Shape;7943;p69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44" name="Google Shape;7944;p69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1" name="Google Shape;7951;p70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2" name="Google Shape;7952;p70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rgbClr val="FFC867"/>
          </a:solidFill>
        </p:grpSpPr>
        <p:sp>
          <p:nvSpPr>
            <p:cNvPr id="7953" name="Google Shape;7953;p70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4" name="Google Shape;7954;p70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5" name="Google Shape;7955;p70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rgbClr val="FFC867"/>
          </a:solidFill>
        </p:grpSpPr>
        <p:sp>
          <p:nvSpPr>
            <p:cNvPr id="7956" name="Google Shape;7956;p70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7" name="Google Shape;7957;p70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70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59" name="Google Shape;7959;p70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60" name="Google Shape;7960;p70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rgbClr val="FFC867"/>
          </a:solidFill>
        </p:grpSpPr>
        <p:sp>
          <p:nvSpPr>
            <p:cNvPr id="7961" name="Google Shape;7961;p70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70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3" name="Google Shape;7963;p70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64" name="Google Shape;7964;p70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rgbClr val="FFC867"/>
          </a:solidFill>
        </p:grpSpPr>
        <p:sp>
          <p:nvSpPr>
            <p:cNvPr id="7965" name="Google Shape;7965;p70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70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70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8" name="Google Shape;7968;p70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9" name="Google Shape;7969;p70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70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70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2" name="Google Shape;7972;p70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3" name="Google Shape;7973;p70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4" name="Google Shape;7974;p70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rgbClr val="FFC867"/>
          </a:solidFill>
        </p:grpSpPr>
        <p:sp>
          <p:nvSpPr>
            <p:cNvPr id="7975" name="Google Shape;7975;p70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6" name="Google Shape;7976;p70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7" name="Google Shape;7977;p70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8" name="Google Shape;7978;p70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rgbClr val="FFC867"/>
          </a:solidFill>
        </p:grpSpPr>
        <p:sp>
          <p:nvSpPr>
            <p:cNvPr id="7979" name="Google Shape;7979;p70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0" name="Google Shape;7980;p70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70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2" name="Google Shape;7982;p70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rgbClr val="FFC867"/>
          </a:solidFill>
        </p:grpSpPr>
        <p:sp>
          <p:nvSpPr>
            <p:cNvPr id="7983" name="Google Shape;7983;p70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4" name="Google Shape;7984;p70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5" name="Google Shape;7985;p70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rgbClr val="FFC867"/>
          </a:solidFill>
        </p:grpSpPr>
        <p:sp>
          <p:nvSpPr>
            <p:cNvPr id="7986" name="Google Shape;7986;p70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70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8" name="Google Shape;7988;p70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9" name="Google Shape;7989;p70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70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70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70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70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4" name="Google Shape;7994;p70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5" name="Google Shape;7995;p70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rgbClr val="FFC867"/>
          </a:solidFill>
        </p:grpSpPr>
        <p:sp>
          <p:nvSpPr>
            <p:cNvPr id="7996" name="Google Shape;7996;p70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70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70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9" name="Google Shape;7999;p70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00" name="Google Shape;8000;p70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1" name="Google Shape;8001;p70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2" name="Google Shape;8002;p70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03" name="Google Shape;8003;p70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rgbClr val="FFC867"/>
          </a:solidFill>
        </p:grpSpPr>
        <p:sp>
          <p:nvSpPr>
            <p:cNvPr id="8004" name="Google Shape;8004;p70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70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70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7" name="Google Shape;8007;p70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8" name="Google Shape;8008;p70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70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70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70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70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70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4" name="Google Shape;8014;p70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5" name="Google Shape;8015;p70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70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70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8" name="Google Shape;8018;p70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rgbClr val="FFC867"/>
          </a:solidFill>
        </p:grpSpPr>
        <p:sp>
          <p:nvSpPr>
            <p:cNvPr id="8019" name="Google Shape;8019;p70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70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1" name="Google Shape;8021;p70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rgbClr val="FFC867"/>
          </a:solidFill>
        </p:grpSpPr>
        <p:sp>
          <p:nvSpPr>
            <p:cNvPr id="8022" name="Google Shape;8022;p70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70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70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5" name="Google Shape;8025;p70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rgbClr val="FFC867"/>
          </a:solidFill>
        </p:grpSpPr>
        <p:sp>
          <p:nvSpPr>
            <p:cNvPr id="8026" name="Google Shape;8026;p70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70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70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9" name="Google Shape;8029;p70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rgbClr val="FFC867"/>
          </a:solidFill>
        </p:grpSpPr>
        <p:sp>
          <p:nvSpPr>
            <p:cNvPr id="8030" name="Google Shape;8030;p70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70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2" name="Google Shape;8032;p70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70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70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35" name="Google Shape;8035;p70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rgbClr val="FFC867"/>
          </a:solidFill>
        </p:grpSpPr>
        <p:sp>
          <p:nvSpPr>
            <p:cNvPr id="8036" name="Google Shape;8036;p70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70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70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70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0" name="Google Shape;8040;p70"/>
          <p:cNvGrpSpPr/>
          <p:nvPr/>
        </p:nvGrpSpPr>
        <p:grpSpPr>
          <a:xfrm>
            <a:off x="1738564" y="1533936"/>
            <a:ext cx="368186" cy="364224"/>
            <a:chOff x="-64406125" y="3362225"/>
            <a:chExt cx="318225" cy="314800"/>
          </a:xfrm>
          <a:solidFill>
            <a:srgbClr val="FFC867"/>
          </a:solidFill>
        </p:grpSpPr>
        <p:sp>
          <p:nvSpPr>
            <p:cNvPr id="8041" name="Google Shape;8041;p70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70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43" name="Google Shape;8043;p70"/>
          <p:cNvSpPr/>
          <p:nvPr/>
        </p:nvSpPr>
        <p:spPr>
          <a:xfrm>
            <a:off x="1801771" y="1975400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44" name="Google Shape;8044;p70"/>
          <p:cNvGrpSpPr/>
          <p:nvPr/>
        </p:nvGrpSpPr>
        <p:grpSpPr>
          <a:xfrm>
            <a:off x="1739027" y="2404781"/>
            <a:ext cx="367261" cy="366364"/>
            <a:chOff x="-64410850" y="4094450"/>
            <a:chExt cx="317425" cy="316650"/>
          </a:xfrm>
          <a:solidFill>
            <a:srgbClr val="FFC867"/>
          </a:solidFill>
        </p:grpSpPr>
        <p:sp>
          <p:nvSpPr>
            <p:cNvPr id="8045" name="Google Shape;8045;p70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70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70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48" name="Google Shape;8048;p70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49" name="Google Shape;8049;p70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rgbClr val="FFC867"/>
          </a:solidFill>
        </p:grpSpPr>
        <p:sp>
          <p:nvSpPr>
            <p:cNvPr id="8050" name="Google Shape;8050;p70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70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2" name="Google Shape;8052;p70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rgbClr val="FFC867"/>
          </a:solidFill>
        </p:grpSpPr>
        <p:sp>
          <p:nvSpPr>
            <p:cNvPr id="8053" name="Google Shape;8053;p70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70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70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70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70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8" name="Google Shape;8058;p70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rgbClr val="FFC867"/>
          </a:solidFill>
        </p:grpSpPr>
        <p:sp>
          <p:nvSpPr>
            <p:cNvPr id="8059" name="Google Shape;8059;p70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70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1" name="Google Shape;8061;p70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2" name="Google Shape;8062;p70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70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64" name="Google Shape;8064;p70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5" name="Google Shape;8065;p70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rgbClr val="FFC867"/>
          </a:solidFill>
        </p:grpSpPr>
        <p:sp>
          <p:nvSpPr>
            <p:cNvPr id="8066" name="Google Shape;8066;p70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70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068;p70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69" name="Google Shape;8069;p70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rgbClr val="FFC867"/>
          </a:solidFill>
        </p:grpSpPr>
        <p:sp>
          <p:nvSpPr>
            <p:cNvPr id="8070" name="Google Shape;8070;p70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70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70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70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074;p70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075;p70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76" name="Google Shape;8076;p70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rgbClr val="FFC867"/>
          </a:solidFill>
        </p:grpSpPr>
        <p:sp>
          <p:nvSpPr>
            <p:cNvPr id="8077" name="Google Shape;8077;p70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078;p70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079;p70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0" name="Google Shape;8080;p70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rgbClr val="FFC867"/>
          </a:solidFill>
        </p:grpSpPr>
        <p:sp>
          <p:nvSpPr>
            <p:cNvPr id="8081" name="Google Shape;8081;p70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082;p70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083;p70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4" name="Google Shape;8084;p70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rgbClr val="FFC867"/>
          </a:solidFill>
        </p:grpSpPr>
        <p:sp>
          <p:nvSpPr>
            <p:cNvPr id="8085" name="Google Shape;8085;p70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086;p70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087;p70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088;p70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9" name="Google Shape;8089;p70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rgbClr val="FFC867"/>
          </a:solidFill>
        </p:grpSpPr>
        <p:sp>
          <p:nvSpPr>
            <p:cNvPr id="8090" name="Google Shape;8090;p70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091;p70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2" name="Google Shape;8092;p70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rgbClr val="FFC867"/>
          </a:solidFill>
        </p:grpSpPr>
        <p:sp>
          <p:nvSpPr>
            <p:cNvPr id="8093" name="Google Shape;8093;p70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094;p70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5" name="Google Shape;8095;p70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rgbClr val="FFC867"/>
          </a:solidFill>
        </p:grpSpPr>
        <p:sp>
          <p:nvSpPr>
            <p:cNvPr id="8096" name="Google Shape;8096;p70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097;p70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098;p70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099;p70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0" name="Google Shape;8100;p70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rgbClr val="FFC867"/>
          </a:solidFill>
        </p:grpSpPr>
        <p:sp>
          <p:nvSpPr>
            <p:cNvPr id="8101" name="Google Shape;8101;p70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102;p70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3" name="Google Shape;8103;p70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4" name="Google Shape;8104;p70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5" name="Google Shape;8105;p70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rgbClr val="FFC867"/>
          </a:solidFill>
        </p:grpSpPr>
        <p:sp>
          <p:nvSpPr>
            <p:cNvPr id="8106" name="Google Shape;8106;p70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7" name="Google Shape;8107;p70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8" name="Google Shape;8108;p70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9" name="Google Shape;8109;p70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0" name="Google Shape;8110;p70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1" name="Google Shape;8111;p70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2" name="Google Shape;8112;p70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3" name="Google Shape;8113;p70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rgbClr val="FFC867"/>
          </a:solidFill>
        </p:grpSpPr>
        <p:sp>
          <p:nvSpPr>
            <p:cNvPr id="8114" name="Google Shape;8114;p70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5" name="Google Shape;8115;p70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6" name="Google Shape;8116;p70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17" name="Google Shape;8117;p70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rgbClr val="FFC867"/>
          </a:solidFill>
        </p:grpSpPr>
        <p:sp>
          <p:nvSpPr>
            <p:cNvPr id="8118" name="Google Shape;8118;p70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9" name="Google Shape;8119;p70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0" name="Google Shape;8120;p70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1" name="Google Shape;8121;p70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22" name="Google Shape;8122;p70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3" name="Google Shape;8123;p70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rgbClr val="FFC867"/>
          </a:solidFill>
        </p:grpSpPr>
        <p:sp>
          <p:nvSpPr>
            <p:cNvPr id="8124" name="Google Shape;8124;p70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5" name="Google Shape;8125;p70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6" name="Google Shape;8126;p70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7" name="Google Shape;8127;p70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rgbClr val="FFC867"/>
          </a:solidFill>
        </p:grpSpPr>
        <p:sp>
          <p:nvSpPr>
            <p:cNvPr id="8128" name="Google Shape;8128;p70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9" name="Google Shape;8129;p70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0" name="Google Shape;8130;p70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1" name="Google Shape;8131;p70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2" name="Google Shape;8132;p70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3" name="Google Shape;8133;p70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4" name="Google Shape;8134;p70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35" name="Google Shape;8135;p70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rgbClr val="FFC867"/>
          </a:solidFill>
        </p:grpSpPr>
        <p:sp>
          <p:nvSpPr>
            <p:cNvPr id="8136" name="Google Shape;8136;p70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7" name="Google Shape;8137;p70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38" name="Google Shape;8138;p70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9" name="Google Shape;8139;p70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0" name="Google Shape;8140;p70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41" name="Google Shape;8141;p70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rgbClr val="FFC867"/>
          </a:solidFill>
        </p:grpSpPr>
        <p:sp>
          <p:nvSpPr>
            <p:cNvPr id="8142" name="Google Shape;8142;p70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3" name="Google Shape;8143;p70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4" name="Google Shape;8144;p70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45;p70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46" name="Google Shape;8146;p70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rgbClr val="FFC867"/>
          </a:solidFill>
        </p:grpSpPr>
        <p:sp>
          <p:nvSpPr>
            <p:cNvPr id="8147" name="Google Shape;8147;p70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70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70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70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70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70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70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4" name="Google Shape;8154;p70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rgbClr val="FFC867"/>
          </a:solidFill>
        </p:grpSpPr>
        <p:sp>
          <p:nvSpPr>
            <p:cNvPr id="8155" name="Google Shape;8155;p70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70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70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8" name="Google Shape;8158;p70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rgbClr val="FFC867"/>
          </a:solidFill>
        </p:grpSpPr>
        <p:sp>
          <p:nvSpPr>
            <p:cNvPr id="8159" name="Google Shape;8159;p70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70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61;p70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62;p70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70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4" name="Google Shape;8164;p70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rgbClr val="FFC867"/>
          </a:solidFill>
        </p:grpSpPr>
        <p:sp>
          <p:nvSpPr>
            <p:cNvPr id="8165" name="Google Shape;8165;p70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6" name="Google Shape;8166;p70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70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68;p70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69;p70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70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70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72" name="Google Shape;8172;p70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rgbClr val="FFC867"/>
          </a:solidFill>
        </p:grpSpPr>
        <p:sp>
          <p:nvSpPr>
            <p:cNvPr id="8173" name="Google Shape;8173;p70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74;p70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75;p70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76" name="Google Shape;8176;p70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rgbClr val="FFC867"/>
          </a:solidFill>
        </p:grpSpPr>
        <p:sp>
          <p:nvSpPr>
            <p:cNvPr id="8177" name="Google Shape;8177;p70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70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70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0" name="Google Shape;8180;p70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rgbClr val="FFC867"/>
          </a:solidFill>
        </p:grpSpPr>
        <p:sp>
          <p:nvSpPr>
            <p:cNvPr id="8181" name="Google Shape;8181;p70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2" name="Google Shape;8182;p70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3" name="Google Shape;8183;p70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4" name="Google Shape;8184;p70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5" name="Google Shape;8185;p70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rgbClr val="FFC867"/>
          </a:solidFill>
        </p:grpSpPr>
        <p:sp>
          <p:nvSpPr>
            <p:cNvPr id="8186" name="Google Shape;8186;p70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70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70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70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70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91" name="Google Shape;8191;p70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rgbClr val="FFC867"/>
          </a:solidFill>
        </p:grpSpPr>
        <p:sp>
          <p:nvSpPr>
            <p:cNvPr id="8192" name="Google Shape;8192;p70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70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94" name="Google Shape;8194;p70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rgbClr val="FFC867"/>
          </a:solidFill>
        </p:grpSpPr>
        <p:sp>
          <p:nvSpPr>
            <p:cNvPr id="8195" name="Google Shape;8195;p70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70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70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70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70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70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70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02" name="Google Shape;8202;p70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rgbClr val="FFC867"/>
          </a:solidFill>
        </p:grpSpPr>
        <p:sp>
          <p:nvSpPr>
            <p:cNvPr id="8203" name="Google Shape;8203;p70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70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70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70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70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70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70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0" name="Google Shape;8210;p70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rgbClr val="FFC867"/>
          </a:solidFill>
        </p:grpSpPr>
        <p:sp>
          <p:nvSpPr>
            <p:cNvPr id="8211" name="Google Shape;8211;p70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2" name="Google Shape;8212;p70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70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70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70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6" name="Google Shape;8216;p70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rgbClr val="FFC867"/>
          </a:solidFill>
        </p:grpSpPr>
        <p:sp>
          <p:nvSpPr>
            <p:cNvPr id="8217" name="Google Shape;8217;p70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70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70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70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70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70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3" name="Google Shape;8223;p70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rgbClr val="FFC867"/>
          </a:solidFill>
        </p:grpSpPr>
        <p:sp>
          <p:nvSpPr>
            <p:cNvPr id="8224" name="Google Shape;8224;p70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70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70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70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8" name="Google Shape;8228;p70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rgbClr val="FFC867"/>
          </a:solidFill>
        </p:grpSpPr>
        <p:sp>
          <p:nvSpPr>
            <p:cNvPr id="8229" name="Google Shape;8229;p70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0" name="Google Shape;8230;p70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1" name="Google Shape;8231;p70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2" name="Google Shape;8232;p70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3" name="Google Shape;8233;p70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4" name="Google Shape;8234;p70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5" name="Google Shape;8235;p70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6" name="Google Shape;8236;p70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7" name="Google Shape;8237;p70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rgbClr val="FFC867"/>
          </a:solidFill>
        </p:grpSpPr>
        <p:sp>
          <p:nvSpPr>
            <p:cNvPr id="8238" name="Google Shape;8238;p70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70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70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70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70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43" name="Google Shape;8243;p70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rgbClr val="FFC867"/>
          </a:solidFill>
        </p:grpSpPr>
        <p:sp>
          <p:nvSpPr>
            <p:cNvPr id="8244" name="Google Shape;8244;p70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70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70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70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48" name="Google Shape;8248;p70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rgbClr val="FFC867"/>
          </a:solidFill>
        </p:grpSpPr>
        <p:sp>
          <p:nvSpPr>
            <p:cNvPr id="8249" name="Google Shape;8249;p70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70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70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70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70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54" name="Google Shape;8254;p70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rgbClr val="FFC867"/>
          </a:solidFill>
        </p:grpSpPr>
        <p:sp>
          <p:nvSpPr>
            <p:cNvPr id="8255" name="Google Shape;8255;p70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70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70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70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70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70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70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70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70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70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70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70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67" name="Google Shape;8267;p70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rgbClr val="FFC867"/>
          </a:solidFill>
        </p:grpSpPr>
        <p:sp>
          <p:nvSpPr>
            <p:cNvPr id="8268" name="Google Shape;8268;p70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70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70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70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70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70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4" name="Google Shape;8274;p70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rgbClr val="FFC867"/>
          </a:solidFill>
        </p:grpSpPr>
        <p:sp>
          <p:nvSpPr>
            <p:cNvPr id="8275" name="Google Shape;8275;p70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70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70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70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70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70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70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82" name="Google Shape;8282;p70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rgbClr val="FFC867"/>
          </a:solidFill>
        </p:grpSpPr>
        <p:sp>
          <p:nvSpPr>
            <p:cNvPr id="8283" name="Google Shape;8283;p70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70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70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86" name="Google Shape;8286;p70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87" name="Google Shape;8287;p70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rgbClr val="FFC867"/>
          </a:solidFill>
        </p:grpSpPr>
        <p:sp>
          <p:nvSpPr>
            <p:cNvPr id="8288" name="Google Shape;8288;p70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70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70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70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92" name="Google Shape;8292;p70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rgbClr val="FFC867"/>
          </a:solidFill>
        </p:grpSpPr>
        <p:sp>
          <p:nvSpPr>
            <p:cNvPr id="8293" name="Google Shape;8293;p70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70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70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70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70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8" name="Google Shape;8298;p70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FFC8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9" name="Google Shape;8299;p70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rgbClr val="FFC867"/>
          </a:solidFill>
        </p:grpSpPr>
        <p:sp>
          <p:nvSpPr>
            <p:cNvPr id="8300" name="Google Shape;8300;p70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70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70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3" name="Google Shape;8303;p70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rgbClr val="FFC867"/>
          </a:solidFill>
        </p:grpSpPr>
        <p:sp>
          <p:nvSpPr>
            <p:cNvPr id="8304" name="Google Shape;8304;p70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70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70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70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70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70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10" name="Google Shape;8310;p70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rgbClr val="FFC867"/>
          </a:solidFill>
        </p:grpSpPr>
        <p:sp>
          <p:nvSpPr>
            <p:cNvPr id="8311" name="Google Shape;8311;p70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70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70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70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70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70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70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18" name="Google Shape;8318;p70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rgbClr val="FFC867"/>
          </a:solidFill>
        </p:grpSpPr>
        <p:sp>
          <p:nvSpPr>
            <p:cNvPr id="8319" name="Google Shape;8319;p70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70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70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2" name="Google Shape;8322;p70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rgbClr val="FFC867"/>
          </a:solidFill>
        </p:grpSpPr>
        <p:sp>
          <p:nvSpPr>
            <p:cNvPr id="8323" name="Google Shape;8323;p70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70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70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70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70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70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9" name="Google Shape;8329;p70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rgbClr val="FFC867"/>
          </a:solidFill>
        </p:grpSpPr>
        <p:sp>
          <p:nvSpPr>
            <p:cNvPr id="8330" name="Google Shape;8330;p70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70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70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33" name="Google Shape;8333;p70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rgbClr val="FFC867"/>
          </a:solidFill>
        </p:grpSpPr>
        <p:sp>
          <p:nvSpPr>
            <p:cNvPr id="8334" name="Google Shape;8334;p70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70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70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37" name="Google Shape;8337;p70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rgbClr val="FFC867"/>
          </a:solidFill>
        </p:grpSpPr>
        <p:sp>
          <p:nvSpPr>
            <p:cNvPr id="8338" name="Google Shape;8338;p70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70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70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41" name="Google Shape;8341;p70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rgbClr val="FFC867"/>
          </a:solidFill>
        </p:grpSpPr>
        <p:sp>
          <p:nvSpPr>
            <p:cNvPr id="8342" name="Google Shape;8342;p70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70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70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70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70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70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70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70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50" name="Google Shape;8350;p70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rgbClr val="FFC867"/>
          </a:solidFill>
        </p:grpSpPr>
        <p:sp>
          <p:nvSpPr>
            <p:cNvPr id="8351" name="Google Shape;8351;p70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70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70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70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70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70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70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70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59" name="Google Shape;8359;p70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rgbClr val="FFC867"/>
          </a:solidFill>
        </p:grpSpPr>
        <p:sp>
          <p:nvSpPr>
            <p:cNvPr id="8360" name="Google Shape;8360;p70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70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70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3" name="Google Shape;8363;p70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rgbClr val="FFC867"/>
          </a:solidFill>
        </p:grpSpPr>
        <p:sp>
          <p:nvSpPr>
            <p:cNvPr id="8364" name="Google Shape;8364;p70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70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70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70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70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70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70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70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2" name="Google Shape;8372;p70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rgbClr val="FFC867"/>
          </a:solidFill>
        </p:grpSpPr>
        <p:sp>
          <p:nvSpPr>
            <p:cNvPr id="8373" name="Google Shape;8373;p70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70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70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70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70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70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70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70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81" name="Google Shape;8381;p70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rgbClr val="FFC867"/>
          </a:solidFill>
        </p:grpSpPr>
        <p:sp>
          <p:nvSpPr>
            <p:cNvPr id="8382" name="Google Shape;8382;p70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70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70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70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86" name="Google Shape;8386;p70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rgbClr val="FFC867"/>
          </a:solidFill>
        </p:grpSpPr>
        <p:sp>
          <p:nvSpPr>
            <p:cNvPr id="8387" name="Google Shape;8387;p70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70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70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70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70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70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70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94" name="Google Shape;8394;p70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rgbClr val="FFC867"/>
          </a:solidFill>
        </p:grpSpPr>
        <p:sp>
          <p:nvSpPr>
            <p:cNvPr id="8395" name="Google Shape;8395;p70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70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70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70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70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70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01" name="Google Shape;8401;p70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rgbClr val="FFC867"/>
          </a:solidFill>
        </p:grpSpPr>
        <p:sp>
          <p:nvSpPr>
            <p:cNvPr id="8402" name="Google Shape;8402;p70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70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70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70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70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07" name="Google Shape;8407;p70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rgbClr val="FFC867"/>
          </a:solidFill>
        </p:grpSpPr>
        <p:sp>
          <p:nvSpPr>
            <p:cNvPr id="8408" name="Google Shape;8408;p70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70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70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11" name="Google Shape;8411;p70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rgbClr val="FFC867"/>
          </a:solidFill>
        </p:grpSpPr>
        <p:sp>
          <p:nvSpPr>
            <p:cNvPr id="8412" name="Google Shape;8412;p70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70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70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70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70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70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70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19" name="Google Shape;8419;p70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rgbClr val="FFC867"/>
          </a:solidFill>
        </p:grpSpPr>
        <p:sp>
          <p:nvSpPr>
            <p:cNvPr id="8420" name="Google Shape;8420;p70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70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70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23" name="Google Shape;8423;p70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rgbClr val="FFC867"/>
          </a:solidFill>
        </p:grpSpPr>
        <p:sp>
          <p:nvSpPr>
            <p:cNvPr id="8424" name="Google Shape;8424;p70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70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70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70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70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29" name="Google Shape;8429;p70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rgbClr val="FFC867"/>
          </a:solidFill>
        </p:grpSpPr>
        <p:sp>
          <p:nvSpPr>
            <p:cNvPr id="8430" name="Google Shape;8430;p70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70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70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70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4" name="Google Shape;8434;p70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rgbClr val="FFC867"/>
          </a:solidFill>
        </p:grpSpPr>
        <p:sp>
          <p:nvSpPr>
            <p:cNvPr id="8435" name="Google Shape;8435;p70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70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70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70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70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0" name="Google Shape;8440;p70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rgbClr val="FFC867"/>
          </a:solidFill>
        </p:grpSpPr>
        <p:sp>
          <p:nvSpPr>
            <p:cNvPr id="8441" name="Google Shape;8441;p70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70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70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70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70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70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70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8" name="Google Shape;8448;p70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rgbClr val="FFC867"/>
          </a:solidFill>
        </p:grpSpPr>
        <p:sp>
          <p:nvSpPr>
            <p:cNvPr id="8449" name="Google Shape;8449;p70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70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70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70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70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70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1" name="Google Shape;7588;p69"/>
          <p:cNvSpPr txBox="1">
            <a:spLocks noGrp="1"/>
          </p:cNvSpPr>
          <p:nvPr>
            <p:ph type="title"/>
          </p:nvPr>
        </p:nvSpPr>
        <p:spPr>
          <a:xfrm>
            <a:off x="-528356" y="734739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4000" dirty="0">
                <a:latin typeface="Arial"/>
                <a:ea typeface="Arial"/>
                <a:cs typeface="Arial"/>
                <a:sym typeface="Arial"/>
              </a:rPr>
              <a:t>Educational I</a:t>
            </a:r>
            <a:r>
              <a:rPr lang="en" sz="4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 sz="40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7589;p69"/>
          <p:cNvSpPr txBox="1">
            <a:spLocks/>
          </p:cNvSpPr>
          <p:nvPr/>
        </p:nvSpPr>
        <p:spPr>
          <a:xfrm>
            <a:off x="5027077" y="807069"/>
            <a:ext cx="3482975" cy="4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Fredoka One"/>
              <a:buNone/>
              <a:defRPr sz="3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ctr">
              <a:buClr>
                <a:srgbClr val="000000"/>
              </a:buClr>
              <a:buSzPts val="1100"/>
              <a:buFont typeface="Arial"/>
              <a:buNone/>
            </a:pPr>
            <a:r>
              <a:rPr lang="es-PE" smtClean="0">
                <a:latin typeface="Arial"/>
                <a:ea typeface="Arial"/>
                <a:cs typeface="Arial"/>
                <a:sym typeface="Arial"/>
              </a:rPr>
              <a:t>Medical Icons</a:t>
            </a:r>
            <a:endParaRPr lang="es-P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0"/>
          <p:cNvSpPr txBox="1">
            <a:spLocks noGrp="1"/>
          </p:cNvSpPr>
          <p:nvPr>
            <p:ph type="subTitle" idx="1"/>
          </p:nvPr>
        </p:nvSpPr>
        <p:spPr>
          <a:xfrm>
            <a:off x="2771310" y="3356025"/>
            <a:ext cx="3875700" cy="9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Jupiter is a gas giant, the biggest planet in the Solar System and the fourth-brightest object in the night sky</a:t>
            </a:r>
            <a:endParaRPr dirty="0"/>
          </a:p>
        </p:txBody>
      </p:sp>
      <p:sp>
        <p:nvSpPr>
          <p:cNvPr id="441" name="Google Shape;441;p30"/>
          <p:cNvSpPr txBox="1">
            <a:spLocks noGrp="1"/>
          </p:cNvSpPr>
          <p:nvPr>
            <p:ph type="title"/>
          </p:nvPr>
        </p:nvSpPr>
        <p:spPr>
          <a:xfrm>
            <a:off x="2140860" y="2514300"/>
            <a:ext cx="51366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442" name="Google Shape;442;p30"/>
          <p:cNvSpPr/>
          <p:nvPr/>
        </p:nvSpPr>
        <p:spPr>
          <a:xfrm>
            <a:off x="2691488" y="2885925"/>
            <a:ext cx="4750" cy="7875"/>
          </a:xfrm>
          <a:custGeom>
            <a:avLst/>
            <a:gdLst/>
            <a:ahLst/>
            <a:cxnLst/>
            <a:rect l="l" t="t" r="r" b="b"/>
            <a:pathLst>
              <a:path w="190" h="315" fill="none" extrusionOk="0">
                <a:moveTo>
                  <a:pt x="190" y="0"/>
                </a:moveTo>
                <a:lnTo>
                  <a:pt x="1" y="315"/>
                </a:lnTo>
              </a:path>
            </a:pathLst>
          </a:custGeom>
          <a:noFill/>
          <a:ln w="19675" cap="flat" cmpd="sng">
            <a:solidFill>
              <a:schemeClr val="accent4"/>
            </a:solidFill>
            <a:prstDash val="solid"/>
            <a:miter lim="3146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3556001" y="419100"/>
            <a:ext cx="2295524" cy="1822450"/>
          </a:xfrm>
          <a:custGeom>
            <a:avLst/>
            <a:gdLst>
              <a:gd name="T0" fmla="*/ 102 w 205"/>
              <a:gd name="T1" fmla="*/ 0 h 162"/>
              <a:gd name="T2" fmla="*/ 196 w 205"/>
              <a:gd name="T3" fmla="*/ 0 h 162"/>
              <a:gd name="T4" fmla="*/ 205 w 205"/>
              <a:gd name="T5" fmla="*/ 9 h 162"/>
              <a:gd name="T6" fmla="*/ 205 w 205"/>
              <a:gd name="T7" fmla="*/ 154 h 162"/>
              <a:gd name="T8" fmla="*/ 195 w 205"/>
              <a:gd name="T9" fmla="*/ 162 h 162"/>
              <a:gd name="T10" fmla="*/ 34 w 205"/>
              <a:gd name="T11" fmla="*/ 161 h 162"/>
              <a:gd name="T12" fmla="*/ 9 w 205"/>
              <a:gd name="T13" fmla="*/ 161 h 162"/>
              <a:gd name="T14" fmla="*/ 0 w 205"/>
              <a:gd name="T15" fmla="*/ 152 h 162"/>
              <a:gd name="T16" fmla="*/ 0 w 205"/>
              <a:gd name="T17" fmla="*/ 9 h 162"/>
              <a:gd name="T18" fmla="*/ 9 w 205"/>
              <a:gd name="T19" fmla="*/ 0 h 162"/>
              <a:gd name="T20" fmla="*/ 102 w 205"/>
              <a:gd name="T21" fmla="*/ 0 h 162"/>
              <a:gd name="T22" fmla="*/ 102 w 205"/>
              <a:gd name="T23" fmla="*/ 0 h 162"/>
              <a:gd name="T24" fmla="*/ 7 w 205"/>
              <a:gd name="T25" fmla="*/ 7 h 162"/>
              <a:gd name="T26" fmla="*/ 7 w 205"/>
              <a:gd name="T27" fmla="*/ 154 h 162"/>
              <a:gd name="T28" fmla="*/ 197 w 205"/>
              <a:gd name="T29" fmla="*/ 154 h 162"/>
              <a:gd name="T30" fmla="*/ 197 w 205"/>
              <a:gd name="T31" fmla="*/ 7 h 162"/>
              <a:gd name="T32" fmla="*/ 7 w 205"/>
              <a:gd name="T33" fmla="*/ 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05" h="162">
                <a:moveTo>
                  <a:pt x="102" y="0"/>
                </a:moveTo>
                <a:cubicBezTo>
                  <a:pt x="134" y="0"/>
                  <a:pt x="165" y="0"/>
                  <a:pt x="196" y="0"/>
                </a:cubicBezTo>
                <a:cubicBezTo>
                  <a:pt x="203" y="0"/>
                  <a:pt x="204" y="2"/>
                  <a:pt x="205" y="9"/>
                </a:cubicBezTo>
                <a:cubicBezTo>
                  <a:pt x="205" y="57"/>
                  <a:pt x="205" y="105"/>
                  <a:pt x="205" y="154"/>
                </a:cubicBezTo>
                <a:cubicBezTo>
                  <a:pt x="205" y="160"/>
                  <a:pt x="202" y="162"/>
                  <a:pt x="195" y="162"/>
                </a:cubicBezTo>
                <a:cubicBezTo>
                  <a:pt x="141" y="162"/>
                  <a:pt x="87" y="161"/>
                  <a:pt x="34" y="161"/>
                </a:cubicBezTo>
                <a:cubicBezTo>
                  <a:pt x="25" y="161"/>
                  <a:pt x="17" y="161"/>
                  <a:pt x="9" y="161"/>
                </a:cubicBezTo>
                <a:cubicBezTo>
                  <a:pt x="1" y="161"/>
                  <a:pt x="0" y="160"/>
                  <a:pt x="0" y="152"/>
                </a:cubicBezTo>
                <a:cubicBezTo>
                  <a:pt x="0" y="105"/>
                  <a:pt x="0" y="57"/>
                  <a:pt x="0" y="9"/>
                </a:cubicBezTo>
                <a:cubicBezTo>
                  <a:pt x="0" y="1"/>
                  <a:pt x="1" y="0"/>
                  <a:pt x="9" y="0"/>
                </a:cubicBezTo>
                <a:cubicBezTo>
                  <a:pt x="40" y="0"/>
                  <a:pt x="71" y="0"/>
                  <a:pt x="102" y="0"/>
                </a:cubicBezTo>
                <a:cubicBezTo>
                  <a:pt x="102" y="0"/>
                  <a:pt x="102" y="0"/>
                  <a:pt x="102" y="0"/>
                </a:cubicBezTo>
                <a:close/>
                <a:moveTo>
                  <a:pt x="7" y="7"/>
                </a:moveTo>
                <a:cubicBezTo>
                  <a:pt x="7" y="56"/>
                  <a:pt x="7" y="105"/>
                  <a:pt x="7" y="154"/>
                </a:cubicBezTo>
                <a:cubicBezTo>
                  <a:pt x="71" y="154"/>
                  <a:pt x="134" y="154"/>
                  <a:pt x="197" y="154"/>
                </a:cubicBezTo>
                <a:cubicBezTo>
                  <a:pt x="197" y="105"/>
                  <a:pt x="197" y="56"/>
                  <a:pt x="197" y="7"/>
                </a:cubicBezTo>
                <a:cubicBezTo>
                  <a:pt x="134" y="7"/>
                  <a:pt x="70" y="7"/>
                  <a:pt x="7" y="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3689350" y="554038"/>
            <a:ext cx="2016125" cy="1519238"/>
          </a:xfrm>
          <a:custGeom>
            <a:avLst/>
            <a:gdLst>
              <a:gd name="T0" fmla="*/ 180 w 180"/>
              <a:gd name="T1" fmla="*/ 0 h 135"/>
              <a:gd name="T2" fmla="*/ 0 w 180"/>
              <a:gd name="T3" fmla="*/ 135 h 135"/>
              <a:gd name="T4" fmla="*/ 119 w 180"/>
              <a:gd name="T5" fmla="*/ 74 h 135"/>
              <a:gd name="T6" fmla="*/ 109 w 180"/>
              <a:gd name="T7" fmla="*/ 69 h 135"/>
              <a:gd name="T8" fmla="*/ 108 w 180"/>
              <a:gd name="T9" fmla="*/ 73 h 135"/>
              <a:gd name="T10" fmla="*/ 111 w 180"/>
              <a:gd name="T11" fmla="*/ 75 h 135"/>
              <a:gd name="T12" fmla="*/ 111 w 180"/>
              <a:gd name="T13" fmla="*/ 80 h 135"/>
              <a:gd name="T14" fmla="*/ 123 w 180"/>
              <a:gd name="T15" fmla="*/ 78 h 135"/>
              <a:gd name="T16" fmla="*/ 145 w 180"/>
              <a:gd name="T17" fmla="*/ 60 h 135"/>
              <a:gd name="T18" fmla="*/ 148 w 180"/>
              <a:gd name="T19" fmla="*/ 50 h 135"/>
              <a:gd name="T20" fmla="*/ 130 w 180"/>
              <a:gd name="T21" fmla="*/ 53 h 135"/>
              <a:gd name="T22" fmla="*/ 142 w 180"/>
              <a:gd name="T23" fmla="*/ 54 h 135"/>
              <a:gd name="T24" fmla="*/ 135 w 180"/>
              <a:gd name="T25" fmla="*/ 64 h 135"/>
              <a:gd name="T26" fmla="*/ 142 w 180"/>
              <a:gd name="T27" fmla="*/ 65 h 135"/>
              <a:gd name="T28" fmla="*/ 133 w 180"/>
              <a:gd name="T29" fmla="*/ 84 h 135"/>
              <a:gd name="T30" fmla="*/ 123 w 180"/>
              <a:gd name="T31" fmla="*/ 82 h 135"/>
              <a:gd name="T32" fmla="*/ 139 w 180"/>
              <a:gd name="T33" fmla="*/ 90 h 135"/>
              <a:gd name="T34" fmla="*/ 145 w 180"/>
              <a:gd name="T35" fmla="*/ 61 h 135"/>
              <a:gd name="T36" fmla="*/ 84 w 180"/>
              <a:gd name="T37" fmla="*/ 83 h 135"/>
              <a:gd name="T38" fmla="*/ 93 w 180"/>
              <a:gd name="T39" fmla="*/ 54 h 135"/>
              <a:gd name="T40" fmla="*/ 75 w 180"/>
              <a:gd name="T41" fmla="*/ 53 h 135"/>
              <a:gd name="T42" fmla="*/ 79 w 180"/>
              <a:gd name="T43" fmla="*/ 55 h 135"/>
              <a:gd name="T44" fmla="*/ 88 w 180"/>
              <a:gd name="T45" fmla="*/ 62 h 135"/>
              <a:gd name="T46" fmla="*/ 75 w 180"/>
              <a:gd name="T47" fmla="*/ 85 h 135"/>
              <a:gd name="T48" fmla="*/ 77 w 180"/>
              <a:gd name="T49" fmla="*/ 89 h 135"/>
              <a:gd name="T50" fmla="*/ 101 w 180"/>
              <a:gd name="T51" fmla="*/ 89 h 135"/>
              <a:gd name="T52" fmla="*/ 100 w 180"/>
              <a:gd name="T53" fmla="*/ 84 h 135"/>
              <a:gd name="T54" fmla="*/ 34 w 180"/>
              <a:gd name="T55" fmla="*/ 56 h 135"/>
              <a:gd name="T56" fmla="*/ 36 w 180"/>
              <a:gd name="T57" fmla="*/ 89 h 135"/>
              <a:gd name="T58" fmla="*/ 41 w 180"/>
              <a:gd name="T59" fmla="*/ 89 h 135"/>
              <a:gd name="T60" fmla="*/ 39 w 180"/>
              <a:gd name="T61" fmla="*/ 45 h 135"/>
              <a:gd name="T62" fmla="*/ 33 w 180"/>
              <a:gd name="T63" fmla="*/ 44 h 135"/>
              <a:gd name="T64" fmla="*/ 28 w 180"/>
              <a:gd name="T65" fmla="*/ 63 h 135"/>
              <a:gd name="T66" fmla="*/ 34 w 180"/>
              <a:gd name="T67" fmla="*/ 56 h 135"/>
              <a:gd name="T68" fmla="*/ 56 w 180"/>
              <a:gd name="T69" fmla="*/ 77 h 135"/>
              <a:gd name="T70" fmla="*/ 58 w 180"/>
              <a:gd name="T71" fmla="*/ 91 h 135"/>
              <a:gd name="T72" fmla="*/ 61 w 180"/>
              <a:gd name="T73" fmla="*/ 77 h 135"/>
              <a:gd name="T74" fmla="*/ 72 w 180"/>
              <a:gd name="T75" fmla="*/ 75 h 135"/>
              <a:gd name="T76" fmla="*/ 60 w 180"/>
              <a:gd name="T77" fmla="*/ 71 h 135"/>
              <a:gd name="T78" fmla="*/ 56 w 180"/>
              <a:gd name="T79" fmla="*/ 63 h 135"/>
              <a:gd name="T80" fmla="*/ 54 w 180"/>
              <a:gd name="T81" fmla="*/ 71 h 135"/>
              <a:gd name="T82" fmla="*/ 48 w 180"/>
              <a:gd name="T83" fmla="*/ 7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0" h="135">
                <a:moveTo>
                  <a:pt x="0" y="0"/>
                </a:moveTo>
                <a:cubicBezTo>
                  <a:pt x="60" y="0"/>
                  <a:pt x="120" y="0"/>
                  <a:pt x="180" y="0"/>
                </a:cubicBezTo>
                <a:cubicBezTo>
                  <a:pt x="180" y="45"/>
                  <a:pt x="180" y="90"/>
                  <a:pt x="180" y="135"/>
                </a:cubicBezTo>
                <a:cubicBezTo>
                  <a:pt x="120" y="135"/>
                  <a:pt x="60" y="135"/>
                  <a:pt x="0" y="135"/>
                </a:cubicBezTo>
                <a:cubicBezTo>
                  <a:pt x="0" y="90"/>
                  <a:pt x="0" y="46"/>
                  <a:pt x="0" y="0"/>
                </a:cubicBezTo>
                <a:close/>
                <a:moveTo>
                  <a:pt x="119" y="74"/>
                </a:moveTo>
                <a:cubicBezTo>
                  <a:pt x="121" y="71"/>
                  <a:pt x="120" y="70"/>
                  <a:pt x="117" y="69"/>
                </a:cubicBezTo>
                <a:cubicBezTo>
                  <a:pt x="114" y="69"/>
                  <a:pt x="111" y="69"/>
                  <a:pt x="109" y="69"/>
                </a:cubicBezTo>
                <a:cubicBezTo>
                  <a:pt x="108" y="69"/>
                  <a:pt x="106" y="70"/>
                  <a:pt x="106" y="71"/>
                </a:cubicBezTo>
                <a:cubicBezTo>
                  <a:pt x="106" y="71"/>
                  <a:pt x="107" y="73"/>
                  <a:pt x="108" y="73"/>
                </a:cubicBezTo>
                <a:cubicBezTo>
                  <a:pt x="112" y="74"/>
                  <a:pt x="115" y="74"/>
                  <a:pt x="119" y="74"/>
                </a:cubicBezTo>
                <a:cubicBezTo>
                  <a:pt x="117" y="74"/>
                  <a:pt x="114" y="74"/>
                  <a:pt x="111" y="75"/>
                </a:cubicBezTo>
                <a:cubicBezTo>
                  <a:pt x="110" y="75"/>
                  <a:pt x="108" y="76"/>
                  <a:pt x="107" y="77"/>
                </a:cubicBezTo>
                <a:cubicBezTo>
                  <a:pt x="108" y="78"/>
                  <a:pt x="109" y="79"/>
                  <a:pt x="111" y="80"/>
                </a:cubicBezTo>
                <a:cubicBezTo>
                  <a:pt x="113" y="80"/>
                  <a:pt x="116" y="80"/>
                  <a:pt x="119" y="80"/>
                </a:cubicBezTo>
                <a:cubicBezTo>
                  <a:pt x="120" y="80"/>
                  <a:pt x="121" y="78"/>
                  <a:pt x="123" y="78"/>
                </a:cubicBezTo>
                <a:cubicBezTo>
                  <a:pt x="122" y="76"/>
                  <a:pt x="120" y="75"/>
                  <a:pt x="119" y="74"/>
                </a:cubicBezTo>
                <a:close/>
                <a:moveTo>
                  <a:pt x="145" y="60"/>
                </a:moveTo>
                <a:cubicBezTo>
                  <a:pt x="146" y="59"/>
                  <a:pt x="148" y="57"/>
                  <a:pt x="150" y="55"/>
                </a:cubicBezTo>
                <a:cubicBezTo>
                  <a:pt x="153" y="52"/>
                  <a:pt x="152" y="50"/>
                  <a:pt x="148" y="50"/>
                </a:cubicBezTo>
                <a:cubicBezTo>
                  <a:pt x="144" y="49"/>
                  <a:pt x="139" y="49"/>
                  <a:pt x="134" y="50"/>
                </a:cubicBezTo>
                <a:cubicBezTo>
                  <a:pt x="133" y="50"/>
                  <a:pt x="131" y="52"/>
                  <a:pt x="130" y="53"/>
                </a:cubicBezTo>
                <a:cubicBezTo>
                  <a:pt x="132" y="54"/>
                  <a:pt x="133" y="55"/>
                  <a:pt x="135" y="55"/>
                </a:cubicBezTo>
                <a:cubicBezTo>
                  <a:pt x="137" y="55"/>
                  <a:pt x="140" y="54"/>
                  <a:pt x="142" y="54"/>
                </a:cubicBezTo>
                <a:cubicBezTo>
                  <a:pt x="140" y="57"/>
                  <a:pt x="138" y="59"/>
                  <a:pt x="136" y="61"/>
                </a:cubicBezTo>
                <a:cubicBezTo>
                  <a:pt x="135" y="62"/>
                  <a:pt x="135" y="64"/>
                  <a:pt x="135" y="64"/>
                </a:cubicBezTo>
                <a:cubicBezTo>
                  <a:pt x="136" y="65"/>
                  <a:pt x="137" y="66"/>
                  <a:pt x="138" y="66"/>
                </a:cubicBezTo>
                <a:cubicBezTo>
                  <a:pt x="139" y="66"/>
                  <a:pt x="140" y="65"/>
                  <a:pt x="142" y="65"/>
                </a:cubicBezTo>
                <a:cubicBezTo>
                  <a:pt x="149" y="65"/>
                  <a:pt x="153" y="71"/>
                  <a:pt x="149" y="78"/>
                </a:cubicBezTo>
                <a:cubicBezTo>
                  <a:pt x="146" y="84"/>
                  <a:pt x="141" y="87"/>
                  <a:pt x="133" y="84"/>
                </a:cubicBezTo>
                <a:cubicBezTo>
                  <a:pt x="131" y="84"/>
                  <a:pt x="129" y="82"/>
                  <a:pt x="127" y="82"/>
                </a:cubicBezTo>
                <a:cubicBezTo>
                  <a:pt x="126" y="81"/>
                  <a:pt x="125" y="82"/>
                  <a:pt x="123" y="82"/>
                </a:cubicBezTo>
                <a:cubicBezTo>
                  <a:pt x="124" y="84"/>
                  <a:pt x="124" y="86"/>
                  <a:pt x="125" y="86"/>
                </a:cubicBezTo>
                <a:cubicBezTo>
                  <a:pt x="129" y="88"/>
                  <a:pt x="134" y="90"/>
                  <a:pt x="139" y="90"/>
                </a:cubicBezTo>
                <a:cubicBezTo>
                  <a:pt x="147" y="90"/>
                  <a:pt x="154" y="83"/>
                  <a:pt x="156" y="75"/>
                </a:cubicBezTo>
                <a:cubicBezTo>
                  <a:pt x="157" y="69"/>
                  <a:pt x="154" y="65"/>
                  <a:pt x="145" y="61"/>
                </a:cubicBezTo>
                <a:cubicBezTo>
                  <a:pt x="145" y="61"/>
                  <a:pt x="145" y="61"/>
                  <a:pt x="145" y="60"/>
                </a:cubicBezTo>
                <a:close/>
                <a:moveTo>
                  <a:pt x="84" y="83"/>
                </a:moveTo>
                <a:cubicBezTo>
                  <a:pt x="86" y="80"/>
                  <a:pt x="88" y="78"/>
                  <a:pt x="89" y="75"/>
                </a:cubicBezTo>
                <a:cubicBezTo>
                  <a:pt x="93" y="69"/>
                  <a:pt x="95" y="61"/>
                  <a:pt x="93" y="54"/>
                </a:cubicBezTo>
                <a:cubicBezTo>
                  <a:pt x="92" y="49"/>
                  <a:pt x="89" y="47"/>
                  <a:pt x="84" y="47"/>
                </a:cubicBezTo>
                <a:cubicBezTo>
                  <a:pt x="80" y="47"/>
                  <a:pt x="76" y="49"/>
                  <a:pt x="75" y="53"/>
                </a:cubicBezTo>
                <a:cubicBezTo>
                  <a:pt x="74" y="54"/>
                  <a:pt x="75" y="56"/>
                  <a:pt x="75" y="58"/>
                </a:cubicBezTo>
                <a:cubicBezTo>
                  <a:pt x="77" y="57"/>
                  <a:pt x="78" y="56"/>
                  <a:pt x="79" y="55"/>
                </a:cubicBezTo>
                <a:cubicBezTo>
                  <a:pt x="81" y="52"/>
                  <a:pt x="83" y="51"/>
                  <a:pt x="86" y="54"/>
                </a:cubicBezTo>
                <a:cubicBezTo>
                  <a:pt x="87" y="56"/>
                  <a:pt x="89" y="59"/>
                  <a:pt x="88" y="62"/>
                </a:cubicBezTo>
                <a:cubicBezTo>
                  <a:pt x="87" y="66"/>
                  <a:pt x="86" y="70"/>
                  <a:pt x="83" y="74"/>
                </a:cubicBezTo>
                <a:cubicBezTo>
                  <a:pt x="81" y="78"/>
                  <a:pt x="78" y="81"/>
                  <a:pt x="75" y="85"/>
                </a:cubicBezTo>
                <a:cubicBezTo>
                  <a:pt x="74" y="86"/>
                  <a:pt x="74" y="87"/>
                  <a:pt x="74" y="88"/>
                </a:cubicBezTo>
                <a:cubicBezTo>
                  <a:pt x="75" y="89"/>
                  <a:pt x="77" y="90"/>
                  <a:pt x="77" y="89"/>
                </a:cubicBezTo>
                <a:cubicBezTo>
                  <a:pt x="81" y="87"/>
                  <a:pt x="85" y="88"/>
                  <a:pt x="89" y="89"/>
                </a:cubicBezTo>
                <a:cubicBezTo>
                  <a:pt x="93" y="89"/>
                  <a:pt x="97" y="89"/>
                  <a:pt x="101" y="89"/>
                </a:cubicBezTo>
                <a:cubicBezTo>
                  <a:pt x="102" y="89"/>
                  <a:pt x="103" y="87"/>
                  <a:pt x="104" y="86"/>
                </a:cubicBezTo>
                <a:cubicBezTo>
                  <a:pt x="103" y="85"/>
                  <a:pt x="101" y="84"/>
                  <a:pt x="100" y="84"/>
                </a:cubicBezTo>
                <a:cubicBezTo>
                  <a:pt x="95" y="83"/>
                  <a:pt x="90" y="83"/>
                  <a:pt x="84" y="83"/>
                </a:cubicBezTo>
                <a:close/>
                <a:moveTo>
                  <a:pt x="34" y="56"/>
                </a:moveTo>
                <a:cubicBezTo>
                  <a:pt x="35" y="56"/>
                  <a:pt x="35" y="56"/>
                  <a:pt x="36" y="56"/>
                </a:cubicBezTo>
                <a:cubicBezTo>
                  <a:pt x="36" y="67"/>
                  <a:pt x="36" y="78"/>
                  <a:pt x="36" y="89"/>
                </a:cubicBezTo>
                <a:cubicBezTo>
                  <a:pt x="36" y="91"/>
                  <a:pt x="38" y="92"/>
                  <a:pt x="38" y="94"/>
                </a:cubicBezTo>
                <a:cubicBezTo>
                  <a:pt x="39" y="92"/>
                  <a:pt x="41" y="91"/>
                  <a:pt x="41" y="89"/>
                </a:cubicBezTo>
                <a:cubicBezTo>
                  <a:pt x="41" y="82"/>
                  <a:pt x="41" y="74"/>
                  <a:pt x="41" y="67"/>
                </a:cubicBezTo>
                <a:cubicBezTo>
                  <a:pt x="40" y="59"/>
                  <a:pt x="39" y="52"/>
                  <a:pt x="39" y="45"/>
                </a:cubicBezTo>
                <a:cubicBezTo>
                  <a:pt x="38" y="44"/>
                  <a:pt x="37" y="42"/>
                  <a:pt x="36" y="42"/>
                </a:cubicBezTo>
                <a:cubicBezTo>
                  <a:pt x="35" y="42"/>
                  <a:pt x="34" y="43"/>
                  <a:pt x="33" y="44"/>
                </a:cubicBezTo>
                <a:cubicBezTo>
                  <a:pt x="31" y="49"/>
                  <a:pt x="29" y="55"/>
                  <a:pt x="27" y="60"/>
                </a:cubicBezTo>
                <a:cubicBezTo>
                  <a:pt x="26" y="61"/>
                  <a:pt x="27" y="63"/>
                  <a:pt x="28" y="63"/>
                </a:cubicBezTo>
                <a:cubicBezTo>
                  <a:pt x="29" y="63"/>
                  <a:pt x="31" y="63"/>
                  <a:pt x="31" y="62"/>
                </a:cubicBezTo>
                <a:cubicBezTo>
                  <a:pt x="32" y="60"/>
                  <a:pt x="33" y="58"/>
                  <a:pt x="34" y="56"/>
                </a:cubicBezTo>
                <a:close/>
                <a:moveTo>
                  <a:pt x="54" y="77"/>
                </a:moveTo>
                <a:cubicBezTo>
                  <a:pt x="55" y="77"/>
                  <a:pt x="55" y="77"/>
                  <a:pt x="56" y="77"/>
                </a:cubicBezTo>
                <a:cubicBezTo>
                  <a:pt x="56" y="80"/>
                  <a:pt x="56" y="84"/>
                  <a:pt x="56" y="87"/>
                </a:cubicBezTo>
                <a:cubicBezTo>
                  <a:pt x="56" y="88"/>
                  <a:pt x="57" y="89"/>
                  <a:pt x="58" y="91"/>
                </a:cubicBezTo>
                <a:cubicBezTo>
                  <a:pt x="59" y="89"/>
                  <a:pt x="60" y="88"/>
                  <a:pt x="61" y="87"/>
                </a:cubicBezTo>
                <a:cubicBezTo>
                  <a:pt x="61" y="84"/>
                  <a:pt x="61" y="80"/>
                  <a:pt x="61" y="77"/>
                </a:cubicBezTo>
                <a:cubicBezTo>
                  <a:pt x="64" y="77"/>
                  <a:pt x="66" y="77"/>
                  <a:pt x="69" y="77"/>
                </a:cubicBezTo>
                <a:cubicBezTo>
                  <a:pt x="70" y="77"/>
                  <a:pt x="71" y="76"/>
                  <a:pt x="72" y="75"/>
                </a:cubicBezTo>
                <a:cubicBezTo>
                  <a:pt x="71" y="74"/>
                  <a:pt x="70" y="73"/>
                  <a:pt x="69" y="73"/>
                </a:cubicBezTo>
                <a:cubicBezTo>
                  <a:pt x="66" y="72"/>
                  <a:pt x="63" y="72"/>
                  <a:pt x="60" y="71"/>
                </a:cubicBezTo>
                <a:cubicBezTo>
                  <a:pt x="60" y="69"/>
                  <a:pt x="60" y="67"/>
                  <a:pt x="59" y="65"/>
                </a:cubicBezTo>
                <a:cubicBezTo>
                  <a:pt x="59" y="64"/>
                  <a:pt x="57" y="64"/>
                  <a:pt x="56" y="63"/>
                </a:cubicBezTo>
                <a:cubicBezTo>
                  <a:pt x="55" y="64"/>
                  <a:pt x="54" y="65"/>
                  <a:pt x="54" y="66"/>
                </a:cubicBezTo>
                <a:cubicBezTo>
                  <a:pt x="54" y="68"/>
                  <a:pt x="54" y="69"/>
                  <a:pt x="54" y="71"/>
                </a:cubicBezTo>
                <a:cubicBezTo>
                  <a:pt x="54" y="71"/>
                  <a:pt x="54" y="71"/>
                  <a:pt x="53" y="70"/>
                </a:cubicBezTo>
                <a:cubicBezTo>
                  <a:pt x="52" y="72"/>
                  <a:pt x="50" y="73"/>
                  <a:pt x="48" y="75"/>
                </a:cubicBezTo>
                <a:cubicBezTo>
                  <a:pt x="50" y="75"/>
                  <a:pt x="52" y="76"/>
                  <a:pt x="54" y="7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-305198" y="480581"/>
            <a:ext cx="6138571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dirty="0"/>
              <a:t>Real Estate Infographics</a:t>
            </a:r>
            <a:endParaRPr sz="3200" dirty="0"/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331554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008826"/>
              <a:ext cx="1197514" cy="832175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600818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968738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904409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537269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350030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987761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413547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4051303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248" y="1716867"/>
            <a:ext cx="1744542" cy="2428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16530" y="399657"/>
            <a:ext cx="9144000" cy="57606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rgbClr val="EEB245"/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9FA7C73-F319-4332-801B-77BBC7758721}"/>
              </a:ext>
            </a:extLst>
          </p:cNvPr>
          <p:cNvGrpSpPr/>
          <p:nvPr/>
        </p:nvGrpSpPr>
        <p:grpSpPr>
          <a:xfrm>
            <a:off x="513252" y="1341387"/>
            <a:ext cx="5009708" cy="1131079"/>
            <a:chOff x="3017859" y="4283314"/>
            <a:chExt cx="1249476" cy="15081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I hope and I believe that this Template will your Time, Money and Reputation. </a:t>
              </a:r>
              <a:r>
                <a:rPr lang="en-US" altLang="ko-KR" sz="900" dirty="0">
                  <a:solidFill>
                    <a:schemeClr val="bg1">
                      <a:lumMod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900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2B83BC3-44E9-4972-B4FF-6C161A45EEE0}"/>
              </a:ext>
            </a:extLst>
          </p:cNvPr>
          <p:cNvSpPr/>
          <p:nvPr/>
        </p:nvSpPr>
        <p:spPr>
          <a:xfrm>
            <a:off x="3465753" y="2834962"/>
            <a:ext cx="520061" cy="52006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AB6072A5-1141-42BE-B876-57E30EDA65D5}"/>
              </a:ext>
            </a:extLst>
          </p:cNvPr>
          <p:cNvSpPr/>
          <p:nvPr/>
        </p:nvSpPr>
        <p:spPr>
          <a:xfrm>
            <a:off x="2132473" y="2834962"/>
            <a:ext cx="520061" cy="52006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A33B705A-9821-429A-8B44-5AF712A11077}"/>
              </a:ext>
            </a:extLst>
          </p:cNvPr>
          <p:cNvSpPr/>
          <p:nvPr/>
        </p:nvSpPr>
        <p:spPr>
          <a:xfrm>
            <a:off x="799193" y="2834962"/>
            <a:ext cx="520061" cy="52006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50" dirty="0" smtClean="0"/>
              <a:t> </a:t>
            </a:r>
            <a:endParaRPr lang="ko-KR" altLang="en-US" sz="1350" dirty="0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xmlns="" id="{1B77E68D-DEDF-4F2C-8F6E-1503964BFFDB}"/>
              </a:ext>
            </a:extLst>
          </p:cNvPr>
          <p:cNvSpPr/>
          <p:nvPr/>
        </p:nvSpPr>
        <p:spPr>
          <a:xfrm>
            <a:off x="4799034" y="2834962"/>
            <a:ext cx="520061" cy="52006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4555470" y="3480796"/>
            <a:ext cx="1007189" cy="715580"/>
            <a:chOff x="3017859" y="4283314"/>
            <a:chExt cx="1870812" cy="95410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3204927" y="3449557"/>
            <a:ext cx="1007189" cy="715580"/>
            <a:chOff x="3017859" y="4283314"/>
            <a:chExt cx="1870812" cy="954107"/>
          </a:xfrm>
        </p:grpSpPr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1866328" y="3447127"/>
            <a:ext cx="1007189" cy="715580"/>
            <a:chOff x="3017859" y="4283314"/>
            <a:chExt cx="1870812" cy="954107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513252" y="3447127"/>
            <a:ext cx="1007189" cy="715580"/>
            <a:chOff x="3017859" y="4283314"/>
            <a:chExt cx="1870812" cy="954107"/>
          </a:xfrm>
        </p:grpSpPr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9307116" y="6253163"/>
            <a:ext cx="19050" cy="22622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677813" y="2828250"/>
            <a:ext cx="803608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3600" b="0" i="0" u="none" strike="noStrike" cap="none" baseline="0">
                <a:solidFill>
                  <a:schemeClr val="bg1"/>
                </a:solidFill>
                <a:latin typeface="+mj-lt"/>
                <a:ea typeface="KoHo Medium"/>
                <a:cs typeface="Arial" pitchFamily="34" charset="0"/>
                <a:sym typeface="KoHo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9pPr>
          </a:lstStyle>
          <a:p>
            <a:r>
              <a:rPr lang="en-US" sz="2800" b="1" dirty="0" smtClean="0">
                <a:solidFill>
                  <a:srgbClr val="EEB245"/>
                </a:solidFill>
              </a:rPr>
              <a:t>01</a:t>
            </a:r>
            <a:endParaRPr lang="en-US" sz="2800" b="1" dirty="0">
              <a:solidFill>
                <a:srgbClr val="EEB245"/>
              </a:solidFill>
            </a:endParaRP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2009933" y="2802245"/>
            <a:ext cx="803608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3600" b="0" i="0" u="none" strike="noStrike" cap="none" baseline="0">
                <a:solidFill>
                  <a:schemeClr val="bg1"/>
                </a:solidFill>
                <a:latin typeface="+mj-lt"/>
                <a:ea typeface="KoHo Medium"/>
                <a:cs typeface="Arial" pitchFamily="34" charset="0"/>
                <a:sym typeface="KoHo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9pPr>
          </a:lstStyle>
          <a:p>
            <a:r>
              <a:rPr lang="en-US" sz="2800" b="1" dirty="0" smtClean="0">
                <a:solidFill>
                  <a:srgbClr val="EEB245"/>
                </a:solidFill>
              </a:rPr>
              <a:t>02</a:t>
            </a:r>
            <a:endParaRPr lang="en-US" sz="2800" b="1" dirty="0">
              <a:solidFill>
                <a:srgbClr val="EEB245"/>
              </a:solidFill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323979" y="2817843"/>
            <a:ext cx="803608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3600" b="0" i="0" u="none" strike="noStrike" cap="none" baseline="0">
                <a:solidFill>
                  <a:schemeClr val="bg1"/>
                </a:solidFill>
                <a:latin typeface="+mj-lt"/>
                <a:ea typeface="KoHo Medium"/>
                <a:cs typeface="Arial" pitchFamily="34" charset="0"/>
                <a:sym typeface="KoHo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9pPr>
          </a:lstStyle>
          <a:p>
            <a:r>
              <a:rPr lang="en-US" sz="2800" b="1" dirty="0" smtClean="0">
                <a:solidFill>
                  <a:srgbClr val="EEB245"/>
                </a:solidFill>
              </a:rPr>
              <a:t>03</a:t>
            </a:r>
            <a:endParaRPr lang="en-US" sz="2800" b="1" dirty="0">
              <a:solidFill>
                <a:srgbClr val="EEB245"/>
              </a:solidFill>
            </a:endParaRPr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4656099" y="2800858"/>
            <a:ext cx="803608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3600" b="0" i="0" u="none" strike="noStrike" cap="none" baseline="0">
                <a:solidFill>
                  <a:schemeClr val="bg1"/>
                </a:solidFill>
                <a:latin typeface="+mj-lt"/>
                <a:ea typeface="KoHo Medium"/>
                <a:cs typeface="Arial" pitchFamily="34" charset="0"/>
                <a:sym typeface="KoHo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9pPr>
          </a:lstStyle>
          <a:p>
            <a:r>
              <a:rPr lang="en-US" sz="2800" b="1" dirty="0" smtClean="0">
                <a:solidFill>
                  <a:srgbClr val="EEB245"/>
                </a:solidFill>
              </a:rPr>
              <a:t>04</a:t>
            </a:r>
            <a:endParaRPr lang="en-US" sz="2800" b="1" dirty="0">
              <a:solidFill>
                <a:srgbClr val="EEB245"/>
              </a:solidFill>
            </a:endParaRPr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7575551" y="2379663"/>
            <a:ext cx="942975" cy="1638300"/>
          </a:xfrm>
          <a:custGeom>
            <a:avLst/>
            <a:gdLst>
              <a:gd name="T0" fmla="*/ 37 w 60"/>
              <a:gd name="T1" fmla="*/ 12 h 105"/>
              <a:gd name="T2" fmla="*/ 23 w 60"/>
              <a:gd name="T3" fmla="*/ 9 h 105"/>
              <a:gd name="T4" fmla="*/ 16 w 60"/>
              <a:gd name="T5" fmla="*/ 16 h 105"/>
              <a:gd name="T6" fmla="*/ 24 w 60"/>
              <a:gd name="T7" fmla="*/ 2 h 105"/>
              <a:gd name="T8" fmla="*/ 39 w 60"/>
              <a:gd name="T9" fmla="*/ 6 h 105"/>
              <a:gd name="T10" fmla="*/ 50 w 60"/>
              <a:gd name="T11" fmla="*/ 17 h 105"/>
              <a:gd name="T12" fmla="*/ 49 w 60"/>
              <a:gd name="T13" fmla="*/ 24 h 105"/>
              <a:gd name="T14" fmla="*/ 45 w 60"/>
              <a:gd name="T15" fmla="*/ 45 h 105"/>
              <a:gd name="T16" fmla="*/ 58 w 60"/>
              <a:gd name="T17" fmla="*/ 94 h 105"/>
              <a:gd name="T18" fmla="*/ 52 w 60"/>
              <a:gd name="T19" fmla="*/ 104 h 105"/>
              <a:gd name="T20" fmla="*/ 8 w 60"/>
              <a:gd name="T21" fmla="*/ 104 h 105"/>
              <a:gd name="T22" fmla="*/ 2 w 60"/>
              <a:gd name="T23" fmla="*/ 96 h 105"/>
              <a:gd name="T24" fmla="*/ 18 w 60"/>
              <a:gd name="T25" fmla="*/ 40 h 105"/>
              <a:gd name="T26" fmla="*/ 34 w 60"/>
              <a:gd name="T27" fmla="*/ 23 h 105"/>
              <a:gd name="T28" fmla="*/ 36 w 60"/>
              <a:gd name="T29" fmla="*/ 12 h 105"/>
              <a:gd name="T30" fmla="*/ 37 w 60"/>
              <a:gd name="T31" fmla="*/ 12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0" h="105">
                <a:moveTo>
                  <a:pt x="37" y="12"/>
                </a:moveTo>
                <a:cubicBezTo>
                  <a:pt x="33" y="5"/>
                  <a:pt x="29" y="4"/>
                  <a:pt x="23" y="9"/>
                </a:cubicBezTo>
                <a:cubicBezTo>
                  <a:pt x="21" y="11"/>
                  <a:pt x="19" y="14"/>
                  <a:pt x="16" y="16"/>
                </a:cubicBezTo>
                <a:cubicBezTo>
                  <a:pt x="16" y="9"/>
                  <a:pt x="19" y="5"/>
                  <a:pt x="24" y="2"/>
                </a:cubicBezTo>
                <a:cubicBezTo>
                  <a:pt x="30" y="0"/>
                  <a:pt x="35" y="2"/>
                  <a:pt x="39" y="6"/>
                </a:cubicBezTo>
                <a:cubicBezTo>
                  <a:pt x="43" y="9"/>
                  <a:pt x="47" y="13"/>
                  <a:pt x="50" y="17"/>
                </a:cubicBezTo>
                <a:cubicBezTo>
                  <a:pt x="51" y="18"/>
                  <a:pt x="50" y="23"/>
                  <a:pt x="49" y="24"/>
                </a:cubicBezTo>
                <a:cubicBezTo>
                  <a:pt x="42" y="30"/>
                  <a:pt x="43" y="38"/>
                  <a:pt x="45" y="45"/>
                </a:cubicBezTo>
                <a:cubicBezTo>
                  <a:pt x="49" y="62"/>
                  <a:pt x="53" y="78"/>
                  <a:pt x="58" y="94"/>
                </a:cubicBezTo>
                <a:cubicBezTo>
                  <a:pt x="60" y="100"/>
                  <a:pt x="58" y="104"/>
                  <a:pt x="52" y="104"/>
                </a:cubicBezTo>
                <a:cubicBezTo>
                  <a:pt x="37" y="105"/>
                  <a:pt x="22" y="104"/>
                  <a:pt x="8" y="104"/>
                </a:cubicBezTo>
                <a:cubicBezTo>
                  <a:pt x="3" y="104"/>
                  <a:pt x="0" y="101"/>
                  <a:pt x="2" y="96"/>
                </a:cubicBezTo>
                <a:cubicBezTo>
                  <a:pt x="7" y="77"/>
                  <a:pt x="11" y="58"/>
                  <a:pt x="18" y="40"/>
                </a:cubicBezTo>
                <a:cubicBezTo>
                  <a:pt x="20" y="33"/>
                  <a:pt x="28" y="28"/>
                  <a:pt x="34" y="23"/>
                </a:cubicBezTo>
                <a:cubicBezTo>
                  <a:pt x="36" y="19"/>
                  <a:pt x="40" y="16"/>
                  <a:pt x="36" y="12"/>
                </a:cubicBezTo>
                <a:lnTo>
                  <a:pt x="37" y="12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>
            <a:off x="6492876" y="3254375"/>
            <a:ext cx="738188" cy="1122363"/>
          </a:xfrm>
          <a:custGeom>
            <a:avLst/>
            <a:gdLst>
              <a:gd name="T0" fmla="*/ 15 w 47"/>
              <a:gd name="T1" fmla="*/ 15 h 72"/>
              <a:gd name="T2" fmla="*/ 12 w 47"/>
              <a:gd name="T3" fmla="*/ 12 h 72"/>
              <a:gd name="T4" fmla="*/ 21 w 47"/>
              <a:gd name="T5" fmla="*/ 2 h 72"/>
              <a:gd name="T6" fmla="*/ 33 w 47"/>
              <a:gd name="T7" fmla="*/ 8 h 72"/>
              <a:gd name="T8" fmla="*/ 34 w 47"/>
              <a:gd name="T9" fmla="*/ 14 h 72"/>
              <a:gd name="T10" fmla="*/ 47 w 47"/>
              <a:gd name="T11" fmla="*/ 68 h 72"/>
              <a:gd name="T12" fmla="*/ 0 w 47"/>
              <a:gd name="T13" fmla="*/ 69 h 72"/>
              <a:gd name="T14" fmla="*/ 5 w 47"/>
              <a:gd name="T15" fmla="*/ 55 h 72"/>
              <a:gd name="T16" fmla="*/ 16 w 47"/>
              <a:gd name="T17" fmla="*/ 50 h 72"/>
              <a:gd name="T18" fmla="*/ 24 w 47"/>
              <a:gd name="T19" fmla="*/ 21 h 72"/>
              <a:gd name="T20" fmla="*/ 27 w 47"/>
              <a:gd name="T21" fmla="*/ 8 h 72"/>
              <a:gd name="T22" fmla="*/ 15 w 47"/>
              <a:gd name="T23" fmla="*/ 15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7" h="72">
                <a:moveTo>
                  <a:pt x="15" y="15"/>
                </a:moveTo>
                <a:cubicBezTo>
                  <a:pt x="14" y="14"/>
                  <a:pt x="12" y="12"/>
                  <a:pt x="12" y="12"/>
                </a:cubicBezTo>
                <a:cubicBezTo>
                  <a:pt x="14" y="9"/>
                  <a:pt x="17" y="4"/>
                  <a:pt x="21" y="2"/>
                </a:cubicBezTo>
                <a:cubicBezTo>
                  <a:pt x="26" y="0"/>
                  <a:pt x="30" y="3"/>
                  <a:pt x="33" y="8"/>
                </a:cubicBezTo>
                <a:cubicBezTo>
                  <a:pt x="34" y="10"/>
                  <a:pt x="35" y="12"/>
                  <a:pt x="34" y="14"/>
                </a:cubicBezTo>
                <a:cubicBezTo>
                  <a:pt x="33" y="33"/>
                  <a:pt x="37" y="50"/>
                  <a:pt x="47" y="68"/>
                </a:cubicBezTo>
                <a:cubicBezTo>
                  <a:pt x="31" y="72"/>
                  <a:pt x="16" y="72"/>
                  <a:pt x="0" y="69"/>
                </a:cubicBezTo>
                <a:cubicBezTo>
                  <a:pt x="2" y="64"/>
                  <a:pt x="4" y="59"/>
                  <a:pt x="5" y="55"/>
                </a:cubicBezTo>
                <a:cubicBezTo>
                  <a:pt x="10" y="56"/>
                  <a:pt x="15" y="57"/>
                  <a:pt x="16" y="50"/>
                </a:cubicBezTo>
                <a:cubicBezTo>
                  <a:pt x="18" y="40"/>
                  <a:pt x="17" y="30"/>
                  <a:pt x="24" y="21"/>
                </a:cubicBezTo>
                <a:cubicBezTo>
                  <a:pt x="27" y="18"/>
                  <a:pt x="34" y="13"/>
                  <a:pt x="27" y="8"/>
                </a:cubicBezTo>
                <a:cubicBezTo>
                  <a:pt x="20" y="4"/>
                  <a:pt x="18" y="11"/>
                  <a:pt x="15" y="1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7"/>
          <p:cNvSpPr>
            <a:spLocks/>
          </p:cNvSpPr>
          <p:nvPr/>
        </p:nvSpPr>
        <p:spPr bwMode="auto">
          <a:xfrm>
            <a:off x="7748588" y="1787525"/>
            <a:ext cx="581025" cy="561975"/>
          </a:xfrm>
          <a:custGeom>
            <a:avLst/>
            <a:gdLst>
              <a:gd name="T0" fmla="*/ 18 w 37"/>
              <a:gd name="T1" fmla="*/ 36 h 36"/>
              <a:gd name="T2" fmla="*/ 0 w 37"/>
              <a:gd name="T3" fmla="*/ 18 h 36"/>
              <a:gd name="T4" fmla="*/ 19 w 37"/>
              <a:gd name="T5" fmla="*/ 0 h 36"/>
              <a:gd name="T6" fmla="*/ 37 w 37"/>
              <a:gd name="T7" fmla="*/ 18 h 36"/>
              <a:gd name="T8" fmla="*/ 18 w 37"/>
              <a:gd name="T9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36">
                <a:moveTo>
                  <a:pt x="18" y="36"/>
                </a:moveTo>
                <a:cubicBezTo>
                  <a:pt x="8" y="36"/>
                  <a:pt x="0" y="28"/>
                  <a:pt x="0" y="18"/>
                </a:cubicBezTo>
                <a:cubicBezTo>
                  <a:pt x="0" y="8"/>
                  <a:pt x="8" y="0"/>
                  <a:pt x="19" y="0"/>
                </a:cubicBezTo>
                <a:cubicBezTo>
                  <a:pt x="29" y="0"/>
                  <a:pt x="37" y="8"/>
                  <a:pt x="37" y="18"/>
                </a:cubicBezTo>
                <a:cubicBezTo>
                  <a:pt x="37" y="28"/>
                  <a:pt x="28" y="36"/>
                  <a:pt x="18" y="3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8"/>
          <p:cNvSpPr>
            <a:spLocks/>
          </p:cNvSpPr>
          <p:nvPr/>
        </p:nvSpPr>
        <p:spPr bwMode="auto">
          <a:xfrm>
            <a:off x="8031163" y="4033838"/>
            <a:ext cx="392113" cy="904875"/>
          </a:xfrm>
          <a:custGeom>
            <a:avLst/>
            <a:gdLst>
              <a:gd name="T0" fmla="*/ 2 w 25"/>
              <a:gd name="T1" fmla="*/ 8 h 58"/>
              <a:gd name="T2" fmla="*/ 0 w 25"/>
              <a:gd name="T3" fmla="*/ 2 h 58"/>
              <a:gd name="T4" fmla="*/ 13 w 25"/>
              <a:gd name="T5" fmla="*/ 1 h 58"/>
              <a:gd name="T6" fmla="*/ 24 w 25"/>
              <a:gd name="T7" fmla="*/ 10 h 58"/>
              <a:gd name="T8" fmla="*/ 25 w 25"/>
              <a:gd name="T9" fmla="*/ 51 h 58"/>
              <a:gd name="T10" fmla="*/ 16 w 25"/>
              <a:gd name="T11" fmla="*/ 58 h 58"/>
              <a:gd name="T12" fmla="*/ 7 w 25"/>
              <a:gd name="T13" fmla="*/ 50 h 58"/>
              <a:gd name="T14" fmla="*/ 6 w 25"/>
              <a:gd name="T15" fmla="*/ 18 h 58"/>
              <a:gd name="T16" fmla="*/ 1 w 25"/>
              <a:gd name="T17" fmla="*/ 7 h 58"/>
              <a:gd name="T18" fmla="*/ 2 w 25"/>
              <a:gd name="T19" fmla="*/ 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" h="58">
                <a:moveTo>
                  <a:pt x="2" y="8"/>
                </a:moveTo>
                <a:cubicBezTo>
                  <a:pt x="1" y="6"/>
                  <a:pt x="1" y="4"/>
                  <a:pt x="0" y="2"/>
                </a:cubicBezTo>
                <a:cubicBezTo>
                  <a:pt x="5" y="2"/>
                  <a:pt x="9" y="2"/>
                  <a:pt x="13" y="1"/>
                </a:cubicBezTo>
                <a:cubicBezTo>
                  <a:pt x="20" y="0"/>
                  <a:pt x="24" y="4"/>
                  <a:pt x="24" y="10"/>
                </a:cubicBezTo>
                <a:cubicBezTo>
                  <a:pt x="25" y="23"/>
                  <a:pt x="25" y="37"/>
                  <a:pt x="25" y="51"/>
                </a:cubicBezTo>
                <a:cubicBezTo>
                  <a:pt x="25" y="56"/>
                  <a:pt x="21" y="58"/>
                  <a:pt x="16" y="58"/>
                </a:cubicBezTo>
                <a:cubicBezTo>
                  <a:pt x="10" y="58"/>
                  <a:pt x="7" y="55"/>
                  <a:pt x="7" y="50"/>
                </a:cubicBezTo>
                <a:cubicBezTo>
                  <a:pt x="7" y="39"/>
                  <a:pt x="7" y="29"/>
                  <a:pt x="6" y="18"/>
                </a:cubicBezTo>
                <a:cubicBezTo>
                  <a:pt x="6" y="15"/>
                  <a:pt x="3" y="11"/>
                  <a:pt x="1" y="7"/>
                </a:cubicBezTo>
                <a:lnTo>
                  <a:pt x="2" y="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9"/>
          <p:cNvSpPr>
            <a:spLocks/>
          </p:cNvSpPr>
          <p:nvPr/>
        </p:nvSpPr>
        <p:spPr bwMode="auto">
          <a:xfrm>
            <a:off x="7654926" y="4017963"/>
            <a:ext cx="469900" cy="952500"/>
          </a:xfrm>
          <a:custGeom>
            <a:avLst/>
            <a:gdLst>
              <a:gd name="T0" fmla="*/ 25 w 30"/>
              <a:gd name="T1" fmla="*/ 8 h 61"/>
              <a:gd name="T2" fmla="*/ 25 w 30"/>
              <a:gd name="T3" fmla="*/ 32 h 61"/>
              <a:gd name="T4" fmla="*/ 20 w 30"/>
              <a:gd name="T5" fmla="*/ 51 h 61"/>
              <a:gd name="T6" fmla="*/ 8 w 30"/>
              <a:gd name="T7" fmla="*/ 59 h 61"/>
              <a:gd name="T8" fmla="*/ 2 w 30"/>
              <a:gd name="T9" fmla="*/ 46 h 61"/>
              <a:gd name="T10" fmla="*/ 7 w 30"/>
              <a:gd name="T11" fmla="*/ 27 h 61"/>
              <a:gd name="T12" fmla="*/ 12 w 30"/>
              <a:gd name="T13" fmla="*/ 3 h 61"/>
              <a:gd name="T14" fmla="*/ 26 w 30"/>
              <a:gd name="T15" fmla="*/ 9 h 61"/>
              <a:gd name="T16" fmla="*/ 25 w 30"/>
              <a:gd name="T17" fmla="*/ 8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61">
                <a:moveTo>
                  <a:pt x="25" y="8"/>
                </a:moveTo>
                <a:cubicBezTo>
                  <a:pt x="30" y="16"/>
                  <a:pt x="27" y="24"/>
                  <a:pt x="25" y="32"/>
                </a:cubicBezTo>
                <a:cubicBezTo>
                  <a:pt x="23" y="38"/>
                  <a:pt x="22" y="45"/>
                  <a:pt x="20" y="51"/>
                </a:cubicBezTo>
                <a:cubicBezTo>
                  <a:pt x="18" y="58"/>
                  <a:pt x="13" y="61"/>
                  <a:pt x="8" y="59"/>
                </a:cubicBezTo>
                <a:cubicBezTo>
                  <a:pt x="2" y="57"/>
                  <a:pt x="0" y="52"/>
                  <a:pt x="2" y="46"/>
                </a:cubicBezTo>
                <a:cubicBezTo>
                  <a:pt x="4" y="40"/>
                  <a:pt x="6" y="33"/>
                  <a:pt x="7" y="27"/>
                </a:cubicBezTo>
                <a:cubicBezTo>
                  <a:pt x="9" y="19"/>
                  <a:pt x="10" y="11"/>
                  <a:pt x="12" y="3"/>
                </a:cubicBezTo>
                <a:cubicBezTo>
                  <a:pt x="18" y="0"/>
                  <a:pt x="21" y="5"/>
                  <a:pt x="26" y="9"/>
                </a:cubicBezTo>
                <a:cubicBezTo>
                  <a:pt x="26" y="9"/>
                  <a:pt x="25" y="8"/>
                  <a:pt x="25" y="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0"/>
          <p:cNvSpPr>
            <a:spLocks/>
          </p:cNvSpPr>
          <p:nvPr/>
        </p:nvSpPr>
        <p:spPr bwMode="auto">
          <a:xfrm>
            <a:off x="7434263" y="2473325"/>
            <a:ext cx="722313" cy="904875"/>
          </a:xfrm>
          <a:custGeom>
            <a:avLst/>
            <a:gdLst>
              <a:gd name="T0" fmla="*/ 45 w 46"/>
              <a:gd name="T1" fmla="*/ 6 h 58"/>
              <a:gd name="T2" fmla="*/ 41 w 46"/>
              <a:gd name="T3" fmla="*/ 15 h 58"/>
              <a:gd name="T4" fmla="*/ 14 w 46"/>
              <a:gd name="T5" fmla="*/ 51 h 58"/>
              <a:gd name="T6" fmla="*/ 5 w 46"/>
              <a:gd name="T7" fmla="*/ 55 h 58"/>
              <a:gd name="T8" fmla="*/ 2 w 46"/>
              <a:gd name="T9" fmla="*/ 45 h 58"/>
              <a:gd name="T10" fmla="*/ 33 w 46"/>
              <a:gd name="T11" fmla="*/ 5 h 58"/>
              <a:gd name="T12" fmla="*/ 46 w 46"/>
              <a:gd name="T13" fmla="*/ 6 h 58"/>
              <a:gd name="T14" fmla="*/ 45 w 46"/>
              <a:gd name="T15" fmla="*/ 6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58">
                <a:moveTo>
                  <a:pt x="45" y="6"/>
                </a:moveTo>
                <a:cubicBezTo>
                  <a:pt x="44" y="9"/>
                  <a:pt x="44" y="13"/>
                  <a:pt x="41" y="15"/>
                </a:cubicBezTo>
                <a:cubicBezTo>
                  <a:pt x="30" y="25"/>
                  <a:pt x="21" y="37"/>
                  <a:pt x="14" y="51"/>
                </a:cubicBezTo>
                <a:cubicBezTo>
                  <a:pt x="12" y="55"/>
                  <a:pt x="10" y="58"/>
                  <a:pt x="5" y="55"/>
                </a:cubicBezTo>
                <a:cubicBezTo>
                  <a:pt x="1" y="53"/>
                  <a:pt x="0" y="50"/>
                  <a:pt x="2" y="45"/>
                </a:cubicBezTo>
                <a:cubicBezTo>
                  <a:pt x="10" y="30"/>
                  <a:pt x="20" y="16"/>
                  <a:pt x="33" y="5"/>
                </a:cubicBezTo>
                <a:cubicBezTo>
                  <a:pt x="38" y="0"/>
                  <a:pt x="42" y="3"/>
                  <a:pt x="46" y="6"/>
                </a:cubicBezTo>
                <a:cubicBezTo>
                  <a:pt x="46" y="6"/>
                  <a:pt x="45" y="6"/>
                  <a:pt x="45" y="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11"/>
          <p:cNvSpPr>
            <a:spLocks/>
          </p:cNvSpPr>
          <p:nvPr/>
        </p:nvSpPr>
        <p:spPr bwMode="auto">
          <a:xfrm>
            <a:off x="7292976" y="1974850"/>
            <a:ext cx="471488" cy="827088"/>
          </a:xfrm>
          <a:custGeom>
            <a:avLst/>
            <a:gdLst>
              <a:gd name="T0" fmla="*/ 30 w 30"/>
              <a:gd name="T1" fmla="*/ 0 h 53"/>
              <a:gd name="T2" fmla="*/ 27 w 30"/>
              <a:gd name="T3" fmla="*/ 33 h 53"/>
              <a:gd name="T4" fmla="*/ 0 w 30"/>
              <a:gd name="T5" fmla="*/ 46 h 53"/>
              <a:gd name="T6" fmla="*/ 4 w 30"/>
              <a:gd name="T7" fmla="*/ 45 h 53"/>
              <a:gd name="T8" fmla="*/ 14 w 30"/>
              <a:gd name="T9" fmla="*/ 31 h 53"/>
              <a:gd name="T10" fmla="*/ 13 w 30"/>
              <a:gd name="T11" fmla="*/ 12 h 53"/>
              <a:gd name="T12" fmla="*/ 30 w 30"/>
              <a:gd name="T13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53">
                <a:moveTo>
                  <a:pt x="30" y="0"/>
                </a:moveTo>
                <a:cubicBezTo>
                  <a:pt x="20" y="11"/>
                  <a:pt x="26" y="22"/>
                  <a:pt x="27" y="33"/>
                </a:cubicBezTo>
                <a:cubicBezTo>
                  <a:pt x="27" y="47"/>
                  <a:pt x="14" y="53"/>
                  <a:pt x="0" y="46"/>
                </a:cubicBezTo>
                <a:cubicBezTo>
                  <a:pt x="2" y="45"/>
                  <a:pt x="3" y="45"/>
                  <a:pt x="4" y="45"/>
                </a:cubicBezTo>
                <a:cubicBezTo>
                  <a:pt x="13" y="44"/>
                  <a:pt x="15" y="39"/>
                  <a:pt x="14" y="31"/>
                </a:cubicBezTo>
                <a:cubicBezTo>
                  <a:pt x="13" y="25"/>
                  <a:pt x="12" y="18"/>
                  <a:pt x="13" y="12"/>
                </a:cubicBezTo>
                <a:cubicBezTo>
                  <a:pt x="14" y="4"/>
                  <a:pt x="19" y="1"/>
                  <a:pt x="3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12"/>
          <p:cNvSpPr>
            <a:spLocks/>
          </p:cNvSpPr>
          <p:nvPr/>
        </p:nvSpPr>
        <p:spPr bwMode="auto">
          <a:xfrm>
            <a:off x="6634163" y="2817813"/>
            <a:ext cx="423863" cy="436563"/>
          </a:xfrm>
          <a:custGeom>
            <a:avLst/>
            <a:gdLst>
              <a:gd name="T0" fmla="*/ 27 w 27"/>
              <a:gd name="T1" fmla="*/ 14 h 28"/>
              <a:gd name="T2" fmla="*/ 14 w 27"/>
              <a:gd name="T3" fmla="*/ 28 h 28"/>
              <a:gd name="T4" fmla="*/ 0 w 27"/>
              <a:gd name="T5" fmla="*/ 14 h 28"/>
              <a:gd name="T6" fmla="*/ 14 w 27"/>
              <a:gd name="T7" fmla="*/ 1 h 28"/>
              <a:gd name="T8" fmla="*/ 27 w 27"/>
              <a:gd name="T9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8">
                <a:moveTo>
                  <a:pt x="27" y="14"/>
                </a:moveTo>
                <a:cubicBezTo>
                  <a:pt x="27" y="22"/>
                  <a:pt x="21" y="28"/>
                  <a:pt x="14" y="28"/>
                </a:cubicBezTo>
                <a:cubicBezTo>
                  <a:pt x="6" y="28"/>
                  <a:pt x="1" y="22"/>
                  <a:pt x="0" y="14"/>
                </a:cubicBezTo>
                <a:cubicBezTo>
                  <a:pt x="0" y="7"/>
                  <a:pt x="6" y="1"/>
                  <a:pt x="14" y="1"/>
                </a:cubicBezTo>
                <a:cubicBezTo>
                  <a:pt x="21" y="0"/>
                  <a:pt x="27" y="7"/>
                  <a:pt x="27" y="1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13"/>
          <p:cNvSpPr>
            <a:spLocks/>
          </p:cNvSpPr>
          <p:nvPr/>
        </p:nvSpPr>
        <p:spPr bwMode="auto">
          <a:xfrm>
            <a:off x="6586538" y="3316288"/>
            <a:ext cx="439738" cy="765175"/>
          </a:xfrm>
          <a:custGeom>
            <a:avLst/>
            <a:gdLst>
              <a:gd name="T0" fmla="*/ 9 w 28"/>
              <a:gd name="T1" fmla="*/ 11 h 49"/>
              <a:gd name="T2" fmla="*/ 21 w 28"/>
              <a:gd name="T3" fmla="*/ 4 h 49"/>
              <a:gd name="T4" fmla="*/ 18 w 28"/>
              <a:gd name="T5" fmla="*/ 17 h 49"/>
              <a:gd name="T6" fmla="*/ 10 w 28"/>
              <a:gd name="T7" fmla="*/ 46 h 49"/>
              <a:gd name="T8" fmla="*/ 2 w 28"/>
              <a:gd name="T9" fmla="*/ 49 h 49"/>
              <a:gd name="T10" fmla="*/ 0 w 28"/>
              <a:gd name="T11" fmla="*/ 40 h 49"/>
              <a:gd name="T12" fmla="*/ 9 w 28"/>
              <a:gd name="T13" fmla="*/ 11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" h="49">
                <a:moveTo>
                  <a:pt x="9" y="11"/>
                </a:moveTo>
                <a:cubicBezTo>
                  <a:pt x="12" y="7"/>
                  <a:pt x="14" y="0"/>
                  <a:pt x="21" y="4"/>
                </a:cubicBezTo>
                <a:cubicBezTo>
                  <a:pt x="28" y="9"/>
                  <a:pt x="21" y="14"/>
                  <a:pt x="18" y="17"/>
                </a:cubicBezTo>
                <a:cubicBezTo>
                  <a:pt x="11" y="26"/>
                  <a:pt x="12" y="36"/>
                  <a:pt x="10" y="46"/>
                </a:cubicBezTo>
                <a:cubicBezTo>
                  <a:pt x="7" y="47"/>
                  <a:pt x="5" y="48"/>
                  <a:pt x="2" y="49"/>
                </a:cubicBezTo>
                <a:cubicBezTo>
                  <a:pt x="1" y="46"/>
                  <a:pt x="0" y="43"/>
                  <a:pt x="0" y="40"/>
                </a:cubicBezTo>
                <a:cubicBezTo>
                  <a:pt x="0" y="30"/>
                  <a:pt x="2" y="20"/>
                  <a:pt x="9" y="1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Freeform 14"/>
          <p:cNvSpPr>
            <a:spLocks/>
          </p:cNvSpPr>
          <p:nvPr/>
        </p:nvSpPr>
        <p:spPr bwMode="auto">
          <a:xfrm>
            <a:off x="6900863" y="4376738"/>
            <a:ext cx="188913" cy="561975"/>
          </a:xfrm>
          <a:custGeom>
            <a:avLst/>
            <a:gdLst>
              <a:gd name="T0" fmla="*/ 0 w 12"/>
              <a:gd name="T1" fmla="*/ 2 h 36"/>
              <a:gd name="T2" fmla="*/ 12 w 12"/>
              <a:gd name="T3" fmla="*/ 12 h 36"/>
              <a:gd name="T4" fmla="*/ 12 w 12"/>
              <a:gd name="T5" fmla="*/ 29 h 36"/>
              <a:gd name="T6" fmla="*/ 6 w 12"/>
              <a:gd name="T7" fmla="*/ 36 h 36"/>
              <a:gd name="T8" fmla="*/ 1 w 12"/>
              <a:gd name="T9" fmla="*/ 29 h 36"/>
              <a:gd name="T10" fmla="*/ 0 w 12"/>
              <a:gd name="T11" fmla="*/ 2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36">
                <a:moveTo>
                  <a:pt x="0" y="2"/>
                </a:moveTo>
                <a:cubicBezTo>
                  <a:pt x="11" y="0"/>
                  <a:pt x="11" y="0"/>
                  <a:pt x="12" y="12"/>
                </a:cubicBezTo>
                <a:cubicBezTo>
                  <a:pt x="12" y="17"/>
                  <a:pt x="12" y="23"/>
                  <a:pt x="12" y="29"/>
                </a:cubicBezTo>
                <a:cubicBezTo>
                  <a:pt x="11" y="31"/>
                  <a:pt x="8" y="34"/>
                  <a:pt x="6" y="36"/>
                </a:cubicBezTo>
                <a:cubicBezTo>
                  <a:pt x="4" y="34"/>
                  <a:pt x="1" y="32"/>
                  <a:pt x="1" y="29"/>
                </a:cubicBezTo>
                <a:cubicBezTo>
                  <a:pt x="0" y="20"/>
                  <a:pt x="0" y="12"/>
                  <a:pt x="0" y="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15"/>
          <p:cNvSpPr>
            <a:spLocks/>
          </p:cNvSpPr>
          <p:nvPr/>
        </p:nvSpPr>
        <p:spPr bwMode="auto">
          <a:xfrm>
            <a:off x="6397626" y="4376738"/>
            <a:ext cx="471488" cy="406400"/>
          </a:xfrm>
          <a:custGeom>
            <a:avLst/>
            <a:gdLst>
              <a:gd name="T0" fmla="*/ 30 w 30"/>
              <a:gd name="T1" fmla="*/ 10 h 26"/>
              <a:gd name="T2" fmla="*/ 27 w 30"/>
              <a:gd name="T3" fmla="*/ 13 h 26"/>
              <a:gd name="T4" fmla="*/ 9 w 30"/>
              <a:gd name="T5" fmla="*/ 25 h 26"/>
              <a:gd name="T6" fmla="*/ 1 w 30"/>
              <a:gd name="T7" fmla="*/ 23 h 26"/>
              <a:gd name="T8" fmla="*/ 3 w 30"/>
              <a:gd name="T9" fmla="*/ 16 h 26"/>
              <a:gd name="T10" fmla="*/ 22 w 30"/>
              <a:gd name="T11" fmla="*/ 2 h 26"/>
              <a:gd name="T12" fmla="*/ 30 w 30"/>
              <a:gd name="T13" fmla="*/ 1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26">
                <a:moveTo>
                  <a:pt x="30" y="10"/>
                </a:moveTo>
                <a:cubicBezTo>
                  <a:pt x="29" y="10"/>
                  <a:pt x="29" y="12"/>
                  <a:pt x="27" y="13"/>
                </a:cubicBezTo>
                <a:cubicBezTo>
                  <a:pt x="21" y="17"/>
                  <a:pt x="15" y="21"/>
                  <a:pt x="9" y="25"/>
                </a:cubicBezTo>
                <a:cubicBezTo>
                  <a:pt x="7" y="26"/>
                  <a:pt x="2" y="25"/>
                  <a:pt x="1" y="23"/>
                </a:cubicBezTo>
                <a:cubicBezTo>
                  <a:pt x="0" y="22"/>
                  <a:pt x="1" y="17"/>
                  <a:pt x="3" y="16"/>
                </a:cubicBezTo>
                <a:cubicBezTo>
                  <a:pt x="9" y="11"/>
                  <a:pt x="15" y="6"/>
                  <a:pt x="22" y="2"/>
                </a:cubicBezTo>
                <a:cubicBezTo>
                  <a:pt x="26" y="0"/>
                  <a:pt x="30" y="3"/>
                  <a:pt x="30" y="1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1" name="Freeform 16"/>
          <p:cNvSpPr>
            <a:spLocks/>
          </p:cNvSpPr>
          <p:nvPr/>
        </p:nvSpPr>
        <p:spPr bwMode="auto">
          <a:xfrm>
            <a:off x="6335713" y="2973388"/>
            <a:ext cx="282575" cy="514350"/>
          </a:xfrm>
          <a:custGeom>
            <a:avLst/>
            <a:gdLst>
              <a:gd name="T0" fmla="*/ 16 w 18"/>
              <a:gd name="T1" fmla="*/ 0 h 33"/>
              <a:gd name="T2" fmla="*/ 18 w 18"/>
              <a:gd name="T3" fmla="*/ 20 h 33"/>
              <a:gd name="T4" fmla="*/ 0 w 18"/>
              <a:gd name="T5" fmla="*/ 31 h 33"/>
              <a:gd name="T6" fmla="*/ 8 w 18"/>
              <a:gd name="T7" fmla="*/ 17 h 33"/>
              <a:gd name="T8" fmla="*/ 16 w 18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33">
                <a:moveTo>
                  <a:pt x="16" y="0"/>
                </a:moveTo>
                <a:cubicBezTo>
                  <a:pt x="17" y="7"/>
                  <a:pt x="17" y="14"/>
                  <a:pt x="18" y="20"/>
                </a:cubicBezTo>
                <a:cubicBezTo>
                  <a:pt x="18" y="29"/>
                  <a:pt x="13" y="33"/>
                  <a:pt x="0" y="31"/>
                </a:cubicBezTo>
                <a:cubicBezTo>
                  <a:pt x="9" y="29"/>
                  <a:pt x="9" y="24"/>
                  <a:pt x="8" y="17"/>
                </a:cubicBezTo>
                <a:cubicBezTo>
                  <a:pt x="5" y="7"/>
                  <a:pt x="9" y="2"/>
                  <a:pt x="1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2" name="Freeform 17"/>
          <p:cNvSpPr>
            <a:spLocks/>
          </p:cNvSpPr>
          <p:nvPr/>
        </p:nvSpPr>
        <p:spPr bwMode="auto">
          <a:xfrm>
            <a:off x="7058026" y="3270250"/>
            <a:ext cx="455613" cy="265113"/>
          </a:xfrm>
          <a:custGeom>
            <a:avLst/>
            <a:gdLst>
              <a:gd name="T0" fmla="*/ 1 w 29"/>
              <a:gd name="T1" fmla="*/ 17 h 17"/>
              <a:gd name="T2" fmla="*/ 0 w 29"/>
              <a:gd name="T3" fmla="*/ 7 h 17"/>
              <a:gd name="T4" fmla="*/ 22 w 29"/>
              <a:gd name="T5" fmla="*/ 0 h 17"/>
              <a:gd name="T6" fmla="*/ 29 w 29"/>
              <a:gd name="T7" fmla="*/ 8 h 17"/>
              <a:gd name="T8" fmla="*/ 1 w 29"/>
              <a:gd name="T9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7">
                <a:moveTo>
                  <a:pt x="1" y="17"/>
                </a:moveTo>
                <a:cubicBezTo>
                  <a:pt x="0" y="12"/>
                  <a:pt x="0" y="9"/>
                  <a:pt x="0" y="7"/>
                </a:cubicBezTo>
                <a:cubicBezTo>
                  <a:pt x="7" y="4"/>
                  <a:pt x="14" y="2"/>
                  <a:pt x="22" y="0"/>
                </a:cubicBezTo>
                <a:cubicBezTo>
                  <a:pt x="24" y="2"/>
                  <a:pt x="26" y="5"/>
                  <a:pt x="29" y="8"/>
                </a:cubicBezTo>
                <a:cubicBezTo>
                  <a:pt x="20" y="11"/>
                  <a:pt x="11" y="14"/>
                  <a:pt x="1" y="1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3" name="Freeform 18"/>
          <p:cNvSpPr>
            <a:spLocks/>
          </p:cNvSpPr>
          <p:nvPr/>
        </p:nvSpPr>
        <p:spPr bwMode="auto">
          <a:xfrm>
            <a:off x="6461126" y="3457575"/>
            <a:ext cx="188913" cy="452438"/>
          </a:xfrm>
          <a:custGeom>
            <a:avLst/>
            <a:gdLst>
              <a:gd name="T0" fmla="*/ 12 w 12"/>
              <a:gd name="T1" fmla="*/ 0 h 29"/>
              <a:gd name="T2" fmla="*/ 11 w 12"/>
              <a:gd name="T3" fmla="*/ 8 h 29"/>
              <a:gd name="T4" fmla="*/ 6 w 12"/>
              <a:gd name="T5" fmla="*/ 26 h 29"/>
              <a:gd name="T6" fmla="*/ 3 w 12"/>
              <a:gd name="T7" fmla="*/ 29 h 29"/>
              <a:gd name="T8" fmla="*/ 0 w 12"/>
              <a:gd name="T9" fmla="*/ 25 h 29"/>
              <a:gd name="T10" fmla="*/ 0 w 12"/>
              <a:gd name="T11" fmla="*/ 10 h 29"/>
              <a:gd name="T12" fmla="*/ 12 w 12"/>
              <a:gd name="T13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29">
                <a:moveTo>
                  <a:pt x="12" y="0"/>
                </a:moveTo>
                <a:cubicBezTo>
                  <a:pt x="11" y="4"/>
                  <a:pt x="11" y="6"/>
                  <a:pt x="11" y="8"/>
                </a:cubicBezTo>
                <a:cubicBezTo>
                  <a:pt x="9" y="14"/>
                  <a:pt x="8" y="20"/>
                  <a:pt x="6" y="26"/>
                </a:cubicBezTo>
                <a:cubicBezTo>
                  <a:pt x="5" y="27"/>
                  <a:pt x="4" y="28"/>
                  <a:pt x="3" y="29"/>
                </a:cubicBezTo>
                <a:cubicBezTo>
                  <a:pt x="2" y="28"/>
                  <a:pt x="0" y="27"/>
                  <a:pt x="0" y="25"/>
                </a:cubicBezTo>
                <a:cubicBezTo>
                  <a:pt x="0" y="20"/>
                  <a:pt x="0" y="15"/>
                  <a:pt x="0" y="10"/>
                </a:cubicBezTo>
                <a:cubicBezTo>
                  <a:pt x="0" y="4"/>
                  <a:pt x="5" y="2"/>
                  <a:pt x="1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4" name="Freeform 19"/>
          <p:cNvSpPr>
            <a:spLocks/>
          </p:cNvSpPr>
          <p:nvPr/>
        </p:nvSpPr>
        <p:spPr bwMode="auto">
          <a:xfrm>
            <a:off x="8281988" y="3005138"/>
            <a:ext cx="266700" cy="420688"/>
          </a:xfrm>
          <a:custGeom>
            <a:avLst/>
            <a:gdLst>
              <a:gd name="T0" fmla="*/ 2 w 17"/>
              <a:gd name="T1" fmla="*/ 0 h 27"/>
              <a:gd name="T2" fmla="*/ 13 w 17"/>
              <a:gd name="T3" fmla="*/ 17 h 27"/>
              <a:gd name="T4" fmla="*/ 8 w 17"/>
              <a:gd name="T5" fmla="*/ 27 h 27"/>
              <a:gd name="T6" fmla="*/ 0 w 17"/>
              <a:gd name="T7" fmla="*/ 1 h 27"/>
              <a:gd name="T8" fmla="*/ 2 w 17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27">
                <a:moveTo>
                  <a:pt x="2" y="0"/>
                </a:moveTo>
                <a:cubicBezTo>
                  <a:pt x="6" y="6"/>
                  <a:pt x="10" y="11"/>
                  <a:pt x="13" y="17"/>
                </a:cubicBezTo>
                <a:cubicBezTo>
                  <a:pt x="17" y="22"/>
                  <a:pt x="15" y="25"/>
                  <a:pt x="8" y="27"/>
                </a:cubicBezTo>
                <a:cubicBezTo>
                  <a:pt x="5" y="19"/>
                  <a:pt x="3" y="10"/>
                  <a:pt x="0" y="1"/>
                </a:cubicBezTo>
                <a:cubicBezTo>
                  <a:pt x="1" y="1"/>
                  <a:pt x="2" y="1"/>
                  <a:pt x="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>
                <a:solidFill>
                  <a:srgbClr val="787878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612406" y="1638603"/>
            <a:ext cx="21252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rgbClr val="EEB245"/>
                </a:solidFill>
                <a:cs typeface="Arial" pitchFamily="34" charset="0"/>
              </a:rPr>
              <a:t>Contents A</a:t>
            </a:r>
            <a:endParaRPr lang="ko-KR" altLang="en-US" sz="2400" b="1" dirty="0">
              <a:solidFill>
                <a:srgbClr val="EEB245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6536749" y="3066321"/>
            <a:ext cx="2050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EEB245"/>
                </a:solidFill>
                <a:cs typeface="Arial" pitchFamily="34" charset="0"/>
              </a:rPr>
              <a:t>Contents B</a:t>
            </a:r>
            <a:endParaRPr lang="ko-KR" altLang="en-US" sz="2400" b="1" dirty="0">
              <a:solidFill>
                <a:srgbClr val="EEB245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smtClean="0">
                <a:solidFill>
                  <a:srgbClr val="EEB245"/>
                </a:solidFill>
              </a:rPr>
              <a:t>Infographic Style</a:t>
            </a:r>
            <a:endParaRPr lang="en-US" sz="3200" b="1" dirty="0">
              <a:solidFill>
                <a:srgbClr val="EEB2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501" y="1736979"/>
            <a:ext cx="2629044" cy="311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1"/>
          <p:cNvSpPr txBox="1">
            <a:spLocks noGrp="1"/>
          </p:cNvSpPr>
          <p:nvPr>
            <p:ph type="title"/>
          </p:nvPr>
        </p:nvSpPr>
        <p:spPr>
          <a:xfrm>
            <a:off x="713225" y="3259725"/>
            <a:ext cx="4405200" cy="51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FAMOUS</a:t>
            </a:r>
            <a:endParaRPr/>
          </a:p>
        </p:txBody>
      </p:sp>
      <p:sp>
        <p:nvSpPr>
          <p:cNvPr id="568" name="Google Shape;568;p31"/>
          <p:cNvSpPr txBox="1">
            <a:spLocks noGrp="1"/>
          </p:cNvSpPr>
          <p:nvPr>
            <p:ph type="subTitle" idx="1"/>
          </p:nvPr>
        </p:nvSpPr>
        <p:spPr>
          <a:xfrm>
            <a:off x="713225" y="1368825"/>
            <a:ext cx="7118400" cy="18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a quote, words full of wisdom that someone important said and can make the reader get inspired.”</a:t>
            </a:r>
            <a:endParaRPr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7316788" y="2828925"/>
            <a:ext cx="1062038" cy="1189037"/>
          </a:xfrm>
          <a:custGeom>
            <a:avLst/>
            <a:gdLst>
              <a:gd name="T0" fmla="*/ 84 w 96"/>
              <a:gd name="T1" fmla="*/ 16 h 108"/>
              <a:gd name="T2" fmla="*/ 94 w 96"/>
              <a:gd name="T3" fmla="*/ 49 h 108"/>
              <a:gd name="T4" fmla="*/ 96 w 96"/>
              <a:gd name="T5" fmla="*/ 68 h 108"/>
              <a:gd name="T6" fmla="*/ 89 w 96"/>
              <a:gd name="T7" fmla="*/ 77 h 108"/>
              <a:gd name="T8" fmla="*/ 83 w 96"/>
              <a:gd name="T9" fmla="*/ 67 h 108"/>
              <a:gd name="T10" fmla="*/ 73 w 96"/>
              <a:gd name="T11" fmla="*/ 27 h 108"/>
              <a:gd name="T12" fmla="*/ 70 w 96"/>
              <a:gd name="T13" fmla="*/ 22 h 108"/>
              <a:gd name="T14" fmla="*/ 69 w 96"/>
              <a:gd name="T15" fmla="*/ 55 h 108"/>
              <a:gd name="T16" fmla="*/ 83 w 96"/>
              <a:gd name="T17" fmla="*/ 95 h 108"/>
              <a:gd name="T18" fmla="*/ 77 w 96"/>
              <a:gd name="T19" fmla="*/ 105 h 108"/>
              <a:gd name="T20" fmla="*/ 22 w 96"/>
              <a:gd name="T21" fmla="*/ 104 h 108"/>
              <a:gd name="T22" fmla="*/ 16 w 96"/>
              <a:gd name="T23" fmla="*/ 96 h 108"/>
              <a:gd name="T24" fmla="*/ 31 w 96"/>
              <a:gd name="T25" fmla="*/ 52 h 108"/>
              <a:gd name="T26" fmla="*/ 33 w 96"/>
              <a:gd name="T27" fmla="*/ 36 h 108"/>
              <a:gd name="T28" fmla="*/ 8 w 96"/>
              <a:gd name="T29" fmla="*/ 69 h 108"/>
              <a:gd name="T30" fmla="*/ 0 w 96"/>
              <a:gd name="T31" fmla="*/ 57 h 108"/>
              <a:gd name="T32" fmla="*/ 25 w 96"/>
              <a:gd name="T33" fmla="*/ 13 h 108"/>
              <a:gd name="T34" fmla="*/ 41 w 96"/>
              <a:gd name="T35" fmla="*/ 1 h 108"/>
              <a:gd name="T36" fmla="*/ 63 w 96"/>
              <a:gd name="T37" fmla="*/ 2 h 108"/>
              <a:gd name="T38" fmla="*/ 80 w 96"/>
              <a:gd name="T39" fmla="*/ 9 h 108"/>
              <a:gd name="T40" fmla="*/ 84 w 96"/>
              <a:gd name="T41" fmla="*/ 1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108">
                <a:moveTo>
                  <a:pt x="84" y="16"/>
                </a:moveTo>
                <a:cubicBezTo>
                  <a:pt x="87" y="27"/>
                  <a:pt x="91" y="38"/>
                  <a:pt x="94" y="49"/>
                </a:cubicBezTo>
                <a:cubicBezTo>
                  <a:pt x="96" y="55"/>
                  <a:pt x="96" y="62"/>
                  <a:pt x="96" y="68"/>
                </a:cubicBezTo>
                <a:cubicBezTo>
                  <a:pt x="96" y="73"/>
                  <a:pt x="94" y="77"/>
                  <a:pt x="89" y="77"/>
                </a:cubicBezTo>
                <a:cubicBezTo>
                  <a:pt x="84" y="76"/>
                  <a:pt x="82" y="72"/>
                  <a:pt x="83" y="67"/>
                </a:cubicBezTo>
                <a:cubicBezTo>
                  <a:pt x="83" y="53"/>
                  <a:pt x="79" y="39"/>
                  <a:pt x="73" y="27"/>
                </a:cubicBezTo>
                <a:cubicBezTo>
                  <a:pt x="72" y="25"/>
                  <a:pt x="71" y="25"/>
                  <a:pt x="70" y="22"/>
                </a:cubicBezTo>
                <a:cubicBezTo>
                  <a:pt x="68" y="34"/>
                  <a:pt x="65" y="44"/>
                  <a:pt x="69" y="55"/>
                </a:cubicBezTo>
                <a:cubicBezTo>
                  <a:pt x="74" y="68"/>
                  <a:pt x="78" y="82"/>
                  <a:pt x="83" y="95"/>
                </a:cubicBezTo>
                <a:cubicBezTo>
                  <a:pt x="85" y="101"/>
                  <a:pt x="82" y="104"/>
                  <a:pt x="77" y="105"/>
                </a:cubicBezTo>
                <a:cubicBezTo>
                  <a:pt x="58" y="108"/>
                  <a:pt x="40" y="107"/>
                  <a:pt x="22" y="104"/>
                </a:cubicBezTo>
                <a:cubicBezTo>
                  <a:pt x="16" y="104"/>
                  <a:pt x="15" y="101"/>
                  <a:pt x="16" y="96"/>
                </a:cubicBezTo>
                <a:cubicBezTo>
                  <a:pt x="21" y="81"/>
                  <a:pt x="26" y="67"/>
                  <a:pt x="31" y="52"/>
                </a:cubicBezTo>
                <a:cubicBezTo>
                  <a:pt x="32" y="47"/>
                  <a:pt x="32" y="42"/>
                  <a:pt x="33" y="36"/>
                </a:cubicBezTo>
                <a:cubicBezTo>
                  <a:pt x="24" y="48"/>
                  <a:pt x="16" y="58"/>
                  <a:pt x="8" y="69"/>
                </a:cubicBezTo>
                <a:cubicBezTo>
                  <a:pt x="4" y="64"/>
                  <a:pt x="2" y="61"/>
                  <a:pt x="0" y="57"/>
                </a:cubicBezTo>
                <a:cubicBezTo>
                  <a:pt x="13" y="45"/>
                  <a:pt x="20" y="29"/>
                  <a:pt x="25" y="13"/>
                </a:cubicBezTo>
                <a:cubicBezTo>
                  <a:pt x="27" y="5"/>
                  <a:pt x="33" y="2"/>
                  <a:pt x="41" y="1"/>
                </a:cubicBezTo>
                <a:cubicBezTo>
                  <a:pt x="48" y="1"/>
                  <a:pt x="56" y="0"/>
                  <a:pt x="63" y="2"/>
                </a:cubicBezTo>
                <a:cubicBezTo>
                  <a:pt x="69" y="3"/>
                  <a:pt x="74" y="7"/>
                  <a:pt x="80" y="9"/>
                </a:cubicBezTo>
                <a:cubicBezTo>
                  <a:pt x="81" y="11"/>
                  <a:pt x="83" y="14"/>
                  <a:pt x="84" y="1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6753225" y="3402013"/>
            <a:ext cx="696913" cy="1231900"/>
          </a:xfrm>
          <a:custGeom>
            <a:avLst/>
            <a:gdLst>
              <a:gd name="T0" fmla="*/ 47 w 63"/>
              <a:gd name="T1" fmla="*/ 30 h 112"/>
              <a:gd name="T2" fmla="*/ 47 w 63"/>
              <a:gd name="T3" fmla="*/ 97 h 112"/>
              <a:gd name="T4" fmla="*/ 47 w 63"/>
              <a:gd name="T5" fmla="*/ 104 h 112"/>
              <a:gd name="T6" fmla="*/ 40 w 63"/>
              <a:gd name="T7" fmla="*/ 112 h 112"/>
              <a:gd name="T8" fmla="*/ 33 w 63"/>
              <a:gd name="T9" fmla="*/ 104 h 112"/>
              <a:gd name="T10" fmla="*/ 33 w 63"/>
              <a:gd name="T11" fmla="*/ 66 h 112"/>
              <a:gd name="T12" fmla="*/ 33 w 63"/>
              <a:gd name="T13" fmla="*/ 53 h 112"/>
              <a:gd name="T14" fmla="*/ 30 w 63"/>
              <a:gd name="T15" fmla="*/ 52 h 112"/>
              <a:gd name="T16" fmla="*/ 30 w 63"/>
              <a:gd name="T17" fmla="*/ 59 h 112"/>
              <a:gd name="T18" fmla="*/ 30 w 63"/>
              <a:gd name="T19" fmla="*/ 101 h 112"/>
              <a:gd name="T20" fmla="*/ 22 w 63"/>
              <a:gd name="T21" fmla="*/ 112 h 112"/>
              <a:gd name="T22" fmla="*/ 15 w 63"/>
              <a:gd name="T23" fmla="*/ 101 h 112"/>
              <a:gd name="T24" fmla="*/ 15 w 63"/>
              <a:gd name="T25" fmla="*/ 37 h 112"/>
              <a:gd name="T26" fmla="*/ 15 w 63"/>
              <a:gd name="T27" fmla="*/ 30 h 112"/>
              <a:gd name="T28" fmla="*/ 13 w 63"/>
              <a:gd name="T29" fmla="*/ 30 h 112"/>
              <a:gd name="T30" fmla="*/ 11 w 63"/>
              <a:gd name="T31" fmla="*/ 48 h 112"/>
              <a:gd name="T32" fmla="*/ 6 w 63"/>
              <a:gd name="T33" fmla="*/ 56 h 112"/>
              <a:gd name="T34" fmla="*/ 0 w 63"/>
              <a:gd name="T35" fmla="*/ 49 h 112"/>
              <a:gd name="T36" fmla="*/ 12 w 63"/>
              <a:gd name="T37" fmla="*/ 7 h 112"/>
              <a:gd name="T38" fmla="*/ 51 w 63"/>
              <a:gd name="T39" fmla="*/ 8 h 112"/>
              <a:gd name="T40" fmla="*/ 62 w 63"/>
              <a:gd name="T41" fmla="*/ 48 h 112"/>
              <a:gd name="T42" fmla="*/ 58 w 63"/>
              <a:gd name="T43" fmla="*/ 56 h 112"/>
              <a:gd name="T44" fmla="*/ 51 w 63"/>
              <a:gd name="T45" fmla="*/ 49 h 112"/>
              <a:gd name="T46" fmla="*/ 50 w 63"/>
              <a:gd name="T47" fmla="*/ 30 h 112"/>
              <a:gd name="T48" fmla="*/ 47 w 63"/>
              <a:gd name="T49" fmla="*/ 3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3" h="112">
                <a:moveTo>
                  <a:pt x="47" y="30"/>
                </a:moveTo>
                <a:cubicBezTo>
                  <a:pt x="47" y="53"/>
                  <a:pt x="47" y="75"/>
                  <a:pt x="47" y="97"/>
                </a:cubicBezTo>
                <a:cubicBezTo>
                  <a:pt x="47" y="100"/>
                  <a:pt x="47" y="102"/>
                  <a:pt x="47" y="104"/>
                </a:cubicBezTo>
                <a:cubicBezTo>
                  <a:pt x="47" y="108"/>
                  <a:pt x="45" y="112"/>
                  <a:pt x="40" y="112"/>
                </a:cubicBezTo>
                <a:cubicBezTo>
                  <a:pt x="35" y="112"/>
                  <a:pt x="33" y="109"/>
                  <a:pt x="33" y="104"/>
                </a:cubicBezTo>
                <a:cubicBezTo>
                  <a:pt x="33" y="91"/>
                  <a:pt x="33" y="78"/>
                  <a:pt x="33" y="66"/>
                </a:cubicBezTo>
                <a:cubicBezTo>
                  <a:pt x="33" y="61"/>
                  <a:pt x="33" y="57"/>
                  <a:pt x="33" y="53"/>
                </a:cubicBezTo>
                <a:cubicBezTo>
                  <a:pt x="32" y="53"/>
                  <a:pt x="31" y="53"/>
                  <a:pt x="30" y="52"/>
                </a:cubicBezTo>
                <a:cubicBezTo>
                  <a:pt x="30" y="55"/>
                  <a:pt x="30" y="57"/>
                  <a:pt x="30" y="59"/>
                </a:cubicBezTo>
                <a:cubicBezTo>
                  <a:pt x="30" y="73"/>
                  <a:pt x="30" y="87"/>
                  <a:pt x="30" y="101"/>
                </a:cubicBezTo>
                <a:cubicBezTo>
                  <a:pt x="30" y="107"/>
                  <a:pt x="29" y="112"/>
                  <a:pt x="22" y="112"/>
                </a:cubicBezTo>
                <a:cubicBezTo>
                  <a:pt x="16" y="112"/>
                  <a:pt x="15" y="106"/>
                  <a:pt x="15" y="101"/>
                </a:cubicBezTo>
                <a:cubicBezTo>
                  <a:pt x="15" y="80"/>
                  <a:pt x="15" y="58"/>
                  <a:pt x="15" y="37"/>
                </a:cubicBezTo>
                <a:cubicBezTo>
                  <a:pt x="15" y="35"/>
                  <a:pt x="15" y="32"/>
                  <a:pt x="15" y="30"/>
                </a:cubicBezTo>
                <a:cubicBezTo>
                  <a:pt x="14" y="30"/>
                  <a:pt x="14" y="30"/>
                  <a:pt x="13" y="30"/>
                </a:cubicBezTo>
                <a:cubicBezTo>
                  <a:pt x="12" y="36"/>
                  <a:pt x="12" y="42"/>
                  <a:pt x="11" y="48"/>
                </a:cubicBezTo>
                <a:cubicBezTo>
                  <a:pt x="10" y="51"/>
                  <a:pt x="8" y="56"/>
                  <a:pt x="6" y="56"/>
                </a:cubicBezTo>
                <a:cubicBezTo>
                  <a:pt x="2" y="57"/>
                  <a:pt x="0" y="53"/>
                  <a:pt x="0" y="49"/>
                </a:cubicBezTo>
                <a:cubicBezTo>
                  <a:pt x="0" y="34"/>
                  <a:pt x="4" y="20"/>
                  <a:pt x="12" y="7"/>
                </a:cubicBezTo>
                <a:cubicBezTo>
                  <a:pt x="17" y="0"/>
                  <a:pt x="46" y="0"/>
                  <a:pt x="51" y="8"/>
                </a:cubicBezTo>
                <a:cubicBezTo>
                  <a:pt x="59" y="20"/>
                  <a:pt x="63" y="34"/>
                  <a:pt x="62" y="48"/>
                </a:cubicBezTo>
                <a:cubicBezTo>
                  <a:pt x="62" y="51"/>
                  <a:pt x="60" y="55"/>
                  <a:pt x="58" y="56"/>
                </a:cubicBezTo>
                <a:cubicBezTo>
                  <a:pt x="53" y="58"/>
                  <a:pt x="52" y="54"/>
                  <a:pt x="51" y="49"/>
                </a:cubicBezTo>
                <a:cubicBezTo>
                  <a:pt x="51" y="43"/>
                  <a:pt x="50" y="36"/>
                  <a:pt x="50" y="30"/>
                </a:cubicBezTo>
                <a:cubicBezTo>
                  <a:pt x="49" y="30"/>
                  <a:pt x="48" y="30"/>
                  <a:pt x="47" y="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7659688" y="2400301"/>
            <a:ext cx="409575" cy="406400"/>
          </a:xfrm>
          <a:custGeom>
            <a:avLst/>
            <a:gdLst>
              <a:gd name="T0" fmla="*/ 18 w 37"/>
              <a:gd name="T1" fmla="*/ 37 h 37"/>
              <a:gd name="T2" fmla="*/ 0 w 37"/>
              <a:gd name="T3" fmla="*/ 19 h 37"/>
              <a:gd name="T4" fmla="*/ 19 w 37"/>
              <a:gd name="T5" fmla="*/ 1 h 37"/>
              <a:gd name="T6" fmla="*/ 37 w 37"/>
              <a:gd name="T7" fmla="*/ 19 h 37"/>
              <a:gd name="T8" fmla="*/ 18 w 37"/>
              <a:gd name="T9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37">
                <a:moveTo>
                  <a:pt x="18" y="37"/>
                </a:moveTo>
                <a:cubicBezTo>
                  <a:pt x="8" y="37"/>
                  <a:pt x="0" y="29"/>
                  <a:pt x="0" y="19"/>
                </a:cubicBezTo>
                <a:cubicBezTo>
                  <a:pt x="0" y="8"/>
                  <a:pt x="9" y="0"/>
                  <a:pt x="19" y="1"/>
                </a:cubicBezTo>
                <a:cubicBezTo>
                  <a:pt x="29" y="1"/>
                  <a:pt x="37" y="9"/>
                  <a:pt x="37" y="19"/>
                </a:cubicBezTo>
                <a:cubicBezTo>
                  <a:pt x="37" y="29"/>
                  <a:pt x="29" y="37"/>
                  <a:pt x="18" y="3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7637463" y="4017963"/>
            <a:ext cx="200025" cy="615950"/>
          </a:xfrm>
          <a:custGeom>
            <a:avLst/>
            <a:gdLst>
              <a:gd name="T0" fmla="*/ 0 w 18"/>
              <a:gd name="T1" fmla="*/ 0 h 56"/>
              <a:gd name="T2" fmla="*/ 18 w 18"/>
              <a:gd name="T3" fmla="*/ 1 h 56"/>
              <a:gd name="T4" fmla="*/ 18 w 18"/>
              <a:gd name="T5" fmla="*/ 48 h 56"/>
              <a:gd name="T6" fmla="*/ 9 w 18"/>
              <a:gd name="T7" fmla="*/ 56 h 56"/>
              <a:gd name="T8" fmla="*/ 0 w 18"/>
              <a:gd name="T9" fmla="*/ 47 h 56"/>
              <a:gd name="T10" fmla="*/ 0 w 18"/>
              <a:gd name="T11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56">
                <a:moveTo>
                  <a:pt x="0" y="0"/>
                </a:moveTo>
                <a:cubicBezTo>
                  <a:pt x="6" y="0"/>
                  <a:pt x="12" y="1"/>
                  <a:pt x="18" y="1"/>
                </a:cubicBezTo>
                <a:cubicBezTo>
                  <a:pt x="18" y="17"/>
                  <a:pt x="18" y="32"/>
                  <a:pt x="18" y="48"/>
                </a:cubicBezTo>
                <a:cubicBezTo>
                  <a:pt x="18" y="53"/>
                  <a:pt x="14" y="56"/>
                  <a:pt x="9" y="56"/>
                </a:cubicBezTo>
                <a:cubicBezTo>
                  <a:pt x="3" y="56"/>
                  <a:pt x="0" y="53"/>
                  <a:pt x="0" y="47"/>
                </a:cubicBezTo>
                <a:cubicBezTo>
                  <a:pt x="0" y="32"/>
                  <a:pt x="0" y="16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7848600" y="4006850"/>
            <a:ext cx="309563" cy="638175"/>
          </a:xfrm>
          <a:custGeom>
            <a:avLst/>
            <a:gdLst>
              <a:gd name="T0" fmla="*/ 9 w 28"/>
              <a:gd name="T1" fmla="*/ 2 h 58"/>
              <a:gd name="T2" fmla="*/ 28 w 28"/>
              <a:gd name="T3" fmla="*/ 0 h 58"/>
              <a:gd name="T4" fmla="*/ 26 w 28"/>
              <a:gd name="T5" fmla="*/ 21 h 58"/>
              <a:gd name="T6" fmla="*/ 14 w 28"/>
              <a:gd name="T7" fmla="*/ 50 h 58"/>
              <a:gd name="T8" fmla="*/ 0 w 28"/>
              <a:gd name="T9" fmla="*/ 56 h 58"/>
              <a:gd name="T10" fmla="*/ 9 w 28"/>
              <a:gd name="T11" fmla="*/ 13 h 58"/>
              <a:gd name="T12" fmla="*/ 9 w 28"/>
              <a:gd name="T13" fmla="*/ 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" h="58">
                <a:moveTo>
                  <a:pt x="9" y="2"/>
                </a:moveTo>
                <a:cubicBezTo>
                  <a:pt x="15" y="1"/>
                  <a:pt x="21" y="1"/>
                  <a:pt x="28" y="0"/>
                </a:cubicBezTo>
                <a:cubicBezTo>
                  <a:pt x="28" y="8"/>
                  <a:pt x="28" y="15"/>
                  <a:pt x="26" y="21"/>
                </a:cubicBezTo>
                <a:cubicBezTo>
                  <a:pt x="23" y="31"/>
                  <a:pt x="18" y="41"/>
                  <a:pt x="14" y="50"/>
                </a:cubicBezTo>
                <a:cubicBezTo>
                  <a:pt x="11" y="57"/>
                  <a:pt x="7" y="58"/>
                  <a:pt x="0" y="56"/>
                </a:cubicBezTo>
                <a:cubicBezTo>
                  <a:pt x="0" y="41"/>
                  <a:pt x="2" y="27"/>
                  <a:pt x="9" y="13"/>
                </a:cubicBezTo>
                <a:cubicBezTo>
                  <a:pt x="10" y="11"/>
                  <a:pt x="9" y="6"/>
                  <a:pt x="9" y="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6942138" y="3082925"/>
            <a:ext cx="320675" cy="319087"/>
          </a:xfrm>
          <a:custGeom>
            <a:avLst/>
            <a:gdLst>
              <a:gd name="T0" fmla="*/ 14 w 29"/>
              <a:gd name="T1" fmla="*/ 29 h 29"/>
              <a:gd name="T2" fmla="*/ 0 w 29"/>
              <a:gd name="T3" fmla="*/ 15 h 29"/>
              <a:gd name="T4" fmla="*/ 14 w 29"/>
              <a:gd name="T5" fmla="*/ 1 h 29"/>
              <a:gd name="T6" fmla="*/ 29 w 29"/>
              <a:gd name="T7" fmla="*/ 15 h 29"/>
              <a:gd name="T8" fmla="*/ 14 w 29"/>
              <a:gd name="T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4" y="29"/>
                </a:moveTo>
                <a:cubicBezTo>
                  <a:pt x="6" y="29"/>
                  <a:pt x="0" y="23"/>
                  <a:pt x="0" y="15"/>
                </a:cubicBezTo>
                <a:cubicBezTo>
                  <a:pt x="0" y="7"/>
                  <a:pt x="6" y="1"/>
                  <a:pt x="14" y="1"/>
                </a:cubicBezTo>
                <a:cubicBezTo>
                  <a:pt x="22" y="0"/>
                  <a:pt x="29" y="7"/>
                  <a:pt x="29" y="15"/>
                </a:cubicBezTo>
                <a:cubicBezTo>
                  <a:pt x="29" y="23"/>
                  <a:pt x="22" y="29"/>
                  <a:pt x="14" y="2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8069263" y="2498725"/>
            <a:ext cx="331788" cy="573087"/>
          </a:xfrm>
          <a:custGeom>
            <a:avLst/>
            <a:gdLst>
              <a:gd name="T0" fmla="*/ 16 w 30"/>
              <a:gd name="T1" fmla="*/ 46 h 52"/>
              <a:gd name="T2" fmla="*/ 12 w 30"/>
              <a:gd name="T3" fmla="*/ 39 h 52"/>
              <a:gd name="T4" fmla="*/ 6 w 30"/>
              <a:gd name="T5" fmla="*/ 16 h 52"/>
              <a:gd name="T6" fmla="*/ 4 w 30"/>
              <a:gd name="T7" fmla="*/ 8 h 52"/>
              <a:gd name="T8" fmla="*/ 0 w 30"/>
              <a:gd name="T9" fmla="*/ 1 h 52"/>
              <a:gd name="T10" fmla="*/ 18 w 30"/>
              <a:gd name="T11" fmla="*/ 15 h 52"/>
              <a:gd name="T12" fmla="*/ 17 w 30"/>
              <a:gd name="T13" fmla="*/ 27 h 52"/>
              <a:gd name="T14" fmla="*/ 30 w 30"/>
              <a:gd name="T15" fmla="*/ 47 h 52"/>
              <a:gd name="T16" fmla="*/ 16 w 30"/>
              <a:gd name="T17" fmla="*/ 4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52">
                <a:moveTo>
                  <a:pt x="16" y="46"/>
                </a:moveTo>
                <a:cubicBezTo>
                  <a:pt x="15" y="44"/>
                  <a:pt x="13" y="41"/>
                  <a:pt x="12" y="39"/>
                </a:cubicBezTo>
                <a:cubicBezTo>
                  <a:pt x="6" y="30"/>
                  <a:pt x="6" y="29"/>
                  <a:pt x="6" y="16"/>
                </a:cubicBezTo>
                <a:cubicBezTo>
                  <a:pt x="6" y="13"/>
                  <a:pt x="5" y="11"/>
                  <a:pt x="4" y="8"/>
                </a:cubicBezTo>
                <a:cubicBezTo>
                  <a:pt x="3" y="6"/>
                  <a:pt x="1" y="4"/>
                  <a:pt x="0" y="1"/>
                </a:cubicBezTo>
                <a:cubicBezTo>
                  <a:pt x="9" y="0"/>
                  <a:pt x="16" y="5"/>
                  <a:pt x="18" y="15"/>
                </a:cubicBezTo>
                <a:cubicBezTo>
                  <a:pt x="18" y="19"/>
                  <a:pt x="18" y="23"/>
                  <a:pt x="17" y="27"/>
                </a:cubicBezTo>
                <a:cubicBezTo>
                  <a:pt x="14" y="42"/>
                  <a:pt x="15" y="43"/>
                  <a:pt x="30" y="47"/>
                </a:cubicBezTo>
                <a:cubicBezTo>
                  <a:pt x="24" y="49"/>
                  <a:pt x="20" y="52"/>
                  <a:pt x="16" y="4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6686550" y="4051300"/>
            <a:ext cx="155575" cy="319087"/>
          </a:xfrm>
          <a:custGeom>
            <a:avLst/>
            <a:gdLst>
              <a:gd name="T0" fmla="*/ 14 w 14"/>
              <a:gd name="T1" fmla="*/ 0 h 29"/>
              <a:gd name="T2" fmla="*/ 14 w 14"/>
              <a:gd name="T3" fmla="*/ 29 h 29"/>
              <a:gd name="T4" fmla="*/ 4 w 14"/>
              <a:gd name="T5" fmla="*/ 29 h 29"/>
              <a:gd name="T6" fmla="*/ 14 w 14"/>
              <a:gd name="T7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" h="29">
                <a:moveTo>
                  <a:pt x="14" y="0"/>
                </a:moveTo>
                <a:cubicBezTo>
                  <a:pt x="14" y="10"/>
                  <a:pt x="14" y="19"/>
                  <a:pt x="14" y="29"/>
                </a:cubicBezTo>
                <a:cubicBezTo>
                  <a:pt x="11" y="29"/>
                  <a:pt x="7" y="29"/>
                  <a:pt x="4" y="29"/>
                </a:cubicBezTo>
                <a:cubicBezTo>
                  <a:pt x="3" y="7"/>
                  <a:pt x="0" y="5"/>
                  <a:pt x="1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ck to School Activities by Slidesgo">
  <a:themeElements>
    <a:clrScheme name="Simple Light">
      <a:dk1>
        <a:srgbClr val="323B5B"/>
      </a:dk1>
      <a:lt1>
        <a:srgbClr val="EDEDED"/>
      </a:lt1>
      <a:dk2>
        <a:srgbClr val="323B5B"/>
      </a:dk2>
      <a:lt2>
        <a:srgbClr val="EDEDED"/>
      </a:lt2>
      <a:accent1>
        <a:srgbClr val="4399AB"/>
      </a:accent1>
      <a:accent2>
        <a:srgbClr val="FFC867"/>
      </a:accent2>
      <a:accent3>
        <a:srgbClr val="8FAEFF"/>
      </a:accent3>
      <a:accent4>
        <a:srgbClr val="FF9067"/>
      </a:accent4>
      <a:accent5>
        <a:srgbClr val="ED4C67"/>
      </a:accent5>
      <a:accent6>
        <a:srgbClr val="AE4FD9"/>
      </a:accent6>
      <a:hlink>
        <a:srgbClr val="323B5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1752</Words>
  <Application>Microsoft Office PowerPoint</Application>
  <PresentationFormat>Presentación en pantalla (16:9)</PresentationFormat>
  <Paragraphs>281</Paragraphs>
  <Slides>48</Slides>
  <Notes>43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61" baseType="lpstr">
      <vt:lpstr>Arial Rounded MT Bold</vt:lpstr>
      <vt:lpstr>Roboto Condensed Light</vt:lpstr>
      <vt:lpstr>Mali</vt:lpstr>
      <vt:lpstr>Arial</vt:lpstr>
      <vt:lpstr>KoHo Medium</vt:lpstr>
      <vt:lpstr>Roboto</vt:lpstr>
      <vt:lpstr>Fredoka One</vt:lpstr>
      <vt:lpstr>Poppins</vt:lpstr>
      <vt:lpstr>KoHo</vt:lpstr>
      <vt:lpstr>Livvic</vt:lpstr>
      <vt:lpstr>Chelsea Market</vt:lpstr>
      <vt:lpstr>맑은 고딕</vt:lpstr>
      <vt:lpstr>Back to School Activities by Slidesgo</vt:lpstr>
      <vt:lpstr>BACK TO SCHOOL  Free Template</vt:lpstr>
      <vt:lpstr>Presentación de PowerPoint</vt:lpstr>
      <vt:lpstr>CONTENTS OF THIS TEMPLATE</vt:lpstr>
      <vt:lpstr>TABLE OF CONTENTS</vt:lpstr>
      <vt:lpstr>INTRODUCTION</vt:lpstr>
      <vt:lpstr>Real Estate Infographics</vt:lpstr>
      <vt:lpstr>Presentación de PowerPoint</vt:lpstr>
      <vt:lpstr>Presentación de PowerPoint</vt:lpstr>
      <vt:lpstr>—SOMEONE FAMOUS</vt:lpstr>
      <vt:lpstr>01</vt:lpstr>
      <vt:lpstr>FEATURES OF THE TOPIC</vt:lpstr>
      <vt:lpstr>WHAT IS THIS TOPIC ABOUT?</vt:lpstr>
      <vt:lpstr>DEFINITION OF CONCEPTS</vt:lpstr>
      <vt:lpstr>1,391,000 km</vt:lpstr>
      <vt:lpstr>USES OF THE SUBJECT</vt:lpstr>
      <vt:lpstr>DEMO</vt:lpstr>
      <vt:lpstr>PROCESS</vt:lpstr>
      <vt:lpstr>PROBLEM VS. SOLUTION</vt:lpstr>
      <vt:lpstr>56,446,654</vt:lpstr>
      <vt:lpstr>DID YOU KNOW THIS?</vt:lpstr>
      <vt:lpstr>DESCRIBE YOURSELF</vt:lpstr>
      <vt:lpstr>OVERVIEW DIAGRAM</vt:lpstr>
      <vt:lpstr>EXERCISE</vt:lpstr>
      <vt:lpstr>SPELL YOUR NAME</vt:lpstr>
      <vt:lpstr>SPELL YOUR FRIEND’S NAME</vt:lpstr>
      <vt:lpstr>DATA TABLE</vt:lpstr>
      <vt:lpstr>Real Estate Infographics</vt:lpstr>
      <vt:lpstr>Real Estate Infographics</vt:lpstr>
      <vt:lpstr>Real Estate Infographics</vt:lpstr>
      <vt:lpstr>A PICTURE IS WORTH A THOUSAND WORDS</vt:lpstr>
      <vt:lpstr>THIS IS A GRAPH</vt:lpstr>
      <vt:lpstr>A Picture Always Reinforces the Concept</vt:lpstr>
      <vt:lpstr>ASSIGNMENT</vt:lpstr>
      <vt:lpstr>HOW DO YOU FEEL?</vt:lpstr>
      <vt:lpstr>Presentación de PowerPoint</vt:lpstr>
      <vt:lpstr>Presentación de PowerPoint</vt:lpstr>
      <vt:lpstr>Presentación de PowerPoint</vt:lpstr>
      <vt:lpstr>THANKS!</vt:lpstr>
      <vt:lpstr>www.plantillaspower-point.com</vt:lpstr>
      <vt:lpstr>ALTERNATIVE RESOURCES</vt:lpstr>
      <vt:lpstr>ALTERNATIVE RESOURCES</vt:lpstr>
      <vt:lpstr>ALTERNATIVE RESOURCES</vt:lpstr>
      <vt:lpstr>ALTERNATIVE RESOURCES</vt:lpstr>
      <vt:lpstr>ALTERNATIVE RESOURCES</vt:lpstr>
      <vt:lpstr>ALTERNATIVE ICONS</vt:lpstr>
      <vt:lpstr>...and our sets of editable icons</vt:lpstr>
      <vt:lpstr>Educational Icons</vt:lpstr>
      <vt:lpstr>Educational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SCHOOL ACTIVITIES</dc:title>
  <dc:creator>Sr GRYM</dc:creator>
  <cp:lastModifiedBy>ADMIN</cp:lastModifiedBy>
  <cp:revision>25</cp:revision>
  <dcterms:modified xsi:type="dcterms:W3CDTF">2022-03-14T15:45:13Z</dcterms:modified>
</cp:coreProperties>
</file>