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5B18299-2B13-4631-BC13-3FB4ED8F84DF}">
  <a:tblStyle styleId="{35B18299-2B13-4631-BC13-3FB4ED8F84D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31566a5ff9_0_1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31566a5ff9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/>
        </p:nvGraphicFramePr>
        <p:xfrm>
          <a:off x="755813" y="1807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{35B18299-2B13-4631-BC13-3FB4ED8F84DF}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luminoso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hay mucha luz, lo contrario de tenue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tenue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cuando no hay mucha luz, lo contrario de luminoso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distancia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la cantidad de espacio entre dos cosas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/>
                        <a:t>Tierra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highlight>
                            <a:schemeClr val="lt2"/>
                          </a:highlight>
                        </a:rPr>
                        <a:t>el tercer planeta desde el Sol en nuestro sistema solar </a:t>
                      </a:r>
                      <a:endParaRPr sz="1200">
                        <a:solidFill>
                          <a:schemeClr val="dk1"/>
                        </a:solidFill>
                        <a:highlight>
                          <a:schemeClr val="lt2"/>
                        </a:highlight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Júpiter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quinto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Marte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cuarto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Mercurio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primer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modelo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una versión de mentiras de algo que los científicos y las científicas usan cuando la cosa de verdad es algo demasiado grande, pequeño, o complicado para poder usarlo en sus estudios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Neptuno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octavo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53792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orbitar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moverse en forma circular alrededor de un objeto, como lo hace la Tierra alrededor del Sol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planeta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un objeto grande y redondo que orbita una estrella en el espacio exterior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Saturno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sexto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energía solar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energía que proviene del Sol que puede calentar cosas y puede ser usada para crear electricidad; es un recurso renovable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panel solar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panel que absorbe luz solar y puede almacenar su energía para usarla después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sistema solar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conjunto de todos los planetas y otros objetos que orbitan una estrella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Urano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séptimo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Venus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el segundo planeta desde el Sol en nuestro sistema solar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How can the Sun help us explore other planets?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57" name="Google Shape;57;p13"/>
          <p:cNvCxnSpPr/>
          <p:nvPr/>
        </p:nvCxnSpPr>
        <p:spPr>
          <a:xfrm>
            <a:off x="497077" y="1741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Google Shape;58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