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obster"/>
      <p:regular r:id="rId30"/>
    </p:embeddedFont>
    <p:embeddedFont>
      <p:font typeface="Poppins"/>
      <p:regular r:id="rId31"/>
      <p:bold r:id="rId32"/>
      <p:italic r:id="rId33"/>
      <p:boldItalic r:id="rId34"/>
    </p:embeddedFont>
    <p:embeddedFont>
      <p:font typeface="Lato"/>
      <p:regular r:id="rId35"/>
      <p:bold r:id="rId36"/>
      <p:italic r:id="rId37"/>
      <p:boldItalic r:id="rId38"/>
    </p:embeddedFont>
    <p:embeddedFont>
      <p:font typeface="Inter"/>
      <p:regular r:id="rId39"/>
      <p:bold r:id="rId40"/>
    </p:embeddedFont>
    <p:embeddedFont>
      <p:font typeface="Poppin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h67Ej2Jn5kfArtnPzNHqA2eiH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6.xml"/><Relationship Id="rId42" Type="http://schemas.openxmlformats.org/officeDocument/2006/relationships/font" Target="fonts/PoppinsSemiBold-bold.fntdata"/><Relationship Id="rId41" Type="http://schemas.openxmlformats.org/officeDocument/2006/relationships/font" Target="fonts/PoppinsSemiBold-regular.fntdata"/><Relationship Id="rId22" Type="http://schemas.openxmlformats.org/officeDocument/2006/relationships/slide" Target="slides/slide18.xml"/><Relationship Id="rId44" Type="http://schemas.openxmlformats.org/officeDocument/2006/relationships/font" Target="fonts/PoppinsSemiBold-boldItalic.fntdata"/><Relationship Id="rId21" Type="http://schemas.openxmlformats.org/officeDocument/2006/relationships/slide" Target="slides/slide17.xml"/><Relationship Id="rId43" Type="http://schemas.openxmlformats.org/officeDocument/2006/relationships/font" Target="fonts/PoppinsSemiBold-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font" Target="fonts/Lobster-regular.fntdata"/><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Inter-regular.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6c74b7f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6c74b7f9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6c74b7f9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6c74b7f90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76c74b7f90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76c74b7f90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6c74b7f90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76c74b7f90_0_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76c74b7f90_0_1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6c74b7f90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76c74b7f90_0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76c74b7f90_0_2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76c74b7f90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76c74b7f90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76c74b7f90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76c74b7f90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76c74b7f90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76c74b7f90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6c74b7f90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76c74b7f90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76c74b7f90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6c74b7f90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76c74b7f90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76c74b7f90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76c74b7f90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76c74b7f90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76c74b7f90_0_3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76c74b7f90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276c74b7f90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276c74b7f90_0_4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76c74b7f90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276c74b7f90_0_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276c74b7f90_0_4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6c74b7f9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6c74b7f90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6c74b7f90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76c74b7f90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276c74b7f90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276c74b7f90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76c74b7f90_0_4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276c74b7f90_0_4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276c74b7f90_0_4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76c74b7f90_0_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276c74b7f90_0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276c74b7f90_0_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76c74b7f90_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276c74b7f90_0_5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276c74b7f90_0_5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76c74b7f90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276c74b7f90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276c74b7f90_0_5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76c74b7f90_0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g276c74b7f90_0_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276c74b7f90_0_6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76c74b7f90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276c74b7f90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276c74b7f90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76c74b7f90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276c74b7f90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276c74b7f90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6c74b7f90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76c74b7f90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76c74b7f90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6c74b7f90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276c74b7f90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76c74b7f90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6c74b7f90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276c74b7f90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76c74b7f90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6c74b7f90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76c74b7f90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76c74b7f90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6c74b7f90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76c74b7f90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76c74b7f90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45.png"/><Relationship Id="rId7" Type="http://schemas.openxmlformats.org/officeDocument/2006/relationships/image" Target="../media/image48.png"/><Relationship Id="rId8" Type="http://schemas.openxmlformats.org/officeDocument/2006/relationships/image" Target="../media/image56.png"/></Relationships>
</file>

<file path=ppt/slides/_rels/slide11.xml.rels><?xml version="1.0" encoding="UTF-8" standalone="yes"?><Relationships xmlns="http://schemas.openxmlformats.org/package/2006/relationships"><Relationship Id="rId20" Type="http://schemas.openxmlformats.org/officeDocument/2006/relationships/image" Target="../media/image67.png"/><Relationship Id="rId11" Type="http://schemas.openxmlformats.org/officeDocument/2006/relationships/image" Target="../media/image65.png"/><Relationship Id="rId10" Type="http://schemas.openxmlformats.org/officeDocument/2006/relationships/image" Target="../media/image68.png"/><Relationship Id="rId13" Type="http://schemas.openxmlformats.org/officeDocument/2006/relationships/image" Target="../media/image46.png"/><Relationship Id="rId12"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57.png"/><Relationship Id="rId15" Type="http://schemas.openxmlformats.org/officeDocument/2006/relationships/image" Target="../media/image59.png"/><Relationship Id="rId14" Type="http://schemas.openxmlformats.org/officeDocument/2006/relationships/image" Target="../media/image66.png"/><Relationship Id="rId17" Type="http://schemas.openxmlformats.org/officeDocument/2006/relationships/image" Target="../media/image102.png"/><Relationship Id="rId16" Type="http://schemas.openxmlformats.org/officeDocument/2006/relationships/image" Target="../media/image55.png"/><Relationship Id="rId5" Type="http://schemas.openxmlformats.org/officeDocument/2006/relationships/image" Target="../media/image49.png"/><Relationship Id="rId19" Type="http://schemas.openxmlformats.org/officeDocument/2006/relationships/image" Target="../media/image155.png"/><Relationship Id="rId6" Type="http://schemas.openxmlformats.org/officeDocument/2006/relationships/image" Target="../media/image47.png"/><Relationship Id="rId18" Type="http://schemas.openxmlformats.org/officeDocument/2006/relationships/image" Target="../media/image105.png"/><Relationship Id="rId7" Type="http://schemas.openxmlformats.org/officeDocument/2006/relationships/image" Target="../media/image10.png"/><Relationship Id="rId8" Type="http://schemas.openxmlformats.org/officeDocument/2006/relationships/image" Target="../media/image1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7.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49.png"/><Relationship Id="rId6" Type="http://schemas.openxmlformats.org/officeDocument/2006/relationships/image" Target="../media/image23.png"/><Relationship Id="rId7" Type="http://schemas.openxmlformats.org/officeDocument/2006/relationships/image" Target="../media/image10.png"/></Relationships>
</file>

<file path=ppt/slides/_rels/slide15.xml.rels><?xml version="1.0" encoding="UTF-8" standalone="yes"?><Relationships xmlns="http://schemas.openxmlformats.org/package/2006/relationships"><Relationship Id="rId20" Type="http://schemas.openxmlformats.org/officeDocument/2006/relationships/image" Target="../media/image117.png"/><Relationship Id="rId22" Type="http://schemas.openxmlformats.org/officeDocument/2006/relationships/image" Target="../media/image136.png"/><Relationship Id="rId21" Type="http://schemas.openxmlformats.org/officeDocument/2006/relationships/image" Target="../media/image108.png"/><Relationship Id="rId24" Type="http://schemas.openxmlformats.org/officeDocument/2006/relationships/image" Target="../media/image116.png"/><Relationship Id="rId23" Type="http://schemas.openxmlformats.org/officeDocument/2006/relationships/image" Target="../media/image10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88.png"/><Relationship Id="rId26" Type="http://schemas.openxmlformats.org/officeDocument/2006/relationships/image" Target="../media/image100.png"/><Relationship Id="rId25" Type="http://schemas.openxmlformats.org/officeDocument/2006/relationships/image" Target="../media/image98.png"/><Relationship Id="rId28" Type="http://schemas.openxmlformats.org/officeDocument/2006/relationships/image" Target="../media/image99.png"/><Relationship Id="rId27" Type="http://schemas.openxmlformats.org/officeDocument/2006/relationships/image" Target="../media/image125.png"/><Relationship Id="rId5" Type="http://schemas.openxmlformats.org/officeDocument/2006/relationships/image" Target="../media/image10.png"/><Relationship Id="rId6" Type="http://schemas.openxmlformats.org/officeDocument/2006/relationships/image" Target="../media/image79.png"/><Relationship Id="rId29" Type="http://schemas.openxmlformats.org/officeDocument/2006/relationships/image" Target="../media/image106.png"/><Relationship Id="rId7" Type="http://schemas.openxmlformats.org/officeDocument/2006/relationships/image" Target="../media/image80.png"/><Relationship Id="rId8" Type="http://schemas.openxmlformats.org/officeDocument/2006/relationships/image" Target="../media/image90.png"/><Relationship Id="rId11" Type="http://schemas.openxmlformats.org/officeDocument/2006/relationships/image" Target="../media/image92.png"/><Relationship Id="rId10" Type="http://schemas.openxmlformats.org/officeDocument/2006/relationships/image" Target="../media/image89.png"/><Relationship Id="rId13" Type="http://schemas.openxmlformats.org/officeDocument/2006/relationships/image" Target="../media/image93.png"/><Relationship Id="rId12" Type="http://schemas.openxmlformats.org/officeDocument/2006/relationships/image" Target="../media/image94.png"/><Relationship Id="rId15" Type="http://schemas.openxmlformats.org/officeDocument/2006/relationships/image" Target="../media/image96.png"/><Relationship Id="rId14" Type="http://schemas.openxmlformats.org/officeDocument/2006/relationships/image" Target="../media/image118.png"/><Relationship Id="rId17" Type="http://schemas.openxmlformats.org/officeDocument/2006/relationships/image" Target="../media/image127.png"/><Relationship Id="rId16" Type="http://schemas.openxmlformats.org/officeDocument/2006/relationships/image" Target="../media/image95.png"/><Relationship Id="rId19" Type="http://schemas.openxmlformats.org/officeDocument/2006/relationships/image" Target="../media/image101.png"/><Relationship Id="rId18"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13.png"/><Relationship Id="rId7" Type="http://schemas.openxmlformats.org/officeDocument/2006/relationships/image" Target="../media/image1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184.png"/><Relationship Id="rId5" Type="http://schemas.openxmlformats.org/officeDocument/2006/relationships/image" Target="../media/image49.png"/><Relationship Id="rId6" Type="http://schemas.openxmlformats.org/officeDocument/2006/relationships/image" Target="../media/image23.png"/><Relationship Id="rId7" Type="http://schemas.openxmlformats.org/officeDocument/2006/relationships/image" Target="../media/image10.png"/><Relationship Id="rId8"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43.png"/><Relationship Id="rId7" Type="http://schemas.openxmlformats.org/officeDocument/2006/relationships/image" Target="../media/image1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49.png"/><Relationship Id="rId6" Type="http://schemas.openxmlformats.org/officeDocument/2006/relationships/image" Target="../media/image23.png"/><Relationship Id="rId7" Type="http://schemas.openxmlformats.org/officeDocument/2006/relationships/image" Target="../media/image10.png"/><Relationship Id="rId8" Type="http://schemas.openxmlformats.org/officeDocument/2006/relationships/image" Target="../media/image19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72.png"/><Relationship Id="rId7" Type="http://schemas.openxmlformats.org/officeDocument/2006/relationships/image" Target="../media/image55.png"/><Relationship Id="rId8" Type="http://schemas.openxmlformats.org/officeDocument/2006/relationships/image" Target="../media/image18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76.png"/><Relationship Id="rId7" Type="http://schemas.openxmlformats.org/officeDocument/2006/relationships/image" Target="../media/image192.png"/><Relationship Id="rId8" Type="http://schemas.openxmlformats.org/officeDocument/2006/relationships/image" Target="../media/image191.png"/></Relationships>
</file>

<file path=ppt/slides/_rels/slide24.xml.rels><?xml version="1.0" encoding="UTF-8" standalone="yes"?><Relationships xmlns="http://schemas.openxmlformats.org/package/2006/relationships"><Relationship Id="rId20" Type="http://schemas.openxmlformats.org/officeDocument/2006/relationships/image" Target="../media/image183.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64.png"/><Relationship Id="rId9" Type="http://schemas.openxmlformats.org/officeDocument/2006/relationships/image" Target="../media/image156.png"/><Relationship Id="rId5" Type="http://schemas.openxmlformats.org/officeDocument/2006/relationships/image" Target="../media/image10.png"/><Relationship Id="rId6" Type="http://schemas.openxmlformats.org/officeDocument/2006/relationships/image" Target="../media/image159.png"/><Relationship Id="rId7" Type="http://schemas.openxmlformats.org/officeDocument/2006/relationships/image" Target="../media/image160.png"/><Relationship Id="rId8" Type="http://schemas.openxmlformats.org/officeDocument/2006/relationships/image" Target="../media/image158.png"/><Relationship Id="rId11" Type="http://schemas.openxmlformats.org/officeDocument/2006/relationships/image" Target="../media/image161.png"/><Relationship Id="rId10" Type="http://schemas.openxmlformats.org/officeDocument/2006/relationships/image" Target="../media/image157.png"/><Relationship Id="rId13" Type="http://schemas.openxmlformats.org/officeDocument/2006/relationships/image" Target="../media/image179.png"/><Relationship Id="rId12" Type="http://schemas.openxmlformats.org/officeDocument/2006/relationships/image" Target="../media/image162.png"/><Relationship Id="rId15" Type="http://schemas.openxmlformats.org/officeDocument/2006/relationships/image" Target="../media/image163.png"/><Relationship Id="rId14" Type="http://schemas.openxmlformats.org/officeDocument/2006/relationships/image" Target="../media/image188.png"/><Relationship Id="rId17" Type="http://schemas.openxmlformats.org/officeDocument/2006/relationships/image" Target="../media/image167.png"/><Relationship Id="rId16" Type="http://schemas.openxmlformats.org/officeDocument/2006/relationships/image" Target="../media/image165.png"/><Relationship Id="rId19" Type="http://schemas.openxmlformats.org/officeDocument/2006/relationships/image" Target="../media/image170.png"/><Relationship Id="rId18" Type="http://schemas.openxmlformats.org/officeDocument/2006/relationships/image" Target="../media/image1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7.png"/><Relationship Id="rId4" Type="http://schemas.openxmlformats.org/officeDocument/2006/relationships/image" Target="../media/image5.png"/><Relationship Id="rId9" Type="http://schemas.openxmlformats.org/officeDocument/2006/relationships/image" Target="../media/image187.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image" Target="../media/image15.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10.png"/><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39.png"/><Relationship Id="rId7" Type="http://schemas.openxmlformats.org/officeDocument/2006/relationships/image" Target="../media/image37.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5" name="Shape 15"/>
        <p:cNvGrpSpPr/>
        <p:nvPr/>
      </p:nvGrpSpPr>
      <p:grpSpPr>
        <a:xfrm>
          <a:off x="0" y="0"/>
          <a:ext cx="0" cy="0"/>
          <a:chOff x="0" y="0"/>
          <a:chExt cx="0" cy="0"/>
        </a:xfrm>
      </p:grpSpPr>
      <p:pic>
        <p:nvPicPr>
          <p:cNvPr descr=" " id="16" name="Google Shape;16;g276c74b7f90_0_0"/>
          <p:cNvPicPr preferRelativeResize="0"/>
          <p:nvPr/>
        </p:nvPicPr>
        <p:blipFill rotWithShape="1">
          <a:blip r:embed="rId3">
            <a:alphaModFix/>
          </a:blip>
          <a:srcRect b="0" l="0" r="0" t="0"/>
          <a:stretch/>
        </p:blipFill>
        <p:spPr>
          <a:xfrm>
            <a:off x="3772371" y="3568700"/>
            <a:ext cx="18277588" cy="10147300"/>
          </a:xfrm>
          <a:prstGeom prst="rect">
            <a:avLst/>
          </a:prstGeom>
          <a:noFill/>
          <a:ln>
            <a:noFill/>
          </a:ln>
        </p:spPr>
      </p:pic>
      <p:pic>
        <p:nvPicPr>
          <p:cNvPr descr=" " id="17" name="Google Shape;17;g276c74b7f90_0_0"/>
          <p:cNvPicPr preferRelativeResize="0"/>
          <p:nvPr/>
        </p:nvPicPr>
        <p:blipFill rotWithShape="1">
          <a:blip r:embed="rId4">
            <a:alphaModFix/>
          </a:blip>
          <a:srcRect b="0" l="0" r="0" t="0"/>
          <a:stretch/>
        </p:blipFill>
        <p:spPr>
          <a:xfrm>
            <a:off x="584273" y="7073900"/>
            <a:ext cx="23231204" cy="6642100"/>
          </a:xfrm>
          <a:prstGeom prst="rect">
            <a:avLst/>
          </a:prstGeom>
          <a:noFill/>
          <a:ln>
            <a:noFill/>
          </a:ln>
        </p:spPr>
      </p:pic>
      <p:sp>
        <p:nvSpPr>
          <p:cNvPr id="18" name="Google Shape;18;g276c74b7f90_0_0"/>
          <p:cNvSpPr/>
          <p:nvPr/>
        </p:nvSpPr>
        <p:spPr>
          <a:xfrm>
            <a:off x="2476810" y="1917700"/>
            <a:ext cx="11071500" cy="825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1000"/>
              <a:buFont typeface="Lobster"/>
              <a:buNone/>
            </a:pPr>
            <a:r>
              <a:rPr b="0" i="0" lang="en-US" sz="41000" u="none" cap="none" strike="noStrike">
                <a:solidFill>
                  <a:srgbClr val="FFFFFF"/>
                </a:solidFill>
                <a:latin typeface="Lobster"/>
                <a:ea typeface="Lobster"/>
                <a:cs typeface="Lobster"/>
                <a:sym typeface="Lobster"/>
              </a:rPr>
              <a:t>Milk </a:t>
            </a:r>
            <a:endParaRPr b="0" i="0" sz="41000" u="none" cap="none" strike="noStrike">
              <a:solidFill>
                <a:schemeClr val="dk1"/>
              </a:solidFill>
              <a:latin typeface="Calibri"/>
              <a:ea typeface="Calibri"/>
              <a:cs typeface="Calibri"/>
              <a:sym typeface="Calibri"/>
            </a:endParaRPr>
          </a:p>
        </p:txBody>
      </p:sp>
      <p:sp>
        <p:nvSpPr>
          <p:cNvPr id="19" name="Google Shape;19;g276c74b7f90_0_0"/>
          <p:cNvSpPr/>
          <p:nvPr/>
        </p:nvSpPr>
        <p:spPr>
          <a:xfrm>
            <a:off x="2476810" y="7835900"/>
            <a:ext cx="9606600" cy="270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7CC2"/>
              </a:buClr>
              <a:buSzPts val="6400"/>
              <a:buFont typeface="Poppins SemiBold"/>
              <a:buNone/>
            </a:pPr>
            <a:r>
              <a:rPr b="1" i="0" lang="en-US" sz="6400" u="none" cap="none" strike="noStrike">
                <a:solidFill>
                  <a:srgbClr val="017CC2"/>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76c74b7f90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76c74b7f90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 name="Google Shape;22;g276c74b7f90_0_0"/>
          <p:cNvPicPr preferRelativeResize="0"/>
          <p:nvPr/>
        </p:nvPicPr>
        <p:blipFill rotWithShape="1">
          <a:blip r:embed="rId6">
            <a:alphaModFix/>
          </a:blip>
          <a:srcRect b="0" l="0" r="0" t="0"/>
          <a:stretch/>
        </p:blipFill>
        <p:spPr>
          <a:xfrm>
            <a:off x="12803200" y="2387600"/>
            <a:ext cx="9945343" cy="894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92" name="Shape 192"/>
        <p:cNvGrpSpPr/>
        <p:nvPr/>
      </p:nvGrpSpPr>
      <p:grpSpPr>
        <a:xfrm>
          <a:off x="0" y="0"/>
          <a:ext cx="0" cy="0"/>
          <a:chOff x="0" y="0"/>
          <a:chExt cx="0" cy="0"/>
        </a:xfrm>
      </p:grpSpPr>
      <p:pic>
        <p:nvPicPr>
          <p:cNvPr descr=" " id="193" name="Google Shape;193;g276c74b7f90_0_168"/>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194" name="Google Shape;194;g276c74b7f90_0_168"/>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195" name="Google Shape;195;g276c74b7f90_0_1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6" name="Google Shape;196;g276c74b7f90_0_16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7" name="Google Shape;197;g276c74b7f90_0_168"/>
          <p:cNvSpPr/>
          <p:nvPr/>
        </p:nvSpPr>
        <p:spPr>
          <a:xfrm>
            <a:off x="9107038" y="469900"/>
            <a:ext cx="5317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Pricing Plan</a:t>
            </a:r>
            <a:endParaRPr b="0" i="0" sz="8000" u="none" cap="none" strike="noStrike">
              <a:solidFill>
                <a:schemeClr val="dk1"/>
              </a:solidFill>
              <a:latin typeface="Calibri"/>
              <a:ea typeface="Calibri"/>
              <a:cs typeface="Calibri"/>
              <a:sym typeface="Calibri"/>
            </a:endParaRPr>
          </a:p>
        </p:txBody>
      </p:sp>
      <p:sp>
        <p:nvSpPr>
          <p:cNvPr id="198" name="Google Shape;198;g276c74b7f90_0_168"/>
          <p:cNvSpPr/>
          <p:nvPr/>
        </p:nvSpPr>
        <p:spPr>
          <a:xfrm>
            <a:off x="1778222" y="24892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76c74b7f90_0_168"/>
          <p:cNvSpPr/>
          <p:nvPr/>
        </p:nvSpPr>
        <p:spPr>
          <a:xfrm>
            <a:off x="1778222" y="2489200"/>
            <a:ext cx="6439800" cy="10261500"/>
          </a:xfrm>
          <a:prstGeom prst="roundRect">
            <a:avLst>
              <a:gd fmla="val 3124"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76c74b7f90_0_168"/>
          <p:cNvPicPr preferRelativeResize="0"/>
          <p:nvPr/>
        </p:nvPicPr>
        <p:blipFill rotWithShape="1">
          <a:blip r:embed="rId6">
            <a:alphaModFix/>
          </a:blip>
          <a:srcRect b="0" l="0" r="0" t="0"/>
          <a:stretch/>
        </p:blipFill>
        <p:spPr>
          <a:xfrm>
            <a:off x="4186522" y="2946400"/>
            <a:ext cx="1623102" cy="1625600"/>
          </a:xfrm>
          <a:prstGeom prst="rect">
            <a:avLst/>
          </a:prstGeom>
          <a:noFill/>
          <a:ln>
            <a:noFill/>
          </a:ln>
        </p:spPr>
      </p:pic>
      <p:sp>
        <p:nvSpPr>
          <p:cNvPr id="201" name="Google Shape;201;g276c74b7f90_0_168"/>
          <p:cNvSpPr/>
          <p:nvPr/>
        </p:nvSpPr>
        <p:spPr>
          <a:xfrm>
            <a:off x="4235979" y="4876800"/>
            <a:ext cx="1524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Basic</a:t>
            </a:r>
            <a:endParaRPr b="0" i="0" sz="4800" u="none" cap="none" strike="noStrike">
              <a:solidFill>
                <a:schemeClr val="dk1"/>
              </a:solidFill>
              <a:latin typeface="Calibri"/>
              <a:ea typeface="Calibri"/>
              <a:cs typeface="Calibri"/>
              <a:sym typeface="Calibri"/>
            </a:endParaRPr>
          </a:p>
        </p:txBody>
      </p:sp>
      <p:sp>
        <p:nvSpPr>
          <p:cNvPr id="202" name="Google Shape;202;g276c74b7f90_0_168"/>
          <p:cNvSpPr/>
          <p:nvPr/>
        </p:nvSpPr>
        <p:spPr>
          <a:xfrm>
            <a:off x="2235479"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3" name="Google Shape;203;g276c74b7f90_0_168"/>
          <p:cNvSpPr/>
          <p:nvPr/>
        </p:nvSpPr>
        <p:spPr>
          <a:xfrm>
            <a:off x="3632654" y="11531600"/>
            <a:ext cx="27309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$10/month</a:t>
            </a:r>
            <a:endParaRPr b="0" i="0" sz="4800" u="none" cap="none" strike="noStrike">
              <a:solidFill>
                <a:schemeClr val="dk1"/>
              </a:solidFill>
              <a:latin typeface="Calibri"/>
              <a:ea typeface="Calibri"/>
              <a:cs typeface="Calibri"/>
              <a:sym typeface="Calibri"/>
            </a:endParaRPr>
          </a:p>
        </p:txBody>
      </p:sp>
      <p:sp>
        <p:nvSpPr>
          <p:cNvPr id="204" name="Google Shape;204;g276c74b7f90_0_168"/>
          <p:cNvSpPr/>
          <p:nvPr/>
        </p:nvSpPr>
        <p:spPr>
          <a:xfrm>
            <a:off x="8980022" y="2489200"/>
            <a:ext cx="6439800" cy="10261500"/>
          </a:xfrm>
          <a:prstGeom prst="roundRect">
            <a:avLst>
              <a:gd fmla="val 3124"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g276c74b7f90_0_168"/>
          <p:cNvPicPr preferRelativeResize="0"/>
          <p:nvPr/>
        </p:nvPicPr>
        <p:blipFill rotWithShape="1">
          <a:blip r:embed="rId7">
            <a:alphaModFix/>
          </a:blip>
          <a:srcRect b="0" l="0" r="0" t="0"/>
          <a:stretch/>
        </p:blipFill>
        <p:spPr>
          <a:xfrm>
            <a:off x="11386781" y="2946400"/>
            <a:ext cx="1626188" cy="1625600"/>
          </a:xfrm>
          <a:prstGeom prst="rect">
            <a:avLst/>
          </a:prstGeom>
          <a:noFill/>
          <a:ln>
            <a:noFill/>
          </a:ln>
        </p:spPr>
      </p:pic>
      <p:sp>
        <p:nvSpPr>
          <p:cNvPr id="206" name="Google Shape;206;g276c74b7f90_0_168"/>
          <p:cNvSpPr/>
          <p:nvPr/>
        </p:nvSpPr>
        <p:spPr>
          <a:xfrm>
            <a:off x="11602900" y="4876800"/>
            <a:ext cx="1194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Elite</a:t>
            </a:r>
            <a:endParaRPr b="0" i="0" sz="4800" u="none" cap="none" strike="noStrike">
              <a:solidFill>
                <a:schemeClr val="dk1"/>
              </a:solidFill>
              <a:latin typeface="Calibri"/>
              <a:ea typeface="Calibri"/>
              <a:cs typeface="Calibri"/>
              <a:sym typeface="Calibri"/>
            </a:endParaRPr>
          </a:p>
        </p:txBody>
      </p:sp>
      <p:sp>
        <p:nvSpPr>
          <p:cNvPr id="207" name="Google Shape;207;g276c74b7f90_0_168"/>
          <p:cNvSpPr/>
          <p:nvPr/>
        </p:nvSpPr>
        <p:spPr>
          <a:xfrm>
            <a:off x="9437280"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8" name="Google Shape;208;g276c74b7f90_0_168"/>
          <p:cNvSpPr/>
          <p:nvPr/>
        </p:nvSpPr>
        <p:spPr>
          <a:xfrm>
            <a:off x="10770946" y="11531600"/>
            <a:ext cx="2857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$50/month</a:t>
            </a:r>
            <a:endParaRPr b="0" i="0" sz="4800" u="none" cap="none" strike="noStrike">
              <a:solidFill>
                <a:schemeClr val="dk1"/>
              </a:solidFill>
              <a:latin typeface="Calibri"/>
              <a:ea typeface="Calibri"/>
              <a:cs typeface="Calibri"/>
              <a:sym typeface="Calibri"/>
            </a:endParaRPr>
          </a:p>
        </p:txBody>
      </p:sp>
      <p:sp>
        <p:nvSpPr>
          <p:cNvPr id="209" name="Google Shape;209;g276c74b7f90_0_168"/>
          <p:cNvSpPr/>
          <p:nvPr/>
        </p:nvSpPr>
        <p:spPr>
          <a:xfrm>
            <a:off x="16181822" y="2489200"/>
            <a:ext cx="6439800" cy="10261500"/>
          </a:xfrm>
          <a:prstGeom prst="roundRect">
            <a:avLst>
              <a:gd fmla="val 3124"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0" name="Google Shape;210;g276c74b7f90_0_168"/>
          <p:cNvPicPr preferRelativeResize="0"/>
          <p:nvPr/>
        </p:nvPicPr>
        <p:blipFill rotWithShape="1">
          <a:blip r:embed="rId8">
            <a:alphaModFix/>
          </a:blip>
          <a:srcRect b="0" l="0" r="0" t="0"/>
          <a:stretch/>
        </p:blipFill>
        <p:spPr>
          <a:xfrm>
            <a:off x="18588773" y="2946400"/>
            <a:ext cx="1625803" cy="1625600"/>
          </a:xfrm>
          <a:prstGeom prst="rect">
            <a:avLst/>
          </a:prstGeom>
          <a:noFill/>
          <a:ln>
            <a:noFill/>
          </a:ln>
        </p:spPr>
      </p:pic>
      <p:sp>
        <p:nvSpPr>
          <p:cNvPr id="211" name="Google Shape;211;g276c74b7f90_0_168"/>
          <p:cNvSpPr/>
          <p:nvPr/>
        </p:nvSpPr>
        <p:spPr>
          <a:xfrm>
            <a:off x="18061657" y="4876800"/>
            <a:ext cx="26799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Legendary</a:t>
            </a:r>
            <a:endParaRPr b="0" i="0" sz="4800" u="none" cap="none" strike="noStrike">
              <a:solidFill>
                <a:schemeClr val="dk1"/>
              </a:solidFill>
              <a:latin typeface="Calibri"/>
              <a:ea typeface="Calibri"/>
              <a:cs typeface="Calibri"/>
              <a:sym typeface="Calibri"/>
            </a:endParaRPr>
          </a:p>
        </p:txBody>
      </p:sp>
      <p:sp>
        <p:nvSpPr>
          <p:cNvPr id="212" name="Google Shape;212;g276c74b7f90_0_168"/>
          <p:cNvSpPr/>
          <p:nvPr/>
        </p:nvSpPr>
        <p:spPr>
          <a:xfrm>
            <a:off x="16639080"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3" name="Google Shape;213;g276c74b7f90_0_168"/>
          <p:cNvSpPr/>
          <p:nvPr/>
        </p:nvSpPr>
        <p:spPr>
          <a:xfrm>
            <a:off x="17864783" y="11531600"/>
            <a:ext cx="3073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218" name="Shape 218"/>
        <p:cNvGrpSpPr/>
        <p:nvPr/>
      </p:nvGrpSpPr>
      <p:grpSpPr>
        <a:xfrm>
          <a:off x="0" y="0"/>
          <a:ext cx="0" cy="0"/>
          <a:chOff x="0" y="0"/>
          <a:chExt cx="0" cy="0"/>
        </a:xfrm>
      </p:grpSpPr>
      <p:pic>
        <p:nvPicPr>
          <p:cNvPr descr=" " id="219" name="Google Shape;219;g276c74b7f90_0_193"/>
          <p:cNvPicPr preferRelativeResize="0"/>
          <p:nvPr/>
        </p:nvPicPr>
        <p:blipFill rotWithShape="1">
          <a:blip r:embed="rId3">
            <a:alphaModFix/>
          </a:blip>
          <a:srcRect b="0" l="0" r="0" t="0"/>
          <a:stretch/>
        </p:blipFill>
        <p:spPr>
          <a:xfrm>
            <a:off x="14104397" y="5131867"/>
            <a:ext cx="9453635" cy="8584134"/>
          </a:xfrm>
          <a:prstGeom prst="rect">
            <a:avLst/>
          </a:prstGeom>
          <a:noFill/>
          <a:ln>
            <a:noFill/>
          </a:ln>
        </p:spPr>
      </p:pic>
      <p:pic>
        <p:nvPicPr>
          <p:cNvPr descr=" " id="220" name="Google Shape;220;g276c74b7f90_0_193"/>
          <p:cNvPicPr preferRelativeResize="0"/>
          <p:nvPr/>
        </p:nvPicPr>
        <p:blipFill rotWithShape="1">
          <a:blip r:embed="rId4">
            <a:alphaModFix/>
          </a:blip>
          <a:srcRect b="0" l="0" r="0" t="0"/>
          <a:stretch/>
        </p:blipFill>
        <p:spPr>
          <a:xfrm>
            <a:off x="10907110" y="2387798"/>
            <a:ext cx="13479937" cy="11328202"/>
          </a:xfrm>
          <a:prstGeom prst="rect">
            <a:avLst/>
          </a:prstGeom>
          <a:noFill/>
          <a:ln>
            <a:noFill/>
          </a:ln>
        </p:spPr>
      </p:pic>
      <p:pic>
        <p:nvPicPr>
          <p:cNvPr descr=" " id="221" name="Google Shape;221;g276c74b7f90_0_193"/>
          <p:cNvPicPr preferRelativeResize="0"/>
          <p:nvPr/>
        </p:nvPicPr>
        <p:blipFill rotWithShape="1">
          <a:blip r:embed="rId5">
            <a:alphaModFix/>
          </a:blip>
          <a:srcRect b="0" l="0" r="0" t="0"/>
          <a:stretch/>
        </p:blipFill>
        <p:spPr>
          <a:xfrm>
            <a:off x="0" y="0"/>
            <a:ext cx="8928692" cy="7703815"/>
          </a:xfrm>
          <a:prstGeom prst="rect">
            <a:avLst/>
          </a:prstGeom>
          <a:noFill/>
          <a:ln>
            <a:noFill/>
          </a:ln>
        </p:spPr>
      </p:pic>
      <p:pic>
        <p:nvPicPr>
          <p:cNvPr descr=" " id="222" name="Google Shape;222;g276c74b7f90_0_193"/>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223" name="Google Shape;223;g276c74b7f90_0_1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276c74b7f90_0_19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25" name="Google Shape;225;g276c74b7f90_0_193"/>
          <p:cNvPicPr preferRelativeResize="0"/>
          <p:nvPr/>
        </p:nvPicPr>
        <p:blipFill rotWithShape="1">
          <a:blip r:embed="rId8">
            <a:alphaModFix/>
          </a:blip>
          <a:srcRect b="0" l="0" r="0" t="0"/>
          <a:stretch/>
        </p:blipFill>
        <p:spPr>
          <a:xfrm>
            <a:off x="3327816" y="1079500"/>
            <a:ext cx="17718715" cy="11569700"/>
          </a:xfrm>
          <a:prstGeom prst="rect">
            <a:avLst/>
          </a:prstGeom>
          <a:noFill/>
          <a:ln>
            <a:noFill/>
          </a:ln>
        </p:spPr>
      </p:pic>
      <p:pic>
        <p:nvPicPr>
          <p:cNvPr descr=" " id="226" name="Google Shape;226;g276c74b7f90_0_193"/>
          <p:cNvPicPr preferRelativeResize="0"/>
          <p:nvPr/>
        </p:nvPicPr>
        <p:blipFill rotWithShape="1">
          <a:blip r:embed="rId9">
            <a:alphaModFix/>
          </a:blip>
          <a:srcRect b="0" l="0" r="0" t="0"/>
          <a:stretch/>
        </p:blipFill>
        <p:spPr>
          <a:xfrm>
            <a:off x="12041105" y="1612888"/>
            <a:ext cx="5220352" cy="5232412"/>
          </a:xfrm>
          <a:prstGeom prst="rect">
            <a:avLst/>
          </a:prstGeom>
          <a:noFill/>
          <a:ln>
            <a:noFill/>
          </a:ln>
        </p:spPr>
      </p:pic>
      <p:pic>
        <p:nvPicPr>
          <p:cNvPr descr=" " id="227" name="Google Shape;227;g276c74b7f90_0_193"/>
          <p:cNvPicPr preferRelativeResize="0"/>
          <p:nvPr/>
        </p:nvPicPr>
        <p:blipFill rotWithShape="1">
          <a:blip r:embed="rId10">
            <a:alphaModFix/>
          </a:blip>
          <a:srcRect b="0" l="0" r="0" t="0"/>
          <a:stretch/>
        </p:blipFill>
        <p:spPr>
          <a:xfrm>
            <a:off x="6808051" y="1612888"/>
            <a:ext cx="5220352" cy="5232412"/>
          </a:xfrm>
          <a:prstGeom prst="rect">
            <a:avLst/>
          </a:prstGeom>
          <a:noFill/>
          <a:ln>
            <a:noFill/>
          </a:ln>
        </p:spPr>
      </p:pic>
      <p:pic>
        <p:nvPicPr>
          <p:cNvPr descr=" " id="228" name="Google Shape;228;g276c74b7f90_0_193"/>
          <p:cNvPicPr preferRelativeResize="0"/>
          <p:nvPr/>
        </p:nvPicPr>
        <p:blipFill rotWithShape="1">
          <a:blip r:embed="rId11">
            <a:alphaModFix/>
          </a:blip>
          <a:srcRect b="0" l="0" r="0" t="0"/>
          <a:stretch/>
        </p:blipFill>
        <p:spPr>
          <a:xfrm>
            <a:off x="6808051" y="6858000"/>
            <a:ext cx="5220352" cy="5232412"/>
          </a:xfrm>
          <a:prstGeom prst="rect">
            <a:avLst/>
          </a:prstGeom>
          <a:noFill/>
          <a:ln>
            <a:noFill/>
          </a:ln>
        </p:spPr>
      </p:pic>
      <p:pic>
        <p:nvPicPr>
          <p:cNvPr descr=" " id="229" name="Google Shape;229;g276c74b7f90_0_193"/>
          <p:cNvPicPr preferRelativeResize="0"/>
          <p:nvPr/>
        </p:nvPicPr>
        <p:blipFill rotWithShape="1">
          <a:blip r:embed="rId12">
            <a:alphaModFix/>
          </a:blip>
          <a:srcRect b="0" l="0" r="0" t="0"/>
          <a:stretch/>
        </p:blipFill>
        <p:spPr>
          <a:xfrm>
            <a:off x="12041105" y="6858000"/>
            <a:ext cx="5220352" cy="5232412"/>
          </a:xfrm>
          <a:prstGeom prst="rect">
            <a:avLst/>
          </a:prstGeom>
          <a:noFill/>
          <a:ln>
            <a:noFill/>
          </a:ln>
        </p:spPr>
      </p:pic>
      <p:pic>
        <p:nvPicPr>
          <p:cNvPr descr=" " id="230" name="Google Shape;230;g276c74b7f90_0_193"/>
          <p:cNvPicPr preferRelativeResize="0"/>
          <p:nvPr/>
        </p:nvPicPr>
        <p:blipFill rotWithShape="1">
          <a:blip r:embed="rId13">
            <a:alphaModFix/>
          </a:blip>
          <a:srcRect b="0" l="0" r="0" t="0"/>
          <a:stretch/>
        </p:blipFill>
        <p:spPr>
          <a:xfrm>
            <a:off x="12676184" y="4597400"/>
            <a:ext cx="1702013" cy="1447800"/>
          </a:xfrm>
          <a:prstGeom prst="rect">
            <a:avLst/>
          </a:prstGeom>
          <a:noFill/>
          <a:ln>
            <a:noFill/>
          </a:ln>
        </p:spPr>
      </p:pic>
      <p:pic>
        <p:nvPicPr>
          <p:cNvPr descr=" " id="231" name="Google Shape;231;g276c74b7f90_0_193"/>
          <p:cNvPicPr preferRelativeResize="0"/>
          <p:nvPr/>
        </p:nvPicPr>
        <p:blipFill rotWithShape="1">
          <a:blip r:embed="rId13">
            <a:alphaModFix/>
          </a:blip>
          <a:srcRect b="0" l="0" r="0" t="0"/>
          <a:stretch/>
        </p:blipFill>
        <p:spPr>
          <a:xfrm>
            <a:off x="12676184" y="7810500"/>
            <a:ext cx="1702013" cy="1435100"/>
          </a:xfrm>
          <a:prstGeom prst="rect">
            <a:avLst/>
          </a:prstGeom>
          <a:noFill/>
          <a:ln>
            <a:noFill/>
          </a:ln>
        </p:spPr>
      </p:pic>
      <p:pic>
        <p:nvPicPr>
          <p:cNvPr descr=" " id="232" name="Google Shape;232;g276c74b7f90_0_193"/>
          <p:cNvPicPr preferRelativeResize="0"/>
          <p:nvPr/>
        </p:nvPicPr>
        <p:blipFill rotWithShape="1">
          <a:blip r:embed="rId14">
            <a:alphaModFix/>
          </a:blip>
          <a:srcRect b="0" l="0" r="0" t="0"/>
          <a:stretch/>
        </p:blipFill>
        <p:spPr>
          <a:xfrm>
            <a:off x="12028403" y="1079500"/>
            <a:ext cx="12702" cy="11569700"/>
          </a:xfrm>
          <a:prstGeom prst="rect">
            <a:avLst/>
          </a:prstGeom>
          <a:noFill/>
          <a:ln>
            <a:noFill/>
          </a:ln>
        </p:spPr>
      </p:pic>
      <p:pic>
        <p:nvPicPr>
          <p:cNvPr descr=" " id="233" name="Google Shape;233;g276c74b7f90_0_193"/>
          <p:cNvPicPr preferRelativeResize="0"/>
          <p:nvPr/>
        </p:nvPicPr>
        <p:blipFill rotWithShape="1">
          <a:blip r:embed="rId15">
            <a:alphaModFix/>
          </a:blip>
          <a:srcRect b="0" l="0" r="0" t="0"/>
          <a:stretch/>
        </p:blipFill>
        <p:spPr>
          <a:xfrm>
            <a:off x="3327816" y="6845300"/>
            <a:ext cx="17401175" cy="12700"/>
          </a:xfrm>
          <a:prstGeom prst="rect">
            <a:avLst/>
          </a:prstGeom>
          <a:noFill/>
          <a:ln>
            <a:noFill/>
          </a:ln>
        </p:spPr>
      </p:pic>
      <p:sp>
        <p:nvSpPr>
          <p:cNvPr id="234" name="Google Shape;234;g276c74b7f90_0_193"/>
          <p:cNvSpPr/>
          <p:nvPr/>
        </p:nvSpPr>
        <p:spPr>
          <a:xfrm>
            <a:off x="9996149" y="4102100"/>
            <a:ext cx="1469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Lobster"/>
              <a:buNone/>
            </a:pPr>
            <a:r>
              <a:rPr b="0" i="0" lang="en-US" sz="12800" u="none" cap="none" strike="noStrike">
                <a:solidFill>
                  <a:srgbClr val="0E0E0E"/>
                </a:solidFill>
                <a:latin typeface="Lobster"/>
                <a:ea typeface="Lobster"/>
                <a:cs typeface="Lobster"/>
                <a:sym typeface="Lobster"/>
              </a:rPr>
              <a:t>S</a:t>
            </a:r>
            <a:endParaRPr b="0" i="0" sz="12800" u="none" cap="none" strike="noStrike">
              <a:solidFill>
                <a:schemeClr val="dk1"/>
              </a:solidFill>
              <a:latin typeface="Calibri"/>
              <a:ea typeface="Calibri"/>
              <a:cs typeface="Calibri"/>
              <a:sym typeface="Calibri"/>
            </a:endParaRPr>
          </a:p>
        </p:txBody>
      </p:sp>
      <p:sp>
        <p:nvSpPr>
          <p:cNvPr id="235" name="Google Shape;235;g276c74b7f90_0_193"/>
          <p:cNvSpPr/>
          <p:nvPr/>
        </p:nvSpPr>
        <p:spPr>
          <a:xfrm>
            <a:off x="12663483" y="4102100"/>
            <a:ext cx="2116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Lobster"/>
              <a:buNone/>
            </a:pPr>
            <a:r>
              <a:rPr b="0" i="0" lang="en-US" sz="12800" u="none" cap="none" strike="noStrike">
                <a:solidFill>
                  <a:srgbClr val="FFFFFF"/>
                </a:solidFill>
                <a:latin typeface="Lobster"/>
                <a:ea typeface="Lobster"/>
                <a:cs typeface="Lobster"/>
                <a:sym typeface="Lobster"/>
              </a:rPr>
              <a:t>W</a:t>
            </a:r>
            <a:endParaRPr b="0" i="0" sz="12800" u="none" cap="none" strike="noStrike">
              <a:solidFill>
                <a:schemeClr val="dk1"/>
              </a:solidFill>
              <a:latin typeface="Calibri"/>
              <a:ea typeface="Calibri"/>
              <a:cs typeface="Calibri"/>
              <a:sym typeface="Calibri"/>
            </a:endParaRPr>
          </a:p>
        </p:txBody>
      </p:sp>
      <p:sp>
        <p:nvSpPr>
          <p:cNvPr id="236" name="Google Shape;236;g276c74b7f90_0_193"/>
          <p:cNvSpPr/>
          <p:nvPr/>
        </p:nvSpPr>
        <p:spPr>
          <a:xfrm>
            <a:off x="9856432" y="7518400"/>
            <a:ext cx="1634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Lobster"/>
              <a:buNone/>
            </a:pPr>
            <a:r>
              <a:rPr b="0" i="0" lang="en-US" sz="12800" u="none" cap="none" strike="noStrike">
                <a:solidFill>
                  <a:srgbClr val="FFFFFF"/>
                </a:solidFill>
                <a:latin typeface="Lobster"/>
                <a:ea typeface="Lobster"/>
                <a:cs typeface="Lobster"/>
                <a:sym typeface="Lobster"/>
              </a:rPr>
              <a:t>O</a:t>
            </a:r>
            <a:endParaRPr b="0" i="0" sz="12800" u="none" cap="none" strike="noStrike">
              <a:solidFill>
                <a:schemeClr val="dk1"/>
              </a:solidFill>
              <a:latin typeface="Calibri"/>
              <a:ea typeface="Calibri"/>
              <a:cs typeface="Calibri"/>
              <a:sym typeface="Calibri"/>
            </a:endParaRPr>
          </a:p>
        </p:txBody>
      </p:sp>
      <p:sp>
        <p:nvSpPr>
          <p:cNvPr id="237" name="Google Shape;237;g276c74b7f90_0_193"/>
          <p:cNvSpPr/>
          <p:nvPr/>
        </p:nvSpPr>
        <p:spPr>
          <a:xfrm>
            <a:off x="12917514" y="7518400"/>
            <a:ext cx="1329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Lobster"/>
              <a:buNone/>
            </a:pPr>
            <a:r>
              <a:rPr b="0" i="0" lang="en-US" sz="12800" u="none" cap="none" strike="noStrike">
                <a:solidFill>
                  <a:srgbClr val="0E0E0E"/>
                </a:solidFill>
                <a:latin typeface="Lobster"/>
                <a:ea typeface="Lobster"/>
                <a:cs typeface="Lobster"/>
                <a:sym typeface="Lobster"/>
              </a:rPr>
              <a:t>T</a:t>
            </a:r>
            <a:endParaRPr b="0" i="0" sz="12800" u="none" cap="none" strike="noStrike">
              <a:solidFill>
                <a:schemeClr val="dk1"/>
              </a:solidFill>
              <a:latin typeface="Calibri"/>
              <a:ea typeface="Calibri"/>
              <a:cs typeface="Calibri"/>
              <a:sym typeface="Calibri"/>
            </a:endParaRPr>
          </a:p>
        </p:txBody>
      </p:sp>
      <p:pic>
        <p:nvPicPr>
          <p:cNvPr descr=" " id="238" name="Google Shape;238;g276c74b7f90_0_193"/>
          <p:cNvPicPr preferRelativeResize="0"/>
          <p:nvPr/>
        </p:nvPicPr>
        <p:blipFill rotWithShape="1">
          <a:blip r:embed="rId16">
            <a:alphaModFix/>
          </a:blip>
          <a:srcRect b="0" l="0" r="0" t="0"/>
          <a:stretch/>
        </p:blipFill>
        <p:spPr>
          <a:xfrm>
            <a:off x="3327816" y="1079500"/>
            <a:ext cx="1625803" cy="1625600"/>
          </a:xfrm>
          <a:prstGeom prst="rect">
            <a:avLst/>
          </a:prstGeom>
          <a:noFill/>
          <a:ln>
            <a:noFill/>
          </a:ln>
        </p:spPr>
      </p:pic>
      <p:pic>
        <p:nvPicPr>
          <p:cNvPr descr=" " id="239" name="Google Shape;239;g276c74b7f90_0_193"/>
          <p:cNvPicPr preferRelativeResize="0"/>
          <p:nvPr/>
        </p:nvPicPr>
        <p:blipFill rotWithShape="1">
          <a:blip r:embed="rId17">
            <a:alphaModFix/>
          </a:blip>
          <a:srcRect b="0" l="0" r="0" t="0"/>
          <a:stretch/>
        </p:blipFill>
        <p:spPr>
          <a:xfrm>
            <a:off x="3412504" y="1164183"/>
            <a:ext cx="1456422" cy="1456246"/>
          </a:xfrm>
          <a:prstGeom prst="rect">
            <a:avLst/>
          </a:prstGeom>
          <a:noFill/>
          <a:ln>
            <a:noFill/>
          </a:ln>
        </p:spPr>
      </p:pic>
      <p:pic>
        <p:nvPicPr>
          <p:cNvPr descr=" " id="240" name="Google Shape;240;g276c74b7f90_0_193"/>
          <p:cNvPicPr preferRelativeResize="0"/>
          <p:nvPr/>
        </p:nvPicPr>
        <p:blipFill rotWithShape="1">
          <a:blip r:embed="rId16">
            <a:alphaModFix/>
          </a:blip>
          <a:srcRect b="0" l="0" r="0" t="0"/>
          <a:stretch/>
        </p:blipFill>
        <p:spPr>
          <a:xfrm>
            <a:off x="3327816" y="8128000"/>
            <a:ext cx="1625803" cy="1625600"/>
          </a:xfrm>
          <a:prstGeom prst="rect">
            <a:avLst/>
          </a:prstGeom>
          <a:noFill/>
          <a:ln>
            <a:noFill/>
          </a:ln>
        </p:spPr>
      </p:pic>
      <p:pic>
        <p:nvPicPr>
          <p:cNvPr descr=" " id="241" name="Google Shape;241;g276c74b7f90_0_193"/>
          <p:cNvPicPr preferRelativeResize="0"/>
          <p:nvPr/>
        </p:nvPicPr>
        <p:blipFill rotWithShape="1">
          <a:blip r:embed="rId18">
            <a:alphaModFix/>
          </a:blip>
          <a:srcRect b="0" l="0" r="0" t="0"/>
          <a:stretch/>
        </p:blipFill>
        <p:spPr>
          <a:xfrm>
            <a:off x="3429404" y="8132763"/>
            <a:ext cx="1519452" cy="1519262"/>
          </a:xfrm>
          <a:prstGeom prst="rect">
            <a:avLst/>
          </a:prstGeom>
          <a:noFill/>
          <a:ln>
            <a:noFill/>
          </a:ln>
        </p:spPr>
      </p:pic>
      <p:pic>
        <p:nvPicPr>
          <p:cNvPr descr=" " id="242" name="Google Shape;242;g276c74b7f90_0_193"/>
          <p:cNvPicPr preferRelativeResize="0"/>
          <p:nvPr/>
        </p:nvPicPr>
        <p:blipFill rotWithShape="1">
          <a:blip r:embed="rId16">
            <a:alphaModFix/>
          </a:blip>
          <a:srcRect b="0" l="0" r="0" t="0"/>
          <a:stretch/>
        </p:blipFill>
        <p:spPr>
          <a:xfrm>
            <a:off x="16473959" y="1079500"/>
            <a:ext cx="1625803" cy="1625600"/>
          </a:xfrm>
          <a:prstGeom prst="rect">
            <a:avLst/>
          </a:prstGeom>
          <a:noFill/>
          <a:ln>
            <a:noFill/>
          </a:ln>
        </p:spPr>
      </p:pic>
      <p:pic>
        <p:nvPicPr>
          <p:cNvPr descr=" " id="243" name="Google Shape;243;g276c74b7f90_0_193"/>
          <p:cNvPicPr preferRelativeResize="0"/>
          <p:nvPr/>
        </p:nvPicPr>
        <p:blipFill rotWithShape="1">
          <a:blip r:embed="rId19">
            <a:alphaModFix/>
          </a:blip>
          <a:srcRect b="0" l="0" r="0" t="0"/>
          <a:stretch/>
        </p:blipFill>
        <p:spPr>
          <a:xfrm>
            <a:off x="16677184" y="1282700"/>
            <a:ext cx="1192256" cy="1190414"/>
          </a:xfrm>
          <a:prstGeom prst="rect">
            <a:avLst/>
          </a:prstGeom>
          <a:noFill/>
          <a:ln>
            <a:noFill/>
          </a:ln>
        </p:spPr>
      </p:pic>
      <p:pic>
        <p:nvPicPr>
          <p:cNvPr descr=" " id="244" name="Google Shape;244;g276c74b7f90_0_193"/>
          <p:cNvPicPr preferRelativeResize="0"/>
          <p:nvPr/>
        </p:nvPicPr>
        <p:blipFill rotWithShape="1">
          <a:blip r:embed="rId16">
            <a:alphaModFix/>
          </a:blip>
          <a:srcRect b="0" l="0" r="0" t="0"/>
          <a:stretch/>
        </p:blipFill>
        <p:spPr>
          <a:xfrm>
            <a:off x="16473959" y="8128000"/>
            <a:ext cx="1625803" cy="1625600"/>
          </a:xfrm>
          <a:prstGeom prst="rect">
            <a:avLst/>
          </a:prstGeom>
          <a:noFill/>
          <a:ln>
            <a:noFill/>
          </a:ln>
        </p:spPr>
      </p:pic>
      <p:pic>
        <p:nvPicPr>
          <p:cNvPr descr=" " id="245" name="Google Shape;245;g276c74b7f90_0_193"/>
          <p:cNvPicPr preferRelativeResize="0"/>
          <p:nvPr/>
        </p:nvPicPr>
        <p:blipFill rotWithShape="1">
          <a:blip r:embed="rId20">
            <a:alphaModFix/>
          </a:blip>
          <a:srcRect b="0" l="0" r="0" t="0"/>
          <a:stretch/>
        </p:blipFill>
        <p:spPr>
          <a:xfrm>
            <a:off x="16541703" y="8128000"/>
            <a:ext cx="1490319" cy="1625600"/>
          </a:xfrm>
          <a:prstGeom prst="rect">
            <a:avLst/>
          </a:prstGeom>
          <a:noFill/>
          <a:ln>
            <a:noFill/>
          </a:ln>
        </p:spPr>
      </p:pic>
      <p:sp>
        <p:nvSpPr>
          <p:cNvPr id="246" name="Google Shape;246;g276c74b7f90_0_193"/>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76c74b7f90_0_193"/>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76c74b7f90_0_193"/>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6c74b7f90_0_193"/>
          <p:cNvSpPr/>
          <p:nvPr/>
        </p:nvSpPr>
        <p:spPr>
          <a:xfrm>
            <a:off x="3327816"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Strengths</a:t>
            </a:r>
            <a:endParaRPr b="0" i="0" sz="3600" u="none" cap="none" strike="noStrike">
              <a:solidFill>
                <a:schemeClr val="dk1"/>
              </a:solidFill>
              <a:latin typeface="Calibri"/>
              <a:ea typeface="Calibri"/>
              <a:cs typeface="Calibri"/>
              <a:sym typeface="Calibri"/>
            </a:endParaRPr>
          </a:p>
        </p:txBody>
      </p:sp>
      <p:sp>
        <p:nvSpPr>
          <p:cNvPr id="250" name="Google Shape;250;g276c74b7f90_0_193"/>
          <p:cNvSpPr/>
          <p:nvPr/>
        </p:nvSpPr>
        <p:spPr>
          <a:xfrm>
            <a:off x="3327816"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1" name="Google Shape;251;g276c74b7f90_0_193"/>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76c74b7f90_0_193"/>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6c74b7f90_0_193"/>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76c74b7f90_0_193"/>
          <p:cNvSpPr/>
          <p:nvPr/>
        </p:nvSpPr>
        <p:spPr>
          <a:xfrm>
            <a:off x="3327816"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Opportunities</a:t>
            </a:r>
            <a:endParaRPr b="0" i="0" sz="3600" u="none" cap="none" strike="noStrike">
              <a:solidFill>
                <a:schemeClr val="dk1"/>
              </a:solidFill>
              <a:latin typeface="Calibri"/>
              <a:ea typeface="Calibri"/>
              <a:cs typeface="Calibri"/>
              <a:sym typeface="Calibri"/>
            </a:endParaRPr>
          </a:p>
        </p:txBody>
      </p:sp>
      <p:sp>
        <p:nvSpPr>
          <p:cNvPr id="255" name="Google Shape;255;g276c74b7f90_0_193"/>
          <p:cNvSpPr/>
          <p:nvPr/>
        </p:nvSpPr>
        <p:spPr>
          <a:xfrm>
            <a:off x="3327816"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6" name="Google Shape;256;g276c74b7f90_0_193"/>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76c74b7f90_0_193"/>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76c74b7f90_0_193"/>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76c74b7f90_0_193"/>
          <p:cNvSpPr/>
          <p:nvPr/>
        </p:nvSpPr>
        <p:spPr>
          <a:xfrm>
            <a:off x="16473959"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Weaknesses</a:t>
            </a:r>
            <a:endParaRPr b="0" i="0" sz="3600" u="none" cap="none" strike="noStrike">
              <a:solidFill>
                <a:schemeClr val="dk1"/>
              </a:solidFill>
              <a:latin typeface="Calibri"/>
              <a:ea typeface="Calibri"/>
              <a:cs typeface="Calibri"/>
              <a:sym typeface="Calibri"/>
            </a:endParaRPr>
          </a:p>
        </p:txBody>
      </p:sp>
      <p:sp>
        <p:nvSpPr>
          <p:cNvPr id="260" name="Google Shape;260;g276c74b7f90_0_193"/>
          <p:cNvSpPr/>
          <p:nvPr/>
        </p:nvSpPr>
        <p:spPr>
          <a:xfrm>
            <a:off x="16473959"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1" name="Google Shape;261;g276c74b7f90_0_193"/>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76c74b7f90_0_193"/>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76c74b7f90_0_193"/>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76c74b7f90_0_193"/>
          <p:cNvSpPr/>
          <p:nvPr/>
        </p:nvSpPr>
        <p:spPr>
          <a:xfrm>
            <a:off x="16473959"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Threats</a:t>
            </a:r>
            <a:endParaRPr b="0" i="0" sz="3600" u="none" cap="none" strike="noStrike">
              <a:solidFill>
                <a:schemeClr val="dk1"/>
              </a:solidFill>
              <a:latin typeface="Calibri"/>
              <a:ea typeface="Calibri"/>
              <a:cs typeface="Calibri"/>
              <a:sym typeface="Calibri"/>
            </a:endParaRPr>
          </a:p>
        </p:txBody>
      </p:sp>
      <p:sp>
        <p:nvSpPr>
          <p:cNvPr id="265" name="Google Shape;265;g276c74b7f90_0_193"/>
          <p:cNvSpPr/>
          <p:nvPr/>
        </p:nvSpPr>
        <p:spPr>
          <a:xfrm>
            <a:off x="16473959"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270" name="Shape 270"/>
        <p:cNvGrpSpPr/>
        <p:nvPr/>
      </p:nvGrpSpPr>
      <p:grpSpPr>
        <a:xfrm>
          <a:off x="0" y="0"/>
          <a:ext cx="0" cy="0"/>
          <a:chOff x="0" y="0"/>
          <a:chExt cx="0" cy="0"/>
        </a:xfrm>
      </p:grpSpPr>
      <p:pic>
        <p:nvPicPr>
          <p:cNvPr descr=" " id="271" name="Google Shape;271;g276c74b7f90_0_244"/>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272" name="Google Shape;272;g276c74b7f90_0_244"/>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273" name="Google Shape;273;g276c74b7f90_0_2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4" name="Google Shape;274;g276c74b7f90_0_2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5" name="Google Shape;275;g276c74b7f90_0_244"/>
          <p:cNvPicPr preferRelativeResize="0"/>
          <p:nvPr/>
        </p:nvPicPr>
        <p:blipFill rotWithShape="1">
          <a:blip r:embed="rId6">
            <a:alphaModFix/>
          </a:blip>
          <a:srcRect b="0" l="0" r="0" t="0"/>
          <a:stretch/>
        </p:blipFill>
        <p:spPr>
          <a:xfrm>
            <a:off x="11355219" y="3416300"/>
            <a:ext cx="11342518" cy="8140700"/>
          </a:xfrm>
          <a:prstGeom prst="rect">
            <a:avLst/>
          </a:prstGeom>
          <a:noFill/>
          <a:ln>
            <a:noFill/>
          </a:ln>
        </p:spPr>
      </p:pic>
      <p:sp>
        <p:nvSpPr>
          <p:cNvPr id="276" name="Google Shape;276;g276c74b7f90_0_244"/>
          <p:cNvSpPr/>
          <p:nvPr/>
        </p:nvSpPr>
        <p:spPr>
          <a:xfrm>
            <a:off x="2883260" y="16637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Lobster"/>
              <a:buNone/>
            </a:pPr>
            <a:r>
              <a:rPr b="0" i="0" lang="en-US" sz="8000" u="none" cap="none" strike="noStrike">
                <a:solidFill>
                  <a:srgbClr val="0E0E0E"/>
                </a:solidFill>
                <a:latin typeface="Lobster"/>
                <a:ea typeface="Lobster"/>
                <a:cs typeface="Lobster"/>
                <a:sym typeface="Lobster"/>
              </a:rPr>
              <a:t>Some Data</a:t>
            </a:r>
            <a:endParaRPr b="0" i="0" sz="8000" u="none" cap="none" strike="noStrike">
              <a:solidFill>
                <a:schemeClr val="dk1"/>
              </a:solidFill>
              <a:latin typeface="Calibri"/>
              <a:ea typeface="Calibri"/>
              <a:cs typeface="Calibri"/>
              <a:sym typeface="Calibri"/>
            </a:endParaRPr>
          </a:p>
        </p:txBody>
      </p:sp>
      <p:sp>
        <p:nvSpPr>
          <p:cNvPr id="277" name="Google Shape;277;g276c74b7f90_0_244"/>
          <p:cNvSpPr/>
          <p:nvPr/>
        </p:nvSpPr>
        <p:spPr>
          <a:xfrm>
            <a:off x="2781648" y="5029200"/>
            <a:ext cx="857370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76c74b7f90_0_244"/>
          <p:cNvSpPr/>
          <p:nvPr/>
        </p:nvSpPr>
        <p:spPr>
          <a:xfrm>
            <a:off x="2781648" y="50292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76c74b7f90_0_244"/>
          <p:cNvSpPr/>
          <p:nvPr/>
        </p:nvSpPr>
        <p:spPr>
          <a:xfrm>
            <a:off x="2781648" y="5035550"/>
            <a:ext cx="17781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76c74b7f90_0_244"/>
          <p:cNvSpPr/>
          <p:nvPr/>
        </p:nvSpPr>
        <p:spPr>
          <a:xfrm>
            <a:off x="2781648" y="5035550"/>
            <a:ext cx="2116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75%</a:t>
            </a:r>
            <a:endParaRPr b="0" i="0" sz="8000" u="none" cap="none" strike="noStrike">
              <a:solidFill>
                <a:schemeClr val="dk1"/>
              </a:solidFill>
              <a:latin typeface="Calibri"/>
              <a:ea typeface="Calibri"/>
              <a:cs typeface="Calibri"/>
              <a:sym typeface="Calibri"/>
            </a:endParaRPr>
          </a:p>
        </p:txBody>
      </p:sp>
      <p:sp>
        <p:nvSpPr>
          <p:cNvPr id="281" name="Google Shape;281;g276c74b7f90_0_244"/>
          <p:cNvSpPr/>
          <p:nvPr/>
        </p:nvSpPr>
        <p:spPr>
          <a:xfrm>
            <a:off x="4763095" y="5029200"/>
            <a:ext cx="65922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76c74b7f90_0_244"/>
          <p:cNvSpPr/>
          <p:nvPr/>
        </p:nvSpPr>
        <p:spPr>
          <a:xfrm>
            <a:off x="4763095" y="5029200"/>
            <a:ext cx="6744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Enchanted Creatures</a:t>
            </a:r>
            <a:endParaRPr b="0" i="0" sz="3600" u="none" cap="none" strike="noStrike">
              <a:solidFill>
                <a:schemeClr val="dk1"/>
              </a:solidFill>
              <a:latin typeface="Calibri"/>
              <a:ea typeface="Calibri"/>
              <a:cs typeface="Calibri"/>
              <a:sym typeface="Calibri"/>
            </a:endParaRPr>
          </a:p>
        </p:txBody>
      </p:sp>
      <p:sp>
        <p:nvSpPr>
          <p:cNvPr id="283" name="Google Shape;283;g276c74b7f90_0_244"/>
          <p:cNvSpPr/>
          <p:nvPr/>
        </p:nvSpPr>
        <p:spPr>
          <a:xfrm>
            <a:off x="4763095" y="5702300"/>
            <a:ext cx="6727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4" name="Google Shape;284;g276c74b7f90_0_244"/>
          <p:cNvSpPr/>
          <p:nvPr/>
        </p:nvSpPr>
        <p:spPr>
          <a:xfrm>
            <a:off x="2781648" y="69215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76c74b7f90_0_244"/>
          <p:cNvSpPr/>
          <p:nvPr/>
        </p:nvSpPr>
        <p:spPr>
          <a:xfrm>
            <a:off x="2781648" y="6927850"/>
            <a:ext cx="18924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76c74b7f90_0_244"/>
          <p:cNvSpPr/>
          <p:nvPr/>
        </p:nvSpPr>
        <p:spPr>
          <a:xfrm>
            <a:off x="2781648" y="6927850"/>
            <a:ext cx="2231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60%</a:t>
            </a:r>
            <a:endParaRPr b="0" i="0" sz="8000" u="none" cap="none" strike="noStrike">
              <a:solidFill>
                <a:schemeClr val="dk1"/>
              </a:solidFill>
              <a:latin typeface="Calibri"/>
              <a:ea typeface="Calibri"/>
              <a:cs typeface="Calibri"/>
              <a:sym typeface="Calibri"/>
            </a:endParaRPr>
          </a:p>
        </p:txBody>
      </p:sp>
      <p:sp>
        <p:nvSpPr>
          <p:cNvPr id="287" name="Google Shape;287;g276c74b7f90_0_244"/>
          <p:cNvSpPr/>
          <p:nvPr/>
        </p:nvSpPr>
        <p:spPr>
          <a:xfrm>
            <a:off x="4877410" y="6921500"/>
            <a:ext cx="64779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76c74b7f90_0_244"/>
          <p:cNvSpPr/>
          <p:nvPr/>
        </p:nvSpPr>
        <p:spPr>
          <a:xfrm>
            <a:off x="4877410" y="6921500"/>
            <a:ext cx="6630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Magic-Wielding Individuals</a:t>
            </a:r>
            <a:endParaRPr b="0" i="0" sz="3600" u="none" cap="none" strike="noStrike">
              <a:solidFill>
                <a:schemeClr val="dk1"/>
              </a:solidFill>
              <a:latin typeface="Calibri"/>
              <a:ea typeface="Calibri"/>
              <a:cs typeface="Calibri"/>
              <a:sym typeface="Calibri"/>
            </a:endParaRPr>
          </a:p>
        </p:txBody>
      </p:sp>
      <p:sp>
        <p:nvSpPr>
          <p:cNvPr id="289" name="Google Shape;289;g276c74b7f90_0_244"/>
          <p:cNvSpPr/>
          <p:nvPr/>
        </p:nvSpPr>
        <p:spPr>
          <a:xfrm>
            <a:off x="4877410" y="7594600"/>
            <a:ext cx="6613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0" name="Google Shape;290;g276c74b7f90_0_244"/>
          <p:cNvSpPr/>
          <p:nvPr/>
        </p:nvSpPr>
        <p:spPr>
          <a:xfrm>
            <a:off x="2781648" y="88138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76c74b7f90_0_244"/>
          <p:cNvSpPr/>
          <p:nvPr/>
        </p:nvSpPr>
        <p:spPr>
          <a:xfrm>
            <a:off x="2781648" y="8820150"/>
            <a:ext cx="18924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76c74b7f90_0_244"/>
          <p:cNvSpPr/>
          <p:nvPr/>
        </p:nvSpPr>
        <p:spPr>
          <a:xfrm>
            <a:off x="2781648" y="8820150"/>
            <a:ext cx="2231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90%</a:t>
            </a:r>
            <a:endParaRPr b="0" i="0" sz="8000" u="none" cap="none" strike="noStrike">
              <a:solidFill>
                <a:schemeClr val="dk1"/>
              </a:solidFill>
              <a:latin typeface="Calibri"/>
              <a:ea typeface="Calibri"/>
              <a:cs typeface="Calibri"/>
              <a:sym typeface="Calibri"/>
            </a:endParaRPr>
          </a:p>
        </p:txBody>
      </p:sp>
      <p:sp>
        <p:nvSpPr>
          <p:cNvPr id="293" name="Google Shape;293;g276c74b7f90_0_244"/>
          <p:cNvSpPr/>
          <p:nvPr/>
        </p:nvSpPr>
        <p:spPr>
          <a:xfrm>
            <a:off x="4877410" y="8813800"/>
            <a:ext cx="64779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76c74b7f90_0_244"/>
          <p:cNvSpPr/>
          <p:nvPr/>
        </p:nvSpPr>
        <p:spPr>
          <a:xfrm>
            <a:off x="4877410" y="8813800"/>
            <a:ext cx="6630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Spells Cast</a:t>
            </a:r>
            <a:endParaRPr b="0" i="0" sz="3600" u="none" cap="none" strike="noStrike">
              <a:solidFill>
                <a:schemeClr val="dk1"/>
              </a:solidFill>
              <a:latin typeface="Calibri"/>
              <a:ea typeface="Calibri"/>
              <a:cs typeface="Calibri"/>
              <a:sym typeface="Calibri"/>
            </a:endParaRPr>
          </a:p>
        </p:txBody>
      </p:sp>
      <p:sp>
        <p:nvSpPr>
          <p:cNvPr id="295" name="Google Shape;295;g276c74b7f90_0_244"/>
          <p:cNvSpPr/>
          <p:nvPr/>
        </p:nvSpPr>
        <p:spPr>
          <a:xfrm>
            <a:off x="4877410" y="9486900"/>
            <a:ext cx="6613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300" name="Shape 300"/>
        <p:cNvGrpSpPr/>
        <p:nvPr/>
      </p:nvGrpSpPr>
      <p:grpSpPr>
        <a:xfrm>
          <a:off x="0" y="0"/>
          <a:ext cx="0" cy="0"/>
          <a:chOff x="0" y="0"/>
          <a:chExt cx="0" cy="0"/>
        </a:xfrm>
      </p:grpSpPr>
      <p:pic>
        <p:nvPicPr>
          <p:cNvPr descr=" " id="301" name="Google Shape;301;g276c74b7f90_0_273"/>
          <p:cNvPicPr preferRelativeResize="0"/>
          <p:nvPr/>
        </p:nvPicPr>
        <p:blipFill rotWithShape="1">
          <a:blip r:embed="rId3">
            <a:alphaModFix/>
          </a:blip>
          <a:srcRect b="0" l="0" r="0" t="0"/>
          <a:stretch/>
        </p:blipFill>
        <p:spPr>
          <a:xfrm>
            <a:off x="16976810" y="0"/>
            <a:ext cx="7410237" cy="7703815"/>
          </a:xfrm>
          <a:prstGeom prst="rect">
            <a:avLst/>
          </a:prstGeom>
          <a:noFill/>
          <a:ln>
            <a:noFill/>
          </a:ln>
        </p:spPr>
      </p:pic>
      <p:pic>
        <p:nvPicPr>
          <p:cNvPr descr=" " id="302" name="Google Shape;302;g276c74b7f90_0_273"/>
          <p:cNvPicPr preferRelativeResize="0"/>
          <p:nvPr/>
        </p:nvPicPr>
        <p:blipFill rotWithShape="1">
          <a:blip r:embed="rId4">
            <a:alphaModFix/>
          </a:blip>
          <a:srcRect b="0" l="0" r="0" t="0"/>
          <a:stretch/>
        </p:blipFill>
        <p:spPr>
          <a:xfrm>
            <a:off x="15987041" y="0"/>
            <a:ext cx="8400007" cy="7878861"/>
          </a:xfrm>
          <a:prstGeom prst="rect">
            <a:avLst/>
          </a:prstGeom>
          <a:noFill/>
          <a:ln>
            <a:noFill/>
          </a:ln>
        </p:spPr>
      </p:pic>
      <p:pic>
        <p:nvPicPr>
          <p:cNvPr descr=" " id="303" name="Google Shape;303;g276c74b7f90_0_273"/>
          <p:cNvPicPr preferRelativeResize="0"/>
          <p:nvPr/>
        </p:nvPicPr>
        <p:blipFill rotWithShape="1">
          <a:blip r:embed="rId5">
            <a:alphaModFix/>
          </a:blip>
          <a:srcRect b="0" l="0" r="0" t="0"/>
          <a:stretch/>
        </p:blipFill>
        <p:spPr>
          <a:xfrm>
            <a:off x="0" y="7921675"/>
            <a:ext cx="8131418" cy="5794325"/>
          </a:xfrm>
          <a:prstGeom prst="rect">
            <a:avLst/>
          </a:prstGeom>
          <a:noFill/>
          <a:ln>
            <a:noFill/>
          </a:ln>
        </p:spPr>
      </p:pic>
      <p:pic>
        <p:nvPicPr>
          <p:cNvPr descr=" " id="304" name="Google Shape;304;g276c74b7f90_0_273"/>
          <p:cNvPicPr preferRelativeResize="0"/>
          <p:nvPr/>
        </p:nvPicPr>
        <p:blipFill rotWithShape="1">
          <a:blip r:embed="rId6">
            <a:alphaModFix/>
          </a:blip>
          <a:srcRect b="0" l="0" r="0" t="0"/>
          <a:stretch/>
        </p:blipFill>
        <p:spPr>
          <a:xfrm>
            <a:off x="0" y="5339742"/>
            <a:ext cx="11457605" cy="8376258"/>
          </a:xfrm>
          <a:prstGeom prst="rect">
            <a:avLst/>
          </a:prstGeom>
          <a:noFill/>
          <a:ln>
            <a:noFill/>
          </a:ln>
        </p:spPr>
      </p:pic>
      <p:sp>
        <p:nvSpPr>
          <p:cNvPr id="305" name="Google Shape;305;g276c74b7f90_0_2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6" name="Google Shape;306;g276c74b7f90_0_27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07" name="Google Shape;307;g276c74b7f90_0_273"/>
          <p:cNvSpPr/>
          <p:nvPr/>
        </p:nvSpPr>
        <p:spPr>
          <a:xfrm>
            <a:off x="4305838" y="3403600"/>
            <a:ext cx="15762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76c74b7f90_0_273"/>
          <p:cNvSpPr/>
          <p:nvPr/>
        </p:nvSpPr>
        <p:spPr>
          <a:xfrm>
            <a:off x="4305838" y="3403600"/>
            <a:ext cx="15762600" cy="52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76c74b7f90_0_273"/>
          <p:cNvSpPr/>
          <p:nvPr/>
        </p:nvSpPr>
        <p:spPr>
          <a:xfrm>
            <a:off x="6795349" y="3403600"/>
            <a:ext cx="107835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4000"/>
              <a:buFont typeface="Lobster"/>
              <a:buNone/>
            </a:pPr>
            <a:r>
              <a:rPr b="0" i="0" lang="en-US" sz="24000" u="none" cap="none" strike="noStrike">
                <a:solidFill>
                  <a:srgbClr val="FFFFFF"/>
                </a:solidFill>
                <a:latin typeface="Lobster"/>
                <a:ea typeface="Lobster"/>
                <a:cs typeface="Lobster"/>
                <a:sym typeface="Lobster"/>
              </a:rPr>
              <a:t>234,567</a:t>
            </a:r>
            <a:endParaRPr b="0" i="0" sz="24000" u="none" cap="none" strike="noStrike">
              <a:solidFill>
                <a:schemeClr val="dk1"/>
              </a:solidFill>
              <a:latin typeface="Calibri"/>
              <a:ea typeface="Calibri"/>
              <a:cs typeface="Calibri"/>
              <a:sym typeface="Calibri"/>
            </a:endParaRPr>
          </a:p>
        </p:txBody>
      </p:sp>
      <p:sp>
        <p:nvSpPr>
          <p:cNvPr id="310" name="Google Shape;310;g276c74b7f90_0_273"/>
          <p:cNvSpPr/>
          <p:nvPr/>
        </p:nvSpPr>
        <p:spPr>
          <a:xfrm>
            <a:off x="4170355" y="74168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1"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1" name="Google Shape;311;g276c74b7f90_0_273"/>
          <p:cNvSpPr/>
          <p:nvPr/>
        </p:nvSpPr>
        <p:spPr>
          <a:xfrm>
            <a:off x="7483352" y="90424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316" name="Shape 316"/>
        <p:cNvGrpSpPr/>
        <p:nvPr/>
      </p:nvGrpSpPr>
      <p:grpSpPr>
        <a:xfrm>
          <a:off x="0" y="0"/>
          <a:ext cx="0" cy="0"/>
          <a:chOff x="0" y="0"/>
          <a:chExt cx="0" cy="0"/>
        </a:xfrm>
      </p:grpSpPr>
      <p:pic>
        <p:nvPicPr>
          <p:cNvPr descr=" " id="317" name="Google Shape;317;g276c74b7f90_0_288"/>
          <p:cNvPicPr preferRelativeResize="0"/>
          <p:nvPr/>
        </p:nvPicPr>
        <p:blipFill rotWithShape="1">
          <a:blip r:embed="rId3">
            <a:alphaModFix/>
          </a:blip>
          <a:srcRect b="0" l="0" r="0" t="0"/>
          <a:stretch/>
        </p:blipFill>
        <p:spPr>
          <a:xfrm>
            <a:off x="14104397" y="5131867"/>
            <a:ext cx="9453635" cy="8584134"/>
          </a:xfrm>
          <a:prstGeom prst="rect">
            <a:avLst/>
          </a:prstGeom>
          <a:noFill/>
          <a:ln>
            <a:noFill/>
          </a:ln>
        </p:spPr>
      </p:pic>
      <p:pic>
        <p:nvPicPr>
          <p:cNvPr descr=" " id="318" name="Google Shape;318;g276c74b7f90_0_288"/>
          <p:cNvPicPr preferRelativeResize="0"/>
          <p:nvPr/>
        </p:nvPicPr>
        <p:blipFill rotWithShape="1">
          <a:blip r:embed="rId4">
            <a:alphaModFix/>
          </a:blip>
          <a:srcRect b="0" l="0" r="0" t="0"/>
          <a:stretch/>
        </p:blipFill>
        <p:spPr>
          <a:xfrm>
            <a:off x="10907110" y="2387798"/>
            <a:ext cx="13479937" cy="11328202"/>
          </a:xfrm>
          <a:prstGeom prst="rect">
            <a:avLst/>
          </a:prstGeom>
          <a:noFill/>
          <a:ln>
            <a:noFill/>
          </a:ln>
        </p:spPr>
      </p:pic>
      <p:pic>
        <p:nvPicPr>
          <p:cNvPr descr=" " id="319" name="Google Shape;319;g276c74b7f90_0_288"/>
          <p:cNvPicPr preferRelativeResize="0"/>
          <p:nvPr/>
        </p:nvPicPr>
        <p:blipFill rotWithShape="1">
          <a:blip r:embed="rId5">
            <a:alphaModFix/>
          </a:blip>
          <a:srcRect b="0" l="0" r="0" t="0"/>
          <a:stretch/>
        </p:blipFill>
        <p:spPr>
          <a:xfrm>
            <a:off x="0" y="0"/>
            <a:ext cx="8928692" cy="7703815"/>
          </a:xfrm>
          <a:prstGeom prst="rect">
            <a:avLst/>
          </a:prstGeom>
          <a:noFill/>
          <a:ln>
            <a:noFill/>
          </a:ln>
        </p:spPr>
      </p:pic>
      <p:pic>
        <p:nvPicPr>
          <p:cNvPr descr=" " id="320" name="Google Shape;320;g276c74b7f90_0_288"/>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321" name="Google Shape;321;g276c74b7f90_0_2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276c74b7f90_0_28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23" name="Google Shape;323;g276c74b7f90_0_288"/>
          <p:cNvSpPr/>
          <p:nvPr/>
        </p:nvSpPr>
        <p:spPr>
          <a:xfrm>
            <a:off x="339132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76c74b7f90_0_288"/>
          <p:cNvSpPr/>
          <p:nvPr/>
        </p:nvSpPr>
        <p:spPr>
          <a:xfrm>
            <a:off x="4261383" y="3263900"/>
            <a:ext cx="613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76c74b7f90_0_288"/>
          <p:cNvSpPr/>
          <p:nvPr/>
        </p:nvSpPr>
        <p:spPr>
          <a:xfrm>
            <a:off x="4261383" y="3263900"/>
            <a:ext cx="6676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233 Coins</a:t>
            </a:r>
            <a:endParaRPr b="0" i="0" sz="12800" u="none" cap="none" strike="noStrike">
              <a:solidFill>
                <a:schemeClr val="dk1"/>
              </a:solidFill>
              <a:latin typeface="Calibri"/>
              <a:ea typeface="Calibri"/>
              <a:cs typeface="Calibri"/>
              <a:sym typeface="Calibri"/>
            </a:endParaRPr>
          </a:p>
        </p:txBody>
      </p:sp>
      <p:sp>
        <p:nvSpPr>
          <p:cNvPr id="326" name="Google Shape;326;g276c74b7f90_0_288"/>
          <p:cNvSpPr/>
          <p:nvPr/>
        </p:nvSpPr>
        <p:spPr>
          <a:xfrm>
            <a:off x="339132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76c74b7f90_0_288"/>
          <p:cNvSpPr/>
          <p:nvPr/>
        </p:nvSpPr>
        <p:spPr>
          <a:xfrm>
            <a:off x="332358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8" name="Google Shape;328;g276c74b7f90_0_288"/>
          <p:cNvSpPr/>
          <p:nvPr/>
        </p:nvSpPr>
        <p:spPr>
          <a:xfrm>
            <a:off x="339132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76c74b7f90_0_288"/>
          <p:cNvSpPr/>
          <p:nvPr/>
        </p:nvSpPr>
        <p:spPr>
          <a:xfrm>
            <a:off x="4058157" y="6985000"/>
            <a:ext cx="6541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76c74b7f90_0_288"/>
          <p:cNvSpPr/>
          <p:nvPr/>
        </p:nvSpPr>
        <p:spPr>
          <a:xfrm>
            <a:off x="4058157" y="6985000"/>
            <a:ext cx="7083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456 Hours</a:t>
            </a:r>
            <a:endParaRPr b="0" i="0" sz="12800" u="none" cap="none" strike="noStrike">
              <a:solidFill>
                <a:schemeClr val="dk1"/>
              </a:solidFill>
              <a:latin typeface="Calibri"/>
              <a:ea typeface="Calibri"/>
              <a:cs typeface="Calibri"/>
              <a:sym typeface="Calibri"/>
            </a:endParaRPr>
          </a:p>
        </p:txBody>
      </p:sp>
      <p:sp>
        <p:nvSpPr>
          <p:cNvPr id="331" name="Google Shape;331;g276c74b7f90_0_288"/>
          <p:cNvSpPr/>
          <p:nvPr/>
        </p:nvSpPr>
        <p:spPr>
          <a:xfrm>
            <a:off x="339132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76c74b7f90_0_288"/>
          <p:cNvSpPr/>
          <p:nvPr/>
        </p:nvSpPr>
        <p:spPr>
          <a:xfrm>
            <a:off x="332358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3" name="Google Shape;333;g276c74b7f90_0_288"/>
          <p:cNvSpPr/>
          <p:nvPr/>
        </p:nvSpPr>
        <p:spPr>
          <a:xfrm>
            <a:off x="1355259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76c74b7f90_0_288"/>
          <p:cNvSpPr/>
          <p:nvPr/>
        </p:nvSpPr>
        <p:spPr>
          <a:xfrm>
            <a:off x="16010351" y="3263900"/>
            <a:ext cx="29595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76c74b7f90_0_288"/>
          <p:cNvSpPr/>
          <p:nvPr/>
        </p:nvSpPr>
        <p:spPr>
          <a:xfrm>
            <a:off x="16010351" y="3263900"/>
            <a:ext cx="3501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85%</a:t>
            </a:r>
            <a:endParaRPr b="0" i="0" sz="12800" u="none" cap="none" strike="noStrike">
              <a:solidFill>
                <a:schemeClr val="dk1"/>
              </a:solidFill>
              <a:latin typeface="Calibri"/>
              <a:ea typeface="Calibri"/>
              <a:cs typeface="Calibri"/>
              <a:sym typeface="Calibri"/>
            </a:endParaRPr>
          </a:p>
        </p:txBody>
      </p:sp>
      <p:sp>
        <p:nvSpPr>
          <p:cNvPr id="336" name="Google Shape;336;g276c74b7f90_0_288"/>
          <p:cNvSpPr/>
          <p:nvPr/>
        </p:nvSpPr>
        <p:spPr>
          <a:xfrm>
            <a:off x="1355259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76c74b7f90_0_288"/>
          <p:cNvSpPr/>
          <p:nvPr/>
        </p:nvSpPr>
        <p:spPr>
          <a:xfrm>
            <a:off x="1348485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8" name="Google Shape;338;g276c74b7f90_0_288"/>
          <p:cNvSpPr/>
          <p:nvPr/>
        </p:nvSpPr>
        <p:spPr>
          <a:xfrm>
            <a:off x="1355259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76c74b7f90_0_288"/>
          <p:cNvSpPr/>
          <p:nvPr/>
        </p:nvSpPr>
        <p:spPr>
          <a:xfrm>
            <a:off x="15064083" y="6985000"/>
            <a:ext cx="4851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76c74b7f90_0_288"/>
          <p:cNvSpPr/>
          <p:nvPr/>
        </p:nvSpPr>
        <p:spPr>
          <a:xfrm>
            <a:off x="15064083" y="6985000"/>
            <a:ext cx="5394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765 Km</a:t>
            </a:r>
            <a:endParaRPr b="0" i="0" sz="12800" u="none" cap="none" strike="noStrike">
              <a:solidFill>
                <a:schemeClr val="dk1"/>
              </a:solidFill>
              <a:latin typeface="Calibri"/>
              <a:ea typeface="Calibri"/>
              <a:cs typeface="Calibri"/>
              <a:sym typeface="Calibri"/>
            </a:endParaRPr>
          </a:p>
        </p:txBody>
      </p:sp>
      <p:sp>
        <p:nvSpPr>
          <p:cNvPr id="341" name="Google Shape;341;g276c74b7f90_0_288"/>
          <p:cNvSpPr/>
          <p:nvPr/>
        </p:nvSpPr>
        <p:spPr>
          <a:xfrm>
            <a:off x="1355259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76c74b7f90_0_288"/>
          <p:cNvSpPr/>
          <p:nvPr/>
        </p:nvSpPr>
        <p:spPr>
          <a:xfrm>
            <a:off x="1348485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347" name="Shape 347"/>
        <p:cNvGrpSpPr/>
        <p:nvPr/>
      </p:nvGrpSpPr>
      <p:grpSpPr>
        <a:xfrm>
          <a:off x="0" y="0"/>
          <a:ext cx="0" cy="0"/>
          <a:chOff x="0" y="0"/>
          <a:chExt cx="0" cy="0"/>
        </a:xfrm>
      </p:grpSpPr>
      <p:pic>
        <p:nvPicPr>
          <p:cNvPr descr=" " id="348" name="Google Shape;348;g276c74b7f90_0_318"/>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349" name="Google Shape;349;g276c74b7f90_0_318"/>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350" name="Google Shape;350;g276c74b7f90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76c74b7f90_0_3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2" name="Google Shape;352;g276c74b7f90_0_318"/>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Some Graph</a:t>
            </a:r>
            <a:endParaRPr b="0" i="0" sz="8000" u="none" cap="none" strike="noStrike">
              <a:solidFill>
                <a:schemeClr val="dk1"/>
              </a:solidFill>
              <a:latin typeface="Calibri"/>
              <a:ea typeface="Calibri"/>
              <a:cs typeface="Calibri"/>
              <a:sym typeface="Calibri"/>
            </a:endParaRPr>
          </a:p>
        </p:txBody>
      </p:sp>
      <p:sp>
        <p:nvSpPr>
          <p:cNvPr id="353" name="Google Shape;353;g276c74b7f90_0_31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76c74b7f90_0_31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5" name="Google Shape;355;g276c74b7f90_0_31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6" name="Google Shape;356;g276c74b7f90_0_31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7" name="Google Shape;357;g276c74b7f90_0_31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8" name="Google Shape;358;g276c74b7f90_0_31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9" name="Google Shape;359;g276c74b7f90_0_31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0" name="Google Shape;360;g276c74b7f90_0_31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1" name="Google Shape;361;g276c74b7f90_0_31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2" name="Google Shape;362;g276c74b7f90_0_31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2185"/>
              <a:buFont typeface="Lato"/>
              <a:buNone/>
            </a:pPr>
            <a:r>
              <a:rPr b="0" i="0" lang="en-US" sz="2185" u="none" cap="none" strike="noStrike">
                <a:solidFill>
                  <a:srgbClr val="013C9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3" name="Google Shape;363;g276c74b7f90_0_31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4" name="Google Shape;364;g276c74b7f90_0_31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5" name="Google Shape;365;g276c74b7f90_0_31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6" name="Google Shape;366;g276c74b7f90_0_31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7" name="Google Shape;367;g276c74b7f90_0_31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8" name="Google Shape;368;g276c74b7f90_0_31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9" name="Google Shape;369;g276c74b7f90_0_31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0" name="Google Shape;370;g276c74b7f90_0_31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1" name="Google Shape;371;g276c74b7f90_0_31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2" name="Google Shape;372;g276c74b7f90_0_31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C90"/>
              </a:buClr>
              <a:buSzPts val="1820"/>
              <a:buFont typeface="Lato"/>
              <a:buNone/>
            </a:pPr>
            <a:r>
              <a:rPr b="0" i="0" lang="en-US" sz="1820" u="none" cap="none" strike="noStrike">
                <a:solidFill>
                  <a:srgbClr val="013C9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3" name="Google Shape;373;g276c74b7f90_0_31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4" name="Google Shape;374;g276c74b7f90_0_31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5" name="Google Shape;375;g276c74b7f90_0_31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6" name="Google Shape;376;g276c74b7f90_0_31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7" name="Google Shape;377;g276c74b7f90_0_31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8" name="Google Shape;378;g276c74b7f90_0_31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9" name="Google Shape;379;g276c74b7f90_0_31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0" name="Google Shape;380;g276c74b7f90_0_31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1" name="Google Shape;381;g276c74b7f90_0_31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2" name="Google Shape;382;g276c74b7f90_0_31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3" name="Google Shape;383;g276c74b7f90_0_31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4" name="Google Shape;384;g276c74b7f90_0_31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5" name="Google Shape;385;g276c74b7f90_0_31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6" name="Google Shape;386;g276c74b7f90_0_31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7" name="Google Shape;387;g276c74b7f90_0_31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8" name="Google Shape;388;g276c74b7f90_0_31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9" name="Google Shape;389;g276c74b7f90_0_31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0" name="Google Shape;390;g276c74b7f90_0_31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1" name="Google Shape;391;g276c74b7f90_0_31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2" name="Google Shape;392;g276c74b7f90_0_31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3" name="Google Shape;393;g276c74b7f90_0_31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4" name="Google Shape;394;g276c74b7f90_0_31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5" name="Google Shape;395;g276c74b7f90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76c74b7f90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7" name="Google Shape;397;g276c74b7f90_0_31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8" name="Google Shape;398;g276c74b7f90_0_31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9" name="Google Shape;399;g276c74b7f90_0_318"/>
          <p:cNvSpPr/>
          <p:nvPr/>
        </p:nvSpPr>
        <p:spPr>
          <a:xfrm>
            <a:off x="16385048" y="6365379"/>
            <a:ext cx="1625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76c74b7f90_0_318"/>
          <p:cNvSpPr/>
          <p:nvPr/>
        </p:nvSpPr>
        <p:spPr>
          <a:xfrm>
            <a:off x="16385048" y="6292850"/>
            <a:ext cx="1829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34.574</a:t>
            </a:r>
            <a:endParaRPr b="0" i="0" sz="4800" u="none" cap="none" strike="noStrike">
              <a:solidFill>
                <a:schemeClr val="dk1"/>
              </a:solidFill>
              <a:latin typeface="Calibri"/>
              <a:ea typeface="Calibri"/>
              <a:cs typeface="Calibri"/>
              <a:sym typeface="Calibri"/>
            </a:endParaRPr>
          </a:p>
        </p:txBody>
      </p:sp>
      <p:sp>
        <p:nvSpPr>
          <p:cNvPr id="401" name="Google Shape;401;g276c74b7f90_0_318"/>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2" name="Google Shape;402;g276c74b7f90_0_318"/>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76c74b7f90_0_318"/>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76c74b7f90_0_318"/>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Treasure Found</a:t>
            </a:r>
            <a:endParaRPr b="0" i="0" sz="4800" u="none" cap="none" strike="noStrike">
              <a:solidFill>
                <a:schemeClr val="dk1"/>
              </a:solidFill>
              <a:latin typeface="Calibri"/>
              <a:ea typeface="Calibri"/>
              <a:cs typeface="Calibri"/>
              <a:sym typeface="Calibri"/>
            </a:endParaRPr>
          </a:p>
        </p:txBody>
      </p:sp>
      <p:sp>
        <p:nvSpPr>
          <p:cNvPr id="405" name="Google Shape;405;g276c74b7f90_0_318"/>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6" name="Google Shape;406;g276c74b7f90_0_318"/>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6c74b7f90_0_318"/>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76c74b7f90_0_318"/>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Spellcasting Progress</a:t>
            </a:r>
            <a:endParaRPr b="0" i="0" sz="4800" u="none" cap="none" strike="noStrike">
              <a:solidFill>
                <a:schemeClr val="dk1"/>
              </a:solidFill>
              <a:latin typeface="Calibri"/>
              <a:ea typeface="Calibri"/>
              <a:cs typeface="Calibri"/>
              <a:sym typeface="Calibri"/>
            </a:endParaRPr>
          </a:p>
        </p:txBody>
      </p:sp>
      <p:sp>
        <p:nvSpPr>
          <p:cNvPr id="409" name="Google Shape;409;g276c74b7f90_0_318"/>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14" name="Shape 414"/>
        <p:cNvGrpSpPr/>
        <p:nvPr/>
      </p:nvGrpSpPr>
      <p:grpSpPr>
        <a:xfrm>
          <a:off x="0" y="0"/>
          <a:ext cx="0" cy="0"/>
          <a:chOff x="0" y="0"/>
          <a:chExt cx="0" cy="0"/>
        </a:xfrm>
      </p:grpSpPr>
      <p:pic>
        <p:nvPicPr>
          <p:cNvPr descr=" " id="415" name="Google Shape;415;g276c74b7f90_0_384"/>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416" name="Google Shape;416;g276c74b7f90_0_384"/>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417" name="Google Shape;417;g276c74b7f90_0_3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8" name="Google Shape;418;g276c74b7f90_0_3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9" name="Google Shape;419;g276c74b7f90_0_384"/>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76c74b7f90_0_384"/>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76c74b7f90_0_384"/>
          <p:cNvSpPr/>
          <p:nvPr/>
        </p:nvSpPr>
        <p:spPr>
          <a:xfrm>
            <a:off x="13450981" y="57531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A web application</a:t>
            </a:r>
            <a:endParaRPr b="0" i="0" sz="4800" u="none" cap="none" strike="noStrike">
              <a:solidFill>
                <a:schemeClr val="dk1"/>
              </a:solidFill>
              <a:latin typeface="Calibri"/>
              <a:ea typeface="Calibri"/>
              <a:cs typeface="Calibri"/>
              <a:sym typeface="Calibri"/>
            </a:endParaRPr>
          </a:p>
        </p:txBody>
      </p:sp>
      <p:sp>
        <p:nvSpPr>
          <p:cNvPr id="422" name="Google Shape;422;g276c74b7f90_0_384"/>
          <p:cNvSpPr/>
          <p:nvPr/>
        </p:nvSpPr>
        <p:spPr>
          <a:xfrm>
            <a:off x="13450981" y="67183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3" name="Google Shape;423;g276c74b7f90_0_38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4" name="Google Shape;424;g276c74b7f90_0_38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5" name="Google Shape;425;g276c74b7f90_0_384"/>
          <p:cNvSpPr/>
          <p:nvPr/>
        </p:nvSpPr>
        <p:spPr>
          <a:xfrm>
            <a:off x="6841922" y="12192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30" name="Shape 430"/>
        <p:cNvGrpSpPr/>
        <p:nvPr/>
      </p:nvGrpSpPr>
      <p:grpSpPr>
        <a:xfrm>
          <a:off x="0" y="0"/>
          <a:ext cx="0" cy="0"/>
          <a:chOff x="0" y="0"/>
          <a:chExt cx="0" cy="0"/>
        </a:xfrm>
      </p:grpSpPr>
      <p:pic>
        <p:nvPicPr>
          <p:cNvPr descr=" " id="431" name="Google Shape;431;g276c74b7f90_0_399"/>
          <p:cNvPicPr preferRelativeResize="0"/>
          <p:nvPr/>
        </p:nvPicPr>
        <p:blipFill rotWithShape="1">
          <a:blip r:embed="rId3">
            <a:alphaModFix/>
          </a:blip>
          <a:srcRect b="0" l="0" r="0" t="0"/>
          <a:stretch/>
        </p:blipFill>
        <p:spPr>
          <a:xfrm>
            <a:off x="14104397" y="5131867"/>
            <a:ext cx="9453635" cy="8584134"/>
          </a:xfrm>
          <a:prstGeom prst="rect">
            <a:avLst/>
          </a:prstGeom>
          <a:noFill/>
          <a:ln>
            <a:noFill/>
          </a:ln>
        </p:spPr>
      </p:pic>
      <p:pic>
        <p:nvPicPr>
          <p:cNvPr descr=" " id="432" name="Google Shape;432;g276c74b7f90_0_399"/>
          <p:cNvPicPr preferRelativeResize="0"/>
          <p:nvPr/>
        </p:nvPicPr>
        <p:blipFill rotWithShape="1">
          <a:blip r:embed="rId4">
            <a:alphaModFix/>
          </a:blip>
          <a:srcRect b="0" l="0" r="0" t="0"/>
          <a:stretch/>
        </p:blipFill>
        <p:spPr>
          <a:xfrm>
            <a:off x="10907110" y="2387798"/>
            <a:ext cx="13479937" cy="11328202"/>
          </a:xfrm>
          <a:prstGeom prst="rect">
            <a:avLst/>
          </a:prstGeom>
          <a:noFill/>
          <a:ln>
            <a:noFill/>
          </a:ln>
        </p:spPr>
      </p:pic>
      <p:pic>
        <p:nvPicPr>
          <p:cNvPr descr=" " id="433" name="Google Shape;433;g276c74b7f90_0_399"/>
          <p:cNvPicPr preferRelativeResize="0"/>
          <p:nvPr/>
        </p:nvPicPr>
        <p:blipFill rotWithShape="1">
          <a:blip r:embed="rId5">
            <a:alphaModFix/>
          </a:blip>
          <a:srcRect b="0" l="0" r="0" t="0"/>
          <a:stretch/>
        </p:blipFill>
        <p:spPr>
          <a:xfrm>
            <a:off x="0" y="0"/>
            <a:ext cx="8928692" cy="7703815"/>
          </a:xfrm>
          <a:prstGeom prst="rect">
            <a:avLst/>
          </a:prstGeom>
          <a:noFill/>
          <a:ln>
            <a:noFill/>
          </a:ln>
        </p:spPr>
      </p:pic>
      <p:pic>
        <p:nvPicPr>
          <p:cNvPr descr=" " id="434" name="Google Shape;434;g276c74b7f90_0_399"/>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435" name="Google Shape;435;g276c74b7f90_0_3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6" name="Google Shape;436;g276c74b7f90_0_39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37" name="Google Shape;437;g276c74b7f90_0_399"/>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76c74b7f90_0_399"/>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76c74b7f90_0_399"/>
          <p:cNvSpPr/>
          <p:nvPr/>
        </p:nvSpPr>
        <p:spPr>
          <a:xfrm>
            <a:off x="2946768" y="41529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An mobile app</a:t>
            </a:r>
            <a:endParaRPr b="0" i="0" sz="4800" u="none" cap="none" strike="noStrike">
              <a:solidFill>
                <a:schemeClr val="dk1"/>
              </a:solidFill>
              <a:latin typeface="Calibri"/>
              <a:ea typeface="Calibri"/>
              <a:cs typeface="Calibri"/>
              <a:sym typeface="Calibri"/>
            </a:endParaRPr>
          </a:p>
        </p:txBody>
      </p:sp>
      <p:sp>
        <p:nvSpPr>
          <p:cNvPr id="440" name="Google Shape;440;g276c74b7f90_0_399"/>
          <p:cNvSpPr/>
          <p:nvPr/>
        </p:nvSpPr>
        <p:spPr>
          <a:xfrm>
            <a:off x="2946768" y="51181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1" name="Google Shape;441;g276c74b7f90_0_399"/>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2" name="Google Shape;442;g276c74b7f90_0_399"/>
          <p:cNvSpPr/>
          <p:nvPr/>
        </p:nvSpPr>
        <p:spPr>
          <a:xfrm>
            <a:off x="2895962" y="18542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The Future of Fantasy</a:t>
            </a:r>
            <a:endParaRPr b="0" i="0" sz="8000" u="none" cap="none" strike="noStrike">
              <a:solidFill>
                <a:schemeClr val="dk1"/>
              </a:solidFill>
              <a:latin typeface="Calibri"/>
              <a:ea typeface="Calibri"/>
              <a:cs typeface="Calibri"/>
              <a:sym typeface="Calibri"/>
            </a:endParaRPr>
          </a:p>
        </p:txBody>
      </p:sp>
      <p:pic>
        <p:nvPicPr>
          <p:cNvPr descr=" " id="443" name="Google Shape;443;g276c74b7f90_0_399"/>
          <p:cNvPicPr preferRelativeResize="0"/>
          <p:nvPr/>
        </p:nvPicPr>
        <p:blipFill rotWithShape="1">
          <a:blip r:embed="rId8">
            <a:alphaModFix/>
          </a:blip>
          <a:srcRect b="0" l="0" r="0" t="0"/>
          <a:stretch/>
        </p:blipFill>
        <p:spPr>
          <a:xfrm>
            <a:off x="15457832" y="1028700"/>
            <a:ext cx="5474384" cy="11849100"/>
          </a:xfrm>
          <a:prstGeom prst="rect">
            <a:avLst/>
          </a:prstGeom>
          <a:noFill/>
          <a:ln>
            <a:noFill/>
          </a:ln>
        </p:spPr>
      </p:pic>
      <p:pic>
        <p:nvPicPr>
          <p:cNvPr descr=" " id="444" name="Google Shape;444;g276c74b7f90_0_399"/>
          <p:cNvPicPr preferRelativeResize="0"/>
          <p:nvPr/>
        </p:nvPicPr>
        <p:blipFill rotWithShape="1">
          <a:blip r:embed="rId9">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49" name="Shape 449"/>
        <p:cNvGrpSpPr/>
        <p:nvPr/>
      </p:nvGrpSpPr>
      <p:grpSpPr>
        <a:xfrm>
          <a:off x="0" y="0"/>
          <a:ext cx="0" cy="0"/>
          <a:chOff x="0" y="0"/>
          <a:chExt cx="0" cy="0"/>
        </a:xfrm>
      </p:grpSpPr>
      <p:pic>
        <p:nvPicPr>
          <p:cNvPr descr=" " id="450" name="Google Shape;450;g276c74b7f90_0_417"/>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451" name="Google Shape;451;g276c74b7f90_0_417"/>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452" name="Google Shape;452;g276c74b7f90_0_4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3" name="Google Shape;453;g276c74b7f90_0_4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4" name="Google Shape;454;g276c74b7f90_0_417"/>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76c74b7f90_0_417"/>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76c74b7f90_0_417"/>
          <p:cNvSpPr/>
          <p:nvPr/>
        </p:nvSpPr>
        <p:spPr>
          <a:xfrm>
            <a:off x="876410" y="83058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A web application</a:t>
            </a:r>
            <a:endParaRPr b="0" i="0" sz="4800" u="none" cap="none" strike="noStrike">
              <a:solidFill>
                <a:schemeClr val="dk1"/>
              </a:solidFill>
              <a:latin typeface="Calibri"/>
              <a:ea typeface="Calibri"/>
              <a:cs typeface="Calibri"/>
              <a:sym typeface="Calibri"/>
            </a:endParaRPr>
          </a:p>
        </p:txBody>
      </p:sp>
      <p:sp>
        <p:nvSpPr>
          <p:cNvPr id="457" name="Google Shape;457;g276c74b7f90_0_417"/>
          <p:cNvSpPr/>
          <p:nvPr/>
        </p:nvSpPr>
        <p:spPr>
          <a:xfrm>
            <a:off x="876410" y="92710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8" name="Google Shape;458;g276c74b7f90_0_417"/>
          <p:cNvSpPr/>
          <p:nvPr/>
        </p:nvSpPr>
        <p:spPr>
          <a:xfrm>
            <a:off x="825603" y="1231900"/>
            <a:ext cx="70071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9" name="Google Shape;459;g276c74b7f90_0_417"/>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0" name="Google Shape;460;g276c74b7f90_0_417"/>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61" name="Google Shape;461;g276c74b7f90_0_417"/>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66" name="Shape 466"/>
        <p:cNvGrpSpPr/>
        <p:nvPr/>
      </p:nvGrpSpPr>
      <p:grpSpPr>
        <a:xfrm>
          <a:off x="0" y="0"/>
          <a:ext cx="0" cy="0"/>
          <a:chOff x="0" y="0"/>
          <a:chExt cx="0" cy="0"/>
        </a:xfrm>
      </p:grpSpPr>
      <p:pic>
        <p:nvPicPr>
          <p:cNvPr descr=" " id="467" name="Google Shape;467;g276c74b7f90_0_43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8" name="Google Shape;468;g276c74b7f90_0_4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9" name="Google Shape;469;g276c74b7f90_0_43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0" name="Google Shape;470;g276c74b7f90_0_433"/>
          <p:cNvSpPr/>
          <p:nvPr/>
        </p:nvSpPr>
        <p:spPr>
          <a:xfrm>
            <a:off x="15690694" y="698500"/>
            <a:ext cx="7464300" cy="1608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27" name="Shape 27"/>
        <p:cNvGrpSpPr/>
        <p:nvPr/>
      </p:nvGrpSpPr>
      <p:grpSpPr>
        <a:xfrm>
          <a:off x="0" y="0"/>
          <a:ext cx="0" cy="0"/>
          <a:chOff x="0" y="0"/>
          <a:chExt cx="0" cy="0"/>
        </a:xfrm>
      </p:grpSpPr>
      <p:pic>
        <p:nvPicPr>
          <p:cNvPr descr=" " id="28" name="Google Shape;28;g276c74b7f90_0_11"/>
          <p:cNvPicPr preferRelativeResize="0"/>
          <p:nvPr/>
        </p:nvPicPr>
        <p:blipFill rotWithShape="1">
          <a:blip r:embed="rId3">
            <a:alphaModFix/>
          </a:blip>
          <a:srcRect b="0" l="0" r="0" t="0"/>
          <a:stretch/>
        </p:blipFill>
        <p:spPr>
          <a:xfrm>
            <a:off x="16976810" y="0"/>
            <a:ext cx="7410237" cy="7703812"/>
          </a:xfrm>
          <a:prstGeom prst="rect">
            <a:avLst/>
          </a:prstGeom>
          <a:noFill/>
          <a:ln>
            <a:noFill/>
          </a:ln>
        </p:spPr>
      </p:pic>
      <p:pic>
        <p:nvPicPr>
          <p:cNvPr descr=" " id="29" name="Google Shape;29;g276c74b7f90_0_11"/>
          <p:cNvPicPr preferRelativeResize="0"/>
          <p:nvPr/>
        </p:nvPicPr>
        <p:blipFill rotWithShape="1">
          <a:blip r:embed="rId4">
            <a:alphaModFix/>
          </a:blip>
          <a:srcRect b="0" l="0" r="0" t="0"/>
          <a:stretch/>
        </p:blipFill>
        <p:spPr>
          <a:xfrm>
            <a:off x="15987041" y="0"/>
            <a:ext cx="8400007" cy="7878863"/>
          </a:xfrm>
          <a:prstGeom prst="rect">
            <a:avLst/>
          </a:prstGeom>
          <a:noFill/>
          <a:ln>
            <a:noFill/>
          </a:ln>
        </p:spPr>
      </p:pic>
      <p:pic>
        <p:nvPicPr>
          <p:cNvPr descr=" " id="30" name="Google Shape;30;g276c74b7f90_0_11"/>
          <p:cNvPicPr preferRelativeResize="0"/>
          <p:nvPr/>
        </p:nvPicPr>
        <p:blipFill rotWithShape="1">
          <a:blip r:embed="rId5">
            <a:alphaModFix/>
          </a:blip>
          <a:srcRect b="0" l="0" r="0" t="0"/>
          <a:stretch/>
        </p:blipFill>
        <p:spPr>
          <a:xfrm>
            <a:off x="0" y="7921682"/>
            <a:ext cx="8131418" cy="5794318"/>
          </a:xfrm>
          <a:prstGeom prst="rect">
            <a:avLst/>
          </a:prstGeom>
          <a:noFill/>
          <a:ln>
            <a:noFill/>
          </a:ln>
        </p:spPr>
      </p:pic>
      <p:pic>
        <p:nvPicPr>
          <p:cNvPr descr=" " id="31" name="Google Shape;31;g276c74b7f90_0_11"/>
          <p:cNvPicPr preferRelativeResize="0"/>
          <p:nvPr/>
        </p:nvPicPr>
        <p:blipFill rotWithShape="1">
          <a:blip r:embed="rId6">
            <a:alphaModFix/>
          </a:blip>
          <a:srcRect b="0" l="0" r="0" t="0"/>
          <a:stretch/>
        </p:blipFill>
        <p:spPr>
          <a:xfrm>
            <a:off x="0" y="5339744"/>
            <a:ext cx="11457605" cy="8376256"/>
          </a:xfrm>
          <a:prstGeom prst="rect">
            <a:avLst/>
          </a:prstGeom>
          <a:noFill/>
          <a:ln>
            <a:noFill/>
          </a:ln>
        </p:spPr>
      </p:pic>
      <p:sp>
        <p:nvSpPr>
          <p:cNvPr id="32" name="Google Shape;32;g276c74b7f90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276c74b7f90_0_1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4" name="Google Shape;34;g276c74b7f90_0_11"/>
          <p:cNvSpPr/>
          <p:nvPr/>
        </p:nvSpPr>
        <p:spPr>
          <a:xfrm>
            <a:off x="9039296" y="4394200"/>
            <a:ext cx="63213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Lobster"/>
              <a:buNone/>
            </a:pPr>
            <a:r>
              <a:rPr b="0" i="0" lang="en-US" sz="12800" u="none" cap="none" strike="noStrike">
                <a:solidFill>
                  <a:srgbClr val="FFFFFF"/>
                </a:solidFill>
                <a:latin typeface="Lobster"/>
                <a:ea typeface="Lobster"/>
                <a:cs typeface="Lobster"/>
                <a:sym typeface="Lobster"/>
              </a:rPr>
              <a:t>Welcome</a:t>
            </a:r>
            <a:endParaRPr b="0" i="0" sz="12800" u="none" cap="none" strike="noStrike">
              <a:solidFill>
                <a:schemeClr val="dk1"/>
              </a:solidFill>
              <a:latin typeface="Calibri"/>
              <a:ea typeface="Calibri"/>
              <a:cs typeface="Calibri"/>
              <a:sym typeface="Calibri"/>
            </a:endParaRPr>
          </a:p>
        </p:txBody>
      </p:sp>
      <p:sp>
        <p:nvSpPr>
          <p:cNvPr id="35" name="Google Shape;35;g276c74b7f90_0_11"/>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75" name="Shape 475"/>
        <p:cNvGrpSpPr/>
        <p:nvPr/>
      </p:nvGrpSpPr>
      <p:grpSpPr>
        <a:xfrm>
          <a:off x="0" y="0"/>
          <a:ext cx="0" cy="0"/>
          <a:chOff x="0" y="0"/>
          <a:chExt cx="0" cy="0"/>
        </a:xfrm>
      </p:grpSpPr>
      <p:pic>
        <p:nvPicPr>
          <p:cNvPr descr=" " id="476" name="Google Shape;476;g276c74b7f90_0_441"/>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477" name="Google Shape;477;g276c74b7f90_0_441"/>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478" name="Google Shape;478;g276c74b7f90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9" name="Google Shape;479;g276c74b7f90_0_44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0" name="Google Shape;480;g276c74b7f90_0_441"/>
          <p:cNvPicPr preferRelativeResize="0"/>
          <p:nvPr/>
        </p:nvPicPr>
        <p:blipFill rotWithShape="1">
          <a:blip r:embed="rId6">
            <a:alphaModFix/>
          </a:blip>
          <a:srcRect b="0" l="0" r="0" t="0"/>
          <a:stretch/>
        </p:blipFill>
        <p:spPr>
          <a:xfrm>
            <a:off x="0" y="0"/>
            <a:ext cx="7646356" cy="13716000"/>
          </a:xfrm>
          <a:prstGeom prst="rect">
            <a:avLst/>
          </a:prstGeom>
          <a:noFill/>
          <a:ln>
            <a:noFill/>
          </a:ln>
        </p:spPr>
      </p:pic>
      <p:sp>
        <p:nvSpPr>
          <p:cNvPr id="481" name="Google Shape;481;g276c74b7f90_0_441"/>
          <p:cNvSpPr/>
          <p:nvPr/>
        </p:nvSpPr>
        <p:spPr>
          <a:xfrm>
            <a:off x="8675184" y="2578100"/>
            <a:ext cx="66048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76c74b7f90_0_441"/>
          <p:cNvSpPr/>
          <p:nvPr/>
        </p:nvSpPr>
        <p:spPr>
          <a:xfrm>
            <a:off x="8675184" y="2908300"/>
            <a:ext cx="5208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76c74b7f90_0_441"/>
          <p:cNvSpPr/>
          <p:nvPr/>
        </p:nvSpPr>
        <p:spPr>
          <a:xfrm>
            <a:off x="8675184" y="2908300"/>
            <a:ext cx="1062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1</a:t>
            </a:r>
            <a:endParaRPr b="0" i="0" sz="12800" u="none" cap="none" strike="noStrike">
              <a:solidFill>
                <a:schemeClr val="dk1"/>
              </a:solidFill>
              <a:latin typeface="Calibri"/>
              <a:ea typeface="Calibri"/>
              <a:cs typeface="Calibri"/>
              <a:sym typeface="Calibri"/>
            </a:endParaRPr>
          </a:p>
        </p:txBody>
      </p:sp>
      <p:sp>
        <p:nvSpPr>
          <p:cNvPr id="484" name="Google Shape;484;g276c74b7f90_0_441"/>
          <p:cNvSpPr/>
          <p:nvPr/>
        </p:nvSpPr>
        <p:spPr>
          <a:xfrm>
            <a:off x="9399175" y="2578100"/>
            <a:ext cx="58809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76c74b7f90_0_441"/>
          <p:cNvSpPr/>
          <p:nvPr/>
        </p:nvSpPr>
        <p:spPr>
          <a:xfrm>
            <a:off x="9399175" y="2578100"/>
            <a:ext cx="6084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Discover the secrets</a:t>
            </a:r>
            <a:endParaRPr b="0" i="0" sz="4800" u="none" cap="none" strike="noStrike">
              <a:solidFill>
                <a:schemeClr val="dk1"/>
              </a:solidFill>
              <a:latin typeface="Calibri"/>
              <a:ea typeface="Calibri"/>
              <a:cs typeface="Calibri"/>
              <a:sym typeface="Calibri"/>
            </a:endParaRPr>
          </a:p>
        </p:txBody>
      </p:sp>
      <p:sp>
        <p:nvSpPr>
          <p:cNvPr id="486" name="Google Shape;486;g276c74b7f90_0_441"/>
          <p:cNvSpPr/>
          <p:nvPr/>
        </p:nvSpPr>
        <p:spPr>
          <a:xfrm>
            <a:off x="9399175" y="3441700"/>
            <a:ext cx="6016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7" name="Google Shape;487;g276c74b7f90_0_441"/>
          <p:cNvSpPr/>
          <p:nvPr/>
        </p:nvSpPr>
        <p:spPr>
          <a:xfrm>
            <a:off x="8675184" y="6997700"/>
            <a:ext cx="66048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76c74b7f90_0_441"/>
          <p:cNvSpPr/>
          <p:nvPr/>
        </p:nvSpPr>
        <p:spPr>
          <a:xfrm>
            <a:off x="8675184" y="7632700"/>
            <a:ext cx="838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76c74b7f90_0_441"/>
          <p:cNvSpPr/>
          <p:nvPr/>
        </p:nvSpPr>
        <p:spPr>
          <a:xfrm>
            <a:off x="8675184" y="7632700"/>
            <a:ext cx="1380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3</a:t>
            </a:r>
            <a:endParaRPr b="0" i="0" sz="12800" u="none" cap="none" strike="noStrike">
              <a:solidFill>
                <a:schemeClr val="dk1"/>
              </a:solidFill>
              <a:latin typeface="Calibri"/>
              <a:ea typeface="Calibri"/>
              <a:cs typeface="Calibri"/>
              <a:sym typeface="Calibri"/>
            </a:endParaRPr>
          </a:p>
        </p:txBody>
      </p:sp>
      <p:sp>
        <p:nvSpPr>
          <p:cNvPr id="490" name="Google Shape;490;g276c74b7f90_0_441"/>
          <p:cNvSpPr/>
          <p:nvPr/>
        </p:nvSpPr>
        <p:spPr>
          <a:xfrm>
            <a:off x="9716714" y="6997700"/>
            <a:ext cx="55632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76c74b7f90_0_441"/>
          <p:cNvSpPr/>
          <p:nvPr/>
        </p:nvSpPr>
        <p:spPr>
          <a:xfrm>
            <a:off x="9716714" y="6997700"/>
            <a:ext cx="5766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Meet the creatures</a:t>
            </a:r>
            <a:endParaRPr b="0" i="0" sz="4800" u="none" cap="none" strike="noStrike">
              <a:solidFill>
                <a:schemeClr val="dk1"/>
              </a:solidFill>
              <a:latin typeface="Calibri"/>
              <a:ea typeface="Calibri"/>
              <a:cs typeface="Calibri"/>
              <a:sym typeface="Calibri"/>
            </a:endParaRPr>
          </a:p>
        </p:txBody>
      </p:sp>
      <p:sp>
        <p:nvSpPr>
          <p:cNvPr id="492" name="Google Shape;492;g276c74b7f90_0_441"/>
          <p:cNvSpPr/>
          <p:nvPr/>
        </p:nvSpPr>
        <p:spPr>
          <a:xfrm>
            <a:off x="9716714" y="7861300"/>
            <a:ext cx="5698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93" name="Google Shape;493;g276c74b7f90_0_441"/>
          <p:cNvSpPr/>
          <p:nvPr/>
        </p:nvSpPr>
        <p:spPr>
          <a:xfrm>
            <a:off x="16181822" y="6997700"/>
            <a:ext cx="66048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76c74b7f90_0_441"/>
          <p:cNvSpPr/>
          <p:nvPr/>
        </p:nvSpPr>
        <p:spPr>
          <a:xfrm>
            <a:off x="16181822" y="7632700"/>
            <a:ext cx="774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76c74b7f90_0_441"/>
          <p:cNvSpPr/>
          <p:nvPr/>
        </p:nvSpPr>
        <p:spPr>
          <a:xfrm>
            <a:off x="16181822" y="7632700"/>
            <a:ext cx="1316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4</a:t>
            </a:r>
            <a:endParaRPr b="0" i="0" sz="12800" u="none" cap="none" strike="noStrike">
              <a:solidFill>
                <a:schemeClr val="dk1"/>
              </a:solidFill>
              <a:latin typeface="Calibri"/>
              <a:ea typeface="Calibri"/>
              <a:cs typeface="Calibri"/>
              <a:sym typeface="Calibri"/>
            </a:endParaRPr>
          </a:p>
        </p:txBody>
      </p:sp>
      <p:sp>
        <p:nvSpPr>
          <p:cNvPr id="496" name="Google Shape;496;g276c74b7f90_0_441"/>
          <p:cNvSpPr/>
          <p:nvPr/>
        </p:nvSpPr>
        <p:spPr>
          <a:xfrm>
            <a:off x="17159845" y="6997700"/>
            <a:ext cx="56268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76c74b7f90_0_441"/>
          <p:cNvSpPr/>
          <p:nvPr/>
        </p:nvSpPr>
        <p:spPr>
          <a:xfrm>
            <a:off x="17159845" y="6997700"/>
            <a:ext cx="5829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Uncover the magic</a:t>
            </a:r>
            <a:endParaRPr b="0" i="0" sz="4800" u="none" cap="none" strike="noStrike">
              <a:solidFill>
                <a:schemeClr val="dk1"/>
              </a:solidFill>
              <a:latin typeface="Calibri"/>
              <a:ea typeface="Calibri"/>
              <a:cs typeface="Calibri"/>
              <a:sym typeface="Calibri"/>
            </a:endParaRPr>
          </a:p>
        </p:txBody>
      </p:sp>
      <p:sp>
        <p:nvSpPr>
          <p:cNvPr id="498" name="Google Shape;498;g276c74b7f90_0_441"/>
          <p:cNvSpPr/>
          <p:nvPr/>
        </p:nvSpPr>
        <p:spPr>
          <a:xfrm>
            <a:off x="17159845" y="7861300"/>
            <a:ext cx="5762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9" name="Google Shape;499;g276c74b7f90_0_441"/>
          <p:cNvSpPr/>
          <p:nvPr/>
        </p:nvSpPr>
        <p:spPr>
          <a:xfrm>
            <a:off x="16181822" y="2578100"/>
            <a:ext cx="66048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76c74b7f90_0_441"/>
          <p:cNvSpPr/>
          <p:nvPr/>
        </p:nvSpPr>
        <p:spPr>
          <a:xfrm>
            <a:off x="16181822" y="2908300"/>
            <a:ext cx="800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76c74b7f90_0_441"/>
          <p:cNvSpPr/>
          <p:nvPr/>
        </p:nvSpPr>
        <p:spPr>
          <a:xfrm>
            <a:off x="16181822" y="2908300"/>
            <a:ext cx="1342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Lobster"/>
              <a:buNone/>
            </a:pPr>
            <a:r>
              <a:rPr b="0" i="0" lang="en-US" sz="12800" u="none" cap="none" strike="noStrike">
                <a:solidFill>
                  <a:srgbClr val="272727"/>
                </a:solidFill>
                <a:latin typeface="Lobster"/>
                <a:ea typeface="Lobster"/>
                <a:cs typeface="Lobster"/>
                <a:sym typeface="Lobster"/>
              </a:rPr>
              <a:t>2</a:t>
            </a:r>
            <a:endParaRPr b="0" i="0" sz="12800" u="none" cap="none" strike="noStrike">
              <a:solidFill>
                <a:schemeClr val="dk1"/>
              </a:solidFill>
              <a:latin typeface="Calibri"/>
              <a:ea typeface="Calibri"/>
              <a:cs typeface="Calibri"/>
              <a:sym typeface="Calibri"/>
            </a:endParaRPr>
          </a:p>
        </p:txBody>
      </p:sp>
      <p:sp>
        <p:nvSpPr>
          <p:cNvPr id="502" name="Google Shape;502;g276c74b7f90_0_441"/>
          <p:cNvSpPr/>
          <p:nvPr/>
        </p:nvSpPr>
        <p:spPr>
          <a:xfrm>
            <a:off x="17185248" y="2578100"/>
            <a:ext cx="56013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76c74b7f90_0_441"/>
          <p:cNvSpPr/>
          <p:nvPr/>
        </p:nvSpPr>
        <p:spPr>
          <a:xfrm>
            <a:off x="17185248" y="2578100"/>
            <a:ext cx="5804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Find your own path</a:t>
            </a:r>
            <a:endParaRPr b="0" i="0" sz="4800" u="none" cap="none" strike="noStrike">
              <a:solidFill>
                <a:schemeClr val="dk1"/>
              </a:solidFill>
              <a:latin typeface="Calibri"/>
              <a:ea typeface="Calibri"/>
              <a:cs typeface="Calibri"/>
              <a:sym typeface="Calibri"/>
            </a:endParaRPr>
          </a:p>
        </p:txBody>
      </p:sp>
      <p:sp>
        <p:nvSpPr>
          <p:cNvPr id="504" name="Google Shape;504;g276c74b7f90_0_441"/>
          <p:cNvSpPr/>
          <p:nvPr/>
        </p:nvSpPr>
        <p:spPr>
          <a:xfrm>
            <a:off x="17185248" y="3441700"/>
            <a:ext cx="57369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509" name="Shape 509"/>
        <p:cNvGrpSpPr/>
        <p:nvPr/>
      </p:nvGrpSpPr>
      <p:grpSpPr>
        <a:xfrm>
          <a:off x="0" y="0"/>
          <a:ext cx="0" cy="0"/>
          <a:chOff x="0" y="0"/>
          <a:chExt cx="0" cy="0"/>
        </a:xfrm>
      </p:grpSpPr>
      <p:pic>
        <p:nvPicPr>
          <p:cNvPr descr=" " id="510" name="Google Shape;510;g276c74b7f90_0_474"/>
          <p:cNvPicPr preferRelativeResize="0"/>
          <p:nvPr/>
        </p:nvPicPr>
        <p:blipFill rotWithShape="1">
          <a:blip r:embed="rId3">
            <a:alphaModFix/>
          </a:blip>
          <a:srcRect b="0" l="0" r="0" t="0"/>
          <a:stretch/>
        </p:blipFill>
        <p:spPr>
          <a:xfrm>
            <a:off x="14104397" y="5131867"/>
            <a:ext cx="9453635" cy="8584134"/>
          </a:xfrm>
          <a:prstGeom prst="rect">
            <a:avLst/>
          </a:prstGeom>
          <a:noFill/>
          <a:ln>
            <a:noFill/>
          </a:ln>
        </p:spPr>
      </p:pic>
      <p:pic>
        <p:nvPicPr>
          <p:cNvPr descr=" " id="511" name="Google Shape;511;g276c74b7f90_0_474"/>
          <p:cNvPicPr preferRelativeResize="0"/>
          <p:nvPr/>
        </p:nvPicPr>
        <p:blipFill rotWithShape="1">
          <a:blip r:embed="rId4">
            <a:alphaModFix/>
          </a:blip>
          <a:srcRect b="0" l="0" r="0" t="0"/>
          <a:stretch/>
        </p:blipFill>
        <p:spPr>
          <a:xfrm>
            <a:off x="10907110" y="2387798"/>
            <a:ext cx="13479937" cy="11328202"/>
          </a:xfrm>
          <a:prstGeom prst="rect">
            <a:avLst/>
          </a:prstGeom>
          <a:noFill/>
          <a:ln>
            <a:noFill/>
          </a:ln>
        </p:spPr>
      </p:pic>
      <p:pic>
        <p:nvPicPr>
          <p:cNvPr descr=" " id="512" name="Google Shape;512;g276c74b7f90_0_474"/>
          <p:cNvPicPr preferRelativeResize="0"/>
          <p:nvPr/>
        </p:nvPicPr>
        <p:blipFill rotWithShape="1">
          <a:blip r:embed="rId5">
            <a:alphaModFix/>
          </a:blip>
          <a:srcRect b="0" l="0" r="0" t="0"/>
          <a:stretch/>
        </p:blipFill>
        <p:spPr>
          <a:xfrm>
            <a:off x="0" y="0"/>
            <a:ext cx="8928692" cy="7703815"/>
          </a:xfrm>
          <a:prstGeom prst="rect">
            <a:avLst/>
          </a:prstGeom>
          <a:noFill/>
          <a:ln>
            <a:noFill/>
          </a:ln>
        </p:spPr>
      </p:pic>
      <p:pic>
        <p:nvPicPr>
          <p:cNvPr descr=" " id="513" name="Google Shape;513;g276c74b7f90_0_474"/>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514" name="Google Shape;514;g276c74b7f90_0_4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5" name="Google Shape;515;g276c74b7f90_0_47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516" name="Google Shape;516;g276c74b7f90_0_474"/>
          <p:cNvPicPr preferRelativeResize="0"/>
          <p:nvPr/>
        </p:nvPicPr>
        <p:blipFill rotWithShape="1">
          <a:blip r:embed="rId8">
            <a:alphaModFix/>
          </a:blip>
          <a:srcRect b="0" l="0" r="0" t="0"/>
          <a:stretch/>
        </p:blipFill>
        <p:spPr>
          <a:xfrm>
            <a:off x="508063" y="2933700"/>
            <a:ext cx="14479810" cy="7861300"/>
          </a:xfrm>
          <a:prstGeom prst="rect">
            <a:avLst/>
          </a:prstGeom>
          <a:noFill/>
          <a:ln>
            <a:noFill/>
          </a:ln>
        </p:spPr>
      </p:pic>
      <p:sp>
        <p:nvSpPr>
          <p:cNvPr id="517" name="Google Shape;517;g276c74b7f90_0_474"/>
          <p:cNvSpPr/>
          <p:nvPr/>
        </p:nvSpPr>
        <p:spPr>
          <a:xfrm>
            <a:off x="5012893" y="116967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Fantasy Realm at a Glance</a:t>
            </a:r>
            <a:endParaRPr b="0" i="0" sz="8000" u="none" cap="none" strike="noStrike">
              <a:solidFill>
                <a:schemeClr val="dk1"/>
              </a:solidFill>
              <a:latin typeface="Calibri"/>
              <a:ea typeface="Calibri"/>
              <a:cs typeface="Calibri"/>
              <a:sym typeface="Calibri"/>
            </a:endParaRPr>
          </a:p>
        </p:txBody>
      </p:sp>
      <p:sp>
        <p:nvSpPr>
          <p:cNvPr id="518" name="Google Shape;518;g276c74b7f90_0_474"/>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76c74b7f90_0_474"/>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76c74b7f90_0_474"/>
          <p:cNvSpPr/>
          <p:nvPr/>
        </p:nvSpPr>
        <p:spPr>
          <a:xfrm>
            <a:off x="15724565" y="1943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The Forest</a:t>
            </a:r>
            <a:endParaRPr b="0" i="0" sz="4800" u="none" cap="none" strike="noStrike">
              <a:solidFill>
                <a:schemeClr val="dk1"/>
              </a:solidFill>
              <a:latin typeface="Calibri"/>
              <a:ea typeface="Calibri"/>
              <a:cs typeface="Calibri"/>
              <a:sym typeface="Calibri"/>
            </a:endParaRPr>
          </a:p>
        </p:txBody>
      </p:sp>
      <p:sp>
        <p:nvSpPr>
          <p:cNvPr id="521" name="Google Shape;521;g276c74b7f90_0_474"/>
          <p:cNvSpPr/>
          <p:nvPr/>
        </p:nvSpPr>
        <p:spPr>
          <a:xfrm>
            <a:off x="15724565" y="2806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22" name="Google Shape;522;g276c74b7f90_0_474"/>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76c74b7f90_0_474"/>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76c74b7f90_0_474"/>
          <p:cNvSpPr/>
          <p:nvPr/>
        </p:nvSpPr>
        <p:spPr>
          <a:xfrm>
            <a:off x="15724565" y="5245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The Caves</a:t>
            </a:r>
            <a:endParaRPr b="0" i="0" sz="4800" u="none" cap="none" strike="noStrike">
              <a:solidFill>
                <a:schemeClr val="dk1"/>
              </a:solidFill>
              <a:latin typeface="Calibri"/>
              <a:ea typeface="Calibri"/>
              <a:cs typeface="Calibri"/>
              <a:sym typeface="Calibri"/>
            </a:endParaRPr>
          </a:p>
        </p:txBody>
      </p:sp>
      <p:sp>
        <p:nvSpPr>
          <p:cNvPr id="525" name="Google Shape;525;g276c74b7f90_0_474"/>
          <p:cNvSpPr/>
          <p:nvPr/>
        </p:nvSpPr>
        <p:spPr>
          <a:xfrm>
            <a:off x="15724565" y="6108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26" name="Google Shape;526;g276c74b7f90_0_474"/>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76c74b7f90_0_474"/>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76c74b7f90_0_474"/>
          <p:cNvSpPr/>
          <p:nvPr/>
        </p:nvSpPr>
        <p:spPr>
          <a:xfrm>
            <a:off x="15724565" y="82677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The Lair</a:t>
            </a:r>
            <a:endParaRPr b="0" i="0" sz="4800" u="none" cap="none" strike="noStrike">
              <a:solidFill>
                <a:schemeClr val="dk1"/>
              </a:solidFill>
              <a:latin typeface="Calibri"/>
              <a:ea typeface="Calibri"/>
              <a:cs typeface="Calibri"/>
              <a:sym typeface="Calibri"/>
            </a:endParaRPr>
          </a:p>
        </p:txBody>
      </p:sp>
      <p:sp>
        <p:nvSpPr>
          <p:cNvPr id="529" name="Google Shape;529;g276c74b7f90_0_474"/>
          <p:cNvSpPr/>
          <p:nvPr/>
        </p:nvSpPr>
        <p:spPr>
          <a:xfrm>
            <a:off x="15724565" y="91313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534" name="Shape 534"/>
        <p:cNvGrpSpPr/>
        <p:nvPr/>
      </p:nvGrpSpPr>
      <p:grpSpPr>
        <a:xfrm>
          <a:off x="0" y="0"/>
          <a:ext cx="0" cy="0"/>
          <a:chOff x="0" y="0"/>
          <a:chExt cx="0" cy="0"/>
        </a:xfrm>
      </p:grpSpPr>
      <p:pic>
        <p:nvPicPr>
          <p:cNvPr descr=" " id="535" name="Google Shape;535;g276c74b7f90_0_498"/>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536" name="Google Shape;536;g276c74b7f90_0_498"/>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537" name="Google Shape;537;g276c74b7f90_0_4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8" name="Google Shape;538;g276c74b7f90_0_4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9" name="Google Shape;539;g276c74b7f90_0_498"/>
          <p:cNvSpPr/>
          <p:nvPr/>
        </p:nvSpPr>
        <p:spPr>
          <a:xfrm>
            <a:off x="6054423" y="9652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The Timeline</a:t>
            </a:r>
            <a:endParaRPr b="0" i="0" sz="8000" u="none" cap="none" strike="noStrike">
              <a:solidFill>
                <a:schemeClr val="dk1"/>
              </a:solidFill>
              <a:latin typeface="Calibri"/>
              <a:ea typeface="Calibri"/>
              <a:cs typeface="Calibri"/>
              <a:sym typeface="Calibri"/>
            </a:endParaRPr>
          </a:p>
        </p:txBody>
      </p:sp>
      <p:pic>
        <p:nvPicPr>
          <p:cNvPr descr=" " id="540" name="Google Shape;540;g276c74b7f90_0_498"/>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41" name="Google Shape;541;g276c74b7f90_0_498"/>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276c74b7f90_0_498"/>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43" name="Google Shape;543;g276c74b7f90_0_498"/>
          <p:cNvSpPr/>
          <p:nvPr/>
        </p:nvSpPr>
        <p:spPr>
          <a:xfrm>
            <a:off x="3035679" y="7200900"/>
            <a:ext cx="1625700" cy="1625700"/>
          </a:xfrm>
          <a:prstGeom prst="roundRect">
            <a:avLst>
              <a:gd fmla="val 781313"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76c74b7f90_0_498"/>
          <p:cNvSpPr/>
          <p:nvPr/>
        </p:nvSpPr>
        <p:spPr>
          <a:xfrm>
            <a:off x="3118240" y="7531100"/>
            <a:ext cx="1460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2022</a:t>
            </a:r>
            <a:endParaRPr b="0" i="0" sz="4800" u="none" cap="none" strike="noStrike">
              <a:solidFill>
                <a:schemeClr val="dk1"/>
              </a:solidFill>
              <a:latin typeface="Calibri"/>
              <a:ea typeface="Calibri"/>
              <a:cs typeface="Calibri"/>
              <a:sym typeface="Calibri"/>
            </a:endParaRPr>
          </a:p>
        </p:txBody>
      </p:sp>
      <p:sp>
        <p:nvSpPr>
          <p:cNvPr id="545" name="Google Shape;545;g276c74b7f90_0_498"/>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76c74b7f90_0_498"/>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47" name="Google Shape;547;g276c74b7f90_0_498"/>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48" name="Google Shape;548;g276c74b7f90_0_498"/>
          <p:cNvSpPr/>
          <p:nvPr/>
        </p:nvSpPr>
        <p:spPr>
          <a:xfrm>
            <a:off x="8522765" y="7200900"/>
            <a:ext cx="1625700" cy="1625700"/>
          </a:xfrm>
          <a:prstGeom prst="roundRect">
            <a:avLst>
              <a:gd fmla="val 781313"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76c74b7f90_0_498"/>
          <p:cNvSpPr/>
          <p:nvPr/>
        </p:nvSpPr>
        <p:spPr>
          <a:xfrm>
            <a:off x="8605326" y="7531100"/>
            <a:ext cx="1460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2023</a:t>
            </a:r>
            <a:endParaRPr b="0" i="0" sz="4800" u="none" cap="none" strike="noStrike">
              <a:solidFill>
                <a:schemeClr val="dk1"/>
              </a:solidFill>
              <a:latin typeface="Calibri"/>
              <a:ea typeface="Calibri"/>
              <a:cs typeface="Calibri"/>
              <a:sym typeface="Calibri"/>
            </a:endParaRPr>
          </a:p>
        </p:txBody>
      </p:sp>
      <p:sp>
        <p:nvSpPr>
          <p:cNvPr id="550" name="Google Shape;550;g276c74b7f90_0_498"/>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1" name="Google Shape;551;g276c74b7f90_0_498"/>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52" name="Google Shape;552;g276c74b7f90_0_498"/>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53" name="Google Shape;553;g276c74b7f90_0_498"/>
          <p:cNvSpPr/>
          <p:nvPr/>
        </p:nvSpPr>
        <p:spPr>
          <a:xfrm>
            <a:off x="14009851" y="7200900"/>
            <a:ext cx="1625700" cy="1625700"/>
          </a:xfrm>
          <a:prstGeom prst="roundRect">
            <a:avLst>
              <a:gd fmla="val 781313"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76c74b7f90_0_498"/>
          <p:cNvSpPr/>
          <p:nvPr/>
        </p:nvSpPr>
        <p:spPr>
          <a:xfrm>
            <a:off x="14111464" y="7531100"/>
            <a:ext cx="14226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2024</a:t>
            </a:r>
            <a:endParaRPr b="0" i="0" sz="4800" u="none" cap="none" strike="noStrike">
              <a:solidFill>
                <a:schemeClr val="dk1"/>
              </a:solidFill>
              <a:latin typeface="Calibri"/>
              <a:ea typeface="Calibri"/>
              <a:cs typeface="Calibri"/>
              <a:sym typeface="Calibri"/>
            </a:endParaRPr>
          </a:p>
        </p:txBody>
      </p:sp>
      <p:sp>
        <p:nvSpPr>
          <p:cNvPr id="555" name="Google Shape;555;g276c74b7f90_0_498"/>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276c74b7f90_0_498"/>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57" name="Google Shape;557;g276c74b7f90_0_498"/>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58" name="Google Shape;558;g276c74b7f90_0_498"/>
          <p:cNvSpPr/>
          <p:nvPr/>
        </p:nvSpPr>
        <p:spPr>
          <a:xfrm>
            <a:off x="19496937" y="7200900"/>
            <a:ext cx="1625700" cy="1625700"/>
          </a:xfrm>
          <a:prstGeom prst="roundRect">
            <a:avLst>
              <a:gd fmla="val 781313" name="adj"/>
            </a:avLst>
          </a:prstGeom>
          <a:noFill/>
          <a:ln cap="flat" cmpd="sng" w="12700">
            <a:solidFill>
              <a:srgbClr val="013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76c74b7f90_0_498"/>
          <p:cNvSpPr/>
          <p:nvPr/>
        </p:nvSpPr>
        <p:spPr>
          <a:xfrm>
            <a:off x="19579497" y="7531100"/>
            <a:ext cx="1460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2025</a:t>
            </a:r>
            <a:endParaRPr b="0" i="0" sz="4800" u="none" cap="none" strike="noStrike">
              <a:solidFill>
                <a:schemeClr val="dk1"/>
              </a:solidFill>
              <a:latin typeface="Calibri"/>
              <a:ea typeface="Calibri"/>
              <a:cs typeface="Calibri"/>
              <a:sym typeface="Calibri"/>
            </a:endParaRPr>
          </a:p>
        </p:txBody>
      </p:sp>
      <p:sp>
        <p:nvSpPr>
          <p:cNvPr id="560" name="Google Shape;560;g276c74b7f90_0_498"/>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76c74b7f90_0_498"/>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76c74b7f90_0_498"/>
          <p:cNvSpPr/>
          <p:nvPr/>
        </p:nvSpPr>
        <p:spPr>
          <a:xfrm>
            <a:off x="825603"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Dragon Taming</a:t>
            </a:r>
            <a:endParaRPr b="0" i="0" sz="4800" u="none" cap="none" strike="noStrike">
              <a:solidFill>
                <a:schemeClr val="dk1"/>
              </a:solidFill>
              <a:latin typeface="Calibri"/>
              <a:ea typeface="Calibri"/>
              <a:cs typeface="Calibri"/>
              <a:sym typeface="Calibri"/>
            </a:endParaRPr>
          </a:p>
        </p:txBody>
      </p:sp>
      <p:sp>
        <p:nvSpPr>
          <p:cNvPr id="563" name="Google Shape;563;g276c74b7f90_0_498"/>
          <p:cNvSpPr/>
          <p:nvPr/>
        </p:nvSpPr>
        <p:spPr>
          <a:xfrm>
            <a:off x="859474"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64" name="Google Shape;564;g276c74b7f90_0_498"/>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76c74b7f90_0_498"/>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76c74b7f90_0_498"/>
          <p:cNvSpPr/>
          <p:nvPr/>
        </p:nvSpPr>
        <p:spPr>
          <a:xfrm>
            <a:off x="11825178"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Unicorn Migration</a:t>
            </a:r>
            <a:endParaRPr b="0" i="0" sz="4800" u="none" cap="none" strike="noStrike">
              <a:solidFill>
                <a:schemeClr val="dk1"/>
              </a:solidFill>
              <a:latin typeface="Calibri"/>
              <a:ea typeface="Calibri"/>
              <a:cs typeface="Calibri"/>
              <a:sym typeface="Calibri"/>
            </a:endParaRPr>
          </a:p>
        </p:txBody>
      </p:sp>
      <p:sp>
        <p:nvSpPr>
          <p:cNvPr id="567" name="Google Shape;567;g276c74b7f90_0_498"/>
          <p:cNvSpPr/>
          <p:nvPr/>
        </p:nvSpPr>
        <p:spPr>
          <a:xfrm>
            <a:off x="11859049"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68" name="Google Shape;568;g276c74b7f90_0_498"/>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76c74b7f90_0_498"/>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76c74b7f90_0_498"/>
          <p:cNvSpPr/>
          <p:nvPr/>
        </p:nvSpPr>
        <p:spPr>
          <a:xfrm>
            <a:off x="17261457"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Rainbow Sightings</a:t>
            </a:r>
            <a:endParaRPr b="0" i="0" sz="4800" u="none" cap="none" strike="noStrike">
              <a:solidFill>
                <a:schemeClr val="dk1"/>
              </a:solidFill>
              <a:latin typeface="Calibri"/>
              <a:ea typeface="Calibri"/>
              <a:cs typeface="Calibri"/>
              <a:sym typeface="Calibri"/>
            </a:endParaRPr>
          </a:p>
        </p:txBody>
      </p:sp>
      <p:sp>
        <p:nvSpPr>
          <p:cNvPr id="571" name="Google Shape;571;g276c74b7f90_0_498"/>
          <p:cNvSpPr/>
          <p:nvPr/>
        </p:nvSpPr>
        <p:spPr>
          <a:xfrm>
            <a:off x="17295328"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72" name="Google Shape;572;g276c74b7f90_0_498"/>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76c74b7f90_0_498"/>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76c74b7f90_0_498"/>
          <p:cNvSpPr/>
          <p:nvPr/>
        </p:nvSpPr>
        <p:spPr>
          <a:xfrm>
            <a:off x="6388899"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Enchanted Pool</a:t>
            </a:r>
            <a:endParaRPr b="0" i="0" sz="4800" u="none" cap="none" strike="noStrike">
              <a:solidFill>
                <a:schemeClr val="dk1"/>
              </a:solidFill>
              <a:latin typeface="Calibri"/>
              <a:ea typeface="Calibri"/>
              <a:cs typeface="Calibri"/>
              <a:sym typeface="Calibri"/>
            </a:endParaRPr>
          </a:p>
        </p:txBody>
      </p:sp>
      <p:sp>
        <p:nvSpPr>
          <p:cNvPr id="575" name="Google Shape;575;g276c74b7f90_0_498"/>
          <p:cNvSpPr/>
          <p:nvPr/>
        </p:nvSpPr>
        <p:spPr>
          <a:xfrm>
            <a:off x="6422769"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580" name="Shape 580"/>
        <p:cNvGrpSpPr/>
        <p:nvPr/>
      </p:nvGrpSpPr>
      <p:grpSpPr>
        <a:xfrm>
          <a:off x="0" y="0"/>
          <a:ext cx="0" cy="0"/>
          <a:chOff x="0" y="0"/>
          <a:chExt cx="0" cy="0"/>
        </a:xfrm>
      </p:grpSpPr>
      <p:pic>
        <p:nvPicPr>
          <p:cNvPr descr=" " id="581" name="Google Shape;581;g276c74b7f90_0_543"/>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582" name="Google Shape;582;g276c74b7f90_0_543"/>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583" name="Google Shape;583;g276c74b7f90_0_5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4" name="Google Shape;584;g276c74b7f90_0_5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5" name="Google Shape;585;g276c74b7f90_0_543"/>
          <p:cNvSpPr/>
          <p:nvPr/>
        </p:nvSpPr>
        <p:spPr>
          <a:xfrm>
            <a:off x="3581848" y="711200"/>
            <a:ext cx="5851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Our Team</a:t>
            </a:r>
            <a:endParaRPr b="0" i="0" sz="8000" u="none" cap="none" strike="noStrike">
              <a:solidFill>
                <a:schemeClr val="dk1"/>
              </a:solidFill>
              <a:latin typeface="Calibri"/>
              <a:ea typeface="Calibri"/>
              <a:cs typeface="Calibri"/>
              <a:sym typeface="Calibri"/>
            </a:endParaRPr>
          </a:p>
        </p:txBody>
      </p:sp>
      <p:sp>
        <p:nvSpPr>
          <p:cNvPr id="586" name="Google Shape;586;g276c74b7f90_0_543"/>
          <p:cNvSpPr/>
          <p:nvPr/>
        </p:nvSpPr>
        <p:spPr>
          <a:xfrm>
            <a:off x="35564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7" name="Google Shape;587;g276c74b7f90_0_543"/>
          <p:cNvPicPr preferRelativeResize="0"/>
          <p:nvPr/>
        </p:nvPicPr>
        <p:blipFill rotWithShape="1">
          <a:blip r:embed="rId6">
            <a:alphaModFix/>
          </a:blip>
          <a:srcRect b="0" l="0" r="0" t="0"/>
          <a:stretch/>
        </p:blipFill>
        <p:spPr>
          <a:xfrm>
            <a:off x="3556445" y="2832100"/>
            <a:ext cx="4788498" cy="8229600"/>
          </a:xfrm>
          <a:prstGeom prst="rect">
            <a:avLst/>
          </a:prstGeom>
          <a:noFill/>
          <a:ln>
            <a:noFill/>
          </a:ln>
        </p:spPr>
      </p:pic>
      <p:sp>
        <p:nvSpPr>
          <p:cNvPr id="588" name="Google Shape;588;g276c74b7f90_0_543"/>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76c74b7f90_0_543"/>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76c74b7f90_0_543"/>
          <p:cNvSpPr/>
          <p:nvPr/>
        </p:nvSpPr>
        <p:spPr>
          <a:xfrm>
            <a:off x="34548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Eldruin</a:t>
            </a:r>
            <a:endParaRPr b="0" i="0" sz="4800" u="none" cap="none" strike="noStrike">
              <a:solidFill>
                <a:schemeClr val="dk1"/>
              </a:solidFill>
              <a:latin typeface="Calibri"/>
              <a:ea typeface="Calibri"/>
              <a:cs typeface="Calibri"/>
              <a:sym typeface="Calibri"/>
            </a:endParaRPr>
          </a:p>
        </p:txBody>
      </p:sp>
      <p:sp>
        <p:nvSpPr>
          <p:cNvPr id="591" name="Google Shape;591;g276c74b7f90_0_543"/>
          <p:cNvSpPr/>
          <p:nvPr/>
        </p:nvSpPr>
        <p:spPr>
          <a:xfrm>
            <a:off x="34887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92" name="Google Shape;592;g276c74b7f90_0_543"/>
          <p:cNvSpPr/>
          <p:nvPr/>
        </p:nvSpPr>
        <p:spPr>
          <a:xfrm>
            <a:off x="91578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g276c74b7f90_0_543"/>
          <p:cNvPicPr preferRelativeResize="0"/>
          <p:nvPr/>
        </p:nvPicPr>
        <p:blipFill rotWithShape="1">
          <a:blip r:embed="rId7">
            <a:alphaModFix/>
          </a:blip>
          <a:srcRect b="0" l="0" r="0" t="0"/>
          <a:stretch/>
        </p:blipFill>
        <p:spPr>
          <a:xfrm>
            <a:off x="9157845" y="2832100"/>
            <a:ext cx="4788498" cy="8229600"/>
          </a:xfrm>
          <a:prstGeom prst="rect">
            <a:avLst/>
          </a:prstGeom>
          <a:noFill/>
          <a:ln>
            <a:noFill/>
          </a:ln>
        </p:spPr>
      </p:pic>
      <p:sp>
        <p:nvSpPr>
          <p:cNvPr id="594" name="Google Shape;594;g276c74b7f90_0_543"/>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76c74b7f90_0_543"/>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76c74b7f90_0_543"/>
          <p:cNvSpPr/>
          <p:nvPr/>
        </p:nvSpPr>
        <p:spPr>
          <a:xfrm>
            <a:off x="90562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Elementalen</a:t>
            </a:r>
            <a:endParaRPr b="0" i="0" sz="4800" u="none" cap="none" strike="noStrike">
              <a:solidFill>
                <a:schemeClr val="dk1"/>
              </a:solidFill>
              <a:latin typeface="Calibri"/>
              <a:ea typeface="Calibri"/>
              <a:cs typeface="Calibri"/>
              <a:sym typeface="Calibri"/>
            </a:endParaRPr>
          </a:p>
        </p:txBody>
      </p:sp>
      <p:sp>
        <p:nvSpPr>
          <p:cNvPr id="597" name="Google Shape;597;g276c74b7f90_0_543"/>
          <p:cNvSpPr/>
          <p:nvPr/>
        </p:nvSpPr>
        <p:spPr>
          <a:xfrm>
            <a:off x="90901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98" name="Google Shape;598;g276c74b7f90_0_543"/>
          <p:cNvSpPr/>
          <p:nvPr/>
        </p:nvSpPr>
        <p:spPr>
          <a:xfrm>
            <a:off x="147592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9" name="Google Shape;599;g276c74b7f90_0_543"/>
          <p:cNvPicPr preferRelativeResize="0"/>
          <p:nvPr/>
        </p:nvPicPr>
        <p:blipFill rotWithShape="1">
          <a:blip r:embed="rId8">
            <a:alphaModFix/>
          </a:blip>
          <a:srcRect b="0" l="0" r="0" t="0"/>
          <a:stretch/>
        </p:blipFill>
        <p:spPr>
          <a:xfrm>
            <a:off x="14759245" y="2832100"/>
            <a:ext cx="4788498" cy="8229600"/>
          </a:xfrm>
          <a:prstGeom prst="rect">
            <a:avLst/>
          </a:prstGeom>
          <a:noFill/>
          <a:ln>
            <a:noFill/>
          </a:ln>
        </p:spPr>
      </p:pic>
      <p:sp>
        <p:nvSpPr>
          <p:cNvPr id="600" name="Google Shape;600;g276c74b7f90_0_543"/>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276c74b7f90_0_543"/>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76c74b7f90_0_543"/>
          <p:cNvSpPr/>
          <p:nvPr/>
        </p:nvSpPr>
        <p:spPr>
          <a:xfrm>
            <a:off x="146576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Lunaria</a:t>
            </a:r>
            <a:endParaRPr b="0" i="0" sz="4800" u="none" cap="none" strike="noStrike">
              <a:solidFill>
                <a:schemeClr val="dk1"/>
              </a:solidFill>
              <a:latin typeface="Calibri"/>
              <a:ea typeface="Calibri"/>
              <a:cs typeface="Calibri"/>
              <a:sym typeface="Calibri"/>
            </a:endParaRPr>
          </a:p>
        </p:txBody>
      </p:sp>
      <p:sp>
        <p:nvSpPr>
          <p:cNvPr id="603" name="Google Shape;603;g276c74b7f90_0_543"/>
          <p:cNvSpPr/>
          <p:nvPr/>
        </p:nvSpPr>
        <p:spPr>
          <a:xfrm>
            <a:off x="146915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608" name="Shape 608"/>
        <p:cNvGrpSpPr/>
        <p:nvPr/>
      </p:nvGrpSpPr>
      <p:grpSpPr>
        <a:xfrm>
          <a:off x="0" y="0"/>
          <a:ext cx="0" cy="0"/>
          <a:chOff x="0" y="0"/>
          <a:chExt cx="0" cy="0"/>
        </a:xfrm>
      </p:grpSpPr>
      <p:pic>
        <p:nvPicPr>
          <p:cNvPr descr=" " id="609" name="Google Shape;609;g276c74b7f90_0_570"/>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610" name="Google Shape;610;g276c74b7f90_0_570"/>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611" name="Google Shape;611;g276c74b7f90_0_5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2" name="Google Shape;612;g276c74b7f90_0_5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13" name="Google Shape;613;g276c74b7f90_0_570"/>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76c74b7f90_0_570"/>
          <p:cNvSpPr/>
          <p:nvPr/>
        </p:nvSpPr>
        <p:spPr>
          <a:xfrm>
            <a:off x="10173972" y="3124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5" name="Google Shape;615;g276c74b7f90_0_570"/>
          <p:cNvPicPr preferRelativeResize="0"/>
          <p:nvPr/>
        </p:nvPicPr>
        <p:blipFill rotWithShape="1">
          <a:blip r:embed="rId6">
            <a:alphaModFix/>
          </a:blip>
          <a:srcRect b="0" l="0" r="0" t="0"/>
          <a:stretch/>
        </p:blipFill>
        <p:spPr>
          <a:xfrm>
            <a:off x="10478810" y="3409950"/>
            <a:ext cx="1117740" cy="1117600"/>
          </a:xfrm>
          <a:prstGeom prst="rect">
            <a:avLst/>
          </a:prstGeom>
          <a:noFill/>
          <a:ln>
            <a:noFill/>
          </a:ln>
        </p:spPr>
      </p:pic>
      <p:sp>
        <p:nvSpPr>
          <p:cNvPr id="616" name="Google Shape;616;g276c74b7f90_0_570"/>
          <p:cNvSpPr/>
          <p:nvPr/>
        </p:nvSpPr>
        <p:spPr>
          <a:xfrm>
            <a:off x="11799775" y="3327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76c74b7f90_0_570"/>
          <p:cNvSpPr/>
          <p:nvPr/>
        </p:nvSpPr>
        <p:spPr>
          <a:xfrm>
            <a:off x="11799775" y="3327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Chloe Ng</a:t>
            </a:r>
            <a:endParaRPr b="0" i="0" sz="3600" u="none" cap="none" strike="noStrike">
              <a:solidFill>
                <a:schemeClr val="dk1"/>
              </a:solidFill>
              <a:latin typeface="Calibri"/>
              <a:ea typeface="Calibri"/>
              <a:cs typeface="Calibri"/>
              <a:sym typeface="Calibri"/>
            </a:endParaRPr>
          </a:p>
        </p:txBody>
      </p:sp>
      <p:sp>
        <p:nvSpPr>
          <p:cNvPr id="618" name="Google Shape;618;g276c74b7f90_0_570"/>
          <p:cNvSpPr/>
          <p:nvPr/>
        </p:nvSpPr>
        <p:spPr>
          <a:xfrm>
            <a:off x="11799775" y="4000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19" name="Google Shape;619;g276c74b7f90_0_570"/>
          <p:cNvSpPr/>
          <p:nvPr/>
        </p:nvSpPr>
        <p:spPr>
          <a:xfrm>
            <a:off x="78749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0" name="Google Shape;620;g276c74b7f90_0_570"/>
          <p:cNvPicPr preferRelativeResize="0"/>
          <p:nvPr/>
        </p:nvPicPr>
        <p:blipFill rotWithShape="1">
          <a:blip r:embed="rId7">
            <a:alphaModFix/>
          </a:blip>
          <a:srcRect b="0" l="0" r="0" t="0"/>
          <a:stretch/>
        </p:blipFill>
        <p:spPr>
          <a:xfrm>
            <a:off x="1092337" y="5772150"/>
            <a:ext cx="1117740" cy="1117600"/>
          </a:xfrm>
          <a:prstGeom prst="rect">
            <a:avLst/>
          </a:prstGeom>
          <a:noFill/>
          <a:ln>
            <a:noFill/>
          </a:ln>
        </p:spPr>
      </p:pic>
      <p:sp>
        <p:nvSpPr>
          <p:cNvPr id="621" name="Google Shape;621;g276c74b7f90_0_570"/>
          <p:cNvSpPr/>
          <p:nvPr/>
        </p:nvSpPr>
        <p:spPr>
          <a:xfrm>
            <a:off x="2413302"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76c74b7f90_0_570"/>
          <p:cNvSpPr/>
          <p:nvPr/>
        </p:nvSpPr>
        <p:spPr>
          <a:xfrm>
            <a:off x="2413302"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Valtorin</a:t>
            </a:r>
            <a:endParaRPr b="0" i="0" sz="3600" u="none" cap="none" strike="noStrike">
              <a:solidFill>
                <a:schemeClr val="dk1"/>
              </a:solidFill>
              <a:latin typeface="Calibri"/>
              <a:ea typeface="Calibri"/>
              <a:cs typeface="Calibri"/>
              <a:sym typeface="Calibri"/>
            </a:endParaRPr>
          </a:p>
        </p:txBody>
      </p:sp>
      <p:sp>
        <p:nvSpPr>
          <p:cNvPr id="623" name="Google Shape;623;g276c74b7f90_0_570"/>
          <p:cNvSpPr/>
          <p:nvPr/>
        </p:nvSpPr>
        <p:spPr>
          <a:xfrm>
            <a:off x="2413302"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24" name="Google Shape;624;g276c74b7f90_0_570"/>
          <p:cNvSpPr/>
          <p:nvPr/>
        </p:nvSpPr>
        <p:spPr>
          <a:xfrm>
            <a:off x="3835879" y="7823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5" name="Google Shape;625;g276c74b7f90_0_570"/>
          <p:cNvPicPr preferRelativeResize="0"/>
          <p:nvPr/>
        </p:nvPicPr>
        <p:blipFill rotWithShape="1">
          <a:blip r:embed="rId8">
            <a:alphaModFix/>
          </a:blip>
          <a:srcRect b="0" l="0" r="0" t="0"/>
          <a:stretch/>
        </p:blipFill>
        <p:spPr>
          <a:xfrm>
            <a:off x="4140718" y="8108950"/>
            <a:ext cx="1117740" cy="1117600"/>
          </a:xfrm>
          <a:prstGeom prst="rect">
            <a:avLst/>
          </a:prstGeom>
          <a:noFill/>
          <a:ln>
            <a:noFill/>
          </a:ln>
        </p:spPr>
      </p:pic>
      <p:sp>
        <p:nvSpPr>
          <p:cNvPr id="626" name="Google Shape;626;g276c74b7f90_0_570"/>
          <p:cNvSpPr/>
          <p:nvPr/>
        </p:nvSpPr>
        <p:spPr>
          <a:xfrm>
            <a:off x="5461683" y="8026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76c74b7f90_0_570"/>
          <p:cNvSpPr/>
          <p:nvPr/>
        </p:nvSpPr>
        <p:spPr>
          <a:xfrm>
            <a:off x="5461683" y="8026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Lucian</a:t>
            </a:r>
            <a:endParaRPr b="0" i="0" sz="3600" u="none" cap="none" strike="noStrike">
              <a:solidFill>
                <a:schemeClr val="dk1"/>
              </a:solidFill>
              <a:latin typeface="Calibri"/>
              <a:ea typeface="Calibri"/>
              <a:cs typeface="Calibri"/>
              <a:sym typeface="Calibri"/>
            </a:endParaRPr>
          </a:p>
        </p:txBody>
      </p:sp>
      <p:sp>
        <p:nvSpPr>
          <p:cNvPr id="628" name="Google Shape;628;g276c74b7f90_0_570"/>
          <p:cNvSpPr/>
          <p:nvPr/>
        </p:nvSpPr>
        <p:spPr>
          <a:xfrm>
            <a:off x="5461683" y="8699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29" name="Google Shape;629;g276c74b7f90_0_570"/>
          <p:cNvSpPr/>
          <p:nvPr/>
        </p:nvSpPr>
        <p:spPr>
          <a:xfrm>
            <a:off x="3835879"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0" name="Google Shape;630;g276c74b7f90_0_570"/>
          <p:cNvPicPr preferRelativeResize="0"/>
          <p:nvPr/>
        </p:nvPicPr>
        <p:blipFill rotWithShape="1">
          <a:blip r:embed="rId9">
            <a:alphaModFix/>
          </a:blip>
          <a:srcRect b="0" l="0" r="0" t="0"/>
          <a:stretch/>
        </p:blipFill>
        <p:spPr>
          <a:xfrm>
            <a:off x="4140718" y="10496550"/>
            <a:ext cx="1117740" cy="1117600"/>
          </a:xfrm>
          <a:prstGeom prst="rect">
            <a:avLst/>
          </a:prstGeom>
          <a:noFill/>
          <a:ln>
            <a:noFill/>
          </a:ln>
        </p:spPr>
      </p:pic>
      <p:sp>
        <p:nvSpPr>
          <p:cNvPr id="631" name="Google Shape;631;g276c74b7f90_0_570"/>
          <p:cNvSpPr/>
          <p:nvPr/>
        </p:nvSpPr>
        <p:spPr>
          <a:xfrm>
            <a:off x="5461683"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76c74b7f90_0_570"/>
          <p:cNvSpPr/>
          <p:nvPr/>
        </p:nvSpPr>
        <p:spPr>
          <a:xfrm>
            <a:off x="5461683"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Cedric</a:t>
            </a:r>
            <a:endParaRPr b="0" i="0" sz="3600" u="none" cap="none" strike="noStrike">
              <a:solidFill>
                <a:schemeClr val="dk1"/>
              </a:solidFill>
              <a:latin typeface="Calibri"/>
              <a:ea typeface="Calibri"/>
              <a:cs typeface="Calibri"/>
              <a:sym typeface="Calibri"/>
            </a:endParaRPr>
          </a:p>
        </p:txBody>
      </p:sp>
      <p:sp>
        <p:nvSpPr>
          <p:cNvPr id="633" name="Google Shape;633;g276c74b7f90_0_570"/>
          <p:cNvSpPr/>
          <p:nvPr/>
        </p:nvSpPr>
        <p:spPr>
          <a:xfrm>
            <a:off x="5461683"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34" name="Google Shape;634;g276c74b7f90_0_570"/>
          <p:cNvSpPr/>
          <p:nvPr/>
        </p:nvSpPr>
        <p:spPr>
          <a:xfrm>
            <a:off x="15343518" y="78486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5" name="Google Shape;635;g276c74b7f90_0_570"/>
          <p:cNvPicPr preferRelativeResize="0"/>
          <p:nvPr/>
        </p:nvPicPr>
        <p:blipFill rotWithShape="1">
          <a:blip r:embed="rId10">
            <a:alphaModFix/>
          </a:blip>
          <a:srcRect b="0" l="0" r="0" t="0"/>
          <a:stretch/>
        </p:blipFill>
        <p:spPr>
          <a:xfrm>
            <a:off x="15648356" y="8134350"/>
            <a:ext cx="1117740" cy="1117600"/>
          </a:xfrm>
          <a:prstGeom prst="rect">
            <a:avLst/>
          </a:prstGeom>
          <a:noFill/>
          <a:ln>
            <a:noFill/>
          </a:ln>
        </p:spPr>
      </p:pic>
      <p:sp>
        <p:nvSpPr>
          <p:cNvPr id="636" name="Google Shape;636;g276c74b7f90_0_570"/>
          <p:cNvSpPr/>
          <p:nvPr/>
        </p:nvSpPr>
        <p:spPr>
          <a:xfrm>
            <a:off x="16969321" y="80518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76c74b7f90_0_570"/>
          <p:cNvSpPr/>
          <p:nvPr/>
        </p:nvSpPr>
        <p:spPr>
          <a:xfrm>
            <a:off x="16969321" y="80518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Elvina</a:t>
            </a:r>
            <a:endParaRPr b="0" i="0" sz="3600" u="none" cap="none" strike="noStrike">
              <a:solidFill>
                <a:schemeClr val="dk1"/>
              </a:solidFill>
              <a:latin typeface="Calibri"/>
              <a:ea typeface="Calibri"/>
              <a:cs typeface="Calibri"/>
              <a:sym typeface="Calibri"/>
            </a:endParaRPr>
          </a:p>
        </p:txBody>
      </p:sp>
      <p:sp>
        <p:nvSpPr>
          <p:cNvPr id="638" name="Google Shape;638;g276c74b7f90_0_570"/>
          <p:cNvSpPr/>
          <p:nvPr/>
        </p:nvSpPr>
        <p:spPr>
          <a:xfrm>
            <a:off x="16969321" y="87249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39" name="Google Shape;639;g276c74b7f90_0_570"/>
          <p:cNvSpPr/>
          <p:nvPr/>
        </p:nvSpPr>
        <p:spPr>
          <a:xfrm>
            <a:off x="15343518"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0" name="Google Shape;640;g276c74b7f90_0_570"/>
          <p:cNvPicPr preferRelativeResize="0"/>
          <p:nvPr/>
        </p:nvPicPr>
        <p:blipFill rotWithShape="1">
          <a:blip r:embed="rId11">
            <a:alphaModFix/>
          </a:blip>
          <a:srcRect b="0" l="0" r="0" t="0"/>
          <a:stretch/>
        </p:blipFill>
        <p:spPr>
          <a:xfrm>
            <a:off x="15648356" y="10496550"/>
            <a:ext cx="1117740" cy="1117600"/>
          </a:xfrm>
          <a:prstGeom prst="rect">
            <a:avLst/>
          </a:prstGeom>
          <a:noFill/>
          <a:ln>
            <a:noFill/>
          </a:ln>
        </p:spPr>
      </p:pic>
      <p:sp>
        <p:nvSpPr>
          <p:cNvPr id="641" name="Google Shape;641;g276c74b7f90_0_570"/>
          <p:cNvSpPr/>
          <p:nvPr/>
        </p:nvSpPr>
        <p:spPr>
          <a:xfrm>
            <a:off x="16969321"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76c74b7f90_0_570"/>
          <p:cNvSpPr/>
          <p:nvPr/>
        </p:nvSpPr>
        <p:spPr>
          <a:xfrm>
            <a:off x="16969321"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Seraphina</a:t>
            </a:r>
            <a:endParaRPr b="0" i="0" sz="3600" u="none" cap="none" strike="noStrike">
              <a:solidFill>
                <a:schemeClr val="dk1"/>
              </a:solidFill>
              <a:latin typeface="Calibri"/>
              <a:ea typeface="Calibri"/>
              <a:cs typeface="Calibri"/>
              <a:sym typeface="Calibri"/>
            </a:endParaRPr>
          </a:p>
        </p:txBody>
      </p:sp>
      <p:sp>
        <p:nvSpPr>
          <p:cNvPr id="643" name="Google Shape;643;g276c74b7f90_0_570"/>
          <p:cNvSpPr/>
          <p:nvPr/>
        </p:nvSpPr>
        <p:spPr>
          <a:xfrm>
            <a:off x="16969321"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44" name="Google Shape;644;g276c74b7f90_0_570"/>
          <p:cNvSpPr/>
          <p:nvPr/>
        </p:nvSpPr>
        <p:spPr>
          <a:xfrm>
            <a:off x="6681035"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5" name="Google Shape;645;g276c74b7f90_0_570"/>
          <p:cNvPicPr preferRelativeResize="0"/>
          <p:nvPr/>
        </p:nvPicPr>
        <p:blipFill rotWithShape="1">
          <a:blip r:embed="rId12">
            <a:alphaModFix/>
          </a:blip>
          <a:srcRect b="0" l="0" r="0" t="0"/>
          <a:stretch/>
        </p:blipFill>
        <p:spPr>
          <a:xfrm>
            <a:off x="6985873" y="5772150"/>
            <a:ext cx="1117740" cy="1117600"/>
          </a:xfrm>
          <a:prstGeom prst="rect">
            <a:avLst/>
          </a:prstGeom>
          <a:noFill/>
          <a:ln>
            <a:noFill/>
          </a:ln>
        </p:spPr>
      </p:pic>
      <p:sp>
        <p:nvSpPr>
          <p:cNvPr id="646" name="Google Shape;646;g276c74b7f90_0_570"/>
          <p:cNvSpPr/>
          <p:nvPr/>
        </p:nvSpPr>
        <p:spPr>
          <a:xfrm>
            <a:off x="8306838"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276c74b7f90_0_570"/>
          <p:cNvSpPr/>
          <p:nvPr/>
        </p:nvSpPr>
        <p:spPr>
          <a:xfrm>
            <a:off x="8306838"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Aurielle</a:t>
            </a:r>
            <a:endParaRPr b="0" i="0" sz="3600" u="none" cap="none" strike="noStrike">
              <a:solidFill>
                <a:schemeClr val="dk1"/>
              </a:solidFill>
              <a:latin typeface="Calibri"/>
              <a:ea typeface="Calibri"/>
              <a:cs typeface="Calibri"/>
              <a:sym typeface="Calibri"/>
            </a:endParaRPr>
          </a:p>
        </p:txBody>
      </p:sp>
      <p:sp>
        <p:nvSpPr>
          <p:cNvPr id="648" name="Google Shape;648;g276c74b7f90_0_570"/>
          <p:cNvSpPr/>
          <p:nvPr/>
        </p:nvSpPr>
        <p:spPr>
          <a:xfrm>
            <a:off x="8306838"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49" name="Google Shape;649;g276c74b7f90_0_570"/>
          <p:cNvSpPr/>
          <p:nvPr/>
        </p:nvSpPr>
        <p:spPr>
          <a:xfrm>
            <a:off x="1846810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0" name="Google Shape;650;g276c74b7f90_0_570"/>
          <p:cNvPicPr preferRelativeResize="0"/>
          <p:nvPr/>
        </p:nvPicPr>
        <p:blipFill rotWithShape="1">
          <a:blip r:embed="rId13">
            <a:alphaModFix/>
          </a:blip>
          <a:srcRect b="0" l="0" r="0" t="0"/>
          <a:stretch/>
        </p:blipFill>
        <p:spPr>
          <a:xfrm>
            <a:off x="18772946" y="5772150"/>
            <a:ext cx="1117740" cy="1117600"/>
          </a:xfrm>
          <a:prstGeom prst="rect">
            <a:avLst/>
          </a:prstGeom>
          <a:noFill/>
          <a:ln>
            <a:noFill/>
          </a:ln>
        </p:spPr>
      </p:pic>
      <p:sp>
        <p:nvSpPr>
          <p:cNvPr id="651" name="Google Shape;651;g276c74b7f90_0_570"/>
          <p:cNvSpPr/>
          <p:nvPr/>
        </p:nvSpPr>
        <p:spPr>
          <a:xfrm>
            <a:off x="20093911"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76c74b7f90_0_570"/>
          <p:cNvSpPr/>
          <p:nvPr/>
        </p:nvSpPr>
        <p:spPr>
          <a:xfrm>
            <a:off x="20093911"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Dariana</a:t>
            </a:r>
            <a:endParaRPr b="0" i="0" sz="3600" u="none" cap="none" strike="noStrike">
              <a:solidFill>
                <a:schemeClr val="dk1"/>
              </a:solidFill>
              <a:latin typeface="Calibri"/>
              <a:ea typeface="Calibri"/>
              <a:cs typeface="Calibri"/>
              <a:sym typeface="Calibri"/>
            </a:endParaRPr>
          </a:p>
        </p:txBody>
      </p:sp>
      <p:sp>
        <p:nvSpPr>
          <p:cNvPr id="653" name="Google Shape;653;g276c74b7f90_0_570"/>
          <p:cNvSpPr/>
          <p:nvPr/>
        </p:nvSpPr>
        <p:spPr>
          <a:xfrm>
            <a:off x="20093911"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54" name="Google Shape;654;g276c74b7f90_0_570"/>
          <p:cNvSpPr/>
          <p:nvPr/>
        </p:nvSpPr>
        <p:spPr>
          <a:xfrm>
            <a:off x="12574572"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5" name="Google Shape;655;g276c74b7f90_0_570"/>
          <p:cNvPicPr preferRelativeResize="0"/>
          <p:nvPr/>
        </p:nvPicPr>
        <p:blipFill rotWithShape="1">
          <a:blip r:embed="rId14">
            <a:alphaModFix/>
          </a:blip>
          <a:srcRect b="0" l="0" r="0" t="0"/>
          <a:stretch/>
        </p:blipFill>
        <p:spPr>
          <a:xfrm>
            <a:off x="12879410" y="5772150"/>
            <a:ext cx="1117740" cy="1117600"/>
          </a:xfrm>
          <a:prstGeom prst="rect">
            <a:avLst/>
          </a:prstGeom>
          <a:noFill/>
          <a:ln>
            <a:noFill/>
          </a:ln>
        </p:spPr>
      </p:pic>
      <p:sp>
        <p:nvSpPr>
          <p:cNvPr id="656" name="Google Shape;656;g276c74b7f90_0_570"/>
          <p:cNvSpPr/>
          <p:nvPr/>
        </p:nvSpPr>
        <p:spPr>
          <a:xfrm>
            <a:off x="14200375"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276c74b7f90_0_570"/>
          <p:cNvSpPr/>
          <p:nvPr/>
        </p:nvSpPr>
        <p:spPr>
          <a:xfrm>
            <a:off x="14200375"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Theronis</a:t>
            </a:r>
            <a:endParaRPr b="0" i="0" sz="3600" u="none" cap="none" strike="noStrike">
              <a:solidFill>
                <a:schemeClr val="dk1"/>
              </a:solidFill>
              <a:latin typeface="Calibri"/>
              <a:ea typeface="Calibri"/>
              <a:cs typeface="Calibri"/>
              <a:sym typeface="Calibri"/>
            </a:endParaRPr>
          </a:p>
        </p:txBody>
      </p:sp>
      <p:sp>
        <p:nvSpPr>
          <p:cNvPr id="658" name="Google Shape;658;g276c74b7f90_0_570"/>
          <p:cNvSpPr/>
          <p:nvPr/>
        </p:nvSpPr>
        <p:spPr>
          <a:xfrm>
            <a:off x="14200375"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9" name="Google Shape;659;g276c74b7f90_0_570"/>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60" name="Google Shape;660;g276c74b7f90_0_570"/>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61" name="Google Shape;661;g276c74b7f90_0_570"/>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62" name="Google Shape;662;g276c74b7f90_0_570"/>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63" name="Google Shape;663;g276c74b7f90_0_570"/>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64" name="Google Shape;664;g276c74b7f90_0_570"/>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65" name="Google Shape;665;g276c74b7f90_0_570"/>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66" name="Google Shape;666;g276c74b7f90_0_570"/>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67" name="Google Shape;667;g276c74b7f90_0_570"/>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68" name="Google Shape;668;g276c74b7f90_0_570"/>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69" name="Google Shape;669;g276c74b7f90_0_570"/>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70" name="Google Shape;670;g276c74b7f90_0_570"/>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71" name="Google Shape;671;g276c74b7f90_0_570"/>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72" name="Google Shape;672;g276c74b7f90_0_570"/>
          <p:cNvSpPr/>
          <p:nvPr/>
        </p:nvSpPr>
        <p:spPr>
          <a:xfrm>
            <a:off x="6985873" y="571500"/>
            <a:ext cx="10754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677" name="Shape 677"/>
        <p:cNvGrpSpPr/>
        <p:nvPr/>
      </p:nvGrpSpPr>
      <p:grpSpPr>
        <a:xfrm>
          <a:off x="0" y="0"/>
          <a:ext cx="0" cy="0"/>
          <a:chOff x="0" y="0"/>
          <a:chExt cx="0" cy="0"/>
        </a:xfrm>
      </p:grpSpPr>
      <p:pic>
        <p:nvPicPr>
          <p:cNvPr descr=" " id="678" name="Google Shape;678;g276c74b7f90_0_638"/>
          <p:cNvPicPr preferRelativeResize="0"/>
          <p:nvPr/>
        </p:nvPicPr>
        <p:blipFill rotWithShape="1">
          <a:blip r:embed="rId3">
            <a:alphaModFix/>
          </a:blip>
          <a:srcRect b="0" l="0" r="0" t="0"/>
          <a:stretch/>
        </p:blipFill>
        <p:spPr>
          <a:xfrm>
            <a:off x="16976810" y="0"/>
            <a:ext cx="7410237" cy="7703815"/>
          </a:xfrm>
          <a:prstGeom prst="rect">
            <a:avLst/>
          </a:prstGeom>
          <a:noFill/>
          <a:ln>
            <a:noFill/>
          </a:ln>
        </p:spPr>
      </p:pic>
      <p:pic>
        <p:nvPicPr>
          <p:cNvPr descr=" " id="679" name="Google Shape;679;g276c74b7f90_0_638"/>
          <p:cNvPicPr preferRelativeResize="0"/>
          <p:nvPr/>
        </p:nvPicPr>
        <p:blipFill rotWithShape="1">
          <a:blip r:embed="rId4">
            <a:alphaModFix/>
          </a:blip>
          <a:srcRect b="0" l="0" r="0" t="0"/>
          <a:stretch/>
        </p:blipFill>
        <p:spPr>
          <a:xfrm>
            <a:off x="15987041" y="0"/>
            <a:ext cx="8400007" cy="7878861"/>
          </a:xfrm>
          <a:prstGeom prst="rect">
            <a:avLst/>
          </a:prstGeom>
          <a:noFill/>
          <a:ln>
            <a:noFill/>
          </a:ln>
        </p:spPr>
      </p:pic>
      <p:pic>
        <p:nvPicPr>
          <p:cNvPr descr=" " id="680" name="Google Shape;680;g276c74b7f90_0_638"/>
          <p:cNvPicPr preferRelativeResize="0"/>
          <p:nvPr/>
        </p:nvPicPr>
        <p:blipFill rotWithShape="1">
          <a:blip r:embed="rId5">
            <a:alphaModFix/>
          </a:blip>
          <a:srcRect b="0" l="0" r="0" t="0"/>
          <a:stretch/>
        </p:blipFill>
        <p:spPr>
          <a:xfrm>
            <a:off x="0" y="7921699"/>
            <a:ext cx="8131418" cy="5794301"/>
          </a:xfrm>
          <a:prstGeom prst="rect">
            <a:avLst/>
          </a:prstGeom>
          <a:noFill/>
          <a:ln>
            <a:noFill/>
          </a:ln>
        </p:spPr>
      </p:pic>
      <p:pic>
        <p:nvPicPr>
          <p:cNvPr descr=" " id="681" name="Google Shape;681;g276c74b7f90_0_638"/>
          <p:cNvPicPr preferRelativeResize="0"/>
          <p:nvPr/>
        </p:nvPicPr>
        <p:blipFill rotWithShape="1">
          <a:blip r:embed="rId6">
            <a:alphaModFix/>
          </a:blip>
          <a:srcRect b="0" l="0" r="0" t="0"/>
          <a:stretch/>
        </p:blipFill>
        <p:spPr>
          <a:xfrm>
            <a:off x="0" y="5339755"/>
            <a:ext cx="11457605" cy="8376245"/>
          </a:xfrm>
          <a:prstGeom prst="rect">
            <a:avLst/>
          </a:prstGeom>
          <a:noFill/>
          <a:ln>
            <a:noFill/>
          </a:ln>
        </p:spPr>
      </p:pic>
      <p:sp>
        <p:nvSpPr>
          <p:cNvPr id="682" name="Google Shape;682;g276c74b7f90_0_6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3" name="Google Shape;683;g276c74b7f90_0_63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84" name="Google Shape;684;g276c74b7f90_0_638"/>
          <p:cNvSpPr/>
          <p:nvPr/>
        </p:nvSpPr>
        <p:spPr>
          <a:xfrm>
            <a:off x="12790499" y="2489200"/>
            <a:ext cx="10093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Lobster"/>
              <a:buNone/>
            </a:pPr>
            <a:r>
              <a:rPr b="0" i="0" lang="en-US" sz="8000" u="none" cap="none" strike="noStrike">
                <a:solidFill>
                  <a:srgbClr val="FFFFFF"/>
                </a:solidFill>
                <a:latin typeface="Lobster"/>
                <a:ea typeface="Lobster"/>
                <a:cs typeface="Lobster"/>
                <a:sym typeface="Lobster"/>
              </a:rPr>
              <a:t>Thank you for choosing EaTemp</a:t>
            </a:r>
            <a:endParaRPr b="0" i="0" sz="8000" u="none" cap="none" strike="noStrike">
              <a:solidFill>
                <a:schemeClr val="dk1"/>
              </a:solidFill>
              <a:latin typeface="Calibri"/>
              <a:ea typeface="Calibri"/>
              <a:cs typeface="Calibri"/>
              <a:sym typeface="Calibri"/>
            </a:endParaRPr>
          </a:p>
        </p:txBody>
      </p:sp>
      <p:sp>
        <p:nvSpPr>
          <p:cNvPr id="685" name="Google Shape;685;g276c74b7f90_0_638"/>
          <p:cNvSpPr/>
          <p:nvPr/>
        </p:nvSpPr>
        <p:spPr>
          <a:xfrm>
            <a:off x="12790499" y="5600700"/>
            <a:ext cx="98904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86" name="Google Shape;686;g276c74b7f90_0_638"/>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2400"/>
              <a:buFont typeface="Inter"/>
              <a:buNone/>
            </a:pPr>
            <a:r>
              <a:rPr b="0" i="0" lang="en-US" sz="2400" u="none" cap="none" strike="noStrike">
                <a:solidFill>
                  <a:srgbClr val="0E0E0E"/>
                </a:solidFill>
                <a:latin typeface="Inter"/>
                <a:ea typeface="Inter"/>
                <a:cs typeface="Inter"/>
                <a:sym typeface="Inter"/>
              </a:rPr>
              <a:t>Credit | Image: </a:t>
            </a:r>
            <a:r>
              <a:rPr b="0" i="0" lang="en-US" sz="2400" u="sng" cap="none" strike="noStrike">
                <a:solidFill>
                  <a:srgbClr val="0E0E0E"/>
                </a:solidFill>
                <a:latin typeface="Inter"/>
                <a:ea typeface="Inter"/>
                <a:cs typeface="Inter"/>
                <a:sym typeface="Inter"/>
                <a:hlinkClick r:id="rId8">
                  <a:extLst>
                    <a:ext uri="{A12FA001-AC4F-418D-AE19-62706E023703}">
                      <ahyp:hlinkClr val="tx"/>
                    </a:ext>
                  </a:extLst>
                </a:hlinkClick>
              </a:rPr>
              <a:t>Unsplash</a:t>
            </a:r>
            <a:r>
              <a:rPr b="0" i="0" lang="en-US" sz="2400" u="none" cap="none" strike="noStrike">
                <a:solidFill>
                  <a:srgbClr val="0E0E0E"/>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87" name="Google Shape;687;g276c74b7f90_0_638"/>
          <p:cNvPicPr preferRelativeResize="0"/>
          <p:nvPr/>
        </p:nvPicPr>
        <p:blipFill rotWithShape="1">
          <a:blip r:embed="rId9">
            <a:alphaModFix/>
          </a:blip>
          <a:srcRect b="0" l="0" r="0" t="0"/>
          <a:stretch/>
        </p:blipFill>
        <p:spPr>
          <a:xfrm>
            <a:off x="749394" y="2336800"/>
            <a:ext cx="11761670" cy="905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40" name="Shape 40"/>
        <p:cNvGrpSpPr/>
        <p:nvPr/>
      </p:nvGrpSpPr>
      <p:grpSpPr>
        <a:xfrm>
          <a:off x="0" y="0"/>
          <a:ext cx="0" cy="0"/>
          <a:chOff x="0" y="0"/>
          <a:chExt cx="0" cy="0"/>
        </a:xfrm>
      </p:grpSpPr>
      <p:pic>
        <p:nvPicPr>
          <p:cNvPr descr=" " id="41" name="Google Shape;41;g276c74b7f90_0_23"/>
          <p:cNvPicPr preferRelativeResize="0"/>
          <p:nvPr/>
        </p:nvPicPr>
        <p:blipFill rotWithShape="1">
          <a:blip r:embed="rId3">
            <a:alphaModFix/>
          </a:blip>
          <a:srcRect b="0" l="0" r="0" t="0"/>
          <a:stretch/>
        </p:blipFill>
        <p:spPr>
          <a:xfrm>
            <a:off x="14104397" y="5131867"/>
            <a:ext cx="9453635" cy="8584134"/>
          </a:xfrm>
          <a:prstGeom prst="rect">
            <a:avLst/>
          </a:prstGeom>
          <a:noFill/>
          <a:ln>
            <a:noFill/>
          </a:ln>
        </p:spPr>
      </p:pic>
      <p:pic>
        <p:nvPicPr>
          <p:cNvPr descr=" " id="42" name="Google Shape;42;g276c74b7f90_0_23"/>
          <p:cNvPicPr preferRelativeResize="0"/>
          <p:nvPr/>
        </p:nvPicPr>
        <p:blipFill rotWithShape="1">
          <a:blip r:embed="rId4">
            <a:alphaModFix/>
          </a:blip>
          <a:srcRect b="0" l="0" r="0" t="0"/>
          <a:stretch/>
        </p:blipFill>
        <p:spPr>
          <a:xfrm>
            <a:off x="10907110" y="2387802"/>
            <a:ext cx="13479937" cy="11328197"/>
          </a:xfrm>
          <a:prstGeom prst="rect">
            <a:avLst/>
          </a:prstGeom>
          <a:noFill/>
          <a:ln>
            <a:noFill/>
          </a:ln>
        </p:spPr>
      </p:pic>
      <p:pic>
        <p:nvPicPr>
          <p:cNvPr descr=" " id="43" name="Google Shape;43;g276c74b7f90_0_23"/>
          <p:cNvPicPr preferRelativeResize="0"/>
          <p:nvPr/>
        </p:nvPicPr>
        <p:blipFill rotWithShape="1">
          <a:blip r:embed="rId5">
            <a:alphaModFix/>
          </a:blip>
          <a:srcRect b="0" l="0" r="0" t="0"/>
          <a:stretch/>
        </p:blipFill>
        <p:spPr>
          <a:xfrm>
            <a:off x="0" y="0"/>
            <a:ext cx="8928692" cy="7703812"/>
          </a:xfrm>
          <a:prstGeom prst="rect">
            <a:avLst/>
          </a:prstGeom>
          <a:noFill/>
          <a:ln>
            <a:noFill/>
          </a:ln>
        </p:spPr>
      </p:pic>
      <p:pic>
        <p:nvPicPr>
          <p:cNvPr descr=" " id="44" name="Google Shape;44;g276c74b7f90_0_23"/>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45" name="Google Shape;45;g276c74b7f90_0_23"/>
          <p:cNvSpPr/>
          <p:nvPr/>
        </p:nvSpPr>
        <p:spPr>
          <a:xfrm>
            <a:off x="6714906" y="1028700"/>
            <a:ext cx="10957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Lobster"/>
              <a:buNone/>
            </a:pPr>
            <a:r>
              <a:rPr b="0" i="0" lang="en-US" sz="12800" u="none" cap="none" strike="noStrike">
                <a:solidFill>
                  <a:srgbClr val="FFFFFF"/>
                </a:solidFill>
                <a:latin typeface="Lobster"/>
                <a:ea typeface="Lobster"/>
                <a:cs typeface="Lobster"/>
                <a:sym typeface="Lobster"/>
              </a:rPr>
              <a:t>Table of Contents</a:t>
            </a:r>
            <a:endParaRPr b="0" i="0" sz="12800" u="none" cap="none" strike="noStrike">
              <a:solidFill>
                <a:schemeClr val="dk1"/>
              </a:solidFill>
              <a:latin typeface="Calibri"/>
              <a:ea typeface="Calibri"/>
              <a:cs typeface="Calibri"/>
              <a:sym typeface="Calibri"/>
            </a:endParaRPr>
          </a:p>
        </p:txBody>
      </p:sp>
      <p:sp>
        <p:nvSpPr>
          <p:cNvPr id="46" name="Google Shape;46;g276c74b7f90_0_23"/>
          <p:cNvSpPr/>
          <p:nvPr/>
        </p:nvSpPr>
        <p:spPr>
          <a:xfrm>
            <a:off x="5144143" y="38862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76c74b7f90_0_23"/>
          <p:cNvSpPr/>
          <p:nvPr/>
        </p:nvSpPr>
        <p:spPr>
          <a:xfrm>
            <a:off x="5144143" y="3886200"/>
            <a:ext cx="1625700" cy="1625700"/>
          </a:xfrm>
          <a:prstGeom prst="roundRect">
            <a:avLst>
              <a:gd fmla="val 781313" name="adj"/>
            </a:avLst>
          </a:prstGeom>
          <a:solidFill>
            <a:srgbClr val="013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76c74b7f90_0_23"/>
          <p:cNvSpPr/>
          <p:nvPr/>
        </p:nvSpPr>
        <p:spPr>
          <a:xfrm>
            <a:off x="5588698" y="4216400"/>
            <a:ext cx="7368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Lobster"/>
              <a:buNone/>
            </a:pPr>
            <a:r>
              <a:rPr b="0" i="0" lang="en-US" sz="4800" u="none" cap="none" strike="noStrike">
                <a:solidFill>
                  <a:srgbClr val="FFFFFF"/>
                </a:solidFill>
                <a:latin typeface="Lobster"/>
                <a:ea typeface="Lobster"/>
                <a:cs typeface="Lobster"/>
                <a:sym typeface="Lobster"/>
              </a:rPr>
              <a:t>01</a:t>
            </a:r>
            <a:endParaRPr b="0" i="0" sz="4800" u="none" cap="none" strike="noStrike">
              <a:solidFill>
                <a:schemeClr val="dk1"/>
              </a:solidFill>
              <a:latin typeface="Calibri"/>
              <a:ea typeface="Calibri"/>
              <a:cs typeface="Calibri"/>
              <a:sym typeface="Calibri"/>
            </a:endParaRPr>
          </a:p>
        </p:txBody>
      </p:sp>
      <p:sp>
        <p:nvSpPr>
          <p:cNvPr id="49" name="Google Shape;49;g276c74b7f90_0_23"/>
          <p:cNvSpPr/>
          <p:nvPr/>
        </p:nvSpPr>
        <p:spPr>
          <a:xfrm>
            <a:off x="6973172" y="39624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76c74b7f90_0_23"/>
          <p:cNvSpPr/>
          <p:nvPr/>
        </p:nvSpPr>
        <p:spPr>
          <a:xfrm>
            <a:off x="6973172" y="39624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Introduction</a:t>
            </a:r>
            <a:endParaRPr b="0" i="0" sz="4800" u="none" cap="none" strike="noStrike">
              <a:solidFill>
                <a:schemeClr val="dk1"/>
              </a:solidFill>
              <a:latin typeface="Calibri"/>
              <a:ea typeface="Calibri"/>
              <a:cs typeface="Calibri"/>
              <a:sym typeface="Calibri"/>
            </a:endParaRPr>
          </a:p>
        </p:txBody>
      </p:sp>
      <p:sp>
        <p:nvSpPr>
          <p:cNvPr id="51" name="Google Shape;51;g276c74b7f90_0_23"/>
          <p:cNvSpPr/>
          <p:nvPr/>
        </p:nvSpPr>
        <p:spPr>
          <a:xfrm>
            <a:off x="6973172" y="48260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2" name="Google Shape;52;g276c74b7f90_0_23"/>
          <p:cNvSpPr/>
          <p:nvPr/>
        </p:nvSpPr>
        <p:spPr>
          <a:xfrm>
            <a:off x="5144143" y="60706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76c74b7f90_0_23"/>
          <p:cNvSpPr/>
          <p:nvPr/>
        </p:nvSpPr>
        <p:spPr>
          <a:xfrm>
            <a:off x="5144143" y="6070600"/>
            <a:ext cx="1625700" cy="1625700"/>
          </a:xfrm>
          <a:prstGeom prst="roundRect">
            <a:avLst>
              <a:gd fmla="val 781313" name="adj"/>
            </a:avLst>
          </a:prstGeom>
          <a:solidFill>
            <a:srgbClr val="013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76c74b7f90_0_23"/>
          <p:cNvSpPr/>
          <p:nvPr/>
        </p:nvSpPr>
        <p:spPr>
          <a:xfrm>
            <a:off x="5531541" y="6400800"/>
            <a:ext cx="851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Lobster"/>
              <a:buNone/>
            </a:pPr>
            <a:r>
              <a:rPr b="0" i="0" lang="en-US" sz="4800" u="none" cap="none" strike="noStrike">
                <a:solidFill>
                  <a:srgbClr val="FFFFFF"/>
                </a:solidFill>
                <a:latin typeface="Lobster"/>
                <a:ea typeface="Lobster"/>
                <a:cs typeface="Lobster"/>
                <a:sym typeface="Lobster"/>
              </a:rPr>
              <a:t>02</a:t>
            </a:r>
            <a:endParaRPr b="0" i="0" sz="4800" u="none" cap="none" strike="noStrike">
              <a:solidFill>
                <a:schemeClr val="dk1"/>
              </a:solidFill>
              <a:latin typeface="Calibri"/>
              <a:ea typeface="Calibri"/>
              <a:cs typeface="Calibri"/>
              <a:sym typeface="Calibri"/>
            </a:endParaRPr>
          </a:p>
        </p:txBody>
      </p:sp>
      <p:sp>
        <p:nvSpPr>
          <p:cNvPr id="55" name="Google Shape;55;g276c74b7f90_0_23"/>
          <p:cNvSpPr/>
          <p:nvPr/>
        </p:nvSpPr>
        <p:spPr>
          <a:xfrm>
            <a:off x="6973172" y="61468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76c74b7f90_0_23"/>
          <p:cNvSpPr/>
          <p:nvPr/>
        </p:nvSpPr>
        <p:spPr>
          <a:xfrm>
            <a:off x="6973172" y="61468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Encounters</a:t>
            </a:r>
            <a:endParaRPr b="0" i="0" sz="4800" u="none" cap="none" strike="noStrike">
              <a:solidFill>
                <a:schemeClr val="dk1"/>
              </a:solidFill>
              <a:latin typeface="Calibri"/>
              <a:ea typeface="Calibri"/>
              <a:cs typeface="Calibri"/>
              <a:sym typeface="Calibri"/>
            </a:endParaRPr>
          </a:p>
        </p:txBody>
      </p:sp>
      <p:sp>
        <p:nvSpPr>
          <p:cNvPr id="57" name="Google Shape;57;g276c74b7f90_0_23"/>
          <p:cNvSpPr/>
          <p:nvPr/>
        </p:nvSpPr>
        <p:spPr>
          <a:xfrm>
            <a:off x="6973172" y="70104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276c74b7f90_0_23"/>
          <p:cNvSpPr/>
          <p:nvPr/>
        </p:nvSpPr>
        <p:spPr>
          <a:xfrm>
            <a:off x="5144143" y="82550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76c74b7f90_0_23"/>
          <p:cNvSpPr/>
          <p:nvPr/>
        </p:nvSpPr>
        <p:spPr>
          <a:xfrm>
            <a:off x="5144143" y="8255000"/>
            <a:ext cx="1625700" cy="1625700"/>
          </a:xfrm>
          <a:prstGeom prst="roundRect">
            <a:avLst>
              <a:gd fmla="val 781313" name="adj"/>
            </a:avLst>
          </a:prstGeom>
          <a:solidFill>
            <a:srgbClr val="013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76c74b7f90_0_23"/>
          <p:cNvSpPr/>
          <p:nvPr/>
        </p:nvSpPr>
        <p:spPr>
          <a:xfrm>
            <a:off x="5531541" y="8585200"/>
            <a:ext cx="851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Lobster"/>
              <a:buNone/>
            </a:pPr>
            <a:r>
              <a:rPr b="0" i="0" lang="en-US" sz="4800" u="none" cap="none" strike="noStrike">
                <a:solidFill>
                  <a:srgbClr val="FFFFFF"/>
                </a:solidFill>
                <a:latin typeface="Lobster"/>
                <a:ea typeface="Lobster"/>
                <a:cs typeface="Lobster"/>
                <a:sym typeface="Lobster"/>
              </a:rPr>
              <a:t>03</a:t>
            </a:r>
            <a:endParaRPr b="0" i="0" sz="4800" u="none" cap="none" strike="noStrike">
              <a:solidFill>
                <a:schemeClr val="dk1"/>
              </a:solidFill>
              <a:latin typeface="Calibri"/>
              <a:ea typeface="Calibri"/>
              <a:cs typeface="Calibri"/>
              <a:sym typeface="Calibri"/>
            </a:endParaRPr>
          </a:p>
        </p:txBody>
      </p:sp>
      <p:sp>
        <p:nvSpPr>
          <p:cNvPr id="61" name="Google Shape;61;g276c74b7f90_0_23"/>
          <p:cNvSpPr/>
          <p:nvPr/>
        </p:nvSpPr>
        <p:spPr>
          <a:xfrm>
            <a:off x="6973172" y="83312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76c74b7f90_0_23"/>
          <p:cNvSpPr/>
          <p:nvPr/>
        </p:nvSpPr>
        <p:spPr>
          <a:xfrm>
            <a:off x="6973172" y="83312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Wonders</a:t>
            </a:r>
            <a:endParaRPr b="0" i="0" sz="4800" u="none" cap="none" strike="noStrike">
              <a:solidFill>
                <a:schemeClr val="dk1"/>
              </a:solidFill>
              <a:latin typeface="Calibri"/>
              <a:ea typeface="Calibri"/>
              <a:cs typeface="Calibri"/>
              <a:sym typeface="Calibri"/>
            </a:endParaRPr>
          </a:p>
        </p:txBody>
      </p:sp>
      <p:sp>
        <p:nvSpPr>
          <p:cNvPr id="63" name="Google Shape;63;g276c74b7f90_0_23"/>
          <p:cNvSpPr/>
          <p:nvPr/>
        </p:nvSpPr>
        <p:spPr>
          <a:xfrm>
            <a:off x="6973172" y="91948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4" name="Google Shape;64;g276c74b7f90_0_23"/>
          <p:cNvSpPr/>
          <p:nvPr/>
        </p:nvSpPr>
        <p:spPr>
          <a:xfrm>
            <a:off x="5144143" y="104394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76c74b7f90_0_23"/>
          <p:cNvSpPr/>
          <p:nvPr/>
        </p:nvSpPr>
        <p:spPr>
          <a:xfrm>
            <a:off x="5144143" y="10439400"/>
            <a:ext cx="1625700" cy="1625700"/>
          </a:xfrm>
          <a:prstGeom prst="roundRect">
            <a:avLst>
              <a:gd fmla="val 781313" name="adj"/>
            </a:avLst>
          </a:prstGeom>
          <a:solidFill>
            <a:srgbClr val="013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76c74b7f90_0_23"/>
          <p:cNvSpPr/>
          <p:nvPr/>
        </p:nvSpPr>
        <p:spPr>
          <a:xfrm>
            <a:off x="5537892" y="10769600"/>
            <a:ext cx="8382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Lobster"/>
              <a:buNone/>
            </a:pPr>
            <a:r>
              <a:rPr b="0" i="0" lang="en-US" sz="4800" u="none" cap="none" strike="noStrike">
                <a:solidFill>
                  <a:srgbClr val="FFFFFF"/>
                </a:solidFill>
                <a:latin typeface="Lobster"/>
                <a:ea typeface="Lobster"/>
                <a:cs typeface="Lobster"/>
                <a:sym typeface="Lobster"/>
              </a:rPr>
              <a:t>04</a:t>
            </a:r>
            <a:endParaRPr b="0" i="0" sz="4800" u="none" cap="none" strike="noStrike">
              <a:solidFill>
                <a:schemeClr val="dk1"/>
              </a:solidFill>
              <a:latin typeface="Calibri"/>
              <a:ea typeface="Calibri"/>
              <a:cs typeface="Calibri"/>
              <a:sym typeface="Calibri"/>
            </a:endParaRPr>
          </a:p>
        </p:txBody>
      </p:sp>
      <p:sp>
        <p:nvSpPr>
          <p:cNvPr id="67" name="Google Shape;67;g276c74b7f90_0_23"/>
          <p:cNvSpPr/>
          <p:nvPr/>
        </p:nvSpPr>
        <p:spPr>
          <a:xfrm>
            <a:off x="6973172" y="105156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76c74b7f90_0_23"/>
          <p:cNvSpPr/>
          <p:nvPr/>
        </p:nvSpPr>
        <p:spPr>
          <a:xfrm>
            <a:off x="6973172" y="105156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Magic</a:t>
            </a:r>
            <a:endParaRPr b="0" i="0" sz="4800" u="none" cap="none" strike="noStrike">
              <a:solidFill>
                <a:schemeClr val="dk1"/>
              </a:solidFill>
              <a:latin typeface="Calibri"/>
              <a:ea typeface="Calibri"/>
              <a:cs typeface="Calibri"/>
              <a:sym typeface="Calibri"/>
            </a:endParaRPr>
          </a:p>
        </p:txBody>
      </p:sp>
      <p:sp>
        <p:nvSpPr>
          <p:cNvPr id="69" name="Google Shape;69;g276c74b7f90_0_23"/>
          <p:cNvSpPr/>
          <p:nvPr/>
        </p:nvSpPr>
        <p:spPr>
          <a:xfrm>
            <a:off x="6973172" y="113792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0" name="Google Shape;70;g276c74b7f90_0_23"/>
          <p:cNvPicPr preferRelativeResize="0"/>
          <p:nvPr/>
        </p:nvPicPr>
        <p:blipFill rotWithShape="1">
          <a:blip r:embed="rId7">
            <a:alphaModFix/>
          </a:blip>
          <a:srcRect b="0" l="0" r="0" t="0"/>
          <a:stretch/>
        </p:blipFill>
        <p:spPr>
          <a:xfrm>
            <a:off x="11926791" y="5435600"/>
            <a:ext cx="10275584" cy="6375400"/>
          </a:xfrm>
          <a:prstGeom prst="rect">
            <a:avLst/>
          </a:prstGeom>
          <a:noFill/>
          <a:ln>
            <a:noFill/>
          </a:ln>
        </p:spPr>
      </p:pic>
      <p:sp>
        <p:nvSpPr>
          <p:cNvPr id="71" name="Google Shape;71;g276c74b7f90_0_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 name="Google Shape;72;g276c74b7f90_0_2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77" name="Shape 77"/>
        <p:cNvGrpSpPr/>
        <p:nvPr/>
      </p:nvGrpSpPr>
      <p:grpSpPr>
        <a:xfrm>
          <a:off x="0" y="0"/>
          <a:ext cx="0" cy="0"/>
          <a:chOff x="0" y="0"/>
          <a:chExt cx="0" cy="0"/>
        </a:xfrm>
      </p:grpSpPr>
      <p:pic>
        <p:nvPicPr>
          <p:cNvPr descr=" " id="78" name="Google Shape;78;g276c74b7f90_0_59"/>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79" name="Google Shape;79;g276c74b7f90_0_59"/>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80" name="Google Shape;80;g276c74b7f90_0_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1" name="Google Shape;81;g276c74b7f90_0_5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2" name="Google Shape;82;g276c74b7f90_0_59"/>
          <p:cNvSpPr/>
          <p:nvPr/>
        </p:nvSpPr>
        <p:spPr>
          <a:xfrm>
            <a:off x="2959470" y="2743200"/>
            <a:ext cx="12506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The Realm of the Extraordinary</a:t>
            </a:r>
            <a:endParaRPr b="0" i="0" sz="8000" u="none" cap="none" strike="noStrike">
              <a:solidFill>
                <a:schemeClr val="dk1"/>
              </a:solidFill>
              <a:latin typeface="Calibri"/>
              <a:ea typeface="Calibri"/>
              <a:cs typeface="Calibri"/>
              <a:sym typeface="Calibri"/>
            </a:endParaRPr>
          </a:p>
        </p:txBody>
      </p:sp>
      <p:sp>
        <p:nvSpPr>
          <p:cNvPr id="83" name="Google Shape;83;g276c74b7f90_0_59"/>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4" name="Google Shape;84;g276c74b7f90_0_59"/>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89" name="Shape 89"/>
        <p:cNvGrpSpPr/>
        <p:nvPr/>
      </p:nvGrpSpPr>
      <p:grpSpPr>
        <a:xfrm>
          <a:off x="0" y="0"/>
          <a:ext cx="0" cy="0"/>
          <a:chOff x="0" y="0"/>
          <a:chExt cx="0" cy="0"/>
        </a:xfrm>
      </p:grpSpPr>
      <p:pic>
        <p:nvPicPr>
          <p:cNvPr descr=" " id="90" name="Google Shape;90;g276c74b7f90_0_70"/>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91" name="Google Shape;91;g276c74b7f90_0_70"/>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92" name="Google Shape;92;g276c74b7f90_0_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3" name="Google Shape;93;g276c74b7f90_0_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94" name="Google Shape;94;g276c74b7f90_0_70"/>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95" name="Google Shape;95;g276c74b7f90_0_70"/>
          <p:cNvSpPr/>
          <p:nvPr/>
        </p:nvSpPr>
        <p:spPr>
          <a:xfrm>
            <a:off x="13057232" y="27051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276c74b7f90_0_70"/>
          <p:cNvPicPr preferRelativeResize="0"/>
          <p:nvPr/>
        </p:nvPicPr>
        <p:blipFill rotWithShape="1">
          <a:blip r:embed="rId7">
            <a:alphaModFix/>
          </a:blip>
          <a:srcRect b="0" l="0" r="0" t="0"/>
          <a:stretch/>
        </p:blipFill>
        <p:spPr>
          <a:xfrm>
            <a:off x="13057232" y="3594100"/>
            <a:ext cx="1537887" cy="1625600"/>
          </a:xfrm>
          <a:prstGeom prst="rect">
            <a:avLst/>
          </a:prstGeom>
          <a:noFill/>
          <a:ln>
            <a:noFill/>
          </a:ln>
        </p:spPr>
      </p:pic>
      <p:sp>
        <p:nvSpPr>
          <p:cNvPr id="97" name="Google Shape;97;g276c74b7f90_0_70"/>
          <p:cNvSpPr/>
          <p:nvPr/>
        </p:nvSpPr>
        <p:spPr>
          <a:xfrm>
            <a:off x="15001570" y="2705100"/>
            <a:ext cx="79629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76c74b7f90_0_70"/>
          <p:cNvSpPr/>
          <p:nvPr/>
        </p:nvSpPr>
        <p:spPr>
          <a:xfrm>
            <a:off x="15001570" y="2705100"/>
            <a:ext cx="8166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Unicorn Sightings</a:t>
            </a:r>
            <a:endParaRPr b="0" i="0" sz="4800" u="none" cap="none" strike="noStrike">
              <a:solidFill>
                <a:schemeClr val="dk1"/>
              </a:solidFill>
              <a:latin typeface="Calibri"/>
              <a:ea typeface="Calibri"/>
              <a:cs typeface="Calibri"/>
              <a:sym typeface="Calibri"/>
            </a:endParaRPr>
          </a:p>
        </p:txBody>
      </p:sp>
      <p:sp>
        <p:nvSpPr>
          <p:cNvPr id="99" name="Google Shape;99;g276c74b7f90_0_70"/>
          <p:cNvSpPr/>
          <p:nvPr/>
        </p:nvSpPr>
        <p:spPr>
          <a:xfrm>
            <a:off x="15001570" y="3670300"/>
            <a:ext cx="809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0" name="Google Shape;100;g276c74b7f90_0_70"/>
          <p:cNvSpPr/>
          <p:nvPr/>
        </p:nvSpPr>
        <p:spPr>
          <a:xfrm>
            <a:off x="13057232" y="68580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276c74b7f90_0_70"/>
          <p:cNvPicPr preferRelativeResize="0"/>
          <p:nvPr/>
        </p:nvPicPr>
        <p:blipFill rotWithShape="1">
          <a:blip r:embed="rId8">
            <a:alphaModFix/>
          </a:blip>
          <a:srcRect b="0" l="0" r="0" t="0"/>
          <a:stretch/>
        </p:blipFill>
        <p:spPr>
          <a:xfrm>
            <a:off x="13057232" y="7747000"/>
            <a:ext cx="1554009" cy="1625600"/>
          </a:xfrm>
          <a:prstGeom prst="rect">
            <a:avLst/>
          </a:prstGeom>
          <a:noFill/>
          <a:ln>
            <a:noFill/>
          </a:ln>
        </p:spPr>
      </p:pic>
      <p:sp>
        <p:nvSpPr>
          <p:cNvPr id="102" name="Google Shape;102;g276c74b7f90_0_70"/>
          <p:cNvSpPr/>
          <p:nvPr/>
        </p:nvSpPr>
        <p:spPr>
          <a:xfrm>
            <a:off x="15017692" y="6858000"/>
            <a:ext cx="79467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76c74b7f90_0_70"/>
          <p:cNvSpPr/>
          <p:nvPr/>
        </p:nvSpPr>
        <p:spPr>
          <a:xfrm>
            <a:off x="15017692" y="6858000"/>
            <a:ext cx="8150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Dragon Taming</a:t>
            </a:r>
            <a:endParaRPr b="0" i="0" sz="4800" u="none" cap="none" strike="noStrike">
              <a:solidFill>
                <a:schemeClr val="dk1"/>
              </a:solidFill>
              <a:latin typeface="Calibri"/>
              <a:ea typeface="Calibri"/>
              <a:cs typeface="Calibri"/>
              <a:sym typeface="Calibri"/>
            </a:endParaRPr>
          </a:p>
        </p:txBody>
      </p:sp>
      <p:sp>
        <p:nvSpPr>
          <p:cNvPr id="104" name="Google Shape;104;g276c74b7f90_0_70"/>
          <p:cNvSpPr/>
          <p:nvPr/>
        </p:nvSpPr>
        <p:spPr>
          <a:xfrm>
            <a:off x="15017692" y="7823200"/>
            <a:ext cx="8082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09" name="Shape 109"/>
        <p:cNvGrpSpPr/>
        <p:nvPr/>
      </p:nvGrpSpPr>
      <p:grpSpPr>
        <a:xfrm>
          <a:off x="0" y="0"/>
          <a:ext cx="0" cy="0"/>
          <a:chOff x="0" y="0"/>
          <a:chExt cx="0" cy="0"/>
        </a:xfrm>
      </p:grpSpPr>
      <p:pic>
        <p:nvPicPr>
          <p:cNvPr descr=" " id="110" name="Google Shape;110;g276c74b7f90_0_89"/>
          <p:cNvPicPr preferRelativeResize="0"/>
          <p:nvPr/>
        </p:nvPicPr>
        <p:blipFill rotWithShape="1">
          <a:blip r:embed="rId3">
            <a:alphaModFix/>
          </a:blip>
          <a:srcRect b="0" l="0" r="0" t="0"/>
          <a:stretch/>
        </p:blipFill>
        <p:spPr>
          <a:xfrm>
            <a:off x="14104397" y="5131860"/>
            <a:ext cx="9453635" cy="8584140"/>
          </a:xfrm>
          <a:prstGeom prst="rect">
            <a:avLst/>
          </a:prstGeom>
          <a:noFill/>
          <a:ln>
            <a:noFill/>
          </a:ln>
        </p:spPr>
      </p:pic>
      <p:pic>
        <p:nvPicPr>
          <p:cNvPr descr=" " id="111" name="Google Shape;111;g276c74b7f90_0_89"/>
          <p:cNvPicPr preferRelativeResize="0"/>
          <p:nvPr/>
        </p:nvPicPr>
        <p:blipFill rotWithShape="1">
          <a:blip r:embed="rId4">
            <a:alphaModFix/>
          </a:blip>
          <a:srcRect b="0" l="0" r="0" t="0"/>
          <a:stretch/>
        </p:blipFill>
        <p:spPr>
          <a:xfrm>
            <a:off x="10907110" y="2387798"/>
            <a:ext cx="13479937" cy="11328202"/>
          </a:xfrm>
          <a:prstGeom prst="rect">
            <a:avLst/>
          </a:prstGeom>
          <a:noFill/>
          <a:ln>
            <a:noFill/>
          </a:ln>
        </p:spPr>
      </p:pic>
      <p:pic>
        <p:nvPicPr>
          <p:cNvPr descr=" " id="112" name="Google Shape;112;g276c74b7f90_0_89"/>
          <p:cNvPicPr preferRelativeResize="0"/>
          <p:nvPr/>
        </p:nvPicPr>
        <p:blipFill rotWithShape="1">
          <a:blip r:embed="rId5">
            <a:alphaModFix/>
          </a:blip>
          <a:srcRect b="0" l="0" r="0" t="0"/>
          <a:stretch/>
        </p:blipFill>
        <p:spPr>
          <a:xfrm>
            <a:off x="0" y="0"/>
            <a:ext cx="8928692" cy="7703815"/>
          </a:xfrm>
          <a:prstGeom prst="rect">
            <a:avLst/>
          </a:prstGeom>
          <a:noFill/>
          <a:ln>
            <a:noFill/>
          </a:ln>
        </p:spPr>
      </p:pic>
      <p:pic>
        <p:nvPicPr>
          <p:cNvPr descr=" " id="113" name="Google Shape;113;g276c74b7f90_0_89"/>
          <p:cNvPicPr preferRelativeResize="0"/>
          <p:nvPr/>
        </p:nvPicPr>
        <p:blipFill rotWithShape="1">
          <a:blip r:embed="rId6">
            <a:alphaModFix/>
          </a:blip>
          <a:srcRect b="0" l="0" r="0" t="0"/>
          <a:stretch/>
        </p:blipFill>
        <p:spPr>
          <a:xfrm>
            <a:off x="0" y="0"/>
            <a:ext cx="9918462" cy="7878861"/>
          </a:xfrm>
          <a:prstGeom prst="rect">
            <a:avLst/>
          </a:prstGeom>
          <a:noFill/>
          <a:ln>
            <a:noFill/>
          </a:ln>
        </p:spPr>
      </p:pic>
      <p:sp>
        <p:nvSpPr>
          <p:cNvPr id="114" name="Google Shape;114;g276c74b7f90_0_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5" name="Google Shape;115;g276c74b7f90_0_8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16" name="Google Shape;116;g276c74b7f90_0_89"/>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76c74b7f90_0_89"/>
          <p:cNvSpPr/>
          <p:nvPr/>
        </p:nvSpPr>
        <p:spPr>
          <a:xfrm>
            <a:off x="5448981" y="1384300"/>
            <a:ext cx="43185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76c74b7f90_0_89"/>
          <p:cNvSpPr/>
          <p:nvPr/>
        </p:nvSpPr>
        <p:spPr>
          <a:xfrm>
            <a:off x="5448981" y="1384300"/>
            <a:ext cx="4521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Unicorn Sightings</a:t>
            </a:r>
            <a:endParaRPr b="0" i="0" sz="4800" u="none" cap="none" strike="noStrike">
              <a:solidFill>
                <a:schemeClr val="dk1"/>
              </a:solidFill>
              <a:latin typeface="Calibri"/>
              <a:ea typeface="Calibri"/>
              <a:cs typeface="Calibri"/>
              <a:sym typeface="Calibri"/>
            </a:endParaRPr>
          </a:p>
        </p:txBody>
      </p:sp>
      <p:sp>
        <p:nvSpPr>
          <p:cNvPr id="119" name="Google Shape;119;g276c74b7f90_0_89"/>
          <p:cNvSpPr/>
          <p:nvPr/>
        </p:nvSpPr>
        <p:spPr>
          <a:xfrm>
            <a:off x="3543743" y="27559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76c74b7f90_0_89"/>
          <p:cNvSpPr/>
          <p:nvPr/>
        </p:nvSpPr>
        <p:spPr>
          <a:xfrm>
            <a:off x="3476001" y="27559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1" name="Google Shape;121;g276c74b7f90_0_89"/>
          <p:cNvPicPr preferRelativeResize="0"/>
          <p:nvPr/>
        </p:nvPicPr>
        <p:blipFill rotWithShape="1">
          <a:blip r:embed="rId8">
            <a:alphaModFix/>
          </a:blip>
          <a:srcRect b="0" l="0" r="0" t="0"/>
          <a:stretch/>
        </p:blipFill>
        <p:spPr>
          <a:xfrm>
            <a:off x="3543743" y="5194300"/>
            <a:ext cx="8129016" cy="7404100"/>
          </a:xfrm>
          <a:prstGeom prst="rect">
            <a:avLst/>
          </a:prstGeom>
          <a:noFill/>
          <a:ln>
            <a:noFill/>
          </a:ln>
        </p:spPr>
      </p:pic>
      <p:sp>
        <p:nvSpPr>
          <p:cNvPr id="122" name="Google Shape;122;g276c74b7f90_0_89"/>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76c74b7f90_0_89"/>
          <p:cNvSpPr/>
          <p:nvPr/>
        </p:nvSpPr>
        <p:spPr>
          <a:xfrm>
            <a:off x="14835454" y="1384300"/>
            <a:ext cx="3785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76c74b7f90_0_89"/>
          <p:cNvSpPr/>
          <p:nvPr/>
        </p:nvSpPr>
        <p:spPr>
          <a:xfrm>
            <a:off x="14835454" y="1384300"/>
            <a:ext cx="398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Dragon Taming</a:t>
            </a:r>
            <a:endParaRPr b="0" i="0" sz="4800" u="none" cap="none" strike="noStrike">
              <a:solidFill>
                <a:schemeClr val="dk1"/>
              </a:solidFill>
              <a:latin typeface="Calibri"/>
              <a:ea typeface="Calibri"/>
              <a:cs typeface="Calibri"/>
              <a:sym typeface="Calibri"/>
            </a:endParaRPr>
          </a:p>
        </p:txBody>
      </p:sp>
      <p:sp>
        <p:nvSpPr>
          <p:cNvPr id="125" name="Google Shape;125;g276c74b7f90_0_89"/>
          <p:cNvSpPr/>
          <p:nvPr/>
        </p:nvSpPr>
        <p:spPr>
          <a:xfrm>
            <a:off x="12663483" y="27559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76c74b7f90_0_89"/>
          <p:cNvSpPr/>
          <p:nvPr/>
        </p:nvSpPr>
        <p:spPr>
          <a:xfrm>
            <a:off x="12595741" y="27559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27" name="Google Shape;127;g276c74b7f90_0_89"/>
          <p:cNvPicPr preferRelativeResize="0"/>
          <p:nvPr/>
        </p:nvPicPr>
        <p:blipFill rotWithShape="1">
          <a:blip r:embed="rId9">
            <a:alphaModFix/>
          </a:blip>
          <a:srcRect b="0" l="0" r="0" t="0"/>
          <a:stretch/>
        </p:blipFill>
        <p:spPr>
          <a:xfrm>
            <a:off x="12663483" y="5194300"/>
            <a:ext cx="8129016" cy="740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32" name="Shape 132"/>
        <p:cNvGrpSpPr/>
        <p:nvPr/>
      </p:nvGrpSpPr>
      <p:grpSpPr>
        <a:xfrm>
          <a:off x="0" y="0"/>
          <a:ext cx="0" cy="0"/>
          <a:chOff x="0" y="0"/>
          <a:chExt cx="0" cy="0"/>
        </a:xfrm>
      </p:grpSpPr>
      <p:pic>
        <p:nvPicPr>
          <p:cNvPr descr=" " id="133" name="Google Shape;133;g276c74b7f90_0_111"/>
          <p:cNvPicPr preferRelativeResize="0"/>
          <p:nvPr/>
        </p:nvPicPr>
        <p:blipFill rotWithShape="1">
          <a:blip r:embed="rId3">
            <a:alphaModFix/>
          </a:blip>
          <a:srcRect b="0" l="0" r="0" t="0"/>
          <a:stretch/>
        </p:blipFill>
        <p:spPr>
          <a:xfrm>
            <a:off x="16976810" y="0"/>
            <a:ext cx="7410237" cy="7703815"/>
          </a:xfrm>
          <a:prstGeom prst="rect">
            <a:avLst/>
          </a:prstGeom>
          <a:noFill/>
          <a:ln>
            <a:noFill/>
          </a:ln>
        </p:spPr>
      </p:pic>
      <p:pic>
        <p:nvPicPr>
          <p:cNvPr descr=" " id="134" name="Google Shape;134;g276c74b7f90_0_111"/>
          <p:cNvPicPr preferRelativeResize="0"/>
          <p:nvPr/>
        </p:nvPicPr>
        <p:blipFill rotWithShape="1">
          <a:blip r:embed="rId4">
            <a:alphaModFix/>
          </a:blip>
          <a:srcRect b="0" l="0" r="0" t="0"/>
          <a:stretch/>
        </p:blipFill>
        <p:spPr>
          <a:xfrm>
            <a:off x="15987041" y="0"/>
            <a:ext cx="8400007" cy="7878861"/>
          </a:xfrm>
          <a:prstGeom prst="rect">
            <a:avLst/>
          </a:prstGeom>
          <a:noFill/>
          <a:ln>
            <a:noFill/>
          </a:ln>
        </p:spPr>
      </p:pic>
      <p:pic>
        <p:nvPicPr>
          <p:cNvPr descr=" " id="135" name="Google Shape;135;g276c74b7f90_0_111"/>
          <p:cNvPicPr preferRelativeResize="0"/>
          <p:nvPr/>
        </p:nvPicPr>
        <p:blipFill rotWithShape="1">
          <a:blip r:embed="rId5">
            <a:alphaModFix/>
          </a:blip>
          <a:srcRect b="0" l="0" r="0" t="0"/>
          <a:stretch/>
        </p:blipFill>
        <p:spPr>
          <a:xfrm>
            <a:off x="0" y="7921681"/>
            <a:ext cx="8131418" cy="5794319"/>
          </a:xfrm>
          <a:prstGeom prst="rect">
            <a:avLst/>
          </a:prstGeom>
          <a:noFill/>
          <a:ln>
            <a:noFill/>
          </a:ln>
        </p:spPr>
      </p:pic>
      <p:pic>
        <p:nvPicPr>
          <p:cNvPr descr=" " id="136" name="Google Shape;136;g276c74b7f90_0_111"/>
          <p:cNvPicPr preferRelativeResize="0"/>
          <p:nvPr/>
        </p:nvPicPr>
        <p:blipFill rotWithShape="1">
          <a:blip r:embed="rId6">
            <a:alphaModFix/>
          </a:blip>
          <a:srcRect b="0" l="0" r="0" t="0"/>
          <a:stretch/>
        </p:blipFill>
        <p:spPr>
          <a:xfrm>
            <a:off x="0" y="5339742"/>
            <a:ext cx="11457605" cy="8376258"/>
          </a:xfrm>
          <a:prstGeom prst="rect">
            <a:avLst/>
          </a:prstGeom>
          <a:noFill/>
          <a:ln>
            <a:noFill/>
          </a:ln>
        </p:spPr>
      </p:pic>
      <p:sp>
        <p:nvSpPr>
          <p:cNvPr id="137" name="Google Shape;137;g276c74b7f90_0_1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g276c74b7f90_0_11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39" name="Google Shape;139;g276c74b7f90_0_111"/>
          <p:cNvPicPr preferRelativeResize="0"/>
          <p:nvPr/>
        </p:nvPicPr>
        <p:blipFill rotWithShape="1">
          <a:blip r:embed="rId8">
            <a:alphaModFix/>
          </a:blip>
          <a:srcRect b="0" l="0" r="0" t="0"/>
          <a:stretch/>
        </p:blipFill>
        <p:spPr>
          <a:xfrm>
            <a:off x="0" y="1384300"/>
            <a:ext cx="5458634" cy="4437887"/>
          </a:xfrm>
          <a:prstGeom prst="rect">
            <a:avLst/>
          </a:prstGeom>
          <a:noFill/>
          <a:ln>
            <a:noFill/>
          </a:ln>
        </p:spPr>
      </p:pic>
      <p:sp>
        <p:nvSpPr>
          <p:cNvPr id="140" name="Google Shape;140;g276c74b7f90_0_111"/>
          <p:cNvSpPr/>
          <p:nvPr/>
        </p:nvSpPr>
        <p:spPr>
          <a:xfrm>
            <a:off x="5842730" y="4229100"/>
            <a:ext cx="13603500" cy="392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76c74b7f90_0_111"/>
          <p:cNvSpPr/>
          <p:nvPr/>
        </p:nvSpPr>
        <p:spPr>
          <a:xfrm>
            <a:off x="5842730" y="4229100"/>
            <a:ext cx="13806600" cy="325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2" name="Google Shape;142;g276c74b7f90_0_111"/>
          <p:cNvSpPr/>
          <p:nvPr/>
        </p:nvSpPr>
        <p:spPr>
          <a:xfrm>
            <a:off x="16029403" y="7581900"/>
            <a:ext cx="35691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Lobster"/>
              <a:buNone/>
            </a:pPr>
            <a:r>
              <a:rPr b="0" i="0" lang="en-US" sz="3600" u="none" cap="none" strike="noStrike">
                <a:solidFill>
                  <a:srgbClr val="0E0E0E"/>
                </a:solidFill>
                <a:latin typeface="Lobster"/>
                <a:ea typeface="Lobster"/>
                <a:cs typeface="Lobster"/>
                <a:sym typeface="Lobster"/>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47" name="Shape 147"/>
        <p:cNvGrpSpPr/>
        <p:nvPr/>
      </p:nvGrpSpPr>
      <p:grpSpPr>
        <a:xfrm>
          <a:off x="0" y="0"/>
          <a:ext cx="0" cy="0"/>
          <a:chOff x="0" y="0"/>
          <a:chExt cx="0" cy="0"/>
        </a:xfrm>
      </p:grpSpPr>
      <p:pic>
        <p:nvPicPr>
          <p:cNvPr descr=" " id="148" name="Google Shape;148;g276c74b7f90_0_125"/>
          <p:cNvPicPr preferRelativeResize="0"/>
          <p:nvPr/>
        </p:nvPicPr>
        <p:blipFill rotWithShape="1">
          <a:blip r:embed="rId3">
            <a:alphaModFix/>
          </a:blip>
          <a:srcRect b="0" l="0" r="0" t="0"/>
          <a:stretch/>
        </p:blipFill>
        <p:spPr>
          <a:xfrm>
            <a:off x="3251606" y="3111500"/>
            <a:ext cx="15203800" cy="10604500"/>
          </a:xfrm>
          <a:prstGeom prst="rect">
            <a:avLst/>
          </a:prstGeom>
          <a:noFill/>
          <a:ln>
            <a:noFill/>
          </a:ln>
        </p:spPr>
      </p:pic>
      <p:pic>
        <p:nvPicPr>
          <p:cNvPr descr=" " id="149" name="Google Shape;149;g276c74b7f90_0_125"/>
          <p:cNvPicPr preferRelativeResize="0"/>
          <p:nvPr/>
        </p:nvPicPr>
        <p:blipFill rotWithShape="1">
          <a:blip r:embed="rId4">
            <a:alphaModFix/>
          </a:blip>
          <a:srcRect b="0" l="0" r="0" t="0"/>
          <a:stretch/>
        </p:blipFill>
        <p:spPr>
          <a:xfrm>
            <a:off x="0" y="2273300"/>
            <a:ext cx="23154994" cy="11442700"/>
          </a:xfrm>
          <a:prstGeom prst="rect">
            <a:avLst/>
          </a:prstGeom>
          <a:noFill/>
          <a:ln>
            <a:noFill/>
          </a:ln>
        </p:spPr>
      </p:pic>
      <p:sp>
        <p:nvSpPr>
          <p:cNvPr id="150" name="Google Shape;150;g276c74b7f90_0_1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g276c74b7f90_0_1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2" name="Google Shape;152;g276c74b7f90_0_125"/>
          <p:cNvPicPr preferRelativeResize="0"/>
          <p:nvPr/>
        </p:nvPicPr>
        <p:blipFill rotWithShape="1">
          <a:blip r:embed="rId6">
            <a:alphaModFix/>
          </a:blip>
          <a:srcRect b="0" l="0" r="0" t="0"/>
          <a:stretch/>
        </p:blipFill>
        <p:spPr>
          <a:xfrm>
            <a:off x="8395749" y="1866900"/>
            <a:ext cx="7595549" cy="10147300"/>
          </a:xfrm>
          <a:prstGeom prst="rect">
            <a:avLst/>
          </a:prstGeom>
          <a:noFill/>
          <a:ln>
            <a:noFill/>
          </a:ln>
        </p:spPr>
      </p:pic>
      <p:sp>
        <p:nvSpPr>
          <p:cNvPr id="153" name="Google Shape;153;g276c74b7f90_0_125"/>
          <p:cNvSpPr/>
          <p:nvPr/>
        </p:nvSpPr>
        <p:spPr>
          <a:xfrm>
            <a:off x="3086486" y="1866900"/>
            <a:ext cx="43692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76c74b7f90_0_125"/>
          <p:cNvSpPr/>
          <p:nvPr/>
        </p:nvSpPr>
        <p:spPr>
          <a:xfrm>
            <a:off x="3086486" y="1866900"/>
            <a:ext cx="45726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Dragon Taming Technique</a:t>
            </a:r>
            <a:endParaRPr b="0" i="0" sz="4800" u="none" cap="none" strike="noStrike">
              <a:solidFill>
                <a:schemeClr val="dk1"/>
              </a:solidFill>
              <a:latin typeface="Calibri"/>
              <a:ea typeface="Calibri"/>
              <a:cs typeface="Calibri"/>
              <a:sym typeface="Calibri"/>
            </a:endParaRPr>
          </a:p>
        </p:txBody>
      </p:sp>
      <p:sp>
        <p:nvSpPr>
          <p:cNvPr id="155" name="Google Shape;155;g276c74b7f90_0_125"/>
          <p:cNvSpPr/>
          <p:nvPr/>
        </p:nvSpPr>
        <p:spPr>
          <a:xfrm>
            <a:off x="3086486" y="36957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6" name="Google Shape;156;g276c74b7f90_0_125"/>
          <p:cNvSpPr/>
          <p:nvPr/>
        </p:nvSpPr>
        <p:spPr>
          <a:xfrm>
            <a:off x="16931216" y="6527800"/>
            <a:ext cx="43692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76c74b7f90_0_125"/>
          <p:cNvSpPr/>
          <p:nvPr/>
        </p:nvSpPr>
        <p:spPr>
          <a:xfrm>
            <a:off x="16931216" y="6527800"/>
            <a:ext cx="45726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Lobster"/>
              <a:buNone/>
            </a:pPr>
            <a:r>
              <a:rPr b="0" i="0" lang="en-US" sz="4800" u="none" cap="none" strike="noStrike">
                <a:solidFill>
                  <a:srgbClr val="0E0E0E"/>
                </a:solidFill>
                <a:latin typeface="Lobster"/>
                <a:ea typeface="Lobster"/>
                <a:cs typeface="Lobster"/>
                <a:sym typeface="Lobster"/>
              </a:rPr>
              <a:t>The Art of Unicorn Sighting</a:t>
            </a:r>
            <a:endParaRPr b="0" i="0" sz="4800" u="none" cap="none" strike="noStrike">
              <a:solidFill>
                <a:schemeClr val="dk1"/>
              </a:solidFill>
              <a:latin typeface="Calibri"/>
              <a:ea typeface="Calibri"/>
              <a:cs typeface="Calibri"/>
              <a:sym typeface="Calibri"/>
            </a:endParaRPr>
          </a:p>
        </p:txBody>
      </p:sp>
      <p:sp>
        <p:nvSpPr>
          <p:cNvPr id="158" name="Google Shape;158;g276c74b7f90_0_125"/>
          <p:cNvSpPr/>
          <p:nvPr/>
        </p:nvSpPr>
        <p:spPr>
          <a:xfrm>
            <a:off x="16931216" y="83566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BBF4"/>
        </a:solidFill>
      </p:bgPr>
    </p:bg>
    <p:spTree>
      <p:nvGrpSpPr>
        <p:cNvPr id="163" name="Shape 163"/>
        <p:cNvGrpSpPr/>
        <p:nvPr/>
      </p:nvGrpSpPr>
      <p:grpSpPr>
        <a:xfrm>
          <a:off x="0" y="0"/>
          <a:ext cx="0" cy="0"/>
          <a:chOff x="0" y="0"/>
          <a:chExt cx="0" cy="0"/>
        </a:xfrm>
      </p:grpSpPr>
      <p:pic>
        <p:nvPicPr>
          <p:cNvPr descr=" " id="164" name="Google Shape;164;g276c74b7f90_0_140"/>
          <p:cNvPicPr preferRelativeResize="0"/>
          <p:nvPr/>
        </p:nvPicPr>
        <p:blipFill rotWithShape="1">
          <a:blip r:embed="rId3">
            <a:alphaModFix/>
          </a:blip>
          <a:srcRect b="0" l="0" r="0" t="0"/>
          <a:stretch/>
        </p:blipFill>
        <p:spPr>
          <a:xfrm>
            <a:off x="3772371" y="1663700"/>
            <a:ext cx="18277588" cy="12052300"/>
          </a:xfrm>
          <a:prstGeom prst="rect">
            <a:avLst/>
          </a:prstGeom>
          <a:noFill/>
          <a:ln>
            <a:noFill/>
          </a:ln>
        </p:spPr>
      </p:pic>
      <p:pic>
        <p:nvPicPr>
          <p:cNvPr descr=" " id="165" name="Google Shape;165;g276c74b7f90_0_140"/>
          <p:cNvPicPr preferRelativeResize="0"/>
          <p:nvPr/>
        </p:nvPicPr>
        <p:blipFill rotWithShape="1">
          <a:blip r:embed="rId4">
            <a:alphaModFix/>
          </a:blip>
          <a:srcRect b="0" l="0" r="0" t="0"/>
          <a:stretch/>
        </p:blipFill>
        <p:spPr>
          <a:xfrm>
            <a:off x="584273" y="5168900"/>
            <a:ext cx="23231204" cy="8547100"/>
          </a:xfrm>
          <a:prstGeom prst="rect">
            <a:avLst/>
          </a:prstGeom>
          <a:noFill/>
          <a:ln>
            <a:noFill/>
          </a:ln>
        </p:spPr>
      </p:pic>
      <p:sp>
        <p:nvSpPr>
          <p:cNvPr id="166" name="Google Shape;166;g276c74b7f90_0_140"/>
          <p:cNvSpPr/>
          <p:nvPr/>
        </p:nvSpPr>
        <p:spPr>
          <a:xfrm>
            <a:off x="2091528" y="7493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Lobster"/>
              <a:buNone/>
            </a:pPr>
            <a:r>
              <a:rPr b="0" i="0" lang="en-US" sz="8000" u="none" cap="none" strike="noStrike">
                <a:solidFill>
                  <a:srgbClr val="272727"/>
                </a:solidFill>
                <a:latin typeface="Lobster"/>
                <a:ea typeface="Lobster"/>
                <a:cs typeface="Lobster"/>
                <a:sym typeface="Lobster"/>
              </a:rPr>
              <a:t>The Magic of Dragons: A Research</a:t>
            </a:r>
            <a:endParaRPr b="0" i="0" sz="8000" u="none" cap="none" strike="noStrike">
              <a:solidFill>
                <a:schemeClr val="dk1"/>
              </a:solidFill>
              <a:latin typeface="Calibri"/>
              <a:ea typeface="Calibri"/>
              <a:cs typeface="Calibri"/>
              <a:sym typeface="Calibri"/>
            </a:endParaRPr>
          </a:p>
        </p:txBody>
      </p:sp>
      <p:sp>
        <p:nvSpPr>
          <p:cNvPr id="167" name="Google Shape;167;g276c74b7f90_0_140"/>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76c74b7f90_0_140"/>
          <p:cNvSpPr/>
          <p:nvPr/>
        </p:nvSpPr>
        <p:spPr>
          <a:xfrm>
            <a:off x="2146568" y="4025900"/>
            <a:ext cx="8205300" cy="8204100"/>
          </a:xfrm>
          <a:prstGeom prst="ellipse">
            <a:avLst/>
          </a:prstGeom>
          <a:solidFill>
            <a:srgbClr val="013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76c74b7f90_0_140"/>
          <p:cNvSpPr/>
          <p:nvPr/>
        </p:nvSpPr>
        <p:spPr>
          <a:xfrm>
            <a:off x="3175397" y="5918200"/>
            <a:ext cx="6160200" cy="6159600"/>
          </a:xfrm>
          <a:prstGeom prst="ellipse">
            <a:avLst/>
          </a:prstGeom>
          <a:solidFill>
            <a:srgbClr val="5BD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76c74b7f90_0_140"/>
          <p:cNvSpPr/>
          <p:nvPr/>
        </p:nvSpPr>
        <p:spPr>
          <a:xfrm>
            <a:off x="4204225" y="7797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76c74b7f90_0_140"/>
          <p:cNvSpPr/>
          <p:nvPr/>
        </p:nvSpPr>
        <p:spPr>
          <a:xfrm>
            <a:off x="5537892" y="4546600"/>
            <a:ext cx="1410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Lobster"/>
              <a:buNone/>
            </a:pPr>
            <a:r>
              <a:rPr b="0" i="0" lang="en-US" sz="4800" u="none" cap="none" strike="noStrike">
                <a:solidFill>
                  <a:srgbClr val="FFFFFF"/>
                </a:solidFill>
                <a:latin typeface="Lobster"/>
                <a:ea typeface="Lobster"/>
                <a:cs typeface="Lobster"/>
                <a:sym typeface="Lobster"/>
              </a:rPr>
              <a:t>6.7M</a:t>
            </a:r>
            <a:endParaRPr b="0" i="0" sz="4800" u="none" cap="none" strike="noStrike">
              <a:solidFill>
                <a:schemeClr val="dk1"/>
              </a:solidFill>
              <a:latin typeface="Calibri"/>
              <a:ea typeface="Calibri"/>
              <a:cs typeface="Calibri"/>
              <a:sym typeface="Calibri"/>
            </a:endParaRPr>
          </a:p>
        </p:txBody>
      </p:sp>
      <p:sp>
        <p:nvSpPr>
          <p:cNvPr id="172" name="Google Shape;172;g276c74b7f90_0_140"/>
          <p:cNvSpPr/>
          <p:nvPr/>
        </p:nvSpPr>
        <p:spPr>
          <a:xfrm>
            <a:off x="5525191" y="9359900"/>
            <a:ext cx="1460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2.3M</a:t>
            </a:r>
            <a:endParaRPr b="0" i="0" sz="4800" u="none" cap="none" strike="noStrike">
              <a:solidFill>
                <a:schemeClr val="dk1"/>
              </a:solidFill>
              <a:latin typeface="Calibri"/>
              <a:ea typeface="Calibri"/>
              <a:cs typeface="Calibri"/>
              <a:sym typeface="Calibri"/>
            </a:endParaRPr>
          </a:p>
        </p:txBody>
      </p:sp>
      <p:sp>
        <p:nvSpPr>
          <p:cNvPr id="173" name="Google Shape;173;g276c74b7f90_0_140"/>
          <p:cNvSpPr/>
          <p:nvPr/>
        </p:nvSpPr>
        <p:spPr>
          <a:xfrm>
            <a:off x="5563295" y="6426200"/>
            <a:ext cx="1371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C90"/>
              </a:buClr>
              <a:buSzPts val="4800"/>
              <a:buFont typeface="Lobster"/>
              <a:buNone/>
            </a:pPr>
            <a:r>
              <a:rPr b="0" i="0" lang="en-US" sz="4800" u="none" cap="none" strike="noStrike">
                <a:solidFill>
                  <a:srgbClr val="013C90"/>
                </a:solidFill>
                <a:latin typeface="Lobster"/>
                <a:ea typeface="Lobster"/>
                <a:cs typeface="Lobster"/>
                <a:sym typeface="Lobster"/>
              </a:rPr>
              <a:t>4.4M</a:t>
            </a:r>
            <a:endParaRPr b="0" i="0" sz="4800" u="none" cap="none" strike="noStrike">
              <a:solidFill>
                <a:schemeClr val="dk1"/>
              </a:solidFill>
              <a:latin typeface="Calibri"/>
              <a:ea typeface="Calibri"/>
              <a:cs typeface="Calibri"/>
              <a:sym typeface="Calibri"/>
            </a:endParaRPr>
          </a:p>
        </p:txBody>
      </p:sp>
      <p:sp>
        <p:nvSpPr>
          <p:cNvPr id="174" name="Google Shape;174;g276c74b7f90_0_1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276c74b7f90_0_14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6" name="Google Shape;176;g276c74b7f90_0_140"/>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76c74b7f90_0_140"/>
          <p:cNvPicPr preferRelativeResize="0"/>
          <p:nvPr/>
        </p:nvPicPr>
        <p:blipFill rotWithShape="1">
          <a:blip r:embed="rId6">
            <a:alphaModFix/>
          </a:blip>
          <a:srcRect b="0" l="0" r="0" t="0"/>
          <a:stretch/>
        </p:blipFill>
        <p:spPr>
          <a:xfrm>
            <a:off x="12638080" y="3594100"/>
            <a:ext cx="1115882" cy="1117600"/>
          </a:xfrm>
          <a:prstGeom prst="rect">
            <a:avLst/>
          </a:prstGeom>
          <a:noFill/>
          <a:ln>
            <a:noFill/>
          </a:ln>
        </p:spPr>
      </p:pic>
      <p:sp>
        <p:nvSpPr>
          <p:cNvPr id="178" name="Google Shape;178;g276c74b7f90_0_140"/>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76c74b7f90_0_140"/>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0" name="Google Shape;180;g276c74b7f90_0_140"/>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76c74b7f90_0_140"/>
          <p:cNvPicPr preferRelativeResize="0"/>
          <p:nvPr/>
        </p:nvPicPr>
        <p:blipFill rotWithShape="1">
          <a:blip r:embed="rId7">
            <a:alphaModFix/>
          </a:blip>
          <a:srcRect b="0" l="0" r="0" t="0"/>
          <a:stretch/>
        </p:blipFill>
        <p:spPr>
          <a:xfrm>
            <a:off x="12638080" y="6946900"/>
            <a:ext cx="1117740" cy="1117600"/>
          </a:xfrm>
          <a:prstGeom prst="rect">
            <a:avLst/>
          </a:prstGeom>
          <a:noFill/>
          <a:ln>
            <a:noFill/>
          </a:ln>
        </p:spPr>
      </p:pic>
      <p:sp>
        <p:nvSpPr>
          <p:cNvPr id="182" name="Google Shape;182;g276c74b7f90_0_140"/>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76c74b7f90_0_140"/>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4" name="Google Shape;184;g276c74b7f90_0_140"/>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276c74b7f90_0_140"/>
          <p:cNvPicPr preferRelativeResize="0"/>
          <p:nvPr/>
        </p:nvPicPr>
        <p:blipFill rotWithShape="1">
          <a:blip r:embed="rId8">
            <a:alphaModFix/>
          </a:blip>
          <a:srcRect b="0" l="0" r="0" t="0"/>
          <a:stretch/>
        </p:blipFill>
        <p:spPr>
          <a:xfrm>
            <a:off x="12638080" y="10299700"/>
            <a:ext cx="1114034" cy="1117600"/>
          </a:xfrm>
          <a:prstGeom prst="rect">
            <a:avLst/>
          </a:prstGeom>
          <a:noFill/>
          <a:ln>
            <a:noFill/>
          </a:ln>
        </p:spPr>
      </p:pic>
      <p:sp>
        <p:nvSpPr>
          <p:cNvPr id="186" name="Google Shape;186;g276c74b7f90_0_140"/>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76c74b7f90_0_140"/>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2024-07-08T07:14:52Z</dcterms:created>
  <dc:creator>PptxGenJS</dc:creator>
</cp:coreProperties>
</file>