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slideLayout" Target="../slideLayouts/slideLayout1.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6"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7" Type="http://schemas.openxmlformats.org/officeDocument/2006/relationships/image" Target="../media/image-25-6.png"/><Relationship Id="rId8" Type="http://schemas.openxmlformats.org/officeDocument/2006/relationships/slideLayout" Target="../slideLayouts/slideLayout1.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2676525"/>
            <a:ext cx="13706475" cy="7610475"/>
          </a:xfrm>
          <a:prstGeom prst="rect">
            <a:avLst/>
          </a:prstGeom>
        </p:spPr>
      </p:pic>
      <p:pic>
        <p:nvPicPr>
          <p:cNvPr id="3" name="Image 1" descr="preencoded.png">    </p:cNvPr>
          <p:cNvPicPr>
            <a:picLocks noChangeAspect="1"/>
          </p:cNvPicPr>
          <p:nvPr/>
        </p:nvPicPr>
        <p:blipFill>
          <a:blip r:embed="rId2"/>
          <a:stretch>
            <a:fillRect/>
          </a:stretch>
        </p:blipFill>
        <p:spPr>
          <a:xfrm>
            <a:off x="438150" y="5305425"/>
            <a:ext cx="17421225" cy="4981575"/>
          </a:xfrm>
          <a:prstGeom prst="rect">
            <a:avLst/>
          </a:prstGeom>
        </p:spPr>
      </p:pic>
      <p:sp>
        <p:nvSpPr>
          <p:cNvPr id="4" name="Text 0"/>
          <p:cNvSpPr/>
          <p:nvPr/>
        </p:nvSpPr>
        <p:spPr>
          <a:xfrm>
            <a:off x="1857375" y="1438275"/>
            <a:ext cx="8367712" cy="6253163"/>
          </a:xfrm>
          <a:prstGeom prst="rect">
            <a:avLst/>
          </a:prstGeom>
          <a:noFill/>
          <a:ln/>
        </p:spPr>
        <p:txBody>
          <a:bodyPr wrap="square" lIns="0" tIns="0" rIns="0" bIns="0" rtlCol="0" anchor="t"/>
          <a:lstStyle/>
          <a:p>
            <a:pPr algn="l" indent="0" marL="0">
              <a:buNone/>
            </a:pPr>
            <a:r>
              <a:rPr lang="en-US" sz="30750" u="none" dirty="0">
                <a:solidFill>
                  <a:srgbClr val="FFFFFF"/>
                </a:solidFill>
                <a:latin typeface="Lobster" pitchFamily="34" charset="0"/>
                <a:ea typeface="Lobster" pitchFamily="34" charset="-122"/>
                <a:cs typeface="Lobster" pitchFamily="34" charset="-120"/>
              </a:rPr>
              <a:t>Milk </a:t>
            </a:r>
            <a:endParaRPr lang="en-US" sz="30750" dirty="0"/>
          </a:p>
        </p:txBody>
      </p:sp>
      <p:sp>
        <p:nvSpPr>
          <p:cNvPr id="5" name="Text 1"/>
          <p:cNvSpPr/>
          <p:nvPr/>
        </p:nvSpPr>
        <p:spPr>
          <a:xfrm>
            <a:off x="1857375" y="5876925"/>
            <a:ext cx="7122795" cy="2042160"/>
          </a:xfrm>
          <a:prstGeom prst="rect">
            <a:avLst/>
          </a:prstGeom>
          <a:noFill/>
          <a:ln/>
        </p:spPr>
        <p:txBody>
          <a:bodyPr wrap="square" lIns="0" tIns="0" rIns="0" bIns="0" rtlCol="0" anchor="t"/>
          <a:lstStyle/>
          <a:p>
            <a:pPr algn="l" indent="0" marL="0">
              <a:buNone/>
            </a:pPr>
            <a:r>
              <a:rPr lang="en-US" sz="4800" u="none" dirty="0">
                <a:solidFill>
                  <a:srgbClr val="017CC2"/>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44051" name="Group"/>
          <p:cNvGrpSpPr/>
          <p:nvPr/>
        </p:nvGrpSpPr>
        <p:grpSpPr>
          <a:xfrm>
            <a:off x="17235487" y="8456817"/>
            <a:ext cx="1463470" cy="1601583"/>
            <a:chOff x="17235487" y="8456817"/>
            <a:chExt cx="1463470" cy="1601583"/>
          </a:xfrm>
        </p:grpSpPr>
        <p:pic>
          <p:nvPicPr>
            <p:cNvPr id="6"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7"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8" name="Image 3" descr="preencoded.png">    </p:cNvPr>
          <p:cNvPicPr>
            <a:picLocks noChangeAspect="1"/>
          </p:cNvPicPr>
          <p:nvPr/>
        </p:nvPicPr>
        <p:blipFill>
          <a:blip r:embed="rId4"/>
          <a:stretch>
            <a:fillRect/>
          </a:stretch>
        </p:blipFill>
        <p:spPr>
          <a:xfrm>
            <a:off x="8353425" y="1662113"/>
            <a:ext cx="9820275" cy="69627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731016" y="0"/>
            <a:ext cx="5556984" cy="5777859"/>
          </a:xfrm>
          <a:prstGeom prst="rect">
            <a:avLst/>
          </a:prstGeom>
        </p:spPr>
      </p:pic>
      <p:pic>
        <p:nvPicPr>
          <p:cNvPr id="3" name="Image 1" descr="preencoded.png">    </p:cNvPr>
          <p:cNvPicPr>
            <a:picLocks noChangeAspect="1"/>
          </p:cNvPicPr>
          <p:nvPr/>
        </p:nvPicPr>
        <p:blipFill>
          <a:blip r:embed="rId2"/>
          <a:stretch>
            <a:fillRect/>
          </a:stretch>
        </p:blipFill>
        <p:spPr>
          <a:xfrm>
            <a:off x="11988782" y="0"/>
            <a:ext cx="6299218" cy="5909147"/>
          </a:xfrm>
          <a:prstGeom prst="rect">
            <a:avLst/>
          </a:prstGeom>
        </p:spPr>
      </p:pic>
      <p:pic>
        <p:nvPicPr>
          <p:cNvPr id="4" name="Image 2" descr="preencoded.png">    </p:cNvPr>
          <p:cNvPicPr>
            <a:picLocks noChangeAspect="1"/>
          </p:cNvPicPr>
          <p:nvPr/>
        </p:nvPicPr>
        <p:blipFill>
          <a:blip r:embed="rId3"/>
          <a:stretch>
            <a:fillRect/>
          </a:stretch>
        </p:blipFill>
        <p:spPr>
          <a:xfrm>
            <a:off x="0" y="5941262"/>
            <a:ext cx="6097802" cy="4345738"/>
          </a:xfrm>
          <a:prstGeom prst="rect">
            <a:avLst/>
          </a:prstGeom>
        </p:spPr>
      </p:pic>
      <p:pic>
        <p:nvPicPr>
          <p:cNvPr id="5" name="Image 3" descr="preencoded.png">    </p:cNvPr>
          <p:cNvPicPr>
            <a:picLocks noChangeAspect="1"/>
          </p:cNvPicPr>
          <p:nvPr/>
        </p:nvPicPr>
        <p:blipFill>
          <a:blip r:embed="rId4"/>
          <a:stretch>
            <a:fillRect/>
          </a:stretch>
        </p:blipFill>
        <p:spPr>
          <a:xfrm>
            <a:off x="0" y="4004808"/>
            <a:ext cx="8592129" cy="6282192"/>
          </a:xfrm>
          <a:prstGeom prst="rect">
            <a:avLst/>
          </a:prstGeom>
        </p:spPr>
      </p:pic>
      <p:grpSp>
        <p:nvGrpSpPr>
          <p:cNvPr id="6514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10359390" y="3171825"/>
            <a:ext cx="4760595" cy="1950720"/>
          </a:xfrm>
          <a:prstGeom prst="rect">
            <a:avLst/>
          </a:prstGeom>
          <a:noFill/>
          <a:ln/>
        </p:spPr>
        <p:txBody>
          <a:bodyPr wrap="square" lIns="0" tIns="0" rIns="0" bIns="0" rtlCol="0" anchor="t"/>
          <a:lstStyle/>
          <a:p>
            <a:pPr algn="ctr" indent="0" marL="0">
              <a:buNone/>
            </a:pPr>
            <a:r>
              <a:rPr lang="en-US" sz="9600" u="none" dirty="0">
                <a:solidFill>
                  <a:srgbClr val="FFFFFF"/>
                </a:solidFill>
                <a:latin typeface="Lobster" pitchFamily="34" charset="0"/>
                <a:ea typeface="Lobster" pitchFamily="34" charset="-122"/>
                <a:cs typeface="Lobster" pitchFamily="34" charset="-120"/>
              </a:rPr>
              <a:t>Welcome</a:t>
            </a:r>
            <a:endParaRPr lang="en-US" sz="9600" dirty="0"/>
          </a:p>
        </p:txBody>
      </p:sp>
      <p:sp>
        <p:nvSpPr>
          <p:cNvPr id="9" name="Text 2"/>
          <p:cNvSpPr/>
          <p:nvPr/>
        </p:nvSpPr>
        <p:spPr>
          <a:xfrm>
            <a:off x="9646920" y="4762500"/>
            <a:ext cx="6185535" cy="3307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0" name="Image 5" descr="preencoded.png">    </p:cNvPr>
          <p:cNvPicPr>
            <a:picLocks noChangeAspect="1"/>
          </p:cNvPicPr>
          <p:nvPr/>
        </p:nvPicPr>
        <p:blipFill>
          <a:blip r:embed="rId6"/>
          <a:stretch>
            <a:fillRect/>
          </a:stretch>
        </p:blipFill>
        <p:spPr>
          <a:xfrm>
            <a:off x="933450" y="1876425"/>
            <a:ext cx="8077200" cy="6629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898"/>
            <a:ext cx="7089339" cy="6438102"/>
          </a:xfrm>
          <a:prstGeom prst="rect">
            <a:avLst/>
          </a:prstGeom>
        </p:spPr>
      </p:pic>
      <p:pic>
        <p:nvPicPr>
          <p:cNvPr id="3" name="Image 1" descr="preencoded.png">    </p:cNvPr>
          <p:cNvPicPr>
            <a:picLocks noChangeAspect="1"/>
          </p:cNvPicPr>
          <p:nvPr/>
        </p:nvPicPr>
        <p:blipFill>
          <a:blip r:embed="rId2"/>
          <a:stretch>
            <a:fillRect/>
          </a:stretch>
        </p:blipFill>
        <p:spPr>
          <a:xfrm>
            <a:off x="8179310" y="1790851"/>
            <a:ext cx="10108690" cy="8496149"/>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59"/>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9"/>
          </a:xfrm>
          <a:prstGeom prst="rect">
            <a:avLst/>
          </a:prstGeom>
        </p:spPr>
      </p:pic>
      <p:sp>
        <p:nvSpPr>
          <p:cNvPr id="6" name="Text 0"/>
          <p:cNvSpPr/>
          <p:nvPr/>
        </p:nvSpPr>
        <p:spPr>
          <a:xfrm>
            <a:off x="5025390" y="771525"/>
            <a:ext cx="8237220" cy="1950720"/>
          </a:xfrm>
          <a:prstGeom prst="rect">
            <a:avLst/>
          </a:prstGeom>
          <a:noFill/>
          <a:ln/>
        </p:spPr>
        <p:txBody>
          <a:bodyPr wrap="square" lIns="0" tIns="0" rIns="0" bIns="0" rtlCol="0" anchor="t"/>
          <a:lstStyle/>
          <a:p>
            <a:pPr algn="ctr" indent="0" marL="0">
              <a:buNone/>
            </a:pPr>
            <a:r>
              <a:rPr lang="en-US" sz="9600" u="none" dirty="0">
                <a:solidFill>
                  <a:srgbClr val="FFFFFF"/>
                </a:solidFill>
                <a:latin typeface="Lobster" pitchFamily="34" charset="0"/>
                <a:ea typeface="Lobster" pitchFamily="34" charset="-122"/>
                <a:cs typeface="Lobster" pitchFamily="34" charset="-120"/>
              </a:rPr>
              <a:t>Table of Contents</a:t>
            </a:r>
            <a:endParaRPr lang="en-US" sz="9600" dirty="0"/>
          </a:p>
        </p:txBody>
      </p:sp>
      <p:grpSp>
        <p:nvGrpSpPr>
          <p:cNvPr id="16824" name="Group"/>
          <p:cNvGrpSpPr/>
          <p:nvPr/>
        </p:nvGrpSpPr>
        <p:grpSpPr>
          <a:xfrm>
            <a:off x="3857625" y="2914650"/>
            <a:ext cx="1219200" cy="1219200"/>
            <a:chOff x="3857625" y="2914650"/>
            <a:chExt cx="1219200" cy="1219200"/>
          </a:xfrm>
        </p:grpSpPr>
        <p:sp>
          <p:nvSpPr>
            <p:cNvPr id="7" name="Shape 1"/>
            <p:cNvSpPr/>
            <p:nvPr/>
          </p:nvSpPr>
          <p:spPr>
            <a:xfrm>
              <a:off x="3857625" y="2914650"/>
              <a:ext cx="1219200" cy="1219200"/>
            </a:xfrm>
            <a:prstGeom prst="ellipse">
              <a:avLst/>
            </a:prstGeom>
            <a:solidFill>
              <a:srgbClr val="013C90"/>
            </a:solidFill>
            <a:ln/>
          </p:spPr>
        </p:sp>
        <p:sp>
          <p:nvSpPr>
            <p:cNvPr id="8" name="Text 2"/>
            <p:cNvSpPr/>
            <p:nvPr/>
          </p:nvSpPr>
          <p:spPr>
            <a:xfrm>
              <a:off x="4187190" y="3158490"/>
              <a:ext cx="5600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Lobster" pitchFamily="34" charset="0"/>
                  <a:ea typeface="Lobster" pitchFamily="34" charset="-122"/>
                  <a:cs typeface="Lobster" pitchFamily="34" charset="-120"/>
                </a:rPr>
                <a:t>01</a:t>
              </a:r>
              <a:endParaRPr lang="en-US" sz="3600" dirty="0"/>
            </a:p>
          </p:txBody>
        </p:sp>
      </p:grpSp>
      <p:grpSp>
        <p:nvGrpSpPr>
          <p:cNvPr id="76006" name="Group"/>
          <p:cNvGrpSpPr/>
          <p:nvPr/>
        </p:nvGrpSpPr>
        <p:grpSpPr>
          <a:xfrm>
            <a:off x="5229225" y="2971800"/>
            <a:ext cx="4206240" cy="1211580"/>
            <a:chOff x="5229225" y="2971800"/>
            <a:chExt cx="4206240" cy="1211580"/>
          </a:xfrm>
        </p:grpSpPr>
        <p:sp>
          <p:nvSpPr>
            <p:cNvPr id="9" name="Text 3"/>
            <p:cNvSpPr/>
            <p:nvPr/>
          </p:nvSpPr>
          <p:spPr>
            <a:xfrm>
              <a:off x="5229225" y="29718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Introduction</a:t>
              </a:r>
              <a:endParaRPr lang="en-US" sz="3600" dirty="0"/>
            </a:p>
          </p:txBody>
        </p:sp>
        <p:sp>
          <p:nvSpPr>
            <p:cNvPr id="10" name="Text 4"/>
            <p:cNvSpPr/>
            <p:nvPr/>
          </p:nvSpPr>
          <p:spPr>
            <a:xfrm>
              <a:off x="5229225" y="36195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59692" name="Group"/>
          <p:cNvGrpSpPr/>
          <p:nvPr/>
        </p:nvGrpSpPr>
        <p:grpSpPr>
          <a:xfrm>
            <a:off x="3857625" y="4552950"/>
            <a:ext cx="1219200" cy="1219200"/>
            <a:chOff x="3857625" y="4552950"/>
            <a:chExt cx="1219200" cy="1219200"/>
          </a:xfrm>
        </p:grpSpPr>
        <p:sp>
          <p:nvSpPr>
            <p:cNvPr id="11" name="Shape 5"/>
            <p:cNvSpPr/>
            <p:nvPr/>
          </p:nvSpPr>
          <p:spPr>
            <a:xfrm>
              <a:off x="3857625" y="4552950"/>
              <a:ext cx="1219200" cy="1219200"/>
            </a:xfrm>
            <a:prstGeom prst="ellipse">
              <a:avLst/>
            </a:prstGeom>
            <a:solidFill>
              <a:srgbClr val="013C90"/>
            </a:solidFill>
            <a:ln/>
          </p:spPr>
        </p:sp>
        <p:sp>
          <p:nvSpPr>
            <p:cNvPr id="12" name="Text 6"/>
            <p:cNvSpPr/>
            <p:nvPr/>
          </p:nvSpPr>
          <p:spPr>
            <a:xfrm>
              <a:off x="4144328" y="4796790"/>
              <a:ext cx="6457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Lobster" pitchFamily="34" charset="0"/>
                  <a:ea typeface="Lobster" pitchFamily="34" charset="-122"/>
                  <a:cs typeface="Lobster" pitchFamily="34" charset="-120"/>
                </a:rPr>
                <a:t>02</a:t>
              </a:r>
              <a:endParaRPr lang="en-US" sz="3600" dirty="0"/>
            </a:p>
          </p:txBody>
        </p:sp>
      </p:grpSp>
      <p:grpSp>
        <p:nvGrpSpPr>
          <p:cNvPr id="17979" name="Group"/>
          <p:cNvGrpSpPr/>
          <p:nvPr/>
        </p:nvGrpSpPr>
        <p:grpSpPr>
          <a:xfrm>
            <a:off x="5229225" y="4610100"/>
            <a:ext cx="4206240" cy="1211580"/>
            <a:chOff x="5229225" y="4610100"/>
            <a:chExt cx="4206240" cy="1211580"/>
          </a:xfrm>
        </p:grpSpPr>
        <p:sp>
          <p:nvSpPr>
            <p:cNvPr id="13" name="Text 7"/>
            <p:cNvSpPr/>
            <p:nvPr/>
          </p:nvSpPr>
          <p:spPr>
            <a:xfrm>
              <a:off x="5229225" y="46101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Encounters</a:t>
              </a:r>
              <a:endParaRPr lang="en-US" sz="3600" dirty="0"/>
            </a:p>
          </p:txBody>
        </p:sp>
        <p:sp>
          <p:nvSpPr>
            <p:cNvPr id="14" name="Text 8"/>
            <p:cNvSpPr/>
            <p:nvPr/>
          </p:nvSpPr>
          <p:spPr>
            <a:xfrm>
              <a:off x="5229225" y="52578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86528" name="Group"/>
          <p:cNvGrpSpPr/>
          <p:nvPr/>
        </p:nvGrpSpPr>
        <p:grpSpPr>
          <a:xfrm>
            <a:off x="3857625" y="6191250"/>
            <a:ext cx="1219200" cy="1219200"/>
            <a:chOff x="3857625" y="6191250"/>
            <a:chExt cx="1219200" cy="1219200"/>
          </a:xfrm>
        </p:grpSpPr>
        <p:sp>
          <p:nvSpPr>
            <p:cNvPr id="15" name="Shape 9"/>
            <p:cNvSpPr/>
            <p:nvPr/>
          </p:nvSpPr>
          <p:spPr>
            <a:xfrm>
              <a:off x="3857625" y="6191250"/>
              <a:ext cx="1219200" cy="1219200"/>
            </a:xfrm>
            <a:prstGeom prst="ellipse">
              <a:avLst/>
            </a:prstGeom>
            <a:solidFill>
              <a:srgbClr val="013C90"/>
            </a:solidFill>
            <a:ln/>
          </p:spPr>
        </p:sp>
        <p:sp>
          <p:nvSpPr>
            <p:cNvPr id="16" name="Text 10"/>
            <p:cNvSpPr/>
            <p:nvPr/>
          </p:nvSpPr>
          <p:spPr>
            <a:xfrm>
              <a:off x="4144328" y="6435090"/>
              <a:ext cx="6457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Lobster" pitchFamily="34" charset="0"/>
                  <a:ea typeface="Lobster" pitchFamily="34" charset="-122"/>
                  <a:cs typeface="Lobster" pitchFamily="34" charset="-120"/>
                </a:rPr>
                <a:t>03</a:t>
              </a:r>
              <a:endParaRPr lang="en-US" sz="3600" dirty="0"/>
            </a:p>
          </p:txBody>
        </p:sp>
      </p:grpSp>
      <p:grpSp>
        <p:nvGrpSpPr>
          <p:cNvPr id="93140" name="Group"/>
          <p:cNvGrpSpPr/>
          <p:nvPr/>
        </p:nvGrpSpPr>
        <p:grpSpPr>
          <a:xfrm>
            <a:off x="5229225" y="6248400"/>
            <a:ext cx="4206240" cy="1211580"/>
            <a:chOff x="5229225" y="6248400"/>
            <a:chExt cx="4206240" cy="1211580"/>
          </a:xfrm>
        </p:grpSpPr>
        <p:sp>
          <p:nvSpPr>
            <p:cNvPr id="17" name="Text 11"/>
            <p:cNvSpPr/>
            <p:nvPr/>
          </p:nvSpPr>
          <p:spPr>
            <a:xfrm>
              <a:off x="5229225" y="62484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Wonders</a:t>
              </a:r>
              <a:endParaRPr lang="en-US" sz="3600" dirty="0"/>
            </a:p>
          </p:txBody>
        </p:sp>
        <p:sp>
          <p:nvSpPr>
            <p:cNvPr id="18" name="Text 12"/>
            <p:cNvSpPr/>
            <p:nvPr/>
          </p:nvSpPr>
          <p:spPr>
            <a:xfrm>
              <a:off x="5229225" y="68961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41436" name="Group"/>
          <p:cNvGrpSpPr/>
          <p:nvPr/>
        </p:nvGrpSpPr>
        <p:grpSpPr>
          <a:xfrm>
            <a:off x="3857625" y="7829550"/>
            <a:ext cx="1219200" cy="1219200"/>
            <a:chOff x="3857625" y="7829550"/>
            <a:chExt cx="1219200" cy="1219200"/>
          </a:xfrm>
        </p:grpSpPr>
        <p:sp>
          <p:nvSpPr>
            <p:cNvPr id="19" name="Shape 13"/>
            <p:cNvSpPr/>
            <p:nvPr/>
          </p:nvSpPr>
          <p:spPr>
            <a:xfrm>
              <a:off x="3857625" y="7829550"/>
              <a:ext cx="1219200" cy="1219200"/>
            </a:xfrm>
            <a:prstGeom prst="ellipse">
              <a:avLst/>
            </a:prstGeom>
            <a:solidFill>
              <a:srgbClr val="013C90"/>
            </a:solidFill>
            <a:ln/>
          </p:spPr>
        </p:sp>
        <p:sp>
          <p:nvSpPr>
            <p:cNvPr id="20" name="Text 14"/>
            <p:cNvSpPr/>
            <p:nvPr/>
          </p:nvSpPr>
          <p:spPr>
            <a:xfrm>
              <a:off x="4149090" y="8073390"/>
              <a:ext cx="63627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Lobster" pitchFamily="34" charset="0"/>
                  <a:ea typeface="Lobster" pitchFamily="34" charset="-122"/>
                  <a:cs typeface="Lobster" pitchFamily="34" charset="-120"/>
                </a:rPr>
                <a:t>04</a:t>
              </a:r>
              <a:endParaRPr lang="en-US" sz="3600" dirty="0"/>
            </a:p>
          </p:txBody>
        </p:sp>
      </p:grpSp>
      <p:grpSp>
        <p:nvGrpSpPr>
          <p:cNvPr id="10759" name="Group"/>
          <p:cNvGrpSpPr/>
          <p:nvPr/>
        </p:nvGrpSpPr>
        <p:grpSpPr>
          <a:xfrm>
            <a:off x="5229225" y="7886700"/>
            <a:ext cx="4206240" cy="1211580"/>
            <a:chOff x="5229225" y="7886700"/>
            <a:chExt cx="4206240" cy="1211580"/>
          </a:xfrm>
        </p:grpSpPr>
        <p:sp>
          <p:nvSpPr>
            <p:cNvPr id="21" name="Text 15"/>
            <p:cNvSpPr/>
            <p:nvPr/>
          </p:nvSpPr>
          <p:spPr>
            <a:xfrm>
              <a:off x="5229225" y="78867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Magic</a:t>
              </a:r>
              <a:endParaRPr lang="en-US" sz="3600" dirty="0"/>
            </a:p>
          </p:txBody>
        </p:sp>
        <p:sp>
          <p:nvSpPr>
            <p:cNvPr id="22" name="Text 16"/>
            <p:cNvSpPr/>
            <p:nvPr/>
          </p:nvSpPr>
          <p:spPr>
            <a:xfrm>
              <a:off x="5229225" y="85344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pic>
        <p:nvPicPr>
          <p:cNvPr id="23" name="Image 4" descr="preencoded.png">    </p:cNvPr>
          <p:cNvPicPr>
            <a:picLocks noChangeAspect="1"/>
          </p:cNvPicPr>
          <p:nvPr/>
        </p:nvPicPr>
        <p:blipFill>
          <a:blip r:embed="rId5"/>
          <a:stretch>
            <a:fillRect/>
          </a:stretch>
        </p:blipFill>
        <p:spPr>
          <a:xfrm>
            <a:off x="8753475" y="2971800"/>
            <a:ext cx="8582025" cy="5743575"/>
          </a:xfrm>
          <a:prstGeom prst="rect">
            <a:avLst/>
          </a:prstGeom>
        </p:spPr>
      </p:pic>
      <p:grpSp>
        <p:nvGrpSpPr>
          <p:cNvPr id="19806" name="Group"/>
          <p:cNvGrpSpPr/>
          <p:nvPr/>
        </p:nvGrpSpPr>
        <p:grpSpPr>
          <a:xfrm>
            <a:off x="17235487" y="8456817"/>
            <a:ext cx="1463470" cy="1601583"/>
            <a:chOff x="17235487" y="8456817"/>
            <a:chExt cx="1463470" cy="1601583"/>
          </a:xfrm>
        </p:grpSpPr>
        <p:pic>
          <p:nvPicPr>
            <p:cNvPr id="24"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25" name="Text 1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1920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9391650"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The Realm of the Extraordinary</a:t>
            </a:r>
            <a:endParaRPr lang="en-US" sz="6000" dirty="0"/>
          </a:p>
        </p:txBody>
      </p:sp>
      <p:grpSp>
        <p:nvGrpSpPr>
          <p:cNvPr id="92612"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grpSp>
        <p:nvGrpSpPr>
          <p:cNvPr id="9413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21220" name="Group"/>
          <p:cNvGrpSpPr/>
          <p:nvPr/>
        </p:nvGrpSpPr>
        <p:grpSpPr>
          <a:xfrm>
            <a:off x="9763124" y="2781300"/>
            <a:ext cx="590551" cy="1047750"/>
            <a:chOff x="9763124" y="2781300"/>
            <a:chExt cx="590551" cy="1047750"/>
          </a:xfrm>
        </p:grpSpPr>
        <p:pic>
          <p:nvPicPr>
            <p:cNvPr id="7" name="Image 4" descr="preencoded.png">    </p:cNvPr>
            <p:cNvPicPr>
              <a:picLocks noChangeAspect="1"/>
            </p:cNvPicPr>
            <p:nvPr/>
          </p:nvPicPr>
          <p:blipFill>
            <a:blip r:embed="rId5"/>
            <a:stretch>
              <a:fillRect/>
            </a:stretch>
          </p:blipFill>
          <p:spPr>
            <a:xfrm>
              <a:off x="9763124" y="2781300"/>
              <a:ext cx="590551" cy="1047750"/>
            </a:xfrm>
            <a:prstGeom prst="rect">
              <a:avLst/>
            </a:prstGeom>
          </p:spPr>
        </p:pic>
        <p:grpSp>
          <p:nvGrpSpPr>
            <p:cNvPr id="46165" name="Group"/>
            <p:cNvGrpSpPr/>
            <p:nvPr/>
          </p:nvGrpSpPr>
          <p:grpSpPr>
            <a:xfrm>
              <a:off x="10629900" y="2028825"/>
              <a:ext cx="6682740" cy="2659380"/>
              <a:chOff x="10629900" y="2028825"/>
              <a:chExt cx="6682740" cy="2659380"/>
            </a:xfrm>
          </p:grpSpPr>
          <p:sp>
            <p:nvSpPr>
              <p:cNvPr id="8" name="Text 1"/>
              <p:cNvSpPr/>
              <p:nvPr/>
            </p:nvSpPr>
            <p:spPr>
              <a:xfrm>
                <a:off x="10629900" y="2028825"/>
                <a:ext cx="66827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Unicorn Sightings</a:t>
                </a:r>
                <a:endParaRPr lang="en-US" sz="3600" dirty="0"/>
              </a:p>
            </p:txBody>
          </p:sp>
          <p:sp>
            <p:nvSpPr>
              <p:cNvPr id="9" name="Text 2"/>
              <p:cNvSpPr/>
              <p:nvPr/>
            </p:nvSpPr>
            <p:spPr>
              <a:xfrm>
                <a:off x="10629900" y="2752725"/>
                <a:ext cx="66522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68704" name="Group"/>
          <p:cNvGrpSpPr/>
          <p:nvPr/>
        </p:nvGrpSpPr>
        <p:grpSpPr>
          <a:xfrm>
            <a:off x="9763125" y="5848350"/>
            <a:ext cx="590550" cy="685800"/>
            <a:chOff x="9763125" y="5848350"/>
            <a:chExt cx="590550" cy="685800"/>
          </a:xfrm>
        </p:grpSpPr>
        <p:pic>
          <p:nvPicPr>
            <p:cNvPr id="10" name="Image 5" descr="preencoded.png">    </p:cNvPr>
            <p:cNvPicPr>
              <a:picLocks noChangeAspect="1"/>
            </p:cNvPicPr>
            <p:nvPr/>
          </p:nvPicPr>
          <p:blipFill>
            <a:blip r:embed="rId6"/>
            <a:stretch>
              <a:fillRect/>
            </a:stretch>
          </p:blipFill>
          <p:spPr>
            <a:xfrm>
              <a:off x="9763125" y="5848350"/>
              <a:ext cx="590550" cy="685800"/>
            </a:xfrm>
            <a:prstGeom prst="rect">
              <a:avLst/>
            </a:prstGeom>
          </p:spPr>
        </p:pic>
        <p:grpSp>
          <p:nvGrpSpPr>
            <p:cNvPr id="86929" name="Group"/>
            <p:cNvGrpSpPr/>
            <p:nvPr/>
          </p:nvGrpSpPr>
          <p:grpSpPr>
            <a:xfrm>
              <a:off x="10629900" y="5143500"/>
              <a:ext cx="6682740" cy="2202180"/>
              <a:chOff x="10629900" y="5143500"/>
              <a:chExt cx="6682740" cy="2202180"/>
            </a:xfrm>
          </p:grpSpPr>
          <p:sp>
            <p:nvSpPr>
              <p:cNvPr id="11" name="Text 3"/>
              <p:cNvSpPr/>
              <p:nvPr/>
            </p:nvSpPr>
            <p:spPr>
              <a:xfrm>
                <a:off x="10629900" y="5143500"/>
                <a:ext cx="66827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Dragon Taming</a:t>
                </a:r>
                <a:endParaRPr lang="en-US" sz="3600" dirty="0"/>
              </a:p>
            </p:txBody>
          </p:sp>
          <p:sp>
            <p:nvSpPr>
              <p:cNvPr id="12" name="Text 4"/>
              <p:cNvSpPr/>
              <p:nvPr/>
            </p:nvSpPr>
            <p:spPr>
              <a:xfrm>
                <a:off x="10629900" y="5867400"/>
                <a:ext cx="66522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895"/>
            <a:ext cx="7089339" cy="6438105"/>
          </a:xfrm>
          <a:prstGeom prst="rect">
            <a:avLst/>
          </a:prstGeom>
        </p:spPr>
      </p:pic>
      <p:pic>
        <p:nvPicPr>
          <p:cNvPr id="3" name="Image 1" descr="preencoded.png">    </p:cNvPr>
          <p:cNvPicPr>
            <a:picLocks noChangeAspect="1"/>
          </p:cNvPicPr>
          <p:nvPr/>
        </p:nvPicPr>
        <p:blipFill>
          <a:blip r:embed="rId2"/>
          <a:stretch>
            <a:fillRect/>
          </a:stretch>
        </p:blipFill>
        <p:spPr>
          <a:xfrm>
            <a:off x="8179310" y="1790849"/>
            <a:ext cx="10108690" cy="8496151"/>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61"/>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6"/>
          </a:xfrm>
          <a:prstGeom prst="rect">
            <a:avLst/>
          </a:prstGeom>
        </p:spPr>
      </p:pic>
      <p:grpSp>
        <p:nvGrpSpPr>
          <p:cNvPr id="2194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69314" name="Group"/>
          <p:cNvGrpSpPr/>
          <p:nvPr/>
        </p:nvGrpSpPr>
        <p:grpSpPr>
          <a:xfrm>
            <a:off x="2657475" y="3895725"/>
            <a:ext cx="6096000" cy="5553075"/>
            <a:chOff x="2657475" y="3895725"/>
            <a:chExt cx="6096000" cy="5553075"/>
          </a:xfrm>
        </p:grpSpPr>
        <p:grpSp>
          <p:nvGrpSpPr>
            <p:cNvPr id="36401" name="Group"/>
            <p:cNvGrpSpPr/>
            <p:nvPr/>
          </p:nvGrpSpPr>
          <p:grpSpPr>
            <a:xfrm>
              <a:off x="4086225" y="1038225"/>
              <a:ext cx="3398520" cy="731520"/>
              <a:chOff x="4086225" y="1038225"/>
              <a:chExt cx="3398520" cy="731520"/>
            </a:xfrm>
          </p:grpSpPr>
          <p:sp>
            <p:nvSpPr>
              <p:cNvPr id="8" name="Text 1"/>
              <p:cNvSpPr/>
              <p:nvPr/>
            </p:nvSpPr>
            <p:spPr>
              <a:xfrm>
                <a:off x="4086225" y="1038225"/>
                <a:ext cx="339852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Unicorn Sightings</a:t>
                </a:r>
                <a:endParaRPr lang="en-US" sz="3600" dirty="0"/>
              </a:p>
            </p:txBody>
          </p:sp>
        </p:grpSp>
        <p:grpSp>
          <p:nvGrpSpPr>
            <p:cNvPr id="38525" name="Group"/>
            <p:cNvGrpSpPr/>
            <p:nvPr/>
          </p:nvGrpSpPr>
          <p:grpSpPr>
            <a:xfrm>
              <a:off x="2626995" y="2066925"/>
              <a:ext cx="6156960" cy="1478280"/>
              <a:chOff x="2626995" y="2066925"/>
              <a:chExt cx="6156960" cy="1478280"/>
            </a:xfrm>
          </p:grpSpPr>
          <p:sp>
            <p:nvSpPr>
              <p:cNvPr id="9" name="Text 2"/>
              <p:cNvSpPr/>
              <p:nvPr/>
            </p:nvSpPr>
            <p:spPr>
              <a:xfrm>
                <a:off x="2626995" y="2066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0" name="Image 5" descr="preencoded.png">    </p:cNvPr>
            <p:cNvPicPr>
              <a:picLocks noChangeAspect="1"/>
            </p:cNvPicPr>
            <p:nvPr/>
          </p:nvPicPr>
          <p:blipFill>
            <a:blip r:embed="rId6"/>
            <a:stretch>
              <a:fillRect/>
            </a:stretch>
          </p:blipFill>
          <p:spPr>
            <a:xfrm>
              <a:off x="2657475" y="3895725"/>
              <a:ext cx="6096000" cy="5553075"/>
            </a:xfrm>
            <a:prstGeom prst="rect">
              <a:avLst/>
            </a:prstGeom>
          </p:spPr>
        </p:pic>
      </p:grpSp>
      <p:grpSp>
        <p:nvGrpSpPr>
          <p:cNvPr id="46308" name="Group"/>
          <p:cNvGrpSpPr/>
          <p:nvPr/>
        </p:nvGrpSpPr>
        <p:grpSpPr>
          <a:xfrm>
            <a:off x="9496425" y="3895725"/>
            <a:ext cx="6096000" cy="5553075"/>
            <a:chOff x="9496425" y="3895725"/>
            <a:chExt cx="6096000" cy="5553075"/>
          </a:xfrm>
        </p:grpSpPr>
        <p:grpSp>
          <p:nvGrpSpPr>
            <p:cNvPr id="87480" name="Group"/>
            <p:cNvGrpSpPr/>
            <p:nvPr/>
          </p:nvGrpSpPr>
          <p:grpSpPr>
            <a:xfrm>
              <a:off x="11125200" y="1038225"/>
              <a:ext cx="2998470" cy="731520"/>
              <a:chOff x="11125200" y="1038225"/>
              <a:chExt cx="2998470" cy="731520"/>
            </a:xfrm>
          </p:grpSpPr>
          <p:sp>
            <p:nvSpPr>
              <p:cNvPr id="11" name="Text 3"/>
              <p:cNvSpPr/>
              <p:nvPr/>
            </p:nvSpPr>
            <p:spPr>
              <a:xfrm>
                <a:off x="11125200" y="1038225"/>
                <a:ext cx="299847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Dragon Taming</a:t>
                </a:r>
                <a:endParaRPr lang="en-US" sz="3600" dirty="0"/>
              </a:p>
            </p:txBody>
          </p:sp>
        </p:grpSp>
        <p:grpSp>
          <p:nvGrpSpPr>
            <p:cNvPr id="63782" name="Group"/>
            <p:cNvGrpSpPr/>
            <p:nvPr/>
          </p:nvGrpSpPr>
          <p:grpSpPr>
            <a:xfrm>
              <a:off x="9465945" y="2066925"/>
              <a:ext cx="6156960" cy="1478280"/>
              <a:chOff x="9465945" y="2066925"/>
              <a:chExt cx="6156960" cy="1478280"/>
            </a:xfrm>
          </p:grpSpPr>
          <p:sp>
            <p:nvSpPr>
              <p:cNvPr id="12" name="Text 4"/>
              <p:cNvSpPr/>
              <p:nvPr/>
            </p:nvSpPr>
            <p:spPr>
              <a:xfrm>
                <a:off x="9465945" y="2066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3895725"/>
              <a:ext cx="6096000" cy="55530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731016" y="0"/>
            <a:ext cx="5556984" cy="5777861"/>
          </a:xfrm>
          <a:prstGeom prst="rect">
            <a:avLst/>
          </a:prstGeom>
        </p:spPr>
      </p:pic>
      <p:pic>
        <p:nvPicPr>
          <p:cNvPr id="3" name="Image 1" descr="preencoded.png">    </p:cNvPr>
          <p:cNvPicPr>
            <a:picLocks noChangeAspect="1"/>
          </p:cNvPicPr>
          <p:nvPr/>
        </p:nvPicPr>
        <p:blipFill>
          <a:blip r:embed="rId2"/>
          <a:stretch>
            <a:fillRect/>
          </a:stretch>
        </p:blipFill>
        <p:spPr>
          <a:xfrm>
            <a:off x="11988782" y="0"/>
            <a:ext cx="6299218" cy="5909146"/>
          </a:xfrm>
          <a:prstGeom prst="rect">
            <a:avLst/>
          </a:prstGeom>
        </p:spPr>
      </p:pic>
      <p:pic>
        <p:nvPicPr>
          <p:cNvPr id="4" name="Image 2" descr="preencoded.png">    </p:cNvPr>
          <p:cNvPicPr>
            <a:picLocks noChangeAspect="1"/>
          </p:cNvPicPr>
          <p:nvPr/>
        </p:nvPicPr>
        <p:blipFill>
          <a:blip r:embed="rId3"/>
          <a:stretch>
            <a:fillRect/>
          </a:stretch>
        </p:blipFill>
        <p:spPr>
          <a:xfrm>
            <a:off x="0" y="5941261"/>
            <a:ext cx="6097802" cy="4345739"/>
          </a:xfrm>
          <a:prstGeom prst="rect">
            <a:avLst/>
          </a:prstGeom>
        </p:spPr>
      </p:pic>
      <p:pic>
        <p:nvPicPr>
          <p:cNvPr id="5" name="Image 3" descr="preencoded.png">    </p:cNvPr>
          <p:cNvPicPr>
            <a:picLocks noChangeAspect="1"/>
          </p:cNvPicPr>
          <p:nvPr/>
        </p:nvPicPr>
        <p:blipFill>
          <a:blip r:embed="rId4"/>
          <a:stretch>
            <a:fillRect/>
          </a:stretch>
        </p:blipFill>
        <p:spPr>
          <a:xfrm>
            <a:off x="0" y="4004807"/>
            <a:ext cx="8592129" cy="6282193"/>
          </a:xfrm>
          <a:prstGeom prst="rect">
            <a:avLst/>
          </a:prstGeom>
        </p:spPr>
      </p:pic>
      <p:grpSp>
        <p:nvGrpSpPr>
          <p:cNvPr id="6007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2676525" y="1038225"/>
            <a:ext cx="4474464" cy="3328416"/>
          </a:xfrm>
          <a:prstGeom prst="rect">
            <a:avLst/>
          </a:prstGeom>
        </p:spPr>
      </p:pic>
      <p:grpSp>
        <p:nvGrpSpPr>
          <p:cNvPr id="26532" name="Group"/>
          <p:cNvGrpSpPr/>
          <p:nvPr/>
        </p:nvGrpSpPr>
        <p:grpSpPr>
          <a:xfrm>
            <a:off x="7439025" y="3171825"/>
            <a:ext cx="10321290" cy="3063240"/>
            <a:chOff x="7439025" y="3171825"/>
            <a:chExt cx="10321290" cy="3063240"/>
          </a:xfrm>
        </p:grpSpPr>
        <p:sp>
          <p:nvSpPr>
            <p:cNvPr id="9" name="Text 1"/>
            <p:cNvSpPr/>
            <p:nvPr/>
          </p:nvSpPr>
          <p:spPr>
            <a:xfrm>
              <a:off x="7439025" y="3171825"/>
              <a:ext cx="10292715" cy="24460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0" name="Text 2"/>
            <p:cNvSpPr/>
            <p:nvPr/>
          </p:nvSpPr>
          <p:spPr>
            <a:xfrm>
              <a:off x="15078075" y="5686425"/>
              <a:ext cx="268224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The Dream Weaver</a:t>
              </a:r>
              <a:endParaRPr lang="en-US" sz="2700" dirty="0"/>
            </a:p>
          </p:txBody>
        </p:sp>
      </p:grpSp>
      <p:pic>
        <p:nvPicPr>
          <p:cNvPr id="11" name="Image 6" descr="preencoded.png">    </p:cNvPr>
          <p:cNvPicPr>
            <a:picLocks noChangeAspect="1"/>
          </p:cNvPicPr>
          <p:nvPr/>
        </p:nvPicPr>
        <p:blipFill>
          <a:blip r:embed="rId7"/>
          <a:stretch>
            <a:fillRect/>
          </a:stretch>
        </p:blipFill>
        <p:spPr>
          <a:xfrm>
            <a:off x="1743075" y="1876425"/>
            <a:ext cx="3562350" cy="75819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2569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6296025" y="1400175"/>
            <a:ext cx="7115175" cy="7515225"/>
          </a:xfrm>
          <a:prstGeom prst="rect">
            <a:avLst/>
          </a:prstGeom>
        </p:spPr>
      </p:pic>
      <p:grpSp>
        <p:nvGrpSpPr>
          <p:cNvPr id="15337" name="Group"/>
          <p:cNvGrpSpPr/>
          <p:nvPr/>
        </p:nvGrpSpPr>
        <p:grpSpPr>
          <a:xfrm>
            <a:off x="2314575" y="1400175"/>
            <a:ext cx="3368040" cy="3307080"/>
            <a:chOff x="2314575" y="1400175"/>
            <a:chExt cx="3368040" cy="3307080"/>
          </a:xfrm>
        </p:grpSpPr>
        <p:sp>
          <p:nvSpPr>
            <p:cNvPr id="7" name="Text 1"/>
            <p:cNvSpPr/>
            <p:nvPr/>
          </p:nvSpPr>
          <p:spPr>
            <a:xfrm>
              <a:off x="2314575" y="1400175"/>
              <a:ext cx="3368040"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Dragon Taming Technique</a:t>
              </a:r>
              <a:endParaRPr lang="en-US" sz="3600" dirty="0"/>
            </a:p>
          </p:txBody>
        </p:sp>
        <p:sp>
          <p:nvSpPr>
            <p:cNvPr id="8" name="Text 2"/>
            <p:cNvSpPr/>
            <p:nvPr/>
          </p:nvSpPr>
          <p:spPr>
            <a:xfrm>
              <a:off x="2314575" y="27717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73196" name="Group"/>
          <p:cNvGrpSpPr/>
          <p:nvPr/>
        </p:nvGrpSpPr>
        <p:grpSpPr>
          <a:xfrm>
            <a:off x="12696825" y="4895850"/>
            <a:ext cx="3368040" cy="3307080"/>
            <a:chOff x="12696825" y="4895850"/>
            <a:chExt cx="3368040" cy="3307080"/>
          </a:xfrm>
        </p:grpSpPr>
        <p:sp>
          <p:nvSpPr>
            <p:cNvPr id="9" name="Text 3"/>
            <p:cNvSpPr/>
            <p:nvPr/>
          </p:nvSpPr>
          <p:spPr>
            <a:xfrm>
              <a:off x="12696825" y="4895850"/>
              <a:ext cx="3368040"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The Art of Unicorn Sighting</a:t>
              </a:r>
              <a:endParaRPr lang="en-US" sz="3600" dirty="0"/>
            </a:p>
          </p:txBody>
        </p:sp>
        <p:sp>
          <p:nvSpPr>
            <p:cNvPr id="10" name="Text 4"/>
            <p:cNvSpPr/>
            <p:nvPr/>
          </p:nvSpPr>
          <p:spPr>
            <a:xfrm>
              <a:off x="12696825" y="62674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sp>
        <p:nvSpPr>
          <p:cNvPr id="4" name="Text 0"/>
          <p:cNvSpPr/>
          <p:nvPr/>
        </p:nvSpPr>
        <p:spPr>
          <a:xfrm>
            <a:off x="1619250" y="561975"/>
            <a:ext cx="15059025" cy="1219200"/>
          </a:xfrm>
          <a:prstGeom prst="rect">
            <a:avLst/>
          </a:prstGeom>
          <a:noFill/>
          <a:ln/>
        </p:spPr>
        <p:txBody>
          <a:bodyPr wrap="square" lIns="0" tIns="0" rIns="0" bIns="0" rtlCol="0" anchor="t"/>
          <a:lstStyle/>
          <a:p>
            <a:pPr algn="ctr" indent="0" marL="0">
              <a:buNone/>
            </a:pPr>
            <a:r>
              <a:rPr lang="en-US" sz="6000" u="none" dirty="0">
                <a:solidFill>
                  <a:srgbClr val="272727"/>
                </a:solidFill>
                <a:latin typeface="Lobster" pitchFamily="34" charset="0"/>
                <a:ea typeface="Lobster" pitchFamily="34" charset="-122"/>
                <a:cs typeface="Lobster" pitchFamily="34" charset="-120"/>
              </a:rPr>
              <a:t>The Magic of Dragons: A Research</a:t>
            </a:r>
            <a:endParaRPr lang="en-US" sz="6000" dirty="0"/>
          </a:p>
        </p:txBody>
      </p:sp>
      <p:grpSp>
        <p:nvGrpSpPr>
          <p:cNvPr id="46855"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013C90"/>
            </a:solidFill>
            <a:ln/>
          </p:spPr>
        </p:sp>
        <p:sp>
          <p:nvSpPr>
            <p:cNvPr id="6" name="Shape 2"/>
            <p:cNvSpPr/>
            <p:nvPr/>
          </p:nvSpPr>
          <p:spPr>
            <a:xfrm>
              <a:off x="2381250" y="4438650"/>
              <a:ext cx="4619625" cy="4619625"/>
            </a:xfrm>
            <a:prstGeom prst="ellipse">
              <a:avLst/>
            </a:prstGeom>
            <a:solidFill>
              <a:srgbClr val="5BD5F4"/>
            </a:solidFill>
            <a:ln/>
          </p:spPr>
        </p:sp>
        <p:sp>
          <p:nvSpPr>
            <p:cNvPr id="7" name="Shape 3"/>
            <p:cNvSpPr/>
            <p:nvPr/>
          </p:nvSpPr>
          <p:spPr>
            <a:xfrm>
              <a:off x="3152775" y="5848350"/>
              <a:ext cx="3067050" cy="3067050"/>
            </a:xfrm>
            <a:prstGeom prst="ellipse">
              <a:avLst/>
            </a:prstGeom>
            <a:solidFill>
              <a:srgbClr val="FFFFFF"/>
            </a:solidFill>
            <a:ln/>
          </p:spPr>
        </p:sp>
        <p:sp>
          <p:nvSpPr>
            <p:cNvPr id="8" name="Text 4"/>
            <p:cNvSpPr/>
            <p:nvPr/>
          </p:nvSpPr>
          <p:spPr>
            <a:xfrm>
              <a:off x="4149090" y="3406140"/>
              <a:ext cx="10648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Lobster" pitchFamily="34" charset="0"/>
                  <a:ea typeface="Lobster" pitchFamily="34" charset="-122"/>
                  <a:cs typeface="Lobster" pitchFamily="34" charset="-120"/>
                </a:rPr>
                <a:t>6.7M</a:t>
              </a:r>
              <a:endParaRPr lang="en-US" sz="3600" dirty="0"/>
            </a:p>
          </p:txBody>
        </p:sp>
        <p:sp>
          <p:nvSpPr>
            <p:cNvPr id="9" name="Text 5"/>
            <p:cNvSpPr/>
            <p:nvPr/>
          </p:nvSpPr>
          <p:spPr>
            <a:xfrm>
              <a:off x="4139565" y="7016115"/>
              <a:ext cx="1102995"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2.3M</a:t>
              </a:r>
              <a:endParaRPr lang="en-US" sz="3600" dirty="0"/>
            </a:p>
          </p:txBody>
        </p:sp>
        <p:sp>
          <p:nvSpPr>
            <p:cNvPr id="10" name="Text 6"/>
            <p:cNvSpPr/>
            <p:nvPr/>
          </p:nvSpPr>
          <p:spPr>
            <a:xfrm>
              <a:off x="4168140" y="4815840"/>
              <a:ext cx="1036320"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4.4M</a:t>
              </a:r>
              <a:endParaRPr lang="en-US" sz="3600" dirty="0"/>
            </a:p>
          </p:txBody>
        </p:sp>
      </p:grpSp>
      <p:grpSp>
        <p:nvGrpSpPr>
          <p:cNvPr id="62992"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78750" name="Group"/>
          <p:cNvGrpSpPr/>
          <p:nvPr/>
        </p:nvGrpSpPr>
        <p:grpSpPr>
          <a:xfrm>
            <a:off x="9448800" y="2667000"/>
            <a:ext cx="657225" cy="628650"/>
            <a:chOff x="9448800" y="2667000"/>
            <a:chExt cx="657225" cy="628650"/>
          </a:xfrm>
        </p:grpSpPr>
        <p:pic>
          <p:nvPicPr>
            <p:cNvPr id="13" name="Image 3" descr="preencoded.png">    </p:cNvPr>
            <p:cNvPicPr>
              <a:picLocks noChangeAspect="1"/>
            </p:cNvPicPr>
            <p:nvPr/>
          </p:nvPicPr>
          <p:blipFill>
            <a:blip r:embed="rId4"/>
            <a:stretch>
              <a:fillRect/>
            </a:stretch>
          </p:blipFill>
          <p:spPr>
            <a:xfrm>
              <a:off x="9448800" y="2667000"/>
              <a:ext cx="657225" cy="628650"/>
            </a:xfrm>
            <a:prstGeom prst="rect">
              <a:avLst/>
            </a:prstGeom>
          </p:spPr>
        </p:pic>
        <p:grpSp>
          <p:nvGrpSpPr>
            <p:cNvPr id="44085" name="Group"/>
            <p:cNvGrpSpPr/>
            <p:nvPr/>
          </p:nvGrpSpPr>
          <p:grpSpPr>
            <a:xfrm>
              <a:off x="9477375" y="3495675"/>
              <a:ext cx="6404610" cy="1021080"/>
              <a:chOff x="9477375" y="3495675"/>
              <a:chExt cx="6404610" cy="1021080"/>
            </a:xfrm>
          </p:grpSpPr>
          <p:sp>
            <p:nvSpPr>
              <p:cNvPr id="14" name="Text 8"/>
              <p:cNvSpPr/>
              <p:nvPr/>
            </p:nvSpPr>
            <p:spPr>
              <a:xfrm>
                <a:off x="9477375" y="34956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48581" name="Group"/>
          <p:cNvGrpSpPr/>
          <p:nvPr/>
        </p:nvGrpSpPr>
        <p:grpSpPr>
          <a:xfrm>
            <a:off x="9448800" y="5181600"/>
            <a:ext cx="552450" cy="595313"/>
            <a:chOff x="9448800" y="5181600"/>
            <a:chExt cx="552450" cy="595313"/>
          </a:xfrm>
        </p:grpSpPr>
        <p:pic>
          <p:nvPicPr>
            <p:cNvPr id="15" name="Image 4" descr="preencoded.png">    </p:cNvPr>
            <p:cNvPicPr>
              <a:picLocks noChangeAspect="1"/>
            </p:cNvPicPr>
            <p:nvPr/>
          </p:nvPicPr>
          <p:blipFill>
            <a:blip r:embed="rId5"/>
            <a:stretch>
              <a:fillRect/>
            </a:stretch>
          </p:blipFill>
          <p:spPr>
            <a:xfrm>
              <a:off x="9448800" y="5181600"/>
              <a:ext cx="552450" cy="595313"/>
            </a:xfrm>
            <a:prstGeom prst="rect">
              <a:avLst/>
            </a:prstGeom>
          </p:spPr>
        </p:pic>
        <p:grpSp>
          <p:nvGrpSpPr>
            <p:cNvPr id="71924" name="Group"/>
            <p:cNvGrpSpPr/>
            <p:nvPr/>
          </p:nvGrpSpPr>
          <p:grpSpPr>
            <a:xfrm>
              <a:off x="9477375" y="5976938"/>
              <a:ext cx="6404610" cy="1021080"/>
              <a:chOff x="9477375" y="5976938"/>
              <a:chExt cx="6404610" cy="1021080"/>
            </a:xfrm>
          </p:grpSpPr>
          <p:sp>
            <p:nvSpPr>
              <p:cNvPr id="16" name="Text 9"/>
              <p:cNvSpPr/>
              <p:nvPr/>
            </p:nvSpPr>
            <p:spPr>
              <a:xfrm>
                <a:off x="9477375" y="5976938"/>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14694" name="Group"/>
          <p:cNvGrpSpPr/>
          <p:nvPr/>
        </p:nvGrpSpPr>
        <p:grpSpPr>
          <a:xfrm>
            <a:off x="9448800" y="7696200"/>
            <a:ext cx="742950" cy="409575"/>
            <a:chOff x="9448800" y="7696200"/>
            <a:chExt cx="742950" cy="409575"/>
          </a:xfrm>
        </p:grpSpPr>
        <p:pic>
          <p:nvPicPr>
            <p:cNvPr id="17" name="Image 5" descr="preencoded.png">    </p:cNvPr>
            <p:cNvPicPr>
              <a:picLocks noChangeAspect="1"/>
            </p:cNvPicPr>
            <p:nvPr/>
          </p:nvPicPr>
          <p:blipFill>
            <a:blip r:embed="rId6"/>
            <a:stretch>
              <a:fillRect/>
            </a:stretch>
          </p:blipFill>
          <p:spPr>
            <a:xfrm>
              <a:off x="9448800" y="7696200"/>
              <a:ext cx="742950" cy="409575"/>
            </a:xfrm>
            <a:prstGeom prst="rect">
              <a:avLst/>
            </a:prstGeom>
          </p:spPr>
        </p:pic>
        <p:grpSp>
          <p:nvGrpSpPr>
            <p:cNvPr id="83377" name="Group"/>
            <p:cNvGrpSpPr/>
            <p:nvPr/>
          </p:nvGrpSpPr>
          <p:grpSpPr>
            <a:xfrm>
              <a:off x="9477375" y="8305800"/>
              <a:ext cx="6404610" cy="1021080"/>
              <a:chOff x="9477375" y="8305800"/>
              <a:chExt cx="6404610" cy="1021080"/>
            </a:xfrm>
          </p:grpSpPr>
          <p:sp>
            <p:nvSpPr>
              <p:cNvPr id="18" name="Text 10"/>
              <p:cNvSpPr/>
              <p:nvPr/>
            </p:nvSpPr>
            <p:spPr>
              <a:xfrm>
                <a:off x="9477375" y="830580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679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000500"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Pricing Plan</a:t>
            </a:r>
            <a:endParaRPr lang="en-US" sz="6000" dirty="0"/>
          </a:p>
        </p:txBody>
      </p:sp>
      <p:grpSp>
        <p:nvGrpSpPr>
          <p:cNvPr id="45477" name="Group"/>
          <p:cNvGrpSpPr/>
          <p:nvPr/>
        </p:nvGrpSpPr>
        <p:grpSpPr>
          <a:xfrm>
            <a:off x="1333500" y="1866900"/>
            <a:ext cx="15630525" cy="7410450"/>
            <a:chOff x="1333500" y="1866900"/>
            <a:chExt cx="15630525" cy="7410450"/>
          </a:xfrm>
        </p:grpSpPr>
        <p:sp>
          <p:nvSpPr>
            <p:cNvPr id="7" name="Shape 2"/>
            <p:cNvSpPr/>
            <p:nvPr/>
          </p:nvSpPr>
          <p:spPr>
            <a:xfrm>
              <a:off x="1333500" y="1866900"/>
              <a:ext cx="4829175" cy="7410450"/>
            </a:xfrm>
            <a:prstGeom prst="roundRect">
              <a:avLst>
                <a:gd name="adj" fmla="val 3156"/>
              </a:avLst>
            </a:prstGeom>
            <a:noFill/>
            <a:ln w="9525">
              <a:solidFill>
                <a:srgbClr val="013C90"/>
              </a:solidFill>
              <a:prstDash val="solid"/>
            </a:ln>
          </p:spPr>
        </p:sp>
        <p:pic>
          <p:nvPicPr>
            <p:cNvPr id="8" name="Image 3" descr="preencoded.png">    </p:cNvPr>
            <p:cNvPicPr>
              <a:picLocks noChangeAspect="1"/>
            </p:cNvPicPr>
            <p:nvPr/>
          </p:nvPicPr>
          <p:blipFill>
            <a:blip r:embed="rId4"/>
            <a:stretch>
              <a:fillRect/>
            </a:stretch>
          </p:blipFill>
          <p:spPr>
            <a:xfrm>
              <a:off x="3500437" y="2181225"/>
              <a:ext cx="495300" cy="990600"/>
            </a:xfrm>
            <a:prstGeom prst="rect">
              <a:avLst/>
            </a:prstGeom>
          </p:spPr>
        </p:pic>
        <p:sp>
          <p:nvSpPr>
            <p:cNvPr id="9" name="Shape 3"/>
            <p:cNvSpPr/>
            <p:nvPr/>
          </p:nvSpPr>
          <p:spPr>
            <a:xfrm>
              <a:off x="6734175" y="1866900"/>
              <a:ext cx="4829175" cy="7410450"/>
            </a:xfrm>
            <a:prstGeom prst="roundRect">
              <a:avLst>
                <a:gd name="adj" fmla="val 3156"/>
              </a:avLst>
            </a:prstGeom>
            <a:noFill/>
            <a:ln w="9525">
              <a:solidFill>
                <a:srgbClr val="013C90"/>
              </a:solidFill>
              <a:prstDash val="solid"/>
            </a:ln>
          </p:spPr>
        </p:sp>
        <p:pic>
          <p:nvPicPr>
            <p:cNvPr id="10" name="Image 4" descr="preencoded.png">    </p:cNvPr>
            <p:cNvPicPr>
              <a:picLocks noChangeAspect="1"/>
            </p:cNvPicPr>
            <p:nvPr/>
          </p:nvPicPr>
          <p:blipFill>
            <a:blip r:embed="rId5"/>
            <a:stretch>
              <a:fillRect/>
            </a:stretch>
          </p:blipFill>
          <p:spPr>
            <a:xfrm>
              <a:off x="8777288" y="2181223"/>
              <a:ext cx="742950" cy="990604"/>
            </a:xfrm>
            <a:prstGeom prst="rect">
              <a:avLst/>
            </a:prstGeom>
          </p:spPr>
        </p:pic>
        <p:sp>
          <p:nvSpPr>
            <p:cNvPr id="11" name="Shape 4"/>
            <p:cNvSpPr/>
            <p:nvPr/>
          </p:nvSpPr>
          <p:spPr>
            <a:xfrm>
              <a:off x="12134850" y="1866900"/>
              <a:ext cx="4829175" cy="7410450"/>
            </a:xfrm>
            <a:prstGeom prst="roundRect">
              <a:avLst>
                <a:gd name="adj" fmla="val 3156"/>
              </a:avLst>
            </a:prstGeom>
            <a:noFill/>
            <a:ln w="9525">
              <a:solidFill>
                <a:srgbClr val="013C90"/>
              </a:solidFill>
              <a:prstDash val="solid"/>
            </a:ln>
          </p:spPr>
        </p:sp>
        <p:pic>
          <p:nvPicPr>
            <p:cNvPr id="12" name="Image 5" descr="preencoded.png">    </p:cNvPr>
            <p:cNvPicPr>
              <a:picLocks noChangeAspect="1"/>
            </p:cNvPicPr>
            <p:nvPr/>
          </p:nvPicPr>
          <p:blipFill>
            <a:blip r:embed="rId6"/>
            <a:stretch>
              <a:fillRect/>
            </a:stretch>
          </p:blipFill>
          <p:spPr>
            <a:xfrm>
              <a:off x="14220825" y="2181225"/>
              <a:ext cx="657225" cy="990600"/>
            </a:xfrm>
            <a:prstGeom prst="rect">
              <a:avLst/>
            </a:prstGeom>
          </p:spPr>
        </p:pic>
        <p:sp>
          <p:nvSpPr>
            <p:cNvPr id="13" name="Text 5"/>
            <p:cNvSpPr/>
            <p:nvPr/>
          </p:nvSpPr>
          <p:spPr>
            <a:xfrm>
              <a:off x="3172778" y="3371850"/>
              <a:ext cx="1150620" cy="731520"/>
            </a:xfrm>
            <a:prstGeom prst="rect">
              <a:avLst/>
            </a:prstGeom>
            <a:noFill/>
            <a:ln/>
          </p:spPr>
          <p:txBody>
            <a:bodyPr wrap="square" lIns="0" tIns="0" rIns="0" bIns="0" rtlCol="0" anchor="t"/>
            <a:lstStyle/>
            <a:p>
              <a:pPr algn="ctr" indent="0" marL="0">
                <a:buNone/>
              </a:pPr>
              <a:r>
                <a:rPr lang="en-US" sz="3600" u="none" dirty="0">
                  <a:solidFill>
                    <a:srgbClr val="013C90"/>
                  </a:solidFill>
                  <a:latin typeface="Lobster" pitchFamily="34" charset="0"/>
                  <a:ea typeface="Lobster" pitchFamily="34" charset="-122"/>
                  <a:cs typeface="Lobster" pitchFamily="34" charset="-120"/>
                </a:rPr>
                <a:t>Basic</a:t>
              </a:r>
              <a:endParaRPr lang="en-US" sz="3600" dirty="0"/>
            </a:p>
          </p:txBody>
        </p:sp>
        <p:sp>
          <p:nvSpPr>
            <p:cNvPr id="14" name="Text 6"/>
            <p:cNvSpPr/>
            <p:nvPr/>
          </p:nvSpPr>
          <p:spPr>
            <a:xfrm>
              <a:off x="1676400"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720340" y="8362950"/>
              <a:ext cx="205549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$10/month</a:t>
              </a:r>
              <a:endParaRPr lang="en-US" sz="3600" dirty="0"/>
            </a:p>
          </p:txBody>
        </p:sp>
        <p:sp>
          <p:nvSpPr>
            <p:cNvPr id="16" name="Text 8"/>
            <p:cNvSpPr/>
            <p:nvPr/>
          </p:nvSpPr>
          <p:spPr>
            <a:xfrm>
              <a:off x="8697278" y="3371850"/>
              <a:ext cx="902970" cy="731520"/>
            </a:xfrm>
            <a:prstGeom prst="rect">
              <a:avLst/>
            </a:prstGeom>
            <a:noFill/>
            <a:ln/>
          </p:spPr>
          <p:txBody>
            <a:bodyPr wrap="square" lIns="0" tIns="0" rIns="0" bIns="0" rtlCol="0" anchor="t"/>
            <a:lstStyle/>
            <a:p>
              <a:pPr algn="ctr" indent="0" marL="0">
                <a:buNone/>
              </a:pPr>
              <a:r>
                <a:rPr lang="en-US" sz="3600" u="none" dirty="0">
                  <a:solidFill>
                    <a:srgbClr val="013C90"/>
                  </a:solidFill>
                  <a:latin typeface="Lobster" pitchFamily="34" charset="0"/>
                  <a:ea typeface="Lobster" pitchFamily="34" charset="-122"/>
                  <a:cs typeface="Lobster" pitchFamily="34" charset="-120"/>
                </a:rPr>
                <a:t>Elite</a:t>
              </a:r>
              <a:endParaRPr lang="en-US" sz="3600" dirty="0"/>
            </a:p>
          </p:txBody>
        </p:sp>
        <p:sp>
          <p:nvSpPr>
            <p:cNvPr id="17" name="Text 9"/>
            <p:cNvSpPr/>
            <p:nvPr/>
          </p:nvSpPr>
          <p:spPr>
            <a:xfrm>
              <a:off x="7077075"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8073390" y="8362950"/>
              <a:ext cx="215074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$50/month</a:t>
              </a:r>
              <a:endParaRPr lang="en-US" sz="3600" dirty="0"/>
            </a:p>
          </p:txBody>
        </p:sp>
        <p:sp>
          <p:nvSpPr>
            <p:cNvPr id="19" name="Text 11"/>
            <p:cNvSpPr/>
            <p:nvPr/>
          </p:nvSpPr>
          <p:spPr>
            <a:xfrm>
              <a:off x="13540740" y="3371850"/>
              <a:ext cx="2017395" cy="731520"/>
            </a:xfrm>
            <a:prstGeom prst="rect">
              <a:avLst/>
            </a:prstGeom>
            <a:noFill/>
            <a:ln/>
          </p:spPr>
          <p:txBody>
            <a:bodyPr wrap="square" lIns="0" tIns="0" rIns="0" bIns="0" rtlCol="0" anchor="t"/>
            <a:lstStyle/>
            <a:p>
              <a:pPr algn="ctr" indent="0" marL="0">
                <a:buNone/>
              </a:pPr>
              <a:r>
                <a:rPr lang="en-US" sz="3600" u="none" dirty="0">
                  <a:solidFill>
                    <a:srgbClr val="013C90"/>
                  </a:solidFill>
                  <a:latin typeface="Lobster" pitchFamily="34" charset="0"/>
                  <a:ea typeface="Lobster" pitchFamily="34" charset="-122"/>
                  <a:cs typeface="Lobster" pitchFamily="34" charset="-120"/>
                </a:rPr>
                <a:t>Legendary</a:t>
              </a:r>
              <a:endParaRPr lang="en-US" sz="3600" dirty="0"/>
            </a:p>
          </p:txBody>
        </p:sp>
        <p:sp>
          <p:nvSpPr>
            <p:cNvPr id="20" name="Text 12"/>
            <p:cNvSpPr/>
            <p:nvPr/>
          </p:nvSpPr>
          <p:spPr>
            <a:xfrm>
              <a:off x="12477750" y="417195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393103" y="8362950"/>
              <a:ext cx="231267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900"/>
            <a:ext cx="7089339" cy="6438100"/>
          </a:xfrm>
          <a:prstGeom prst="rect">
            <a:avLst/>
          </a:prstGeom>
        </p:spPr>
      </p:pic>
      <p:pic>
        <p:nvPicPr>
          <p:cNvPr id="3" name="Image 1" descr="preencoded.png">    </p:cNvPr>
          <p:cNvPicPr>
            <a:picLocks noChangeAspect="1"/>
          </p:cNvPicPr>
          <p:nvPr/>
        </p:nvPicPr>
        <p:blipFill>
          <a:blip r:embed="rId2"/>
          <a:stretch>
            <a:fillRect/>
          </a:stretch>
        </p:blipFill>
        <p:spPr>
          <a:xfrm>
            <a:off x="8179310" y="1790849"/>
            <a:ext cx="10108690" cy="8496151"/>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61"/>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6"/>
          </a:xfrm>
          <a:prstGeom prst="rect">
            <a:avLst/>
          </a:prstGeom>
        </p:spPr>
      </p:pic>
      <p:grpSp>
        <p:nvGrpSpPr>
          <p:cNvPr id="4000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87164" name="Group"/>
          <p:cNvGrpSpPr/>
          <p:nvPr/>
        </p:nvGrpSpPr>
        <p:grpSpPr>
          <a:xfrm>
            <a:off x="2495548" y="873137"/>
            <a:ext cx="13355957" cy="8668056"/>
            <a:chOff x="2495548" y="873137"/>
            <a:chExt cx="13355957" cy="8668056"/>
          </a:xfrm>
        </p:grpSpPr>
        <p:pic>
          <p:nvPicPr>
            <p:cNvPr id="8" name="Image 5" descr="preencoded.png">    </p:cNvPr>
            <p:cNvPicPr>
              <a:picLocks noChangeAspect="1"/>
            </p:cNvPicPr>
            <p:nvPr/>
          </p:nvPicPr>
          <p:blipFill>
            <a:blip r:embed="rId6"/>
            <a:stretch>
              <a:fillRect/>
            </a:stretch>
          </p:blipFill>
          <p:spPr>
            <a:xfrm>
              <a:off x="90297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1209666"/>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5105400" y="5143500"/>
              <a:ext cx="3914775" cy="3924309"/>
            </a:xfrm>
            <a:prstGeom prst="rect">
              <a:avLst/>
            </a:prstGeom>
          </p:spPr>
        </p:pic>
        <p:pic>
          <p:nvPicPr>
            <p:cNvPr id="11" name="Image 8" descr="preencoded.png">    </p:cNvPr>
            <p:cNvPicPr>
              <a:picLocks noChangeAspect="1"/>
            </p:cNvPicPr>
            <p:nvPr/>
          </p:nvPicPr>
          <p:blipFill>
            <a:blip r:embed="rId9"/>
            <a:stretch>
              <a:fillRect/>
            </a:stretch>
          </p:blipFill>
          <p:spPr>
            <a:xfrm>
              <a:off x="9029700" y="5143500"/>
              <a:ext cx="3914775" cy="3924309"/>
            </a:xfrm>
            <a:prstGeom prst="rect">
              <a:avLst/>
            </a:prstGeom>
          </p:spPr>
        </p:pic>
        <p:sp>
          <p:nvSpPr>
            <p:cNvPr id="12" name="Shape 1"/>
            <p:cNvSpPr/>
            <p:nvPr/>
          </p:nvSpPr>
          <p:spPr>
            <a:xfrm rot="5396226">
              <a:off x="4686297" y="5148263"/>
              <a:ext cx="8677280" cy="0"/>
            </a:xfrm>
            <a:prstGeom prst="line">
              <a:avLst/>
            </a:prstGeom>
            <a:noFill/>
            <a:ln w="9525">
              <a:solidFill>
                <a:srgbClr val="000000"/>
              </a:solidFill>
              <a:prstDash val="solid"/>
            </a:ln>
          </p:spPr>
        </p:sp>
        <p:sp>
          <p:nvSpPr>
            <p:cNvPr id="13" name="Shape 2"/>
            <p:cNvSpPr/>
            <p:nvPr/>
          </p:nvSpPr>
          <p:spPr>
            <a:xfrm rot="2509">
              <a:off x="2495548" y="5138738"/>
              <a:ext cx="13049253" cy="0"/>
            </a:xfrm>
            <a:prstGeom prst="line">
              <a:avLst/>
            </a:prstGeom>
            <a:noFill/>
            <a:ln w="9525">
              <a:solidFill>
                <a:srgbClr val="000000"/>
              </a:solidFill>
              <a:prstDash val="solid"/>
            </a:ln>
          </p:spPr>
        </p:sp>
        <p:pic>
          <p:nvPicPr>
            <p:cNvPr id="14" name="Image 9" descr="preencoded.png">    </p:cNvPr>
            <p:cNvPicPr>
              <a:picLocks noChangeAspect="1"/>
            </p:cNvPicPr>
            <p:nvPr/>
          </p:nvPicPr>
          <p:blipFill>
            <a:blip r:embed="rId10"/>
            <a:stretch>
              <a:fillRect/>
            </a:stretch>
          </p:blipFill>
          <p:spPr>
            <a:xfrm>
              <a:off x="2559058" y="873137"/>
              <a:ext cx="1092180" cy="1092182"/>
            </a:xfrm>
            <a:prstGeom prst="rect">
              <a:avLst/>
            </a:prstGeom>
          </p:spPr>
        </p:pic>
        <p:pic>
          <p:nvPicPr>
            <p:cNvPr id="15" name="Image 10" descr="preencoded.png">    </p:cNvPr>
            <p:cNvPicPr>
              <a:picLocks noChangeAspect="1"/>
            </p:cNvPicPr>
            <p:nvPr/>
          </p:nvPicPr>
          <p:blipFill>
            <a:blip r:embed="rId11"/>
            <a:stretch>
              <a:fillRect/>
            </a:stretch>
          </p:blipFill>
          <p:spPr>
            <a:xfrm>
              <a:off x="2571731" y="6099572"/>
              <a:ext cx="1139446" cy="1139446"/>
            </a:xfrm>
            <a:prstGeom prst="rect">
              <a:avLst/>
            </a:prstGeom>
          </p:spPr>
        </p:pic>
        <p:pic>
          <p:nvPicPr>
            <p:cNvPr id="16" name="Image 11" descr="preencoded.png">    </p:cNvPr>
            <p:cNvPicPr>
              <a:picLocks noChangeAspect="1"/>
            </p:cNvPicPr>
            <p:nvPr/>
          </p:nvPicPr>
          <p:blipFill>
            <a:blip r:embed="rId12"/>
            <a:stretch>
              <a:fillRect/>
            </a:stretch>
          </p:blipFill>
          <p:spPr>
            <a:xfrm>
              <a:off x="12506325" y="962025"/>
              <a:ext cx="894080" cy="892810"/>
            </a:xfrm>
            <a:prstGeom prst="rect">
              <a:avLst/>
            </a:prstGeom>
          </p:spPr>
        </p:pic>
        <p:pic>
          <p:nvPicPr>
            <p:cNvPr id="17" name="Image 12" descr="preencoded.png">    </p:cNvPr>
            <p:cNvPicPr>
              <a:picLocks noChangeAspect="1"/>
            </p:cNvPicPr>
            <p:nvPr/>
          </p:nvPicPr>
          <p:blipFill>
            <a:blip r:embed="rId13"/>
            <a:stretch>
              <a:fillRect/>
            </a:stretch>
          </p:blipFill>
          <p:spPr>
            <a:xfrm>
              <a:off x="12430126" y="6095997"/>
              <a:ext cx="1117600" cy="1219200"/>
            </a:xfrm>
            <a:prstGeom prst="rect">
              <a:avLst/>
            </a:prstGeom>
          </p:spPr>
        </p:pic>
        <p:sp>
          <p:nvSpPr>
            <p:cNvPr id="18" name="Text 3"/>
            <p:cNvSpPr/>
            <p:nvPr/>
          </p:nvSpPr>
          <p:spPr>
            <a:xfrm>
              <a:off x="7496175" y="3076575"/>
              <a:ext cx="1122045"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Lobster" pitchFamily="34" charset="0"/>
                  <a:ea typeface="Lobster" pitchFamily="34" charset="-122"/>
                  <a:cs typeface="Lobster" pitchFamily="34" charset="-120"/>
                </a:rPr>
                <a:t>S</a:t>
              </a:r>
              <a:endParaRPr lang="en-US" sz="9600" dirty="0"/>
            </a:p>
          </p:txBody>
        </p:sp>
        <p:sp>
          <p:nvSpPr>
            <p:cNvPr id="19" name="Text 4"/>
            <p:cNvSpPr/>
            <p:nvPr/>
          </p:nvSpPr>
          <p:spPr>
            <a:xfrm>
              <a:off x="9496425" y="3076575"/>
              <a:ext cx="160782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Lobster" pitchFamily="34" charset="0"/>
                  <a:ea typeface="Lobster" pitchFamily="34" charset="-122"/>
                  <a:cs typeface="Lobster" pitchFamily="34" charset="-120"/>
                </a:rPr>
                <a:t>W</a:t>
              </a:r>
              <a:endParaRPr lang="en-US" sz="9600" dirty="0"/>
            </a:p>
          </p:txBody>
        </p:sp>
        <p:sp>
          <p:nvSpPr>
            <p:cNvPr id="20" name="Text 5"/>
            <p:cNvSpPr/>
            <p:nvPr/>
          </p:nvSpPr>
          <p:spPr>
            <a:xfrm>
              <a:off x="7391400" y="5638800"/>
              <a:ext cx="1245870"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Lobster" pitchFamily="34" charset="0"/>
                  <a:ea typeface="Lobster" pitchFamily="34" charset="-122"/>
                  <a:cs typeface="Lobster" pitchFamily="34" charset="-120"/>
                </a:rPr>
                <a:t>O</a:t>
              </a:r>
              <a:endParaRPr lang="en-US" sz="9600" dirty="0"/>
            </a:p>
          </p:txBody>
        </p:sp>
        <p:sp>
          <p:nvSpPr>
            <p:cNvPr id="21" name="Text 6"/>
            <p:cNvSpPr/>
            <p:nvPr/>
          </p:nvSpPr>
          <p:spPr>
            <a:xfrm>
              <a:off x="9686925" y="5638800"/>
              <a:ext cx="1017270"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Lobster" pitchFamily="34" charset="0"/>
                  <a:ea typeface="Lobster" pitchFamily="34" charset="-122"/>
                  <a:cs typeface="Lobster" pitchFamily="34" charset="-120"/>
                </a:rPr>
                <a:t>T</a:t>
              </a:r>
              <a:endParaRPr lang="en-US" sz="9600" dirty="0"/>
            </a:p>
          </p:txBody>
        </p:sp>
        <p:sp>
          <p:nvSpPr>
            <p:cNvPr id="22" name="Text 7"/>
            <p:cNvSpPr/>
            <p:nvPr/>
          </p:nvSpPr>
          <p:spPr>
            <a:xfrm>
              <a:off x="2495550"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Strengths</a:t>
              </a:r>
              <a:endParaRPr lang="en-US" sz="2700" dirty="0"/>
            </a:p>
          </p:txBody>
        </p:sp>
        <p:sp>
          <p:nvSpPr>
            <p:cNvPr id="23" name="Text 8"/>
            <p:cNvSpPr/>
            <p:nvPr/>
          </p:nvSpPr>
          <p:spPr>
            <a:xfrm>
              <a:off x="2495550"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9"/>
            <p:cNvSpPr/>
            <p:nvPr/>
          </p:nvSpPr>
          <p:spPr>
            <a:xfrm>
              <a:off x="2495550"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Opportunities</a:t>
              </a:r>
              <a:endParaRPr lang="en-US" sz="2700" dirty="0"/>
            </a:p>
          </p:txBody>
        </p:sp>
        <p:sp>
          <p:nvSpPr>
            <p:cNvPr id="25" name="Text 10"/>
            <p:cNvSpPr/>
            <p:nvPr/>
          </p:nvSpPr>
          <p:spPr>
            <a:xfrm>
              <a:off x="2495550"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1"/>
            <p:cNvSpPr/>
            <p:nvPr/>
          </p:nvSpPr>
          <p:spPr>
            <a:xfrm>
              <a:off x="12353925"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Weaknesses</a:t>
              </a:r>
              <a:endParaRPr lang="en-US" sz="2700" dirty="0"/>
            </a:p>
          </p:txBody>
        </p:sp>
        <p:sp>
          <p:nvSpPr>
            <p:cNvPr id="27" name="Text 12"/>
            <p:cNvSpPr/>
            <p:nvPr/>
          </p:nvSpPr>
          <p:spPr>
            <a:xfrm>
              <a:off x="12353925"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3"/>
            <p:cNvSpPr/>
            <p:nvPr/>
          </p:nvSpPr>
          <p:spPr>
            <a:xfrm>
              <a:off x="12353925"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Threats</a:t>
              </a:r>
              <a:endParaRPr lang="en-US" sz="2700" dirty="0"/>
            </a:p>
          </p:txBody>
        </p:sp>
        <p:sp>
          <p:nvSpPr>
            <p:cNvPr id="29" name="Text 14"/>
            <p:cNvSpPr/>
            <p:nvPr/>
          </p:nvSpPr>
          <p:spPr>
            <a:xfrm>
              <a:off x="12353925"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grpSp>
        <p:nvGrpSpPr>
          <p:cNvPr id="2817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8610600" y="1247775"/>
            <a:ext cx="7924800" cy="8362950"/>
          </a:xfrm>
          <a:prstGeom prst="rect">
            <a:avLst/>
          </a:prstGeom>
        </p:spPr>
      </p:pic>
      <p:sp>
        <p:nvSpPr>
          <p:cNvPr id="7" name="Text 1"/>
          <p:cNvSpPr/>
          <p:nvPr/>
        </p:nvSpPr>
        <p:spPr>
          <a:xfrm>
            <a:off x="2162175" y="1247775"/>
            <a:ext cx="7915275" cy="1219200"/>
          </a:xfrm>
          <a:prstGeom prst="rect">
            <a:avLst/>
          </a:prstGeom>
          <a:noFill/>
          <a:ln/>
        </p:spPr>
        <p:txBody>
          <a:bodyPr wrap="square" lIns="0" tIns="0" rIns="0" bIns="0" rtlCol="0" anchor="t"/>
          <a:lstStyle/>
          <a:p>
            <a:pPr algn="l" indent="0" marL="0">
              <a:buNone/>
            </a:pPr>
            <a:r>
              <a:rPr lang="en-US" sz="6000" u="none" dirty="0">
                <a:solidFill>
                  <a:srgbClr val="0E0E0E"/>
                </a:solidFill>
                <a:latin typeface="Lobster" pitchFamily="34" charset="0"/>
                <a:ea typeface="Lobster" pitchFamily="34" charset="-122"/>
                <a:cs typeface="Lobster" pitchFamily="34" charset="-120"/>
              </a:rPr>
              <a:t>Some Data</a:t>
            </a:r>
            <a:endParaRPr lang="en-US" sz="6000" dirty="0"/>
          </a:p>
        </p:txBody>
      </p:sp>
      <p:grpSp>
        <p:nvGrpSpPr>
          <p:cNvPr id="91871" name="Group"/>
          <p:cNvGrpSpPr/>
          <p:nvPr/>
        </p:nvGrpSpPr>
        <p:grpSpPr>
          <a:xfrm>
            <a:off x="2085975" y="3776662"/>
            <a:ext cx="1600200" cy="1219200"/>
            <a:chOff x="2085975" y="3776662"/>
            <a:chExt cx="1600200" cy="1219200"/>
          </a:xfrm>
        </p:grpSpPr>
        <p:sp>
          <p:nvSpPr>
            <p:cNvPr id="8" name="Text 2"/>
            <p:cNvSpPr/>
            <p:nvPr/>
          </p:nvSpPr>
          <p:spPr>
            <a:xfrm>
              <a:off x="2085975" y="3776662"/>
              <a:ext cx="1600200"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75%</a:t>
              </a:r>
              <a:endParaRPr lang="en-US" sz="6000" dirty="0"/>
            </a:p>
          </p:txBody>
        </p:sp>
      </p:grpSp>
      <p:grpSp>
        <p:nvGrpSpPr>
          <p:cNvPr id="64329" name="Group"/>
          <p:cNvGrpSpPr/>
          <p:nvPr/>
        </p:nvGrpSpPr>
        <p:grpSpPr>
          <a:xfrm>
            <a:off x="3571875" y="3771900"/>
            <a:ext cx="5012055" cy="1068705"/>
            <a:chOff x="3571875" y="3771900"/>
            <a:chExt cx="5012055" cy="1068705"/>
          </a:xfrm>
        </p:grpSpPr>
        <p:sp>
          <p:nvSpPr>
            <p:cNvPr id="9" name="Text 3"/>
            <p:cNvSpPr/>
            <p:nvPr/>
          </p:nvSpPr>
          <p:spPr>
            <a:xfrm>
              <a:off x="3571875" y="3771900"/>
              <a:ext cx="501205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Enchanted Creatures</a:t>
              </a:r>
              <a:endParaRPr lang="en-US" sz="2700" dirty="0"/>
            </a:p>
          </p:txBody>
        </p:sp>
        <p:sp>
          <p:nvSpPr>
            <p:cNvPr id="10" name="Text 4"/>
            <p:cNvSpPr/>
            <p:nvPr/>
          </p:nvSpPr>
          <p:spPr>
            <a:xfrm>
              <a:off x="3571875" y="4276725"/>
              <a:ext cx="50044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38162" name="Group"/>
          <p:cNvGrpSpPr/>
          <p:nvPr/>
        </p:nvGrpSpPr>
        <p:grpSpPr>
          <a:xfrm>
            <a:off x="2085975" y="5195887"/>
            <a:ext cx="1685925" cy="1219200"/>
            <a:chOff x="2085975" y="5195887"/>
            <a:chExt cx="1685925" cy="1219200"/>
          </a:xfrm>
        </p:grpSpPr>
        <p:sp>
          <p:nvSpPr>
            <p:cNvPr id="11" name="Text 5"/>
            <p:cNvSpPr/>
            <p:nvPr/>
          </p:nvSpPr>
          <p:spPr>
            <a:xfrm>
              <a:off x="2085975" y="5195887"/>
              <a:ext cx="1685925"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60%</a:t>
              </a:r>
              <a:endParaRPr lang="en-US" sz="6000" dirty="0"/>
            </a:p>
          </p:txBody>
        </p:sp>
      </p:grpSp>
      <p:grpSp>
        <p:nvGrpSpPr>
          <p:cNvPr id="77944" name="Group"/>
          <p:cNvGrpSpPr/>
          <p:nvPr/>
        </p:nvGrpSpPr>
        <p:grpSpPr>
          <a:xfrm>
            <a:off x="3657600" y="5191125"/>
            <a:ext cx="4926330" cy="1068705"/>
            <a:chOff x="3657600" y="5191125"/>
            <a:chExt cx="4926330" cy="1068705"/>
          </a:xfrm>
        </p:grpSpPr>
        <p:sp>
          <p:nvSpPr>
            <p:cNvPr id="12" name="Text 6"/>
            <p:cNvSpPr/>
            <p:nvPr/>
          </p:nvSpPr>
          <p:spPr>
            <a:xfrm>
              <a:off x="3657600" y="5191125"/>
              <a:ext cx="492633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Magic-Wielding Individuals</a:t>
              </a:r>
              <a:endParaRPr lang="en-US" sz="2700" dirty="0"/>
            </a:p>
          </p:txBody>
        </p:sp>
        <p:sp>
          <p:nvSpPr>
            <p:cNvPr id="13" name="Text 7"/>
            <p:cNvSpPr/>
            <p:nvPr/>
          </p:nvSpPr>
          <p:spPr>
            <a:xfrm>
              <a:off x="3657600" y="5695950"/>
              <a:ext cx="49187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21696" name="Group"/>
          <p:cNvGrpSpPr/>
          <p:nvPr/>
        </p:nvGrpSpPr>
        <p:grpSpPr>
          <a:xfrm>
            <a:off x="2085975" y="6615112"/>
            <a:ext cx="1685925" cy="1219200"/>
            <a:chOff x="2085975" y="6615112"/>
            <a:chExt cx="1685925" cy="1219200"/>
          </a:xfrm>
        </p:grpSpPr>
        <p:sp>
          <p:nvSpPr>
            <p:cNvPr id="14" name="Text 8"/>
            <p:cNvSpPr/>
            <p:nvPr/>
          </p:nvSpPr>
          <p:spPr>
            <a:xfrm>
              <a:off x="2085975" y="6615112"/>
              <a:ext cx="1685925"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90%</a:t>
              </a:r>
              <a:endParaRPr lang="en-US" sz="6000" dirty="0"/>
            </a:p>
          </p:txBody>
        </p:sp>
      </p:grpSp>
      <p:grpSp>
        <p:nvGrpSpPr>
          <p:cNvPr id="85117" name="Group"/>
          <p:cNvGrpSpPr/>
          <p:nvPr/>
        </p:nvGrpSpPr>
        <p:grpSpPr>
          <a:xfrm>
            <a:off x="3657600" y="6610350"/>
            <a:ext cx="4926330" cy="1068705"/>
            <a:chOff x="3657600" y="6610350"/>
            <a:chExt cx="4926330" cy="1068705"/>
          </a:xfrm>
        </p:grpSpPr>
        <p:sp>
          <p:nvSpPr>
            <p:cNvPr id="15" name="Text 9"/>
            <p:cNvSpPr/>
            <p:nvPr/>
          </p:nvSpPr>
          <p:spPr>
            <a:xfrm>
              <a:off x="3657600" y="6610350"/>
              <a:ext cx="492633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Spells Cast</a:t>
              </a:r>
              <a:endParaRPr lang="en-US" sz="2700" dirty="0"/>
            </a:p>
          </p:txBody>
        </p:sp>
        <p:sp>
          <p:nvSpPr>
            <p:cNvPr id="16" name="Text 10"/>
            <p:cNvSpPr/>
            <p:nvPr/>
          </p:nvSpPr>
          <p:spPr>
            <a:xfrm>
              <a:off x="3657600" y="7115175"/>
              <a:ext cx="49187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731016" y="0"/>
            <a:ext cx="5556984" cy="5777861"/>
          </a:xfrm>
          <a:prstGeom prst="rect">
            <a:avLst/>
          </a:prstGeom>
        </p:spPr>
      </p:pic>
      <p:pic>
        <p:nvPicPr>
          <p:cNvPr id="3" name="Image 1" descr="preencoded.png">    </p:cNvPr>
          <p:cNvPicPr>
            <a:picLocks noChangeAspect="1"/>
          </p:cNvPicPr>
          <p:nvPr/>
        </p:nvPicPr>
        <p:blipFill>
          <a:blip r:embed="rId2"/>
          <a:stretch>
            <a:fillRect/>
          </a:stretch>
        </p:blipFill>
        <p:spPr>
          <a:xfrm>
            <a:off x="11988782" y="0"/>
            <a:ext cx="6299218" cy="5909146"/>
          </a:xfrm>
          <a:prstGeom prst="rect">
            <a:avLst/>
          </a:prstGeom>
        </p:spPr>
      </p:pic>
      <p:pic>
        <p:nvPicPr>
          <p:cNvPr id="4" name="Image 2" descr="preencoded.png">    </p:cNvPr>
          <p:cNvPicPr>
            <a:picLocks noChangeAspect="1"/>
          </p:cNvPicPr>
          <p:nvPr/>
        </p:nvPicPr>
        <p:blipFill>
          <a:blip r:embed="rId3"/>
          <a:stretch>
            <a:fillRect/>
          </a:stretch>
        </p:blipFill>
        <p:spPr>
          <a:xfrm>
            <a:off x="0" y="5941256"/>
            <a:ext cx="6097802" cy="4345744"/>
          </a:xfrm>
          <a:prstGeom prst="rect">
            <a:avLst/>
          </a:prstGeom>
        </p:spPr>
      </p:pic>
      <p:pic>
        <p:nvPicPr>
          <p:cNvPr id="5" name="Image 3" descr="preencoded.png">    </p:cNvPr>
          <p:cNvPicPr>
            <a:picLocks noChangeAspect="1"/>
          </p:cNvPicPr>
          <p:nvPr/>
        </p:nvPicPr>
        <p:blipFill>
          <a:blip r:embed="rId4"/>
          <a:stretch>
            <a:fillRect/>
          </a:stretch>
        </p:blipFill>
        <p:spPr>
          <a:xfrm>
            <a:off x="0" y="4004807"/>
            <a:ext cx="8592129" cy="6282193"/>
          </a:xfrm>
          <a:prstGeom prst="rect">
            <a:avLst/>
          </a:prstGeom>
        </p:spPr>
      </p:pic>
      <p:grpSp>
        <p:nvGrpSpPr>
          <p:cNvPr id="1523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62667" name="Group"/>
          <p:cNvGrpSpPr/>
          <p:nvPr/>
        </p:nvGrpSpPr>
        <p:grpSpPr>
          <a:xfrm>
            <a:off x="9194483" y="6781800"/>
            <a:ext cx="7014210" cy="1021080"/>
            <a:chOff x="9194483" y="6781800"/>
            <a:chExt cx="7014210" cy="1021080"/>
          </a:xfrm>
        </p:grpSpPr>
        <p:grpSp>
          <p:nvGrpSpPr>
            <p:cNvPr id="28238" name="Group"/>
            <p:cNvGrpSpPr/>
            <p:nvPr/>
          </p:nvGrpSpPr>
          <p:grpSpPr>
            <a:xfrm>
              <a:off x="6730365" y="2552700"/>
              <a:ext cx="11942445" cy="4137660"/>
              <a:chOff x="6730365" y="2552700"/>
              <a:chExt cx="11942445" cy="4137660"/>
            </a:xfrm>
          </p:grpSpPr>
          <p:sp>
            <p:nvSpPr>
              <p:cNvPr id="8" name="Text 1"/>
              <p:cNvSpPr/>
              <p:nvPr/>
            </p:nvSpPr>
            <p:spPr>
              <a:xfrm>
                <a:off x="8639175" y="2552700"/>
                <a:ext cx="8124825" cy="3657600"/>
              </a:xfrm>
              <a:prstGeom prst="rect">
                <a:avLst/>
              </a:prstGeom>
              <a:noFill/>
              <a:ln/>
            </p:spPr>
            <p:txBody>
              <a:bodyPr wrap="square" lIns="0" tIns="0" rIns="0" bIns="0" rtlCol="0" anchor="t"/>
              <a:lstStyle/>
              <a:p>
                <a:pPr algn="ctr" indent="0" marL="0">
                  <a:buNone/>
                </a:pPr>
                <a:r>
                  <a:rPr lang="en-US" sz="18000" u="none" dirty="0">
                    <a:solidFill>
                      <a:srgbClr val="FFFFFF"/>
                    </a:solidFill>
                    <a:latin typeface="Lobster" pitchFamily="34" charset="0"/>
                    <a:ea typeface="Lobster" pitchFamily="34" charset="-122"/>
                    <a:cs typeface="Lobster" pitchFamily="34" charset="-120"/>
                  </a:rPr>
                  <a:t>234,567</a:t>
                </a:r>
                <a:endParaRPr lang="en-US" sz="18000" dirty="0"/>
              </a:p>
            </p:txBody>
          </p:sp>
          <p:sp>
            <p:nvSpPr>
              <p:cNvPr id="9" name="Text 2"/>
              <p:cNvSpPr/>
              <p:nvPr/>
            </p:nvSpPr>
            <p:spPr>
              <a:xfrm>
                <a:off x="6730365" y="55626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10" name="Text 3"/>
            <p:cNvSpPr/>
            <p:nvPr/>
          </p:nvSpPr>
          <p:spPr>
            <a:xfrm>
              <a:off x="9194483" y="67818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pic>
        <p:nvPicPr>
          <p:cNvPr id="11" name="Image 5" descr="preencoded.png">    </p:cNvPr>
          <p:cNvPicPr>
            <a:picLocks noChangeAspect="1"/>
          </p:cNvPicPr>
          <p:nvPr/>
        </p:nvPicPr>
        <p:blipFill>
          <a:blip r:embed="rId6"/>
          <a:stretch>
            <a:fillRect/>
          </a:stretch>
        </p:blipFill>
        <p:spPr>
          <a:xfrm>
            <a:off x="571500" y="1628775"/>
            <a:ext cx="8086725" cy="70199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900"/>
            <a:ext cx="7089339" cy="6438100"/>
          </a:xfrm>
          <a:prstGeom prst="rect">
            <a:avLst/>
          </a:prstGeom>
        </p:spPr>
      </p:pic>
      <p:pic>
        <p:nvPicPr>
          <p:cNvPr id="3" name="Image 1" descr="preencoded.png">    </p:cNvPr>
          <p:cNvPicPr>
            <a:picLocks noChangeAspect="1"/>
          </p:cNvPicPr>
          <p:nvPr/>
        </p:nvPicPr>
        <p:blipFill>
          <a:blip r:embed="rId2"/>
          <a:stretch>
            <a:fillRect/>
          </a:stretch>
        </p:blipFill>
        <p:spPr>
          <a:xfrm>
            <a:off x="8179310" y="1790849"/>
            <a:ext cx="10108690" cy="8496151"/>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61"/>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6"/>
          </a:xfrm>
          <a:prstGeom prst="rect">
            <a:avLst/>
          </a:prstGeom>
        </p:spPr>
      </p:pic>
      <p:grpSp>
        <p:nvGrpSpPr>
          <p:cNvPr id="6018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26611" name="Group"/>
          <p:cNvGrpSpPr/>
          <p:nvPr/>
        </p:nvGrpSpPr>
        <p:grpSpPr>
          <a:xfrm>
            <a:off x="1528763" y="2447925"/>
            <a:ext cx="5027295" cy="1950720"/>
            <a:chOff x="1528763" y="2447925"/>
            <a:chExt cx="5027295" cy="1950720"/>
          </a:xfrm>
        </p:grpSpPr>
        <p:sp>
          <p:nvSpPr>
            <p:cNvPr id="8" name="Text 1"/>
            <p:cNvSpPr/>
            <p:nvPr/>
          </p:nvSpPr>
          <p:spPr>
            <a:xfrm>
              <a:off x="1528763" y="2447925"/>
              <a:ext cx="502729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233 Coins</a:t>
              </a:r>
              <a:endParaRPr lang="en-US" sz="9600" dirty="0"/>
            </a:p>
          </p:txBody>
        </p:sp>
      </p:grpSp>
      <p:grpSp>
        <p:nvGrpSpPr>
          <p:cNvPr id="91504" name="Group"/>
          <p:cNvGrpSpPr/>
          <p:nvPr/>
        </p:nvGrpSpPr>
        <p:grpSpPr>
          <a:xfrm>
            <a:off x="845820" y="3971925"/>
            <a:ext cx="5966460" cy="563880"/>
            <a:chOff x="845820" y="3971925"/>
            <a:chExt cx="5966460" cy="563880"/>
          </a:xfrm>
        </p:grpSpPr>
        <p:sp>
          <p:nvSpPr>
            <p:cNvPr id="9" name="Text 2"/>
            <p:cNvSpPr/>
            <p:nvPr/>
          </p:nvSpPr>
          <p:spPr>
            <a:xfrm>
              <a:off x="845820"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15764" name="Group"/>
          <p:cNvGrpSpPr/>
          <p:nvPr/>
        </p:nvGrpSpPr>
        <p:grpSpPr>
          <a:xfrm>
            <a:off x="1376363" y="5238750"/>
            <a:ext cx="5332095" cy="1950720"/>
            <a:chOff x="1376363" y="5238750"/>
            <a:chExt cx="5332095" cy="1950720"/>
          </a:xfrm>
        </p:grpSpPr>
        <p:sp>
          <p:nvSpPr>
            <p:cNvPr id="10" name="Text 3"/>
            <p:cNvSpPr/>
            <p:nvPr/>
          </p:nvSpPr>
          <p:spPr>
            <a:xfrm>
              <a:off x="1376363" y="5238750"/>
              <a:ext cx="533209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456 Hours</a:t>
              </a:r>
              <a:endParaRPr lang="en-US" sz="9600" dirty="0"/>
            </a:p>
          </p:txBody>
        </p:sp>
      </p:grpSp>
      <p:grpSp>
        <p:nvGrpSpPr>
          <p:cNvPr id="18104" name="Group"/>
          <p:cNvGrpSpPr/>
          <p:nvPr/>
        </p:nvGrpSpPr>
        <p:grpSpPr>
          <a:xfrm>
            <a:off x="845820" y="6762750"/>
            <a:ext cx="5966460" cy="563880"/>
            <a:chOff x="845820" y="6762750"/>
            <a:chExt cx="5966460" cy="563880"/>
          </a:xfrm>
        </p:grpSpPr>
        <p:sp>
          <p:nvSpPr>
            <p:cNvPr id="11" name="Text 4"/>
            <p:cNvSpPr/>
            <p:nvPr/>
          </p:nvSpPr>
          <p:spPr>
            <a:xfrm>
              <a:off x="845820"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37227" name="Group"/>
          <p:cNvGrpSpPr/>
          <p:nvPr/>
        </p:nvGrpSpPr>
        <p:grpSpPr>
          <a:xfrm>
            <a:off x="13206413" y="2447925"/>
            <a:ext cx="2646045" cy="1950720"/>
            <a:chOff x="13206413" y="2447925"/>
            <a:chExt cx="2646045" cy="1950720"/>
          </a:xfrm>
        </p:grpSpPr>
        <p:sp>
          <p:nvSpPr>
            <p:cNvPr id="12" name="Text 5"/>
            <p:cNvSpPr/>
            <p:nvPr/>
          </p:nvSpPr>
          <p:spPr>
            <a:xfrm>
              <a:off x="13206413" y="2447925"/>
              <a:ext cx="264604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85%</a:t>
              </a:r>
              <a:endParaRPr lang="en-US" sz="9600" dirty="0"/>
            </a:p>
          </p:txBody>
        </p:sp>
      </p:grpSp>
      <p:grpSp>
        <p:nvGrpSpPr>
          <p:cNvPr id="79201" name="Group"/>
          <p:cNvGrpSpPr/>
          <p:nvPr/>
        </p:nvGrpSpPr>
        <p:grpSpPr>
          <a:xfrm>
            <a:off x="11332845" y="3971925"/>
            <a:ext cx="5966460" cy="563880"/>
            <a:chOff x="11332845" y="3971925"/>
            <a:chExt cx="5966460" cy="563880"/>
          </a:xfrm>
        </p:grpSpPr>
        <p:sp>
          <p:nvSpPr>
            <p:cNvPr id="13" name="Text 6"/>
            <p:cNvSpPr/>
            <p:nvPr/>
          </p:nvSpPr>
          <p:spPr>
            <a:xfrm>
              <a:off x="11332845"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13956" name="Group"/>
          <p:cNvGrpSpPr/>
          <p:nvPr/>
        </p:nvGrpSpPr>
        <p:grpSpPr>
          <a:xfrm>
            <a:off x="12496800" y="5238750"/>
            <a:ext cx="4065270" cy="1950720"/>
            <a:chOff x="12496800" y="5238750"/>
            <a:chExt cx="4065270" cy="1950720"/>
          </a:xfrm>
        </p:grpSpPr>
        <p:sp>
          <p:nvSpPr>
            <p:cNvPr id="14" name="Text 7"/>
            <p:cNvSpPr/>
            <p:nvPr/>
          </p:nvSpPr>
          <p:spPr>
            <a:xfrm>
              <a:off x="12496800" y="5238750"/>
              <a:ext cx="4065270"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765 Km</a:t>
              </a:r>
              <a:endParaRPr lang="en-US" sz="9600" dirty="0"/>
            </a:p>
          </p:txBody>
        </p:sp>
      </p:grpSp>
      <p:grpSp>
        <p:nvGrpSpPr>
          <p:cNvPr id="79160" name="Group"/>
          <p:cNvGrpSpPr/>
          <p:nvPr/>
        </p:nvGrpSpPr>
        <p:grpSpPr>
          <a:xfrm>
            <a:off x="11332845" y="6762750"/>
            <a:ext cx="5966460" cy="563880"/>
            <a:chOff x="11332845" y="6762750"/>
            <a:chExt cx="5966460" cy="563880"/>
          </a:xfrm>
        </p:grpSpPr>
        <p:sp>
          <p:nvSpPr>
            <p:cNvPr id="15" name="Text 8"/>
            <p:cNvSpPr/>
            <p:nvPr/>
          </p:nvSpPr>
          <p:spPr>
            <a:xfrm>
              <a:off x="11332845"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pic>
        <p:nvPicPr>
          <p:cNvPr id="16" name="Image 5" descr="preencoded.png">    </p:cNvPr>
          <p:cNvPicPr>
            <a:picLocks noChangeAspect="1"/>
          </p:cNvPicPr>
          <p:nvPr/>
        </p:nvPicPr>
        <p:blipFill>
          <a:blip r:embed="rId6"/>
          <a:stretch>
            <a:fillRect/>
          </a:stretch>
        </p:blipFill>
        <p:spPr>
          <a:xfrm>
            <a:off x="7277100" y="923925"/>
            <a:ext cx="4333875" cy="81629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4231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219200"/>
          </a:xfrm>
          <a:prstGeom prst="rect">
            <a:avLst/>
          </a:prstGeom>
          <a:noFill/>
          <a:ln/>
        </p:spPr>
        <p:txBody>
          <a:bodyPr wrap="square" lIns="0" tIns="0" rIns="0" bIns="0" rtlCol="0" anchor="t"/>
          <a:lstStyle/>
          <a:p>
            <a:pPr algn="ctr" indent="0" marL="0">
              <a:buNone/>
            </a:pPr>
            <a:r>
              <a:rPr lang="en-US" sz="6000" u="none" dirty="0">
                <a:solidFill>
                  <a:srgbClr val="272727"/>
                </a:solidFill>
                <a:latin typeface="Lobster" pitchFamily="34" charset="0"/>
                <a:ea typeface="Lobster" pitchFamily="34" charset="-122"/>
                <a:cs typeface="Lobster" pitchFamily="34" charset="-120"/>
              </a:rPr>
              <a:t>Some Graph</a:t>
            </a:r>
            <a:endParaRPr lang="en-US" sz="6000" dirty="0"/>
          </a:p>
        </p:txBody>
      </p:sp>
      <p:grpSp>
        <p:nvGrpSpPr>
          <p:cNvPr id="47728"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13C90"/>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13C90"/>
                  </a:solidFill>
                  <a:latin typeface="Lato" pitchFamily="34" charset="0"/>
                  <a:ea typeface="Lato" pitchFamily="34" charset="-122"/>
                  <a:cs typeface="Lato" pitchFamily="34" charset="-120"/>
                </a:rPr>
                <a:t>100</a:t>
              </a:r>
              <a:endParaRPr lang="en-US" sz="1366" dirty="0"/>
            </a:p>
          </p:txBody>
        </p:sp>
      </p:grpSp>
      <p:grpSp>
        <p:nvGrpSpPr>
          <p:cNvPr id="96431"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287250" y="4719638"/>
              <a:ext cx="137922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34.574</a:t>
              </a:r>
              <a:endParaRPr lang="en-US" sz="3600" dirty="0"/>
            </a:p>
          </p:txBody>
        </p:sp>
        <p:sp>
          <p:nvSpPr>
            <p:cNvPr id="52" name="Text 22"/>
            <p:cNvSpPr/>
            <p:nvPr/>
          </p:nvSpPr>
          <p:spPr>
            <a:xfrm>
              <a:off x="12520613" y="52911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98979" name="Group"/>
          <p:cNvGrpSpPr/>
          <p:nvPr/>
        </p:nvGrpSpPr>
        <p:grpSpPr>
          <a:xfrm>
            <a:off x="9898380" y="7886700"/>
            <a:ext cx="5996940" cy="1668780"/>
            <a:chOff x="9898380" y="7886700"/>
            <a:chExt cx="5996940" cy="1668780"/>
          </a:xfrm>
        </p:grpSpPr>
        <p:sp>
          <p:nvSpPr>
            <p:cNvPr id="53" name="Text 23"/>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Treasure Found</a:t>
              </a:r>
              <a:endParaRPr lang="en-US" sz="3600" dirty="0"/>
            </a:p>
          </p:txBody>
        </p:sp>
        <p:sp>
          <p:nvSpPr>
            <p:cNvPr id="54" name="Text 24"/>
            <p:cNvSpPr/>
            <p:nvPr/>
          </p:nvSpPr>
          <p:spPr>
            <a:xfrm>
              <a:off x="99136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20272" name="Group"/>
          <p:cNvGrpSpPr/>
          <p:nvPr/>
        </p:nvGrpSpPr>
        <p:grpSpPr>
          <a:xfrm>
            <a:off x="2392680" y="7886700"/>
            <a:ext cx="5996940" cy="1668780"/>
            <a:chOff x="2392680" y="7886700"/>
            <a:chExt cx="5996940" cy="1668780"/>
          </a:xfrm>
        </p:grpSpPr>
        <p:sp>
          <p:nvSpPr>
            <p:cNvPr id="55" name="Text 25"/>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Spellcasting Progress</a:t>
              </a:r>
              <a:endParaRPr lang="en-US" sz="3600" dirty="0"/>
            </a:p>
          </p:txBody>
        </p:sp>
        <p:sp>
          <p:nvSpPr>
            <p:cNvPr id="56" name="Text 26"/>
            <p:cNvSpPr/>
            <p:nvPr/>
          </p:nvSpPr>
          <p:spPr>
            <a:xfrm>
              <a:off x="24079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grpSp>
        <p:nvGrpSpPr>
          <p:cNvPr id="2099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87769" name="Group"/>
          <p:cNvGrpSpPr/>
          <p:nvPr/>
        </p:nvGrpSpPr>
        <p:grpSpPr>
          <a:xfrm>
            <a:off x="10086975" y="4314825"/>
            <a:ext cx="6644640" cy="1744980"/>
            <a:chOff x="10086975" y="4314825"/>
            <a:chExt cx="6644640" cy="1744980"/>
          </a:xfrm>
        </p:grpSpPr>
        <p:sp>
          <p:nvSpPr>
            <p:cNvPr id="6" name="Text 1"/>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A web application</a:t>
              </a:r>
              <a:endParaRPr lang="en-US" sz="3600" dirty="0"/>
            </a:p>
          </p:txBody>
        </p:sp>
        <p:sp>
          <p:nvSpPr>
            <p:cNvPr id="7" name="Text 2"/>
            <p:cNvSpPr/>
            <p:nvPr/>
          </p:nvSpPr>
          <p:spPr>
            <a:xfrm>
              <a:off x="10086975" y="50387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181600" y="914400"/>
            <a:ext cx="7915275" cy="1219200"/>
          </a:xfrm>
          <a:prstGeom prst="rect">
            <a:avLst/>
          </a:prstGeom>
          <a:noFill/>
          <a:ln/>
        </p:spPr>
        <p:txBody>
          <a:bodyPr wrap="square" lIns="0" tIns="0" rIns="0" bIns="0" rtlCol="0" anchor="t"/>
          <a:lstStyle/>
          <a:p>
            <a:pPr algn="ctr" indent="0" marL="0">
              <a:buNone/>
            </a:pPr>
            <a:r>
              <a:rPr lang="en-US" sz="6000" u="none" dirty="0">
                <a:solidFill>
                  <a:srgbClr val="272727"/>
                </a:solidFill>
                <a:latin typeface="Lobster" pitchFamily="34" charset="0"/>
                <a:ea typeface="Lobster" pitchFamily="34" charset="-122"/>
                <a:cs typeface="Lobster"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900"/>
            <a:ext cx="7089339" cy="6438100"/>
          </a:xfrm>
          <a:prstGeom prst="rect">
            <a:avLst/>
          </a:prstGeom>
        </p:spPr>
      </p:pic>
      <p:pic>
        <p:nvPicPr>
          <p:cNvPr id="3" name="Image 1" descr="preencoded.png">    </p:cNvPr>
          <p:cNvPicPr>
            <a:picLocks noChangeAspect="1"/>
          </p:cNvPicPr>
          <p:nvPr/>
        </p:nvPicPr>
        <p:blipFill>
          <a:blip r:embed="rId2"/>
          <a:stretch>
            <a:fillRect/>
          </a:stretch>
        </p:blipFill>
        <p:spPr>
          <a:xfrm>
            <a:off x="8179310" y="1790849"/>
            <a:ext cx="10108690" cy="8496151"/>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61"/>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6"/>
          </a:xfrm>
          <a:prstGeom prst="rect">
            <a:avLst/>
          </a:prstGeom>
        </p:spPr>
      </p:pic>
      <p:grpSp>
        <p:nvGrpSpPr>
          <p:cNvPr id="2024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59982" name="Group"/>
          <p:cNvGrpSpPr/>
          <p:nvPr/>
        </p:nvGrpSpPr>
        <p:grpSpPr>
          <a:xfrm>
            <a:off x="2209800" y="3114675"/>
            <a:ext cx="6644640" cy="2202180"/>
            <a:chOff x="2209800" y="3114675"/>
            <a:chExt cx="6644640" cy="2202180"/>
          </a:xfrm>
        </p:grpSpPr>
        <p:sp>
          <p:nvSpPr>
            <p:cNvPr id="8" name="Text 1"/>
            <p:cNvSpPr/>
            <p:nvPr/>
          </p:nvSpPr>
          <p:spPr>
            <a:xfrm>
              <a:off x="2209800" y="311467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An mobile app</a:t>
              </a:r>
              <a:endParaRPr lang="en-US" sz="3600" dirty="0"/>
            </a:p>
          </p:txBody>
        </p:sp>
        <p:sp>
          <p:nvSpPr>
            <p:cNvPr id="9" name="Text 2"/>
            <p:cNvSpPr/>
            <p:nvPr/>
          </p:nvSpPr>
          <p:spPr>
            <a:xfrm>
              <a:off x="2209800" y="38385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1" name="Text 4"/>
          <p:cNvSpPr/>
          <p:nvPr/>
        </p:nvSpPr>
        <p:spPr>
          <a:xfrm>
            <a:off x="2171700" y="1390650"/>
            <a:ext cx="9572625"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6990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38480" name="Group"/>
          <p:cNvGrpSpPr/>
          <p:nvPr/>
        </p:nvGrpSpPr>
        <p:grpSpPr>
          <a:xfrm>
            <a:off x="657225" y="6229350"/>
            <a:ext cx="4377690" cy="2202180"/>
            <a:chOff x="657225" y="6229350"/>
            <a:chExt cx="4377690" cy="2202180"/>
          </a:xfrm>
        </p:grpSpPr>
        <p:sp>
          <p:nvSpPr>
            <p:cNvPr id="6" name="Text 1"/>
            <p:cNvSpPr/>
            <p:nvPr/>
          </p:nvSpPr>
          <p:spPr>
            <a:xfrm>
              <a:off x="657225" y="6229350"/>
              <a:ext cx="4377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A web application</a:t>
              </a:r>
              <a:endParaRPr lang="en-US" sz="3600" dirty="0"/>
            </a:p>
          </p:txBody>
        </p:sp>
        <p:sp>
          <p:nvSpPr>
            <p:cNvPr id="7" name="Text 2"/>
            <p:cNvSpPr/>
            <p:nvPr/>
          </p:nvSpPr>
          <p:spPr>
            <a:xfrm>
              <a:off x="657225" y="69532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0767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22892"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62933"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219200"/>
          </a:xfrm>
          <a:prstGeom prst="rect">
            <a:avLst/>
          </a:prstGeom>
          <a:noFill/>
          <a:ln/>
        </p:spPr>
        <p:txBody>
          <a:bodyPr wrap="square" lIns="0" tIns="0" rIns="0" bIns="0" rtlCol="0" anchor="t"/>
          <a:lstStyle/>
          <a:p>
            <a:pPr algn="r" indent="0" marL="0">
              <a:buNone/>
            </a:pPr>
            <a:r>
              <a:rPr lang="en-US" sz="6000" u="none" dirty="0">
                <a:solidFill>
                  <a:srgbClr val="272727"/>
                </a:solidFill>
                <a:latin typeface="Lobster" pitchFamily="34" charset="0"/>
                <a:ea typeface="Lobster" pitchFamily="34" charset="-122"/>
                <a:cs typeface="Lobster"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grpSp>
        <p:nvGrpSpPr>
          <p:cNvPr id="1500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1419225" y="1504950"/>
            <a:ext cx="4086225" cy="7286625"/>
          </a:xfrm>
          <a:prstGeom prst="rect">
            <a:avLst/>
          </a:prstGeom>
        </p:spPr>
      </p:pic>
      <p:grpSp>
        <p:nvGrpSpPr>
          <p:cNvPr id="73931" name="Group"/>
          <p:cNvGrpSpPr/>
          <p:nvPr/>
        </p:nvGrpSpPr>
        <p:grpSpPr>
          <a:xfrm>
            <a:off x="6505575" y="2571750"/>
            <a:ext cx="817245" cy="1950720"/>
            <a:chOff x="6505575" y="2571750"/>
            <a:chExt cx="817245" cy="1950720"/>
          </a:xfrm>
        </p:grpSpPr>
        <p:sp>
          <p:nvSpPr>
            <p:cNvPr id="7" name="Text 1"/>
            <p:cNvSpPr/>
            <p:nvPr/>
          </p:nvSpPr>
          <p:spPr>
            <a:xfrm>
              <a:off x="6505575" y="2571750"/>
              <a:ext cx="81724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1</a:t>
              </a:r>
              <a:endParaRPr lang="en-US" sz="9600" dirty="0"/>
            </a:p>
          </p:txBody>
        </p:sp>
      </p:grpSp>
      <p:grpSp>
        <p:nvGrpSpPr>
          <p:cNvPr id="56117" name="Group"/>
          <p:cNvGrpSpPr/>
          <p:nvPr/>
        </p:nvGrpSpPr>
        <p:grpSpPr>
          <a:xfrm>
            <a:off x="7048500" y="2324100"/>
            <a:ext cx="4501515" cy="2125980"/>
            <a:chOff x="7048500" y="2324100"/>
            <a:chExt cx="4501515" cy="2125980"/>
          </a:xfrm>
        </p:grpSpPr>
        <p:sp>
          <p:nvSpPr>
            <p:cNvPr id="8" name="Text 2"/>
            <p:cNvSpPr/>
            <p:nvPr/>
          </p:nvSpPr>
          <p:spPr>
            <a:xfrm>
              <a:off x="7048500" y="2324100"/>
              <a:ext cx="450151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Discover the secrets</a:t>
              </a:r>
              <a:endParaRPr lang="en-US" sz="3600" dirty="0"/>
            </a:p>
          </p:txBody>
        </p:sp>
        <p:sp>
          <p:nvSpPr>
            <p:cNvPr id="9" name="Text 3"/>
            <p:cNvSpPr/>
            <p:nvPr/>
          </p:nvSpPr>
          <p:spPr>
            <a:xfrm>
              <a:off x="7048500" y="2971800"/>
              <a:ext cx="44710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66288" name="Group"/>
          <p:cNvGrpSpPr/>
          <p:nvPr/>
        </p:nvGrpSpPr>
        <p:grpSpPr>
          <a:xfrm>
            <a:off x="6505575" y="6115050"/>
            <a:ext cx="1055370" cy="1950720"/>
            <a:chOff x="6505575" y="6115050"/>
            <a:chExt cx="1055370" cy="1950720"/>
          </a:xfrm>
        </p:grpSpPr>
        <p:sp>
          <p:nvSpPr>
            <p:cNvPr id="10" name="Text 4"/>
            <p:cNvSpPr/>
            <p:nvPr/>
          </p:nvSpPr>
          <p:spPr>
            <a:xfrm>
              <a:off x="6505575" y="6115050"/>
              <a:ext cx="1055370"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3</a:t>
              </a:r>
              <a:endParaRPr lang="en-US" sz="9600" dirty="0"/>
            </a:p>
          </p:txBody>
        </p:sp>
      </p:grpSp>
      <p:grpSp>
        <p:nvGrpSpPr>
          <p:cNvPr id="48967" name="Group"/>
          <p:cNvGrpSpPr/>
          <p:nvPr/>
        </p:nvGrpSpPr>
        <p:grpSpPr>
          <a:xfrm>
            <a:off x="7286625" y="5638800"/>
            <a:ext cx="4263390" cy="2583180"/>
            <a:chOff x="7286625" y="5638800"/>
            <a:chExt cx="4263390" cy="2583180"/>
          </a:xfrm>
        </p:grpSpPr>
        <p:sp>
          <p:nvSpPr>
            <p:cNvPr id="11" name="Text 5"/>
            <p:cNvSpPr/>
            <p:nvPr/>
          </p:nvSpPr>
          <p:spPr>
            <a:xfrm>
              <a:off x="7286625" y="5638800"/>
              <a:ext cx="42633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Meet the creatures</a:t>
              </a:r>
              <a:endParaRPr lang="en-US" sz="3600" dirty="0"/>
            </a:p>
          </p:txBody>
        </p:sp>
        <p:sp>
          <p:nvSpPr>
            <p:cNvPr id="12" name="Text 6"/>
            <p:cNvSpPr/>
            <p:nvPr/>
          </p:nvSpPr>
          <p:spPr>
            <a:xfrm>
              <a:off x="7286625" y="6286500"/>
              <a:ext cx="42329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63509" name="Group"/>
          <p:cNvGrpSpPr/>
          <p:nvPr/>
        </p:nvGrpSpPr>
        <p:grpSpPr>
          <a:xfrm>
            <a:off x="12134850" y="6115050"/>
            <a:ext cx="1007745" cy="1950720"/>
            <a:chOff x="12134850" y="6115050"/>
            <a:chExt cx="1007745" cy="1950720"/>
          </a:xfrm>
        </p:grpSpPr>
        <p:sp>
          <p:nvSpPr>
            <p:cNvPr id="13" name="Text 7"/>
            <p:cNvSpPr/>
            <p:nvPr/>
          </p:nvSpPr>
          <p:spPr>
            <a:xfrm>
              <a:off x="12134850" y="6115050"/>
              <a:ext cx="100774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4</a:t>
              </a:r>
              <a:endParaRPr lang="en-US" sz="9600" dirty="0"/>
            </a:p>
          </p:txBody>
        </p:sp>
      </p:grpSp>
      <p:grpSp>
        <p:nvGrpSpPr>
          <p:cNvPr id="87604" name="Group"/>
          <p:cNvGrpSpPr/>
          <p:nvPr/>
        </p:nvGrpSpPr>
        <p:grpSpPr>
          <a:xfrm>
            <a:off x="12868275" y="5638800"/>
            <a:ext cx="4311015" cy="2583180"/>
            <a:chOff x="12868275" y="5638800"/>
            <a:chExt cx="4311015" cy="2583180"/>
          </a:xfrm>
        </p:grpSpPr>
        <p:sp>
          <p:nvSpPr>
            <p:cNvPr id="14" name="Text 8"/>
            <p:cNvSpPr/>
            <p:nvPr/>
          </p:nvSpPr>
          <p:spPr>
            <a:xfrm>
              <a:off x="12868275" y="5638800"/>
              <a:ext cx="431101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Uncover the magic</a:t>
              </a:r>
              <a:endParaRPr lang="en-US" sz="3600" dirty="0"/>
            </a:p>
          </p:txBody>
        </p:sp>
        <p:sp>
          <p:nvSpPr>
            <p:cNvPr id="15" name="Text 9"/>
            <p:cNvSpPr/>
            <p:nvPr/>
          </p:nvSpPr>
          <p:spPr>
            <a:xfrm>
              <a:off x="12868275" y="6286500"/>
              <a:ext cx="42805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79175" name="Group"/>
          <p:cNvGrpSpPr/>
          <p:nvPr/>
        </p:nvGrpSpPr>
        <p:grpSpPr>
          <a:xfrm>
            <a:off x="12134850" y="2571750"/>
            <a:ext cx="1026795" cy="1950720"/>
            <a:chOff x="12134850" y="2571750"/>
            <a:chExt cx="1026795" cy="1950720"/>
          </a:xfrm>
        </p:grpSpPr>
        <p:sp>
          <p:nvSpPr>
            <p:cNvPr id="16" name="Text 10"/>
            <p:cNvSpPr/>
            <p:nvPr/>
          </p:nvSpPr>
          <p:spPr>
            <a:xfrm>
              <a:off x="12134850" y="2571750"/>
              <a:ext cx="1026795" cy="1950720"/>
            </a:xfrm>
            <a:prstGeom prst="rect">
              <a:avLst/>
            </a:prstGeom>
            <a:noFill/>
            <a:ln/>
          </p:spPr>
          <p:txBody>
            <a:bodyPr wrap="square" lIns="0" tIns="0" rIns="0" bIns="0" rtlCol="0" anchor="t"/>
            <a:lstStyle/>
            <a:p>
              <a:pPr algn="l" indent="0" marL="0">
                <a:buNone/>
              </a:pPr>
              <a:r>
                <a:rPr lang="en-US" sz="9600" u="none" dirty="0">
                  <a:solidFill>
                    <a:srgbClr val="272727"/>
                  </a:solidFill>
                  <a:latin typeface="Lobster" pitchFamily="34" charset="0"/>
                  <a:ea typeface="Lobster" pitchFamily="34" charset="-122"/>
                  <a:cs typeface="Lobster" pitchFamily="34" charset="-120"/>
                </a:rPr>
                <a:t>2</a:t>
              </a:r>
              <a:endParaRPr lang="en-US" sz="9600" dirty="0"/>
            </a:p>
          </p:txBody>
        </p:sp>
      </p:grpSp>
      <p:grpSp>
        <p:nvGrpSpPr>
          <p:cNvPr id="76521" name="Group"/>
          <p:cNvGrpSpPr/>
          <p:nvPr/>
        </p:nvGrpSpPr>
        <p:grpSpPr>
          <a:xfrm>
            <a:off x="12887325" y="2324100"/>
            <a:ext cx="4291965" cy="2125980"/>
            <a:chOff x="12887325" y="2324100"/>
            <a:chExt cx="4291965" cy="2125980"/>
          </a:xfrm>
        </p:grpSpPr>
        <p:sp>
          <p:nvSpPr>
            <p:cNvPr id="17" name="Text 11"/>
            <p:cNvSpPr/>
            <p:nvPr/>
          </p:nvSpPr>
          <p:spPr>
            <a:xfrm>
              <a:off x="12887325" y="2324100"/>
              <a:ext cx="429196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Find your own path</a:t>
              </a:r>
              <a:endParaRPr lang="en-US" sz="3600" dirty="0"/>
            </a:p>
          </p:txBody>
        </p:sp>
        <p:sp>
          <p:nvSpPr>
            <p:cNvPr id="18" name="Text 12"/>
            <p:cNvSpPr/>
            <p:nvPr/>
          </p:nvSpPr>
          <p:spPr>
            <a:xfrm>
              <a:off x="12887325" y="2971800"/>
              <a:ext cx="426148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576975" y="3848900"/>
            <a:ext cx="7089339" cy="6438100"/>
          </a:xfrm>
          <a:prstGeom prst="rect">
            <a:avLst/>
          </a:prstGeom>
        </p:spPr>
      </p:pic>
      <p:pic>
        <p:nvPicPr>
          <p:cNvPr id="3" name="Image 1" descr="preencoded.png">    </p:cNvPr>
          <p:cNvPicPr>
            <a:picLocks noChangeAspect="1"/>
          </p:cNvPicPr>
          <p:nvPr/>
        </p:nvPicPr>
        <p:blipFill>
          <a:blip r:embed="rId2"/>
          <a:stretch>
            <a:fillRect/>
          </a:stretch>
        </p:blipFill>
        <p:spPr>
          <a:xfrm>
            <a:off x="8179310" y="1790849"/>
            <a:ext cx="10108690" cy="8496151"/>
          </a:xfrm>
          <a:prstGeom prst="rect">
            <a:avLst/>
          </a:prstGeom>
        </p:spPr>
      </p:pic>
      <p:pic>
        <p:nvPicPr>
          <p:cNvPr id="4" name="Image 2" descr="preencoded.png">    </p:cNvPr>
          <p:cNvPicPr>
            <a:picLocks noChangeAspect="1"/>
          </p:cNvPicPr>
          <p:nvPr/>
        </p:nvPicPr>
        <p:blipFill>
          <a:blip r:embed="rId3"/>
          <a:stretch>
            <a:fillRect/>
          </a:stretch>
        </p:blipFill>
        <p:spPr>
          <a:xfrm>
            <a:off x="0" y="0"/>
            <a:ext cx="6695682" cy="5777861"/>
          </a:xfrm>
          <a:prstGeom prst="rect">
            <a:avLst/>
          </a:prstGeom>
        </p:spPr>
      </p:pic>
      <p:pic>
        <p:nvPicPr>
          <p:cNvPr id="5" name="Image 3" descr="preencoded.png">    </p:cNvPr>
          <p:cNvPicPr>
            <a:picLocks noChangeAspect="1"/>
          </p:cNvPicPr>
          <p:nvPr/>
        </p:nvPicPr>
        <p:blipFill>
          <a:blip r:embed="rId4"/>
          <a:stretch>
            <a:fillRect/>
          </a:stretch>
        </p:blipFill>
        <p:spPr>
          <a:xfrm>
            <a:off x="0" y="0"/>
            <a:ext cx="7437916" cy="5909146"/>
          </a:xfrm>
          <a:prstGeom prst="rect">
            <a:avLst/>
          </a:prstGeom>
        </p:spPr>
      </p:pic>
      <p:grpSp>
        <p:nvGrpSpPr>
          <p:cNvPr id="2858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3810000" y="8772525"/>
            <a:ext cx="10658475" cy="1219200"/>
          </a:xfrm>
          <a:prstGeom prst="rect">
            <a:avLst/>
          </a:prstGeom>
          <a:noFill/>
          <a:ln/>
        </p:spPr>
        <p:txBody>
          <a:bodyPr wrap="square" lIns="0" tIns="0" rIns="0" bIns="0" rtlCol="0" anchor="t"/>
          <a:lstStyle/>
          <a:p>
            <a:pPr algn="ctr" indent="0" marL="0">
              <a:buNone/>
            </a:pPr>
            <a:r>
              <a:rPr lang="en-US" sz="6000" u="none" dirty="0">
                <a:solidFill>
                  <a:srgbClr val="272727"/>
                </a:solidFill>
                <a:latin typeface="Lobster" pitchFamily="34" charset="0"/>
                <a:ea typeface="Lobster" pitchFamily="34" charset="-122"/>
                <a:cs typeface="Lobster" pitchFamily="34" charset="-120"/>
              </a:rPr>
              <a:t>Fantasy Realm at a Glance</a:t>
            </a:r>
            <a:endParaRPr lang="en-US" sz="6000" dirty="0"/>
          </a:p>
        </p:txBody>
      </p:sp>
      <p:grpSp>
        <p:nvGrpSpPr>
          <p:cNvPr id="72125" name="Group"/>
          <p:cNvGrpSpPr/>
          <p:nvPr/>
        </p:nvGrpSpPr>
        <p:grpSpPr>
          <a:xfrm>
            <a:off x="11791950" y="1457325"/>
            <a:ext cx="5292090" cy="1668780"/>
            <a:chOff x="11791950" y="1457325"/>
            <a:chExt cx="5292090" cy="1668780"/>
          </a:xfrm>
        </p:grpSpPr>
        <p:sp>
          <p:nvSpPr>
            <p:cNvPr id="10" name="Text 2"/>
            <p:cNvSpPr/>
            <p:nvPr/>
          </p:nvSpPr>
          <p:spPr>
            <a:xfrm>
              <a:off x="11791950" y="14573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The Forest</a:t>
              </a:r>
              <a:endParaRPr lang="en-US" sz="3600" dirty="0"/>
            </a:p>
          </p:txBody>
        </p:sp>
        <p:sp>
          <p:nvSpPr>
            <p:cNvPr id="11" name="Text 3"/>
            <p:cNvSpPr/>
            <p:nvPr/>
          </p:nvSpPr>
          <p:spPr>
            <a:xfrm>
              <a:off x="11791950" y="21050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33664" name="Group"/>
          <p:cNvGrpSpPr/>
          <p:nvPr/>
        </p:nvGrpSpPr>
        <p:grpSpPr>
          <a:xfrm>
            <a:off x="11791950" y="3933825"/>
            <a:ext cx="5292090" cy="1668780"/>
            <a:chOff x="11791950" y="3933825"/>
            <a:chExt cx="5292090" cy="1668780"/>
          </a:xfrm>
        </p:grpSpPr>
        <p:sp>
          <p:nvSpPr>
            <p:cNvPr id="12" name="Text 4"/>
            <p:cNvSpPr/>
            <p:nvPr/>
          </p:nvSpPr>
          <p:spPr>
            <a:xfrm>
              <a:off x="11791950" y="39338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The Caves</a:t>
              </a:r>
              <a:endParaRPr lang="en-US" sz="3600" dirty="0"/>
            </a:p>
          </p:txBody>
        </p:sp>
        <p:sp>
          <p:nvSpPr>
            <p:cNvPr id="13" name="Text 5"/>
            <p:cNvSpPr/>
            <p:nvPr/>
          </p:nvSpPr>
          <p:spPr>
            <a:xfrm>
              <a:off x="11791950" y="45815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61847" name="Group"/>
          <p:cNvGrpSpPr/>
          <p:nvPr/>
        </p:nvGrpSpPr>
        <p:grpSpPr>
          <a:xfrm>
            <a:off x="11791950" y="6200775"/>
            <a:ext cx="5292090" cy="1668780"/>
            <a:chOff x="11791950" y="6200775"/>
            <a:chExt cx="5292090" cy="1668780"/>
          </a:xfrm>
        </p:grpSpPr>
        <p:sp>
          <p:nvSpPr>
            <p:cNvPr id="14" name="Text 6"/>
            <p:cNvSpPr/>
            <p:nvPr/>
          </p:nvSpPr>
          <p:spPr>
            <a:xfrm>
              <a:off x="11791950" y="620077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Lobster" pitchFamily="34" charset="0"/>
                  <a:ea typeface="Lobster" pitchFamily="34" charset="-122"/>
                  <a:cs typeface="Lobster" pitchFamily="34" charset="-120"/>
                </a:rPr>
                <a:t>The Lair</a:t>
              </a:r>
              <a:endParaRPr lang="en-US" sz="3600" dirty="0"/>
            </a:p>
          </p:txBody>
        </p:sp>
        <p:sp>
          <p:nvSpPr>
            <p:cNvPr id="15" name="Text 7"/>
            <p:cNvSpPr/>
            <p:nvPr/>
          </p:nvSpPr>
          <p:spPr>
            <a:xfrm>
              <a:off x="11791950" y="68484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4960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219200"/>
          </a:xfrm>
          <a:prstGeom prst="rect">
            <a:avLst/>
          </a:prstGeom>
          <a:noFill/>
          <a:ln/>
        </p:spPr>
        <p:txBody>
          <a:bodyPr wrap="square" lIns="0" tIns="0" rIns="0" bIns="0" rtlCol="0" anchor="t"/>
          <a:lstStyle/>
          <a:p>
            <a:pPr algn="ctr" indent="0" marL="0">
              <a:buNone/>
            </a:pPr>
            <a:r>
              <a:rPr lang="en-US" sz="6000" u="none" dirty="0">
                <a:solidFill>
                  <a:srgbClr val="272727"/>
                </a:solidFill>
                <a:latin typeface="Lobster" pitchFamily="34" charset="0"/>
                <a:ea typeface="Lobster" pitchFamily="34" charset="-122"/>
                <a:cs typeface="Lobster" pitchFamily="34" charset="-120"/>
              </a:rPr>
              <a:t>The Timeline</a:t>
            </a:r>
            <a:endParaRPr lang="en-US" sz="6000" dirty="0"/>
          </a:p>
        </p:txBody>
      </p:sp>
      <p:grpSp>
        <p:nvGrpSpPr>
          <p:cNvPr id="22655" name="Group"/>
          <p:cNvGrpSpPr/>
          <p:nvPr/>
        </p:nvGrpSpPr>
        <p:grpSpPr>
          <a:xfrm>
            <a:off x="2276475" y="5400675"/>
            <a:ext cx="1219200" cy="1219200"/>
            <a:chOff x="2276475" y="5400675"/>
            <a:chExt cx="1219200" cy="1219200"/>
          </a:xfrm>
        </p:grpSpPr>
        <p:sp>
          <p:nvSpPr>
            <p:cNvPr id="7" name="Shape 2"/>
            <p:cNvSpPr/>
            <p:nvPr/>
          </p:nvSpPr>
          <p:spPr>
            <a:xfrm>
              <a:off x="2276475" y="5400675"/>
              <a:ext cx="1219200" cy="1219200"/>
            </a:xfrm>
            <a:prstGeom prst="ellipse">
              <a:avLst/>
            </a:prstGeom>
            <a:noFill/>
            <a:ln w="9525">
              <a:solidFill>
                <a:srgbClr val="013C90"/>
              </a:solidFill>
              <a:prstDash val="solid"/>
            </a:ln>
          </p:spPr>
        </p:sp>
        <p:sp>
          <p:nvSpPr>
            <p:cNvPr id="8" name="Text 3"/>
            <p:cNvSpPr/>
            <p:nvPr/>
          </p:nvSpPr>
          <p:spPr>
            <a:xfrm>
              <a:off x="2334578" y="5644515"/>
              <a:ext cx="1102995"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2022</a:t>
              </a:r>
              <a:endParaRPr lang="en-US" sz="3600" dirty="0"/>
            </a:p>
          </p:txBody>
        </p:sp>
      </p:grpSp>
      <p:grpSp>
        <p:nvGrpSpPr>
          <p:cNvPr id="36169"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013C90"/>
              </a:solidFill>
              <a:prstDash val="solid"/>
            </a:ln>
          </p:spPr>
        </p:sp>
      </p:grpSp>
      <p:grpSp>
        <p:nvGrpSpPr>
          <p:cNvPr id="54314" name="Group"/>
          <p:cNvGrpSpPr/>
          <p:nvPr/>
        </p:nvGrpSpPr>
        <p:grpSpPr>
          <a:xfrm>
            <a:off x="6391275" y="5400675"/>
            <a:ext cx="1219200" cy="1219200"/>
            <a:chOff x="6391275" y="5400675"/>
            <a:chExt cx="1219200" cy="1219200"/>
          </a:xfrm>
        </p:grpSpPr>
        <p:sp>
          <p:nvSpPr>
            <p:cNvPr id="10" name="Shape 5"/>
            <p:cNvSpPr/>
            <p:nvPr/>
          </p:nvSpPr>
          <p:spPr>
            <a:xfrm>
              <a:off x="6391275" y="5400675"/>
              <a:ext cx="1219200" cy="1219200"/>
            </a:xfrm>
            <a:prstGeom prst="ellipse">
              <a:avLst/>
            </a:prstGeom>
            <a:noFill/>
            <a:ln w="9525">
              <a:solidFill>
                <a:srgbClr val="013C90"/>
              </a:solidFill>
              <a:prstDash val="solid"/>
            </a:ln>
          </p:spPr>
        </p:sp>
        <p:sp>
          <p:nvSpPr>
            <p:cNvPr id="11" name="Text 6"/>
            <p:cNvSpPr/>
            <p:nvPr/>
          </p:nvSpPr>
          <p:spPr>
            <a:xfrm>
              <a:off x="6449378" y="5644515"/>
              <a:ext cx="1102995"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2023</a:t>
              </a:r>
              <a:endParaRPr lang="en-US" sz="3600" dirty="0"/>
            </a:p>
          </p:txBody>
        </p:sp>
      </p:grpSp>
      <p:grpSp>
        <p:nvGrpSpPr>
          <p:cNvPr id="92135"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013C90"/>
              </a:solidFill>
              <a:prstDash val="solid"/>
            </a:ln>
          </p:spPr>
        </p:sp>
      </p:grpSp>
      <p:grpSp>
        <p:nvGrpSpPr>
          <p:cNvPr id="84911" name="Group"/>
          <p:cNvGrpSpPr/>
          <p:nvPr/>
        </p:nvGrpSpPr>
        <p:grpSpPr>
          <a:xfrm>
            <a:off x="10506075" y="5400675"/>
            <a:ext cx="1219200" cy="1219200"/>
            <a:chOff x="10506075" y="5400675"/>
            <a:chExt cx="1219200" cy="1219200"/>
          </a:xfrm>
        </p:grpSpPr>
        <p:sp>
          <p:nvSpPr>
            <p:cNvPr id="13" name="Shape 8"/>
            <p:cNvSpPr/>
            <p:nvPr/>
          </p:nvSpPr>
          <p:spPr>
            <a:xfrm>
              <a:off x="10506075" y="5400675"/>
              <a:ext cx="1219200" cy="1219200"/>
            </a:xfrm>
            <a:prstGeom prst="ellipse">
              <a:avLst/>
            </a:prstGeom>
            <a:noFill/>
            <a:ln w="9525">
              <a:solidFill>
                <a:srgbClr val="013C90"/>
              </a:solidFill>
              <a:prstDash val="solid"/>
            </a:ln>
          </p:spPr>
        </p:sp>
        <p:sp>
          <p:nvSpPr>
            <p:cNvPr id="14" name="Text 9"/>
            <p:cNvSpPr/>
            <p:nvPr/>
          </p:nvSpPr>
          <p:spPr>
            <a:xfrm>
              <a:off x="10578465" y="5644515"/>
              <a:ext cx="1074420"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2024</a:t>
              </a:r>
              <a:endParaRPr lang="en-US" sz="3600" dirty="0"/>
            </a:p>
          </p:txBody>
        </p:sp>
      </p:grpSp>
      <p:grpSp>
        <p:nvGrpSpPr>
          <p:cNvPr id="82816"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013C90"/>
              </a:solidFill>
              <a:prstDash val="solid"/>
            </a:ln>
          </p:spPr>
        </p:sp>
      </p:grpSp>
      <p:grpSp>
        <p:nvGrpSpPr>
          <p:cNvPr id="53726" name="Group"/>
          <p:cNvGrpSpPr/>
          <p:nvPr/>
        </p:nvGrpSpPr>
        <p:grpSpPr>
          <a:xfrm>
            <a:off x="14620875" y="5400675"/>
            <a:ext cx="1219200" cy="1219200"/>
            <a:chOff x="14620875" y="5400675"/>
            <a:chExt cx="1219200" cy="1219200"/>
          </a:xfrm>
        </p:grpSpPr>
        <p:sp>
          <p:nvSpPr>
            <p:cNvPr id="16" name="Shape 11"/>
            <p:cNvSpPr/>
            <p:nvPr/>
          </p:nvSpPr>
          <p:spPr>
            <a:xfrm>
              <a:off x="14620875" y="5400675"/>
              <a:ext cx="1219200" cy="1219200"/>
            </a:xfrm>
            <a:prstGeom prst="ellipse">
              <a:avLst/>
            </a:prstGeom>
            <a:noFill/>
            <a:ln w="9525">
              <a:solidFill>
                <a:srgbClr val="013C90"/>
              </a:solidFill>
              <a:prstDash val="solid"/>
            </a:ln>
          </p:spPr>
        </p:sp>
        <p:sp>
          <p:nvSpPr>
            <p:cNvPr id="17" name="Text 12"/>
            <p:cNvSpPr/>
            <p:nvPr/>
          </p:nvSpPr>
          <p:spPr>
            <a:xfrm>
              <a:off x="14678978" y="5644515"/>
              <a:ext cx="1102995" cy="731520"/>
            </a:xfrm>
            <a:prstGeom prst="rect">
              <a:avLst/>
            </a:prstGeom>
            <a:noFill/>
            <a:ln/>
          </p:spPr>
          <p:txBody>
            <a:bodyPr wrap="square" lIns="0" tIns="0" rIns="0" bIns="0" rtlCol="0" anchor="ctr"/>
            <a:lstStyle/>
            <a:p>
              <a:pPr algn="ctr" indent="0" marL="0">
                <a:buNone/>
              </a:pPr>
              <a:r>
                <a:rPr lang="en-US" sz="3600" u="none" dirty="0">
                  <a:solidFill>
                    <a:srgbClr val="013C90"/>
                  </a:solidFill>
                  <a:latin typeface="Lobster" pitchFamily="34" charset="0"/>
                  <a:ea typeface="Lobster" pitchFamily="34" charset="-122"/>
                  <a:cs typeface="Lobster" pitchFamily="34" charset="-120"/>
                </a:rPr>
                <a:t>2025</a:t>
              </a:r>
              <a:endParaRPr lang="en-US" sz="3600" dirty="0"/>
            </a:p>
          </p:txBody>
        </p:sp>
      </p:grpSp>
      <p:grpSp>
        <p:nvGrpSpPr>
          <p:cNvPr id="26032" name="Group"/>
          <p:cNvGrpSpPr/>
          <p:nvPr/>
        </p:nvGrpSpPr>
        <p:grpSpPr>
          <a:xfrm>
            <a:off x="649605" y="3409950"/>
            <a:ext cx="4663440" cy="1668780"/>
            <a:chOff x="649605" y="3409950"/>
            <a:chExt cx="4663440" cy="1668780"/>
          </a:xfrm>
        </p:grpSpPr>
        <p:sp>
          <p:nvSpPr>
            <p:cNvPr id="18" name="Text 13"/>
            <p:cNvSpPr/>
            <p:nvPr/>
          </p:nvSpPr>
          <p:spPr>
            <a:xfrm>
              <a:off x="64960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Dragon Taming</a:t>
              </a:r>
              <a:endParaRPr lang="en-US" sz="3600" dirty="0"/>
            </a:p>
          </p:txBody>
        </p:sp>
        <p:sp>
          <p:nvSpPr>
            <p:cNvPr id="19" name="Text 14"/>
            <p:cNvSpPr/>
            <p:nvPr/>
          </p:nvSpPr>
          <p:spPr>
            <a:xfrm>
              <a:off x="66484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24270" name="Group"/>
          <p:cNvGrpSpPr/>
          <p:nvPr/>
        </p:nvGrpSpPr>
        <p:grpSpPr>
          <a:xfrm>
            <a:off x="8898255" y="3409950"/>
            <a:ext cx="4663440" cy="1668780"/>
            <a:chOff x="8898255" y="3409950"/>
            <a:chExt cx="4663440" cy="1668780"/>
          </a:xfrm>
        </p:grpSpPr>
        <p:sp>
          <p:nvSpPr>
            <p:cNvPr id="20" name="Text 15"/>
            <p:cNvSpPr/>
            <p:nvPr/>
          </p:nvSpPr>
          <p:spPr>
            <a:xfrm>
              <a:off x="889825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Unicorn Migration</a:t>
              </a:r>
              <a:endParaRPr lang="en-US" sz="3600" dirty="0"/>
            </a:p>
          </p:txBody>
        </p:sp>
        <p:sp>
          <p:nvSpPr>
            <p:cNvPr id="21" name="Text 16"/>
            <p:cNvSpPr/>
            <p:nvPr/>
          </p:nvSpPr>
          <p:spPr>
            <a:xfrm>
              <a:off x="891349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75571" name="Group"/>
          <p:cNvGrpSpPr/>
          <p:nvPr/>
        </p:nvGrpSpPr>
        <p:grpSpPr>
          <a:xfrm>
            <a:off x="12974955" y="7172325"/>
            <a:ext cx="4663440" cy="1668780"/>
            <a:chOff x="12974955" y="7172325"/>
            <a:chExt cx="4663440" cy="1668780"/>
          </a:xfrm>
        </p:grpSpPr>
        <p:sp>
          <p:nvSpPr>
            <p:cNvPr id="22" name="Text 17"/>
            <p:cNvSpPr/>
            <p:nvPr/>
          </p:nvSpPr>
          <p:spPr>
            <a:xfrm>
              <a:off x="129749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Rainbow Sightings</a:t>
              </a:r>
              <a:endParaRPr lang="en-US" sz="3600" dirty="0"/>
            </a:p>
          </p:txBody>
        </p:sp>
        <p:sp>
          <p:nvSpPr>
            <p:cNvPr id="23" name="Text 18"/>
            <p:cNvSpPr/>
            <p:nvPr/>
          </p:nvSpPr>
          <p:spPr>
            <a:xfrm>
              <a:off x="129901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97578" name="Group"/>
          <p:cNvGrpSpPr/>
          <p:nvPr/>
        </p:nvGrpSpPr>
        <p:grpSpPr>
          <a:xfrm>
            <a:off x="4821555" y="7172325"/>
            <a:ext cx="4663440" cy="1668780"/>
            <a:chOff x="4821555" y="7172325"/>
            <a:chExt cx="4663440" cy="1668780"/>
          </a:xfrm>
        </p:grpSpPr>
        <p:sp>
          <p:nvSpPr>
            <p:cNvPr id="24" name="Text 19"/>
            <p:cNvSpPr/>
            <p:nvPr/>
          </p:nvSpPr>
          <p:spPr>
            <a:xfrm>
              <a:off x="48215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Enchanted Pool</a:t>
              </a:r>
              <a:endParaRPr lang="en-US" sz="3600" dirty="0"/>
            </a:p>
          </p:txBody>
        </p:sp>
        <p:sp>
          <p:nvSpPr>
            <p:cNvPr id="25" name="Text 20"/>
            <p:cNvSpPr/>
            <p:nvPr/>
          </p:nvSpPr>
          <p:spPr>
            <a:xfrm>
              <a:off x="48367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8925" y="1247775"/>
            <a:ext cx="13706475" cy="9039225"/>
          </a:xfrm>
          <a:prstGeom prst="rect">
            <a:avLst/>
          </a:prstGeom>
        </p:spPr>
      </p:pic>
      <p:pic>
        <p:nvPicPr>
          <p:cNvPr id="3" name="Image 1" descr="preencoded.png">    </p:cNvPr>
          <p:cNvPicPr>
            <a:picLocks noChangeAspect="1"/>
          </p:cNvPicPr>
          <p:nvPr/>
        </p:nvPicPr>
        <p:blipFill>
          <a:blip r:embed="rId2"/>
          <a:stretch>
            <a:fillRect/>
          </a:stretch>
        </p:blipFill>
        <p:spPr>
          <a:xfrm>
            <a:off x="438150" y="3876675"/>
            <a:ext cx="17421225" cy="6410325"/>
          </a:xfrm>
          <a:prstGeom prst="rect">
            <a:avLst/>
          </a:prstGeom>
        </p:spPr>
      </p:pic>
      <p:grpSp>
        <p:nvGrpSpPr>
          <p:cNvPr id="9862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Our Team</a:t>
            </a:r>
            <a:endParaRPr lang="en-US" sz="6000" dirty="0"/>
          </a:p>
        </p:txBody>
      </p:sp>
      <p:grpSp>
        <p:nvGrpSpPr>
          <p:cNvPr id="73841" name="Group"/>
          <p:cNvGrpSpPr/>
          <p:nvPr/>
        </p:nvGrpSpPr>
        <p:grpSpPr>
          <a:xfrm>
            <a:off x="2667000" y="2124075"/>
            <a:ext cx="3590925" cy="6172200"/>
            <a:chOff x="2667000" y="2124075"/>
            <a:chExt cx="3590925" cy="6172200"/>
          </a:xfrm>
        </p:grpSpPr>
        <p:pic>
          <p:nvPicPr>
            <p:cNvPr id="7" name="Image 3" descr="preencoded.png">    </p:cNvPr>
            <p:cNvPicPr>
              <a:picLocks noChangeAspect="1"/>
            </p:cNvPicPr>
            <p:nvPr/>
          </p:nvPicPr>
          <p:blipFill>
            <a:blip r:embed="rId4"/>
            <a:stretch>
              <a:fillRect/>
            </a:stretch>
          </p:blipFill>
          <p:spPr>
            <a:xfrm>
              <a:off x="2667000" y="2124075"/>
              <a:ext cx="3590925" cy="6172200"/>
            </a:xfrm>
            <a:prstGeom prst="rect">
              <a:avLst/>
            </a:prstGeom>
          </p:spPr>
        </p:pic>
        <p:grpSp>
          <p:nvGrpSpPr>
            <p:cNvPr id="31478" name="Group"/>
            <p:cNvGrpSpPr/>
            <p:nvPr/>
          </p:nvGrpSpPr>
          <p:grpSpPr>
            <a:xfrm>
              <a:off x="2621280" y="8448675"/>
              <a:ext cx="3682365" cy="1249680"/>
              <a:chOff x="2621280" y="8448675"/>
              <a:chExt cx="3682365" cy="1249680"/>
            </a:xfrm>
          </p:grpSpPr>
          <p:sp>
            <p:nvSpPr>
              <p:cNvPr id="8" name="Text 2"/>
              <p:cNvSpPr/>
              <p:nvPr/>
            </p:nvSpPr>
            <p:spPr>
              <a:xfrm>
                <a:off x="262128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Eldruin</a:t>
                </a:r>
                <a:endParaRPr lang="en-US" sz="3600" dirty="0"/>
              </a:p>
            </p:txBody>
          </p:sp>
          <p:sp>
            <p:nvSpPr>
              <p:cNvPr id="9" name="Text 3"/>
              <p:cNvSpPr/>
              <p:nvPr/>
            </p:nvSpPr>
            <p:spPr>
              <a:xfrm>
                <a:off x="263652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51887" name="Group"/>
          <p:cNvGrpSpPr/>
          <p:nvPr/>
        </p:nvGrpSpPr>
        <p:grpSpPr>
          <a:xfrm>
            <a:off x="6867525" y="2124075"/>
            <a:ext cx="3590925" cy="6172200"/>
            <a:chOff x="6867525" y="2124075"/>
            <a:chExt cx="3590925" cy="6172200"/>
          </a:xfrm>
        </p:grpSpPr>
        <p:pic>
          <p:nvPicPr>
            <p:cNvPr id="10" name="Image 4" descr="preencoded.png">    </p:cNvPr>
            <p:cNvPicPr>
              <a:picLocks noChangeAspect="1"/>
            </p:cNvPicPr>
            <p:nvPr/>
          </p:nvPicPr>
          <p:blipFill>
            <a:blip r:embed="rId5"/>
            <a:stretch>
              <a:fillRect/>
            </a:stretch>
          </p:blipFill>
          <p:spPr>
            <a:xfrm>
              <a:off x="6867525" y="2124075"/>
              <a:ext cx="3590925" cy="6172200"/>
            </a:xfrm>
            <a:prstGeom prst="rect">
              <a:avLst/>
            </a:prstGeom>
          </p:spPr>
        </p:pic>
        <p:grpSp>
          <p:nvGrpSpPr>
            <p:cNvPr id="24275" name="Group"/>
            <p:cNvGrpSpPr/>
            <p:nvPr/>
          </p:nvGrpSpPr>
          <p:grpSpPr>
            <a:xfrm>
              <a:off x="6821805" y="8448675"/>
              <a:ext cx="3682365" cy="1249680"/>
              <a:chOff x="6821805" y="8448675"/>
              <a:chExt cx="3682365" cy="1249680"/>
            </a:xfrm>
          </p:grpSpPr>
          <p:sp>
            <p:nvSpPr>
              <p:cNvPr id="11" name="Text 4"/>
              <p:cNvSpPr/>
              <p:nvPr/>
            </p:nvSpPr>
            <p:spPr>
              <a:xfrm>
                <a:off x="6821805"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Elementalen</a:t>
                </a:r>
                <a:endParaRPr lang="en-US" sz="3600" dirty="0"/>
              </a:p>
            </p:txBody>
          </p:sp>
          <p:sp>
            <p:nvSpPr>
              <p:cNvPr id="12" name="Text 5"/>
              <p:cNvSpPr/>
              <p:nvPr/>
            </p:nvSpPr>
            <p:spPr>
              <a:xfrm>
                <a:off x="6837045"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78169" name="Group"/>
          <p:cNvGrpSpPr/>
          <p:nvPr/>
        </p:nvGrpSpPr>
        <p:grpSpPr>
          <a:xfrm>
            <a:off x="11068050" y="2124075"/>
            <a:ext cx="3590925" cy="6172200"/>
            <a:chOff x="11068050" y="2124075"/>
            <a:chExt cx="3590925" cy="6172200"/>
          </a:xfrm>
        </p:grpSpPr>
        <p:pic>
          <p:nvPicPr>
            <p:cNvPr id="13" name="Image 5" descr="preencoded.png">    </p:cNvPr>
            <p:cNvPicPr>
              <a:picLocks noChangeAspect="1"/>
            </p:cNvPicPr>
            <p:nvPr/>
          </p:nvPicPr>
          <p:blipFill>
            <a:blip r:embed="rId6"/>
            <a:stretch>
              <a:fillRect/>
            </a:stretch>
          </p:blipFill>
          <p:spPr>
            <a:xfrm>
              <a:off x="11068050" y="2124075"/>
              <a:ext cx="3590925" cy="6172200"/>
            </a:xfrm>
            <a:prstGeom prst="rect">
              <a:avLst/>
            </a:prstGeom>
          </p:spPr>
        </p:pic>
        <p:grpSp>
          <p:nvGrpSpPr>
            <p:cNvPr id="78183" name="Group"/>
            <p:cNvGrpSpPr/>
            <p:nvPr/>
          </p:nvGrpSpPr>
          <p:grpSpPr>
            <a:xfrm>
              <a:off x="11022330" y="8448675"/>
              <a:ext cx="3682365" cy="1249680"/>
              <a:chOff x="11022330" y="8448675"/>
              <a:chExt cx="3682365" cy="1249680"/>
            </a:xfrm>
          </p:grpSpPr>
          <p:sp>
            <p:nvSpPr>
              <p:cNvPr id="14" name="Text 6"/>
              <p:cNvSpPr/>
              <p:nvPr/>
            </p:nvSpPr>
            <p:spPr>
              <a:xfrm>
                <a:off x="1102233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Lobster" pitchFamily="34" charset="0"/>
                    <a:ea typeface="Lobster" pitchFamily="34" charset="-122"/>
                    <a:cs typeface="Lobster" pitchFamily="34" charset="-120"/>
                  </a:rPr>
                  <a:t>Lunaria</a:t>
                </a:r>
                <a:endParaRPr lang="en-US" sz="3600" dirty="0"/>
              </a:p>
            </p:txBody>
          </p:sp>
          <p:sp>
            <p:nvSpPr>
              <p:cNvPr id="15" name="Text 7"/>
              <p:cNvSpPr/>
              <p:nvPr/>
            </p:nvSpPr>
            <p:spPr>
              <a:xfrm>
                <a:off x="1103757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38400" y="2333625"/>
            <a:ext cx="11401425" cy="7953375"/>
          </a:xfrm>
          <a:prstGeom prst="rect">
            <a:avLst/>
          </a:prstGeom>
        </p:spPr>
      </p:pic>
      <p:pic>
        <p:nvPicPr>
          <p:cNvPr id="3" name="Image 1" descr="preencoded.png">    </p:cNvPr>
          <p:cNvPicPr>
            <a:picLocks noChangeAspect="1"/>
          </p:cNvPicPr>
          <p:nvPr/>
        </p:nvPicPr>
        <p:blipFill>
          <a:blip r:embed="rId2"/>
          <a:stretch>
            <a:fillRect/>
          </a:stretch>
        </p:blipFill>
        <p:spPr>
          <a:xfrm>
            <a:off x="0" y="1704975"/>
            <a:ext cx="17364075" cy="8582025"/>
          </a:xfrm>
          <a:prstGeom prst="rect">
            <a:avLst/>
          </a:prstGeom>
        </p:spPr>
      </p:pic>
      <p:grpSp>
        <p:nvGrpSpPr>
          <p:cNvPr id="2805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grpSp>
        <p:nvGrpSpPr>
          <p:cNvPr id="95541" name="Group"/>
          <p:cNvGrpSpPr/>
          <p:nvPr/>
        </p:nvGrpSpPr>
        <p:grpSpPr>
          <a:xfrm>
            <a:off x="590550" y="2343150"/>
            <a:ext cx="17373600" cy="6581775"/>
            <a:chOff x="590550" y="2343150"/>
            <a:chExt cx="17373600" cy="6581775"/>
          </a:xfrm>
        </p:grpSpPr>
        <p:sp>
          <p:nvSpPr>
            <p:cNvPr id="6" name="Shape 1"/>
            <p:cNvSpPr/>
            <p:nvPr/>
          </p:nvSpPr>
          <p:spPr>
            <a:xfrm>
              <a:off x="7629525" y="2343150"/>
              <a:ext cx="4114800" cy="1266825"/>
            </a:xfrm>
            <a:prstGeom prst="roundRect">
              <a:avLst>
                <a:gd name="adj" fmla="val 50000"/>
              </a:avLst>
            </a:prstGeom>
            <a:solidFill>
              <a:srgbClr val="FFFFFF"/>
            </a:solidFill>
            <a:ln/>
          </p:spPr>
        </p:sp>
        <p:pic>
          <p:nvPicPr>
            <p:cNvPr id="7" name="Image 3" descr="preencoded.png">    </p:cNvPr>
            <p:cNvPicPr>
              <a:picLocks noChangeAspect="1"/>
            </p:cNvPicPr>
            <p:nvPr/>
          </p:nvPicPr>
          <p:blipFill>
            <a:blip r:embed="rId4"/>
            <a:stretch>
              <a:fillRect/>
            </a:stretch>
          </p:blipFill>
          <p:spPr>
            <a:xfrm>
              <a:off x="7858125" y="2557463"/>
              <a:ext cx="838200" cy="838200"/>
            </a:xfrm>
            <a:prstGeom prst="rect">
              <a:avLst/>
            </a:prstGeom>
          </p:spPr>
        </p:pic>
        <p:sp>
          <p:nvSpPr>
            <p:cNvPr id="8" name="Shape 2"/>
            <p:cNvSpPr/>
            <p:nvPr/>
          </p:nvSpPr>
          <p:spPr>
            <a:xfrm>
              <a:off x="590550" y="4114800"/>
              <a:ext cx="4114800" cy="1266825"/>
            </a:xfrm>
            <a:prstGeom prst="roundRect">
              <a:avLst>
                <a:gd name="adj" fmla="val 50000"/>
              </a:avLst>
            </a:prstGeom>
            <a:solidFill>
              <a:srgbClr val="FFFFFF"/>
            </a:solidFill>
            <a:ln/>
          </p:spPr>
        </p:sp>
        <p:pic>
          <p:nvPicPr>
            <p:cNvPr id="9" name="Image 4" descr="preencoded.png">    </p:cNvPr>
            <p:cNvPicPr>
              <a:picLocks noChangeAspect="1"/>
            </p:cNvPicPr>
            <p:nvPr/>
          </p:nvPicPr>
          <p:blipFill>
            <a:blip r:embed="rId5"/>
            <a:stretch>
              <a:fillRect/>
            </a:stretch>
          </p:blipFill>
          <p:spPr>
            <a:xfrm>
              <a:off x="819150" y="4329113"/>
              <a:ext cx="838200" cy="838200"/>
            </a:xfrm>
            <a:prstGeom prst="rect">
              <a:avLst/>
            </a:prstGeom>
          </p:spPr>
        </p:pic>
        <p:sp>
          <p:nvSpPr>
            <p:cNvPr id="10" name="Shape 3"/>
            <p:cNvSpPr/>
            <p:nvPr/>
          </p:nvSpPr>
          <p:spPr>
            <a:xfrm>
              <a:off x="2876550" y="5867400"/>
              <a:ext cx="4114800" cy="1266825"/>
            </a:xfrm>
            <a:prstGeom prst="roundRect">
              <a:avLst>
                <a:gd name="adj" fmla="val 50000"/>
              </a:avLst>
            </a:prstGeom>
            <a:solidFill>
              <a:srgbClr val="FFFFFF"/>
            </a:solidFill>
            <a:ln/>
          </p:spPr>
        </p:sp>
        <p:pic>
          <p:nvPicPr>
            <p:cNvPr id="11" name="Image 5" descr="preencoded.png">    </p:cNvPr>
            <p:cNvPicPr>
              <a:picLocks noChangeAspect="1"/>
            </p:cNvPicPr>
            <p:nvPr/>
          </p:nvPicPr>
          <p:blipFill>
            <a:blip r:embed="rId6"/>
            <a:stretch>
              <a:fillRect/>
            </a:stretch>
          </p:blipFill>
          <p:spPr>
            <a:xfrm>
              <a:off x="3105150" y="6081713"/>
              <a:ext cx="838200" cy="838200"/>
            </a:xfrm>
            <a:prstGeom prst="rect">
              <a:avLst/>
            </a:prstGeom>
          </p:spPr>
        </p:pic>
        <p:sp>
          <p:nvSpPr>
            <p:cNvPr id="12" name="Shape 4"/>
            <p:cNvSpPr/>
            <p:nvPr/>
          </p:nvSpPr>
          <p:spPr>
            <a:xfrm>
              <a:off x="2876550" y="7658100"/>
              <a:ext cx="4114800" cy="1266825"/>
            </a:xfrm>
            <a:prstGeom prst="roundRect">
              <a:avLst>
                <a:gd name="adj" fmla="val 50000"/>
              </a:avLst>
            </a:prstGeom>
            <a:solidFill>
              <a:srgbClr val="FFFFFF"/>
            </a:solidFill>
            <a:ln/>
          </p:spPr>
        </p:sp>
        <p:pic>
          <p:nvPicPr>
            <p:cNvPr id="13" name="Image 6" descr="preencoded.png">    </p:cNvPr>
            <p:cNvPicPr>
              <a:picLocks noChangeAspect="1"/>
            </p:cNvPicPr>
            <p:nvPr/>
          </p:nvPicPr>
          <p:blipFill>
            <a:blip r:embed="rId7"/>
            <a:stretch>
              <a:fillRect/>
            </a:stretch>
          </p:blipFill>
          <p:spPr>
            <a:xfrm>
              <a:off x="3105150" y="7872413"/>
              <a:ext cx="838200" cy="838200"/>
            </a:xfrm>
            <a:prstGeom prst="rect">
              <a:avLst/>
            </a:prstGeom>
          </p:spPr>
        </p:pic>
        <p:sp>
          <p:nvSpPr>
            <p:cNvPr id="14" name="Shape 5"/>
            <p:cNvSpPr/>
            <p:nvPr/>
          </p:nvSpPr>
          <p:spPr>
            <a:xfrm>
              <a:off x="11506200" y="5886450"/>
              <a:ext cx="4114800" cy="1266825"/>
            </a:xfrm>
            <a:prstGeom prst="roundRect">
              <a:avLst>
                <a:gd name="adj" fmla="val 50000"/>
              </a:avLst>
            </a:prstGeom>
            <a:solidFill>
              <a:srgbClr val="FFFFFF"/>
            </a:solidFill>
            <a:ln/>
          </p:spPr>
        </p:sp>
        <p:pic>
          <p:nvPicPr>
            <p:cNvPr id="15" name="Image 7" descr="preencoded.png">    </p:cNvPr>
            <p:cNvPicPr>
              <a:picLocks noChangeAspect="1"/>
            </p:cNvPicPr>
            <p:nvPr/>
          </p:nvPicPr>
          <p:blipFill>
            <a:blip r:embed="rId8"/>
            <a:stretch>
              <a:fillRect/>
            </a:stretch>
          </p:blipFill>
          <p:spPr>
            <a:xfrm>
              <a:off x="11734800" y="6100763"/>
              <a:ext cx="838200" cy="838200"/>
            </a:xfrm>
            <a:prstGeom prst="rect">
              <a:avLst/>
            </a:prstGeom>
          </p:spPr>
        </p:pic>
        <p:sp>
          <p:nvSpPr>
            <p:cNvPr id="16" name="Shape 6"/>
            <p:cNvSpPr/>
            <p:nvPr/>
          </p:nvSpPr>
          <p:spPr>
            <a:xfrm>
              <a:off x="11506200" y="7658100"/>
              <a:ext cx="4114800" cy="1266825"/>
            </a:xfrm>
            <a:prstGeom prst="roundRect">
              <a:avLst>
                <a:gd name="adj" fmla="val 50000"/>
              </a:avLst>
            </a:prstGeom>
            <a:solidFill>
              <a:srgbClr val="FFFFFF"/>
            </a:solidFill>
            <a:ln/>
          </p:spPr>
        </p:sp>
        <p:pic>
          <p:nvPicPr>
            <p:cNvPr id="17" name="Image 8" descr="preencoded.png">    </p:cNvPr>
            <p:cNvPicPr>
              <a:picLocks noChangeAspect="1"/>
            </p:cNvPicPr>
            <p:nvPr/>
          </p:nvPicPr>
          <p:blipFill>
            <a:blip r:embed="rId9"/>
            <a:stretch>
              <a:fillRect/>
            </a:stretch>
          </p:blipFill>
          <p:spPr>
            <a:xfrm>
              <a:off x="11734800" y="7872413"/>
              <a:ext cx="838200" cy="838200"/>
            </a:xfrm>
            <a:prstGeom prst="rect">
              <a:avLst/>
            </a:prstGeom>
          </p:spPr>
        </p:pic>
        <p:sp>
          <p:nvSpPr>
            <p:cNvPr id="18" name="Shape 7"/>
            <p:cNvSpPr/>
            <p:nvPr/>
          </p:nvSpPr>
          <p:spPr>
            <a:xfrm>
              <a:off x="5010150" y="4114800"/>
              <a:ext cx="4114800" cy="1266825"/>
            </a:xfrm>
            <a:prstGeom prst="roundRect">
              <a:avLst>
                <a:gd name="adj" fmla="val 50000"/>
              </a:avLst>
            </a:prstGeom>
            <a:solidFill>
              <a:srgbClr val="FFFFFF"/>
            </a:solidFill>
            <a:ln/>
          </p:spPr>
        </p:sp>
        <p:pic>
          <p:nvPicPr>
            <p:cNvPr id="19" name="Image 9" descr="preencoded.png">    </p:cNvPr>
            <p:cNvPicPr>
              <a:picLocks noChangeAspect="1"/>
            </p:cNvPicPr>
            <p:nvPr/>
          </p:nvPicPr>
          <p:blipFill>
            <a:blip r:embed="rId10"/>
            <a:stretch>
              <a:fillRect/>
            </a:stretch>
          </p:blipFill>
          <p:spPr>
            <a:xfrm>
              <a:off x="5238750" y="4329113"/>
              <a:ext cx="838200" cy="838200"/>
            </a:xfrm>
            <a:prstGeom prst="rect">
              <a:avLst/>
            </a:prstGeom>
          </p:spPr>
        </p:pic>
        <p:sp>
          <p:nvSpPr>
            <p:cNvPr id="20" name="Shape 8"/>
            <p:cNvSpPr/>
            <p:nvPr/>
          </p:nvSpPr>
          <p:spPr>
            <a:xfrm>
              <a:off x="13849350" y="4114800"/>
              <a:ext cx="4114800" cy="1266825"/>
            </a:xfrm>
            <a:prstGeom prst="roundRect">
              <a:avLst>
                <a:gd name="adj" fmla="val 50000"/>
              </a:avLst>
            </a:prstGeom>
            <a:solidFill>
              <a:srgbClr val="FFFFFF"/>
            </a:solidFill>
            <a:ln/>
          </p:spPr>
        </p:sp>
        <p:pic>
          <p:nvPicPr>
            <p:cNvPr id="21" name="Image 10" descr="preencoded.png">    </p:cNvPr>
            <p:cNvPicPr>
              <a:picLocks noChangeAspect="1"/>
            </p:cNvPicPr>
            <p:nvPr/>
          </p:nvPicPr>
          <p:blipFill>
            <a:blip r:embed="rId11"/>
            <a:stretch>
              <a:fillRect/>
            </a:stretch>
          </p:blipFill>
          <p:spPr>
            <a:xfrm>
              <a:off x="14077950" y="4329113"/>
              <a:ext cx="838200" cy="838200"/>
            </a:xfrm>
            <a:prstGeom prst="rect">
              <a:avLst/>
            </a:prstGeom>
          </p:spPr>
        </p:pic>
        <p:sp>
          <p:nvSpPr>
            <p:cNvPr id="22" name="Shape 9"/>
            <p:cNvSpPr/>
            <p:nvPr/>
          </p:nvSpPr>
          <p:spPr>
            <a:xfrm>
              <a:off x="9429750" y="4114800"/>
              <a:ext cx="4114800" cy="1266825"/>
            </a:xfrm>
            <a:prstGeom prst="roundRect">
              <a:avLst>
                <a:gd name="adj" fmla="val 50000"/>
              </a:avLst>
            </a:prstGeom>
            <a:solidFill>
              <a:srgbClr val="FFFFFF"/>
            </a:solidFill>
            <a:ln/>
          </p:spPr>
        </p:sp>
        <p:pic>
          <p:nvPicPr>
            <p:cNvPr id="23" name="Image 11" descr="preencoded.png">    </p:cNvPr>
            <p:cNvPicPr>
              <a:picLocks noChangeAspect="1"/>
            </p:cNvPicPr>
            <p:nvPr/>
          </p:nvPicPr>
          <p:blipFill>
            <a:blip r:embed="rId12"/>
            <a:stretch>
              <a:fillRect/>
            </a:stretch>
          </p:blipFill>
          <p:spPr>
            <a:xfrm>
              <a:off x="9658350" y="4329113"/>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Chloe Ng</a:t>
              </a:r>
              <a:endParaRPr lang="en-US" sz="2700" dirty="0"/>
            </a:p>
          </p:txBody>
        </p:sp>
        <p:sp>
          <p:nvSpPr>
            <p:cNvPr id="37" name="Text 23"/>
            <p:cNvSpPr/>
            <p:nvPr/>
          </p:nvSpPr>
          <p:spPr>
            <a:xfrm>
              <a:off x="8848725" y="30003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Valtorin</a:t>
              </a:r>
              <a:endParaRPr lang="en-US" sz="2700" dirty="0"/>
            </a:p>
          </p:txBody>
        </p:sp>
        <p:sp>
          <p:nvSpPr>
            <p:cNvPr id="39" name="Text 25"/>
            <p:cNvSpPr/>
            <p:nvPr/>
          </p:nvSpPr>
          <p:spPr>
            <a:xfrm>
              <a:off x="18097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Lucian</a:t>
              </a:r>
              <a:endParaRPr lang="en-US" sz="2700" dirty="0"/>
            </a:p>
          </p:txBody>
        </p:sp>
        <p:sp>
          <p:nvSpPr>
            <p:cNvPr id="41" name="Text 27"/>
            <p:cNvSpPr/>
            <p:nvPr/>
          </p:nvSpPr>
          <p:spPr>
            <a:xfrm>
              <a:off x="409575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Cedric</a:t>
              </a:r>
              <a:endParaRPr lang="en-US" sz="2700" dirty="0"/>
            </a:p>
          </p:txBody>
        </p:sp>
        <p:sp>
          <p:nvSpPr>
            <p:cNvPr id="43" name="Text 29"/>
            <p:cNvSpPr/>
            <p:nvPr/>
          </p:nvSpPr>
          <p:spPr>
            <a:xfrm>
              <a:off x="409575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Elvina</a:t>
              </a:r>
              <a:endParaRPr lang="en-US" sz="2700" dirty="0"/>
            </a:p>
          </p:txBody>
        </p:sp>
        <p:sp>
          <p:nvSpPr>
            <p:cNvPr id="45" name="Text 31"/>
            <p:cNvSpPr/>
            <p:nvPr/>
          </p:nvSpPr>
          <p:spPr>
            <a:xfrm>
              <a:off x="12725400" y="65436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Seraphina</a:t>
              </a:r>
              <a:endParaRPr lang="en-US" sz="2700" dirty="0"/>
            </a:p>
          </p:txBody>
        </p:sp>
        <p:sp>
          <p:nvSpPr>
            <p:cNvPr id="47" name="Text 33"/>
            <p:cNvSpPr/>
            <p:nvPr/>
          </p:nvSpPr>
          <p:spPr>
            <a:xfrm>
              <a:off x="1272540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Aurielle</a:t>
              </a:r>
              <a:endParaRPr lang="en-US" sz="2700" dirty="0"/>
            </a:p>
          </p:txBody>
        </p:sp>
        <p:sp>
          <p:nvSpPr>
            <p:cNvPr id="49" name="Text 35"/>
            <p:cNvSpPr/>
            <p:nvPr/>
          </p:nvSpPr>
          <p:spPr>
            <a:xfrm>
              <a:off x="62293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Dariana</a:t>
              </a:r>
              <a:endParaRPr lang="en-US" sz="2700" dirty="0"/>
            </a:p>
          </p:txBody>
        </p:sp>
        <p:sp>
          <p:nvSpPr>
            <p:cNvPr id="51" name="Text 37"/>
            <p:cNvSpPr/>
            <p:nvPr/>
          </p:nvSpPr>
          <p:spPr>
            <a:xfrm>
              <a:off x="150685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Lobster" pitchFamily="34" charset="0"/>
                  <a:ea typeface="Lobster" pitchFamily="34" charset="-122"/>
                  <a:cs typeface="Lobster" pitchFamily="34" charset="-120"/>
                </a:rPr>
                <a:t>Theronis</a:t>
              </a:r>
              <a:endParaRPr lang="en-US" sz="2700" dirty="0"/>
            </a:p>
          </p:txBody>
        </p:sp>
        <p:sp>
          <p:nvSpPr>
            <p:cNvPr id="53" name="Text 39"/>
            <p:cNvSpPr/>
            <p:nvPr/>
          </p:nvSpPr>
          <p:spPr>
            <a:xfrm>
              <a:off x="106489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219200"/>
          </a:xfrm>
          <a:prstGeom prst="rect">
            <a:avLst/>
          </a:prstGeom>
          <a:noFill/>
          <a:ln/>
        </p:spPr>
        <p:txBody>
          <a:bodyPr wrap="square" lIns="0" tIns="0" rIns="0" bIns="0" rtlCol="0" anchor="t"/>
          <a:lstStyle/>
          <a:p>
            <a:pPr algn="l" indent="0" marL="0">
              <a:buNone/>
            </a:pPr>
            <a:r>
              <a:rPr lang="en-US" sz="6000" u="none" dirty="0">
                <a:solidFill>
                  <a:srgbClr val="272727"/>
                </a:solidFill>
                <a:latin typeface="Lobster" pitchFamily="34" charset="0"/>
                <a:ea typeface="Lobster" pitchFamily="34" charset="-122"/>
                <a:cs typeface="Lobster"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1B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731016" y="0"/>
            <a:ext cx="5556984" cy="5777861"/>
          </a:xfrm>
          <a:prstGeom prst="rect">
            <a:avLst/>
          </a:prstGeom>
        </p:spPr>
      </p:pic>
      <p:pic>
        <p:nvPicPr>
          <p:cNvPr id="3" name="Image 1" descr="preencoded.png">    </p:cNvPr>
          <p:cNvPicPr>
            <a:picLocks noChangeAspect="1"/>
          </p:cNvPicPr>
          <p:nvPr/>
        </p:nvPicPr>
        <p:blipFill>
          <a:blip r:embed="rId2"/>
          <a:stretch>
            <a:fillRect/>
          </a:stretch>
        </p:blipFill>
        <p:spPr>
          <a:xfrm>
            <a:off x="11988782" y="0"/>
            <a:ext cx="6299218" cy="5909146"/>
          </a:xfrm>
          <a:prstGeom prst="rect">
            <a:avLst/>
          </a:prstGeom>
        </p:spPr>
      </p:pic>
      <p:pic>
        <p:nvPicPr>
          <p:cNvPr id="4" name="Image 2" descr="preencoded.png">    </p:cNvPr>
          <p:cNvPicPr>
            <a:picLocks noChangeAspect="1"/>
          </p:cNvPicPr>
          <p:nvPr/>
        </p:nvPicPr>
        <p:blipFill>
          <a:blip r:embed="rId3"/>
          <a:stretch>
            <a:fillRect/>
          </a:stretch>
        </p:blipFill>
        <p:spPr>
          <a:xfrm>
            <a:off x="0" y="5941275"/>
            <a:ext cx="6097802" cy="4345725"/>
          </a:xfrm>
          <a:prstGeom prst="rect">
            <a:avLst/>
          </a:prstGeom>
        </p:spPr>
      </p:pic>
      <p:pic>
        <p:nvPicPr>
          <p:cNvPr id="5" name="Image 3" descr="preencoded.png">    </p:cNvPr>
          <p:cNvPicPr>
            <a:picLocks noChangeAspect="1"/>
          </p:cNvPicPr>
          <p:nvPr/>
        </p:nvPicPr>
        <p:blipFill>
          <a:blip r:embed="rId4"/>
          <a:stretch>
            <a:fillRect/>
          </a:stretch>
        </p:blipFill>
        <p:spPr>
          <a:xfrm>
            <a:off x="0" y="4004816"/>
            <a:ext cx="8592129" cy="6282184"/>
          </a:xfrm>
          <a:prstGeom prst="rect">
            <a:avLst/>
          </a:prstGeom>
        </p:spPr>
      </p:pic>
      <p:grpSp>
        <p:nvGrpSpPr>
          <p:cNvPr id="8968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3C90"/>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9591675" y="1866900"/>
            <a:ext cx="7467600" cy="2171700"/>
          </a:xfrm>
          <a:prstGeom prst="rect">
            <a:avLst/>
          </a:prstGeom>
          <a:noFill/>
          <a:ln/>
        </p:spPr>
        <p:txBody>
          <a:bodyPr wrap="square" lIns="0" tIns="0" rIns="0" bIns="0" rtlCol="0" anchor="t"/>
          <a:lstStyle/>
          <a:p>
            <a:pPr algn="l" indent="0" marL="0">
              <a:buNone/>
            </a:pPr>
            <a:r>
              <a:rPr lang="en-US" sz="6000" u="none" dirty="0">
                <a:solidFill>
                  <a:srgbClr val="FFFFFF"/>
                </a:solidFill>
                <a:latin typeface="Lobster" pitchFamily="34" charset="0"/>
                <a:ea typeface="Lobster" pitchFamily="34" charset="-122"/>
                <a:cs typeface="Lobster" pitchFamily="34" charset="-120"/>
              </a:rPr>
              <a:t>Thank you for choosing EaTemp</a:t>
            </a:r>
            <a:endParaRPr lang="en-US" sz="6000" dirty="0"/>
          </a:p>
        </p:txBody>
      </p:sp>
      <p:sp>
        <p:nvSpPr>
          <p:cNvPr id="9" name="Text 2"/>
          <p:cNvSpPr/>
          <p:nvPr/>
        </p:nvSpPr>
        <p:spPr>
          <a:xfrm>
            <a:off x="9591675" y="4200525"/>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10"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11" name="Image 5" descr="preencoded.png">    </p:cNvPr>
          <p:cNvPicPr>
            <a:picLocks noChangeAspect="1"/>
          </p:cNvPicPr>
          <p:nvPr/>
        </p:nvPicPr>
        <p:blipFill>
          <a:blip r:embed="rId7"/>
          <a:stretch>
            <a:fillRect/>
          </a:stretch>
        </p:blipFill>
        <p:spPr>
          <a:xfrm>
            <a:off x="781050" y="2314575"/>
            <a:ext cx="8362950" cy="5486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2026-10-27T08:12:13Z</dcterms:created>
  <dcterms:modified xsi:type="dcterms:W3CDTF">2026-10-27T08:12:13Z</dcterms:modified>
</cp:coreProperties>
</file>