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Stick"/>
      <p:regular r:id="rId37"/>
    </p:embeddedFont>
    <p:embeddedFont>
      <p:font typeface="Poppins SemiBold"/>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jAcVoJWbRZkB2SWkqYJxvd28i7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Stick-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9a2f4343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9a2f4343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9a2f4343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e9a2f4343f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e9a2f4343f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2e9a2f4343f_0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e9a2f4343f_0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2e9a2f4343f_0_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2e9a2f4343f_0_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e9a2f4343f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2e9a2f4343f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g2e9a2f4343f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e9a2f4343f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e9a2f4343f_0_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2e9a2f4343f_0_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e9a2f4343f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e9a2f4343f_0_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g2e9a2f4343f_0_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e9a2f4343f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e9a2f4343f_0_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2e9a2f4343f_0_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e9a2f4343f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2e9a2f4343f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g2e9a2f4343f_0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e9a2f4343f_0_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2e9a2f4343f_0_4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g2e9a2f4343f_0_4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e9a2f4343f_0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2e9a2f4343f_0_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2e9a2f4343f_0_4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e9a2f4343f_0_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2e9a2f4343f_0_4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g2e9a2f4343f_0_4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e9a2f4343f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e9a2f4343f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e9a2f4343f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e9a2f4343f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2e9a2f4343f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g2e9a2f4343f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e9a2f4343f_0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g2e9a2f4343f_0_5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g2e9a2f4343f_0_5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e9a2f4343f_0_5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2e9a2f4343f_0_5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g2e9a2f4343f_0_5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e9a2f4343f_0_5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2e9a2f4343f_0_5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g2e9a2f4343f_0_5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e9a2f4343f_0_6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g2e9a2f4343f_0_6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g2e9a2f4343f_0_6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e9a2f4343f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e9a2f4343f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e9a2f4343f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e9a2f4343f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g2e9a2f4343f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g2e9a2f4343f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e9a2f4343f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e9a2f4343f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e9a2f4343f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e9a2f4343f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e9a2f4343f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g2e9a2f4343f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e9a2f4343f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e9a2f4343f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2e9a2f4343f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e9a2f4343f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e9a2f4343f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e9a2f4343f_0_1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e9a2f4343f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2e9a2f4343f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g2e9a2f4343f_0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2.png"/><Relationship Id="rId6"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png"/><Relationship Id="rId6" Type="http://schemas.openxmlformats.org/officeDocument/2006/relationships/image" Target="../media/image72.png"/><Relationship Id="rId7"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2.png"/><Relationship Id="rId6" Type="http://schemas.openxmlformats.org/officeDocument/2006/relationships/image" Target="../media/image8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20" Type="http://schemas.openxmlformats.org/officeDocument/2006/relationships/image" Target="../media/image96.png"/><Relationship Id="rId22" Type="http://schemas.openxmlformats.org/officeDocument/2006/relationships/image" Target="../media/image113.png"/><Relationship Id="rId21" Type="http://schemas.openxmlformats.org/officeDocument/2006/relationships/image" Target="../media/image102.png"/><Relationship Id="rId24" Type="http://schemas.openxmlformats.org/officeDocument/2006/relationships/image" Target="../media/image110.png"/><Relationship Id="rId23" Type="http://schemas.openxmlformats.org/officeDocument/2006/relationships/image" Target="../media/image12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5.png"/><Relationship Id="rId9" Type="http://schemas.openxmlformats.org/officeDocument/2006/relationships/image" Target="../media/image80.png"/><Relationship Id="rId26" Type="http://schemas.openxmlformats.org/officeDocument/2006/relationships/image" Target="../media/image106.png"/><Relationship Id="rId25" Type="http://schemas.openxmlformats.org/officeDocument/2006/relationships/image" Target="../media/image178.png"/><Relationship Id="rId28" Type="http://schemas.openxmlformats.org/officeDocument/2006/relationships/image" Target="../media/image144.png"/><Relationship Id="rId27" Type="http://schemas.openxmlformats.org/officeDocument/2006/relationships/image" Target="../media/image99.png"/><Relationship Id="rId5" Type="http://schemas.openxmlformats.org/officeDocument/2006/relationships/image" Target="../media/image2.png"/><Relationship Id="rId6" Type="http://schemas.openxmlformats.org/officeDocument/2006/relationships/image" Target="../media/image114.png"/><Relationship Id="rId29" Type="http://schemas.openxmlformats.org/officeDocument/2006/relationships/image" Target="../media/image107.png"/><Relationship Id="rId7" Type="http://schemas.openxmlformats.org/officeDocument/2006/relationships/image" Target="../media/image84.png"/><Relationship Id="rId8" Type="http://schemas.openxmlformats.org/officeDocument/2006/relationships/image" Target="../media/image82.png"/><Relationship Id="rId11" Type="http://schemas.openxmlformats.org/officeDocument/2006/relationships/image" Target="../media/image87.png"/><Relationship Id="rId10" Type="http://schemas.openxmlformats.org/officeDocument/2006/relationships/image" Target="../media/image85.png"/><Relationship Id="rId13" Type="http://schemas.openxmlformats.org/officeDocument/2006/relationships/image" Target="../media/image88.png"/><Relationship Id="rId12" Type="http://schemas.openxmlformats.org/officeDocument/2006/relationships/image" Target="../media/image90.png"/><Relationship Id="rId15" Type="http://schemas.openxmlformats.org/officeDocument/2006/relationships/image" Target="../media/image101.png"/><Relationship Id="rId14" Type="http://schemas.openxmlformats.org/officeDocument/2006/relationships/image" Target="../media/image89.png"/><Relationship Id="rId17" Type="http://schemas.openxmlformats.org/officeDocument/2006/relationships/image" Target="../media/image91.png"/><Relationship Id="rId16" Type="http://schemas.openxmlformats.org/officeDocument/2006/relationships/image" Target="../media/image95.png"/><Relationship Id="rId19" Type="http://schemas.openxmlformats.org/officeDocument/2006/relationships/image" Target="../media/image108.png"/><Relationship Id="rId18" Type="http://schemas.openxmlformats.org/officeDocument/2006/relationships/image" Target="../media/image9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109.png"/><Relationship Id="rId8" Type="http://schemas.openxmlformats.org/officeDocument/2006/relationships/image" Target="../media/image1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112.png"/><Relationship Id="rId7" Type="http://schemas.openxmlformats.org/officeDocument/2006/relationships/image" Target="../media/image1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png"/><Relationship Id="rId6" Type="http://schemas.openxmlformats.org/officeDocument/2006/relationships/image" Target="../media/image122.png"/><Relationship Id="rId7" Type="http://schemas.openxmlformats.org/officeDocument/2006/relationships/image" Target="../media/image1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2.png"/><Relationship Id="rId6" Type="http://schemas.openxmlformats.org/officeDocument/2006/relationships/image" Target="../media/image155.png"/><Relationship Id="rId7" Type="http://schemas.openxmlformats.org/officeDocument/2006/relationships/image" Target="../media/image1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26.png"/><Relationship Id="rId6" Type="http://schemas.openxmlformats.org/officeDocument/2006/relationships/image" Target="../media/image1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127.png"/><Relationship Id="rId5" Type="http://schemas.openxmlformats.org/officeDocument/2006/relationships/image" Target="../media/image2.png"/><Relationship Id="rId6" Type="http://schemas.openxmlformats.org/officeDocument/2006/relationships/image" Target="../media/image138.png"/><Relationship Id="rId7" Type="http://schemas.openxmlformats.org/officeDocument/2006/relationships/image" Target="../media/image128.png"/><Relationship Id="rId8" Type="http://schemas.openxmlformats.org/officeDocument/2006/relationships/image" Target="../media/image130.png"/><Relationship Id="rId11" Type="http://schemas.openxmlformats.org/officeDocument/2006/relationships/image" Target="../media/image140.png"/><Relationship Id="rId10" Type="http://schemas.openxmlformats.org/officeDocument/2006/relationships/image" Target="../media/image131.png"/><Relationship Id="rId13" Type="http://schemas.openxmlformats.org/officeDocument/2006/relationships/image" Target="../media/image143.png"/><Relationship Id="rId12" Type="http://schemas.openxmlformats.org/officeDocument/2006/relationships/image" Target="../media/image157.png"/><Relationship Id="rId15" Type="http://schemas.openxmlformats.org/officeDocument/2006/relationships/image" Target="../media/image134.png"/><Relationship Id="rId14" Type="http://schemas.openxmlformats.org/officeDocument/2006/relationships/image" Target="../media/image1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25.png"/><Relationship Id="rId9" Type="http://schemas.openxmlformats.org/officeDocument/2006/relationships/image" Target="../media/image162.png"/><Relationship Id="rId5" Type="http://schemas.openxmlformats.org/officeDocument/2006/relationships/image" Target="../media/image2.png"/><Relationship Id="rId6" Type="http://schemas.openxmlformats.org/officeDocument/2006/relationships/image" Target="../media/image156.png"/><Relationship Id="rId7" Type="http://schemas.openxmlformats.org/officeDocument/2006/relationships/image" Target="../media/image170.png"/><Relationship Id="rId8" Type="http://schemas.openxmlformats.org/officeDocument/2006/relationships/image" Target="../media/image145.png"/></Relationships>
</file>

<file path=ppt/slides/_rels/slide23.xml.rels><?xml version="1.0" encoding="UTF-8" standalone="yes"?><Relationships xmlns="http://schemas.openxmlformats.org/package/2006/relationships"><Relationship Id="rId20" Type="http://schemas.openxmlformats.org/officeDocument/2006/relationships/image" Target="../media/image169.png"/><Relationship Id="rId22" Type="http://schemas.openxmlformats.org/officeDocument/2006/relationships/hyperlink" Target="https://eatemp.com/powerpoint-org-chart-template/" TargetMode="External"/><Relationship Id="rId21" Type="http://schemas.openxmlformats.org/officeDocument/2006/relationships/image" Target="../media/image189.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166.png"/><Relationship Id="rId5" Type="http://schemas.openxmlformats.org/officeDocument/2006/relationships/image" Target="../media/image2.png"/><Relationship Id="rId6" Type="http://schemas.openxmlformats.org/officeDocument/2006/relationships/image" Target="../media/image152.png"/><Relationship Id="rId7" Type="http://schemas.openxmlformats.org/officeDocument/2006/relationships/image" Target="../media/image150.png"/><Relationship Id="rId8" Type="http://schemas.openxmlformats.org/officeDocument/2006/relationships/image" Target="../media/image179.png"/><Relationship Id="rId11" Type="http://schemas.openxmlformats.org/officeDocument/2006/relationships/image" Target="../media/image191.png"/><Relationship Id="rId10" Type="http://schemas.openxmlformats.org/officeDocument/2006/relationships/image" Target="../media/image160.png"/><Relationship Id="rId13" Type="http://schemas.openxmlformats.org/officeDocument/2006/relationships/image" Target="../media/image188.png"/><Relationship Id="rId12" Type="http://schemas.openxmlformats.org/officeDocument/2006/relationships/image" Target="../media/image180.png"/><Relationship Id="rId15" Type="http://schemas.openxmlformats.org/officeDocument/2006/relationships/image" Target="../media/image182.png"/><Relationship Id="rId14" Type="http://schemas.openxmlformats.org/officeDocument/2006/relationships/image" Target="../media/image195.png"/><Relationship Id="rId17" Type="http://schemas.openxmlformats.org/officeDocument/2006/relationships/image" Target="../media/image172.png"/><Relationship Id="rId16" Type="http://schemas.openxmlformats.org/officeDocument/2006/relationships/image" Target="../media/image187.png"/><Relationship Id="rId19" Type="http://schemas.openxmlformats.org/officeDocument/2006/relationships/image" Target="../media/image171.png"/><Relationship Id="rId18" Type="http://schemas.openxmlformats.org/officeDocument/2006/relationships/image" Target="../media/image1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83.png"/><Relationship Id="rId6" Type="http://schemas.openxmlformats.org/officeDocument/2006/relationships/image" Target="../media/image2.png"/><Relationship Id="rId7" Type="http://schemas.openxmlformats.org/officeDocument/2006/relationships/hyperlink" Target="https://unsplash.com/" TargetMode="External"/><Relationship Id="rId8" Type="http://schemas.openxmlformats.org/officeDocument/2006/relationships/image" Target="../media/image1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26.png"/><Relationship Id="rId6" Type="http://schemas.openxmlformats.org/officeDocument/2006/relationships/image" Target="../media/image4.png"/><Relationship Id="rId7"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5.png"/><Relationship Id="rId9" Type="http://schemas.openxmlformats.org/officeDocument/2006/relationships/image" Target="../media/image33.png"/><Relationship Id="rId5" Type="http://schemas.openxmlformats.org/officeDocument/2006/relationships/image" Target="../media/image2.png"/><Relationship Id="rId6" Type="http://schemas.openxmlformats.org/officeDocument/2006/relationships/image" Target="../media/image57.png"/><Relationship Id="rId7" Type="http://schemas.openxmlformats.org/officeDocument/2006/relationships/image" Target="../media/image13.png"/><Relationship Id="rId8"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61.png"/><Relationship Id="rId7" Type="http://schemas.openxmlformats.org/officeDocument/2006/relationships/image" Target="../media/image69.png"/><Relationship Id="rId8"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37.png"/></Relationships>
</file>

<file path=ppt/slides/_rels/slide8.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39.png"/><Relationship Id="rId13" Type="http://schemas.openxmlformats.org/officeDocument/2006/relationships/image" Target="../media/image47.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54.png"/><Relationship Id="rId15" Type="http://schemas.openxmlformats.org/officeDocument/2006/relationships/image" Target="../media/image74.png"/><Relationship Id="rId14" Type="http://schemas.openxmlformats.org/officeDocument/2006/relationships/image" Target="../media/image40.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62.png"/><Relationship Id="rId8"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92.png"/><Relationship Id="rId5" Type="http://schemas.openxmlformats.org/officeDocument/2006/relationships/image" Target="../media/image2.png"/><Relationship Id="rId6" Type="http://schemas.openxmlformats.org/officeDocument/2006/relationships/image" Target="../media/image42.png"/><Relationship Id="rId7" Type="http://schemas.openxmlformats.org/officeDocument/2006/relationships/image" Target="../media/image81.png"/><Relationship Id="rId8"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15" name="Shape 15"/>
        <p:cNvGrpSpPr/>
        <p:nvPr/>
      </p:nvGrpSpPr>
      <p:grpSpPr>
        <a:xfrm>
          <a:off x="0" y="0"/>
          <a:ext cx="0" cy="0"/>
          <a:chOff x="0" y="0"/>
          <a:chExt cx="0" cy="0"/>
        </a:xfrm>
      </p:grpSpPr>
      <p:pic>
        <p:nvPicPr>
          <p:cNvPr descr=" " id="16" name="Google Shape;16;g2e9a2f4343f_0_0"/>
          <p:cNvPicPr preferRelativeResize="0"/>
          <p:nvPr/>
        </p:nvPicPr>
        <p:blipFill rotWithShape="1">
          <a:blip r:embed="rId3">
            <a:alphaModFix/>
          </a:blip>
          <a:srcRect b="0" l="0" r="0" t="0"/>
          <a:stretch/>
        </p:blipFill>
        <p:spPr>
          <a:xfrm>
            <a:off x="16905813" y="5994400"/>
            <a:ext cx="7481235" cy="10274300"/>
          </a:xfrm>
          <a:prstGeom prst="rect">
            <a:avLst/>
          </a:prstGeom>
          <a:noFill/>
          <a:ln>
            <a:noFill/>
          </a:ln>
        </p:spPr>
      </p:pic>
      <p:pic>
        <p:nvPicPr>
          <p:cNvPr descr=" " id="17" name="Google Shape;17;g2e9a2f4343f_0_0"/>
          <p:cNvPicPr preferRelativeResize="0"/>
          <p:nvPr/>
        </p:nvPicPr>
        <p:blipFill rotWithShape="1">
          <a:blip r:embed="rId4">
            <a:alphaModFix/>
          </a:blip>
          <a:srcRect b="0" l="0" r="0" t="0"/>
          <a:stretch/>
        </p:blipFill>
        <p:spPr>
          <a:xfrm>
            <a:off x="-2781648" y="-889000"/>
            <a:ext cx="13019127" cy="11125200"/>
          </a:xfrm>
          <a:prstGeom prst="rect">
            <a:avLst/>
          </a:prstGeom>
          <a:noFill/>
          <a:ln>
            <a:noFill/>
          </a:ln>
        </p:spPr>
      </p:pic>
      <p:sp>
        <p:nvSpPr>
          <p:cNvPr id="18" name="Google Shape;18;g2e9a2f4343f_0_0"/>
          <p:cNvSpPr/>
          <p:nvPr/>
        </p:nvSpPr>
        <p:spPr>
          <a:xfrm>
            <a:off x="3348920" y="259175"/>
            <a:ext cx="17667900" cy="590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694F"/>
              </a:buClr>
              <a:buSzPts val="44400"/>
              <a:buFont typeface="Stick"/>
              <a:buNone/>
            </a:pPr>
            <a:r>
              <a:rPr b="0" i="0" lang="en-US" sz="44400" u="none" cap="none" strike="noStrike">
                <a:solidFill>
                  <a:srgbClr val="01694F"/>
                </a:solidFill>
                <a:latin typeface="Stick"/>
                <a:ea typeface="Stick"/>
                <a:cs typeface="Stick"/>
                <a:sym typeface="Stick"/>
              </a:rPr>
              <a:t>Panda</a:t>
            </a:r>
            <a:endParaRPr b="0" i="0" sz="44400" u="none" cap="none" strike="noStrike">
              <a:solidFill>
                <a:schemeClr val="dk1"/>
              </a:solidFill>
              <a:latin typeface="Calibri"/>
              <a:ea typeface="Calibri"/>
              <a:cs typeface="Calibri"/>
              <a:sym typeface="Calibri"/>
            </a:endParaRPr>
          </a:p>
        </p:txBody>
      </p:sp>
      <p:sp>
        <p:nvSpPr>
          <p:cNvPr id="19" name="Google Shape;19;g2e9a2f4343f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e9a2f4343f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 name="Google Shape;21;g2e9a2f4343f_0_0"/>
          <p:cNvPicPr preferRelativeResize="0"/>
          <p:nvPr/>
        </p:nvPicPr>
        <p:blipFill rotWithShape="1">
          <a:blip r:embed="rId6">
            <a:alphaModFix/>
          </a:blip>
          <a:srcRect b="0" l="0" r="0" t="0"/>
          <a:stretch/>
        </p:blipFill>
        <p:spPr>
          <a:xfrm>
            <a:off x="6033254" y="4559300"/>
            <a:ext cx="12333241" cy="8496300"/>
          </a:xfrm>
          <a:prstGeom prst="rect">
            <a:avLst/>
          </a:prstGeom>
          <a:noFill/>
          <a:ln>
            <a:noFill/>
          </a:ln>
        </p:spPr>
      </p:pic>
      <p:sp>
        <p:nvSpPr>
          <p:cNvPr id="22" name="Google Shape;22;g2e9a2f4343f_0_0"/>
          <p:cNvSpPr/>
          <p:nvPr/>
        </p:nvSpPr>
        <p:spPr>
          <a:xfrm>
            <a:off x="3264300" y="850900"/>
            <a:ext cx="18129300" cy="104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CAD71"/>
              </a:buClr>
              <a:buSzPts val="6400"/>
              <a:buFont typeface="Poppins SemiBold"/>
              <a:buNone/>
            </a:pPr>
            <a:r>
              <a:rPr b="1" i="0" lang="en-US" sz="6400" u="none" cap="none" strike="noStrike">
                <a:solidFill>
                  <a:srgbClr val="1CAD71"/>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234" name="Shape 234"/>
        <p:cNvGrpSpPr/>
        <p:nvPr/>
      </p:nvGrpSpPr>
      <p:grpSpPr>
        <a:xfrm>
          <a:off x="0" y="0"/>
          <a:ext cx="0" cy="0"/>
          <a:chOff x="0" y="0"/>
          <a:chExt cx="0" cy="0"/>
        </a:xfrm>
      </p:grpSpPr>
      <p:pic>
        <p:nvPicPr>
          <p:cNvPr descr=" " id="235" name="Google Shape;235;g2e9a2f4343f_0_210"/>
          <p:cNvPicPr preferRelativeResize="0"/>
          <p:nvPr/>
        </p:nvPicPr>
        <p:blipFill rotWithShape="1">
          <a:blip r:embed="rId3">
            <a:alphaModFix/>
          </a:blip>
          <a:srcRect b="0" l="0" r="0" t="0"/>
          <a:stretch/>
        </p:blipFill>
        <p:spPr>
          <a:xfrm>
            <a:off x="0" y="-1143000"/>
            <a:ext cx="8637080" cy="8001000"/>
          </a:xfrm>
          <a:prstGeom prst="rect">
            <a:avLst/>
          </a:prstGeom>
          <a:noFill/>
          <a:ln>
            <a:noFill/>
          </a:ln>
        </p:spPr>
      </p:pic>
      <p:pic>
        <p:nvPicPr>
          <p:cNvPr descr=" " id="236" name="Google Shape;236;g2e9a2f4343f_0_210"/>
          <p:cNvPicPr preferRelativeResize="0"/>
          <p:nvPr/>
        </p:nvPicPr>
        <p:blipFill rotWithShape="1">
          <a:blip r:embed="rId4">
            <a:alphaModFix/>
          </a:blip>
          <a:srcRect b="0" l="0" r="0" t="0"/>
          <a:stretch/>
        </p:blipFill>
        <p:spPr>
          <a:xfrm>
            <a:off x="6096762" y="6019800"/>
            <a:ext cx="18290286" cy="9740900"/>
          </a:xfrm>
          <a:prstGeom prst="rect">
            <a:avLst/>
          </a:prstGeom>
          <a:noFill/>
          <a:ln>
            <a:noFill/>
          </a:ln>
        </p:spPr>
      </p:pic>
      <p:sp>
        <p:nvSpPr>
          <p:cNvPr id="237" name="Google Shape;237;g2e9a2f4343f_0_2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g2e9a2f4343f_0_2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9" name="Google Shape;239;g2e9a2f4343f_0_210"/>
          <p:cNvPicPr preferRelativeResize="0"/>
          <p:nvPr/>
        </p:nvPicPr>
        <p:blipFill rotWithShape="1">
          <a:blip r:embed="rId6">
            <a:alphaModFix/>
          </a:blip>
          <a:srcRect b="0" l="0" r="0" t="0"/>
          <a:stretch/>
        </p:blipFill>
        <p:spPr>
          <a:xfrm>
            <a:off x="1752819" y="1346200"/>
            <a:ext cx="20881410" cy="11010900"/>
          </a:xfrm>
          <a:prstGeom prst="rect">
            <a:avLst/>
          </a:prstGeom>
          <a:noFill/>
          <a:ln>
            <a:noFill/>
          </a:ln>
        </p:spPr>
      </p:pic>
      <p:pic>
        <p:nvPicPr>
          <p:cNvPr descr=" " id="240" name="Google Shape;240;g2e9a2f4343f_0_210"/>
          <p:cNvPicPr preferRelativeResize="0"/>
          <p:nvPr/>
        </p:nvPicPr>
        <p:blipFill rotWithShape="1">
          <a:blip r:embed="rId7">
            <a:alphaModFix/>
          </a:blip>
          <a:srcRect b="0" l="0" r="0" t="0"/>
          <a:stretch/>
        </p:blipFill>
        <p:spPr>
          <a:xfrm>
            <a:off x="1752819" y="1346200"/>
            <a:ext cx="5639505" cy="11010900"/>
          </a:xfrm>
          <a:prstGeom prst="rect">
            <a:avLst/>
          </a:prstGeom>
          <a:noFill/>
          <a:ln>
            <a:noFill/>
          </a:ln>
        </p:spPr>
      </p:pic>
      <p:sp>
        <p:nvSpPr>
          <p:cNvPr id="241" name="Google Shape;241;g2e9a2f4343f_0_210"/>
          <p:cNvSpPr/>
          <p:nvPr/>
        </p:nvSpPr>
        <p:spPr>
          <a:xfrm>
            <a:off x="1752819" y="1346200"/>
            <a:ext cx="5639400" cy="5638800"/>
          </a:xfrm>
          <a:prstGeom prst="roundRect">
            <a:avLst>
              <a:gd fmla="val 75081" name="adj"/>
            </a:avLst>
          </a:prstGeom>
          <a:solidFill>
            <a:srgbClr val="ACCD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e9a2f4343f_0_210"/>
          <p:cNvSpPr/>
          <p:nvPr/>
        </p:nvSpPr>
        <p:spPr>
          <a:xfrm>
            <a:off x="3550094" y="1955800"/>
            <a:ext cx="3061200" cy="543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tick"/>
              <a:buNone/>
            </a:pPr>
            <a:r>
              <a:rPr b="0" i="0" lang="en-US" sz="24000" u="none" cap="none" strike="noStrike">
                <a:solidFill>
                  <a:srgbClr val="FFFFFF"/>
                </a:solidFill>
                <a:latin typeface="Stick"/>
                <a:ea typeface="Stick"/>
                <a:cs typeface="Stick"/>
                <a:sym typeface="Stick"/>
              </a:rPr>
              <a:t>S</a:t>
            </a:r>
            <a:endParaRPr b="0" i="0" sz="24000" u="none" cap="none" strike="noStrike">
              <a:solidFill>
                <a:schemeClr val="dk1"/>
              </a:solidFill>
              <a:latin typeface="Calibri"/>
              <a:ea typeface="Calibri"/>
              <a:cs typeface="Calibri"/>
              <a:sym typeface="Calibri"/>
            </a:endParaRPr>
          </a:p>
        </p:txBody>
      </p:sp>
      <p:sp>
        <p:nvSpPr>
          <p:cNvPr id="243" name="Google Shape;243;g2e9a2f4343f_0_210"/>
          <p:cNvSpPr/>
          <p:nvPr/>
        </p:nvSpPr>
        <p:spPr>
          <a:xfrm>
            <a:off x="2286286" y="7759700"/>
            <a:ext cx="4572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e9a2f4343f_0_210"/>
          <p:cNvSpPr/>
          <p:nvPr/>
        </p:nvSpPr>
        <p:spPr>
          <a:xfrm>
            <a:off x="2286286"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e9a2f4343f_0_210"/>
          <p:cNvSpPr/>
          <p:nvPr/>
        </p:nvSpPr>
        <p:spPr>
          <a:xfrm>
            <a:off x="2286286"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e9a2f4343f_0_210"/>
          <p:cNvSpPr/>
          <p:nvPr/>
        </p:nvSpPr>
        <p:spPr>
          <a:xfrm>
            <a:off x="2286286" y="77597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Eclipse</a:t>
            </a:r>
            <a:endParaRPr b="0" i="0" sz="3600" u="none" cap="none" strike="noStrike">
              <a:solidFill>
                <a:schemeClr val="dk1"/>
              </a:solidFill>
              <a:latin typeface="Calibri"/>
              <a:ea typeface="Calibri"/>
              <a:cs typeface="Calibri"/>
              <a:sym typeface="Calibri"/>
            </a:endParaRPr>
          </a:p>
        </p:txBody>
      </p:sp>
      <p:sp>
        <p:nvSpPr>
          <p:cNvPr id="247" name="Google Shape;247;g2e9a2f4343f_0_210"/>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8" name="Google Shape;248;g2e9a2f4343f_0_210"/>
          <p:cNvSpPr/>
          <p:nvPr/>
        </p:nvSpPr>
        <p:spPr>
          <a:xfrm>
            <a:off x="2286286"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e9a2f4343f_0_210"/>
          <p:cNvSpPr/>
          <p:nvPr/>
        </p:nvSpPr>
        <p:spPr>
          <a:xfrm>
            <a:off x="2286286"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e9a2f4343f_0_210"/>
          <p:cNvSpPr/>
          <p:nvPr/>
        </p:nvSpPr>
        <p:spPr>
          <a:xfrm>
            <a:off x="2286286" y="102489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Quest</a:t>
            </a:r>
            <a:endParaRPr b="0" i="0" sz="3600" u="none" cap="none" strike="noStrike">
              <a:solidFill>
                <a:schemeClr val="dk1"/>
              </a:solidFill>
              <a:latin typeface="Calibri"/>
              <a:ea typeface="Calibri"/>
              <a:cs typeface="Calibri"/>
              <a:sym typeface="Calibri"/>
            </a:endParaRPr>
          </a:p>
        </p:txBody>
      </p:sp>
      <p:sp>
        <p:nvSpPr>
          <p:cNvPr id="251" name="Google Shape;251;g2e9a2f4343f_0_210"/>
          <p:cNvSpPr/>
          <p:nvPr/>
        </p:nvSpPr>
        <p:spPr>
          <a:xfrm>
            <a:off x="2286286" y="11112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52" name="Google Shape;252;g2e9a2f4343f_0_210"/>
          <p:cNvPicPr preferRelativeResize="0"/>
          <p:nvPr/>
        </p:nvPicPr>
        <p:blipFill rotWithShape="1">
          <a:blip r:embed="rId7">
            <a:alphaModFix/>
          </a:blip>
          <a:srcRect b="0" l="0" r="0" t="0"/>
          <a:stretch/>
        </p:blipFill>
        <p:spPr>
          <a:xfrm>
            <a:off x="6833454" y="1346200"/>
            <a:ext cx="5639505" cy="11010900"/>
          </a:xfrm>
          <a:prstGeom prst="rect">
            <a:avLst/>
          </a:prstGeom>
          <a:noFill/>
          <a:ln>
            <a:noFill/>
          </a:ln>
        </p:spPr>
      </p:pic>
      <p:sp>
        <p:nvSpPr>
          <p:cNvPr id="253" name="Google Shape;253;g2e9a2f4343f_0_210"/>
          <p:cNvSpPr/>
          <p:nvPr/>
        </p:nvSpPr>
        <p:spPr>
          <a:xfrm>
            <a:off x="6833454" y="1346200"/>
            <a:ext cx="5639400" cy="5638800"/>
          </a:xfrm>
          <a:prstGeom prst="roundRect">
            <a:avLst>
              <a:gd fmla="val 75081" name="adj"/>
            </a:avLst>
          </a:prstGeom>
          <a:solidFill>
            <a:srgbClr val="3D75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e9a2f4343f_0_210"/>
          <p:cNvSpPr/>
          <p:nvPr/>
        </p:nvSpPr>
        <p:spPr>
          <a:xfrm>
            <a:off x="8249681" y="1955800"/>
            <a:ext cx="3823200" cy="543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tick"/>
              <a:buNone/>
            </a:pPr>
            <a:r>
              <a:rPr b="0" i="0" lang="en-US" sz="24000" u="none" cap="none" strike="noStrike">
                <a:solidFill>
                  <a:srgbClr val="FFFFFF"/>
                </a:solidFill>
                <a:latin typeface="Stick"/>
                <a:ea typeface="Stick"/>
                <a:cs typeface="Stick"/>
                <a:sym typeface="Stick"/>
              </a:rPr>
              <a:t>W</a:t>
            </a:r>
            <a:endParaRPr b="0" i="0" sz="24000" u="none" cap="none" strike="noStrike">
              <a:solidFill>
                <a:schemeClr val="dk1"/>
              </a:solidFill>
              <a:latin typeface="Calibri"/>
              <a:ea typeface="Calibri"/>
              <a:cs typeface="Calibri"/>
              <a:sym typeface="Calibri"/>
            </a:endParaRPr>
          </a:p>
        </p:txBody>
      </p:sp>
      <p:sp>
        <p:nvSpPr>
          <p:cNvPr id="255" name="Google Shape;255;g2e9a2f4343f_0_210"/>
          <p:cNvSpPr/>
          <p:nvPr/>
        </p:nvSpPr>
        <p:spPr>
          <a:xfrm>
            <a:off x="7366921" y="7759700"/>
            <a:ext cx="4572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e9a2f4343f_0_210"/>
          <p:cNvSpPr/>
          <p:nvPr/>
        </p:nvSpPr>
        <p:spPr>
          <a:xfrm>
            <a:off x="7366921"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e9a2f4343f_0_210"/>
          <p:cNvSpPr/>
          <p:nvPr/>
        </p:nvSpPr>
        <p:spPr>
          <a:xfrm>
            <a:off x="7366921"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e9a2f4343f_0_210"/>
          <p:cNvSpPr/>
          <p:nvPr/>
        </p:nvSpPr>
        <p:spPr>
          <a:xfrm>
            <a:off x="7366921" y="77597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Obtain</a:t>
            </a:r>
            <a:endParaRPr b="0" i="0" sz="3600" u="none" cap="none" strike="noStrike">
              <a:solidFill>
                <a:schemeClr val="dk1"/>
              </a:solidFill>
              <a:latin typeface="Calibri"/>
              <a:ea typeface="Calibri"/>
              <a:cs typeface="Calibri"/>
              <a:sym typeface="Calibri"/>
            </a:endParaRPr>
          </a:p>
        </p:txBody>
      </p:sp>
      <p:sp>
        <p:nvSpPr>
          <p:cNvPr id="259" name="Google Shape;259;g2e9a2f4343f_0_210"/>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60" name="Google Shape;260;g2e9a2f4343f_0_210"/>
          <p:cNvSpPr/>
          <p:nvPr/>
        </p:nvSpPr>
        <p:spPr>
          <a:xfrm>
            <a:off x="7366921"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e9a2f4343f_0_210"/>
          <p:cNvSpPr/>
          <p:nvPr/>
        </p:nvSpPr>
        <p:spPr>
          <a:xfrm>
            <a:off x="7366921"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e9a2f4343f_0_210"/>
          <p:cNvSpPr/>
          <p:nvPr/>
        </p:nvSpPr>
        <p:spPr>
          <a:xfrm>
            <a:off x="7366921" y="102489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Foundation</a:t>
            </a:r>
            <a:endParaRPr b="0" i="0" sz="3600" u="none" cap="none" strike="noStrike">
              <a:solidFill>
                <a:schemeClr val="dk1"/>
              </a:solidFill>
              <a:latin typeface="Calibri"/>
              <a:ea typeface="Calibri"/>
              <a:cs typeface="Calibri"/>
              <a:sym typeface="Calibri"/>
            </a:endParaRPr>
          </a:p>
        </p:txBody>
      </p:sp>
      <p:sp>
        <p:nvSpPr>
          <p:cNvPr id="263" name="Google Shape;263;g2e9a2f4343f_0_210"/>
          <p:cNvSpPr/>
          <p:nvPr/>
        </p:nvSpPr>
        <p:spPr>
          <a:xfrm>
            <a:off x="7366921" y="11112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64" name="Google Shape;264;g2e9a2f4343f_0_210"/>
          <p:cNvPicPr preferRelativeResize="0"/>
          <p:nvPr/>
        </p:nvPicPr>
        <p:blipFill rotWithShape="1">
          <a:blip r:embed="rId7">
            <a:alphaModFix/>
          </a:blip>
          <a:srcRect b="0" l="0" r="0" t="0"/>
          <a:stretch/>
        </p:blipFill>
        <p:spPr>
          <a:xfrm>
            <a:off x="11914089" y="1346200"/>
            <a:ext cx="5639505" cy="11010900"/>
          </a:xfrm>
          <a:prstGeom prst="rect">
            <a:avLst/>
          </a:prstGeom>
          <a:noFill/>
          <a:ln>
            <a:noFill/>
          </a:ln>
        </p:spPr>
      </p:pic>
      <p:sp>
        <p:nvSpPr>
          <p:cNvPr id="265" name="Google Shape;265;g2e9a2f4343f_0_210"/>
          <p:cNvSpPr/>
          <p:nvPr/>
        </p:nvSpPr>
        <p:spPr>
          <a:xfrm>
            <a:off x="11914089" y="1346200"/>
            <a:ext cx="5639400" cy="5638800"/>
          </a:xfrm>
          <a:prstGeom prst="roundRect">
            <a:avLst>
              <a:gd fmla="val 75081" name="adj"/>
            </a:avLst>
          </a:prstGeom>
          <a:solidFill>
            <a:srgbClr val="ACCD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e9a2f4343f_0_210"/>
          <p:cNvSpPr/>
          <p:nvPr/>
        </p:nvSpPr>
        <p:spPr>
          <a:xfrm>
            <a:off x="13609751" y="1955800"/>
            <a:ext cx="3264300" cy="543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tick"/>
              <a:buNone/>
            </a:pPr>
            <a:r>
              <a:rPr b="0" i="0" lang="en-US" sz="24000" u="none" cap="none" strike="noStrike">
                <a:solidFill>
                  <a:srgbClr val="FFFFFF"/>
                </a:solidFill>
                <a:latin typeface="Stick"/>
                <a:ea typeface="Stick"/>
                <a:cs typeface="Stick"/>
                <a:sym typeface="Stick"/>
              </a:rPr>
              <a:t>O</a:t>
            </a:r>
            <a:endParaRPr b="0" i="0" sz="24000" u="none" cap="none" strike="noStrike">
              <a:solidFill>
                <a:schemeClr val="dk1"/>
              </a:solidFill>
              <a:latin typeface="Calibri"/>
              <a:ea typeface="Calibri"/>
              <a:cs typeface="Calibri"/>
              <a:sym typeface="Calibri"/>
            </a:endParaRPr>
          </a:p>
        </p:txBody>
      </p:sp>
      <p:sp>
        <p:nvSpPr>
          <p:cNvPr id="267" name="Google Shape;267;g2e9a2f4343f_0_210"/>
          <p:cNvSpPr/>
          <p:nvPr/>
        </p:nvSpPr>
        <p:spPr>
          <a:xfrm>
            <a:off x="12447556" y="7759700"/>
            <a:ext cx="4572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e9a2f4343f_0_210"/>
          <p:cNvSpPr/>
          <p:nvPr/>
        </p:nvSpPr>
        <p:spPr>
          <a:xfrm>
            <a:off x="12447556"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e9a2f4343f_0_210"/>
          <p:cNvSpPr/>
          <p:nvPr/>
        </p:nvSpPr>
        <p:spPr>
          <a:xfrm>
            <a:off x="12447556"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e9a2f4343f_0_210"/>
          <p:cNvSpPr/>
          <p:nvPr/>
        </p:nvSpPr>
        <p:spPr>
          <a:xfrm>
            <a:off x="12447556" y="77597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War</a:t>
            </a:r>
            <a:endParaRPr b="0" i="0" sz="3600" u="none" cap="none" strike="noStrike">
              <a:solidFill>
                <a:schemeClr val="dk1"/>
              </a:solidFill>
              <a:latin typeface="Calibri"/>
              <a:ea typeface="Calibri"/>
              <a:cs typeface="Calibri"/>
              <a:sym typeface="Calibri"/>
            </a:endParaRPr>
          </a:p>
        </p:txBody>
      </p:sp>
      <p:sp>
        <p:nvSpPr>
          <p:cNvPr id="271" name="Google Shape;271;g2e9a2f4343f_0_210"/>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72" name="Google Shape;272;g2e9a2f4343f_0_210"/>
          <p:cNvSpPr/>
          <p:nvPr/>
        </p:nvSpPr>
        <p:spPr>
          <a:xfrm>
            <a:off x="12447556"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e9a2f4343f_0_210"/>
          <p:cNvSpPr/>
          <p:nvPr/>
        </p:nvSpPr>
        <p:spPr>
          <a:xfrm>
            <a:off x="12447556"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e9a2f4343f_0_210"/>
          <p:cNvSpPr/>
          <p:nvPr/>
        </p:nvSpPr>
        <p:spPr>
          <a:xfrm>
            <a:off x="12447556" y="102489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Transformation</a:t>
            </a:r>
            <a:endParaRPr b="0" i="0" sz="3600" u="none" cap="none" strike="noStrike">
              <a:solidFill>
                <a:schemeClr val="dk1"/>
              </a:solidFill>
              <a:latin typeface="Calibri"/>
              <a:ea typeface="Calibri"/>
              <a:cs typeface="Calibri"/>
              <a:sym typeface="Calibri"/>
            </a:endParaRPr>
          </a:p>
        </p:txBody>
      </p:sp>
      <p:sp>
        <p:nvSpPr>
          <p:cNvPr id="275" name="Google Shape;275;g2e9a2f4343f_0_210"/>
          <p:cNvSpPr/>
          <p:nvPr/>
        </p:nvSpPr>
        <p:spPr>
          <a:xfrm>
            <a:off x="12447556" y="11112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76" name="Google Shape;276;g2e9a2f4343f_0_210"/>
          <p:cNvPicPr preferRelativeResize="0"/>
          <p:nvPr/>
        </p:nvPicPr>
        <p:blipFill rotWithShape="1">
          <a:blip r:embed="rId7">
            <a:alphaModFix/>
          </a:blip>
          <a:srcRect b="0" l="0" r="0" t="0"/>
          <a:stretch/>
        </p:blipFill>
        <p:spPr>
          <a:xfrm>
            <a:off x="16994724" y="1346200"/>
            <a:ext cx="5639505" cy="11010900"/>
          </a:xfrm>
          <a:prstGeom prst="rect">
            <a:avLst/>
          </a:prstGeom>
          <a:noFill/>
          <a:ln>
            <a:noFill/>
          </a:ln>
        </p:spPr>
      </p:pic>
      <p:sp>
        <p:nvSpPr>
          <p:cNvPr id="277" name="Google Shape;277;g2e9a2f4343f_0_210"/>
          <p:cNvSpPr/>
          <p:nvPr/>
        </p:nvSpPr>
        <p:spPr>
          <a:xfrm>
            <a:off x="16994724" y="1346200"/>
            <a:ext cx="5639400" cy="5638800"/>
          </a:xfrm>
          <a:prstGeom prst="roundRect">
            <a:avLst>
              <a:gd fmla="val 75081" name="adj"/>
            </a:avLst>
          </a:prstGeom>
          <a:solidFill>
            <a:srgbClr val="3D75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e9a2f4343f_0_210"/>
          <p:cNvSpPr/>
          <p:nvPr/>
        </p:nvSpPr>
        <p:spPr>
          <a:xfrm>
            <a:off x="18791999" y="1955800"/>
            <a:ext cx="3061200" cy="543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tick"/>
              <a:buNone/>
            </a:pPr>
            <a:r>
              <a:rPr b="0" i="0" lang="en-US" sz="24000" u="none" cap="none" strike="noStrike">
                <a:solidFill>
                  <a:srgbClr val="FFFFFF"/>
                </a:solidFill>
                <a:latin typeface="Stick"/>
                <a:ea typeface="Stick"/>
                <a:cs typeface="Stick"/>
                <a:sym typeface="Stick"/>
              </a:rPr>
              <a:t>T</a:t>
            </a:r>
            <a:endParaRPr b="0" i="0" sz="24000" u="none" cap="none" strike="noStrike">
              <a:solidFill>
                <a:schemeClr val="dk1"/>
              </a:solidFill>
              <a:latin typeface="Calibri"/>
              <a:ea typeface="Calibri"/>
              <a:cs typeface="Calibri"/>
              <a:sym typeface="Calibri"/>
            </a:endParaRPr>
          </a:p>
        </p:txBody>
      </p:sp>
      <p:sp>
        <p:nvSpPr>
          <p:cNvPr id="279" name="Google Shape;279;g2e9a2f4343f_0_210"/>
          <p:cNvSpPr/>
          <p:nvPr/>
        </p:nvSpPr>
        <p:spPr>
          <a:xfrm>
            <a:off x="17528191" y="7759700"/>
            <a:ext cx="4572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e9a2f4343f_0_210"/>
          <p:cNvSpPr/>
          <p:nvPr/>
        </p:nvSpPr>
        <p:spPr>
          <a:xfrm>
            <a:off x="17528191"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e9a2f4343f_0_210"/>
          <p:cNvSpPr/>
          <p:nvPr/>
        </p:nvSpPr>
        <p:spPr>
          <a:xfrm>
            <a:off x="17528191"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e9a2f4343f_0_210"/>
          <p:cNvSpPr/>
          <p:nvPr/>
        </p:nvSpPr>
        <p:spPr>
          <a:xfrm>
            <a:off x="17528191" y="77597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Invasion</a:t>
            </a:r>
            <a:endParaRPr b="0" i="0" sz="3600" u="none" cap="none" strike="noStrike">
              <a:solidFill>
                <a:schemeClr val="dk1"/>
              </a:solidFill>
              <a:latin typeface="Calibri"/>
              <a:ea typeface="Calibri"/>
              <a:cs typeface="Calibri"/>
              <a:sym typeface="Calibri"/>
            </a:endParaRPr>
          </a:p>
        </p:txBody>
      </p:sp>
      <p:sp>
        <p:nvSpPr>
          <p:cNvPr id="283" name="Google Shape;283;g2e9a2f4343f_0_210"/>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84" name="Google Shape;284;g2e9a2f4343f_0_210"/>
          <p:cNvSpPr/>
          <p:nvPr/>
        </p:nvSpPr>
        <p:spPr>
          <a:xfrm>
            <a:off x="17528191"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e9a2f4343f_0_210"/>
          <p:cNvSpPr/>
          <p:nvPr/>
        </p:nvSpPr>
        <p:spPr>
          <a:xfrm>
            <a:off x="17528191"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e9a2f4343f_0_210"/>
          <p:cNvSpPr/>
          <p:nvPr/>
        </p:nvSpPr>
        <p:spPr>
          <a:xfrm>
            <a:off x="17528191" y="102489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Betrayal</a:t>
            </a:r>
            <a:endParaRPr b="0" i="0" sz="3600" u="none" cap="none" strike="noStrike">
              <a:solidFill>
                <a:schemeClr val="dk1"/>
              </a:solidFill>
              <a:latin typeface="Calibri"/>
              <a:ea typeface="Calibri"/>
              <a:cs typeface="Calibri"/>
              <a:sym typeface="Calibri"/>
            </a:endParaRPr>
          </a:p>
        </p:txBody>
      </p:sp>
      <p:sp>
        <p:nvSpPr>
          <p:cNvPr id="287" name="Google Shape;287;g2e9a2f4343f_0_210"/>
          <p:cNvSpPr/>
          <p:nvPr/>
        </p:nvSpPr>
        <p:spPr>
          <a:xfrm>
            <a:off x="17528191" y="11112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292" name="Shape 292"/>
        <p:cNvGrpSpPr/>
        <p:nvPr/>
      </p:nvGrpSpPr>
      <p:grpSpPr>
        <a:xfrm>
          <a:off x="0" y="0"/>
          <a:ext cx="0" cy="0"/>
          <a:chOff x="0" y="0"/>
          <a:chExt cx="0" cy="0"/>
        </a:xfrm>
      </p:grpSpPr>
      <p:pic>
        <p:nvPicPr>
          <p:cNvPr descr=" " id="293" name="Google Shape;293;g2e9a2f4343f_0_267"/>
          <p:cNvPicPr preferRelativeResize="0"/>
          <p:nvPr/>
        </p:nvPicPr>
        <p:blipFill rotWithShape="1">
          <a:blip r:embed="rId3">
            <a:alphaModFix/>
          </a:blip>
          <a:srcRect b="0" l="0" r="0" t="0"/>
          <a:stretch/>
        </p:blipFill>
        <p:spPr>
          <a:xfrm>
            <a:off x="16905813" y="5994400"/>
            <a:ext cx="7481235" cy="10274300"/>
          </a:xfrm>
          <a:prstGeom prst="rect">
            <a:avLst/>
          </a:prstGeom>
          <a:noFill/>
          <a:ln>
            <a:noFill/>
          </a:ln>
        </p:spPr>
      </p:pic>
      <p:pic>
        <p:nvPicPr>
          <p:cNvPr descr=" " id="294" name="Google Shape;294;g2e9a2f4343f_0_267"/>
          <p:cNvPicPr preferRelativeResize="0"/>
          <p:nvPr/>
        </p:nvPicPr>
        <p:blipFill rotWithShape="1">
          <a:blip r:embed="rId4">
            <a:alphaModFix/>
          </a:blip>
          <a:srcRect b="0" l="0" r="0" t="0"/>
          <a:stretch/>
        </p:blipFill>
        <p:spPr>
          <a:xfrm>
            <a:off x="-2781648" y="-889000"/>
            <a:ext cx="13019127" cy="11125200"/>
          </a:xfrm>
          <a:prstGeom prst="rect">
            <a:avLst/>
          </a:prstGeom>
          <a:noFill/>
          <a:ln>
            <a:noFill/>
          </a:ln>
        </p:spPr>
      </p:pic>
      <p:sp>
        <p:nvSpPr>
          <p:cNvPr id="295" name="Google Shape;295;g2e9a2f4343f_0_2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6" name="Google Shape;296;g2e9a2f4343f_0_2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97" name="Google Shape;297;g2e9a2f4343f_0_267"/>
          <p:cNvPicPr preferRelativeResize="0"/>
          <p:nvPr/>
        </p:nvPicPr>
        <p:blipFill rotWithShape="1">
          <a:blip r:embed="rId6">
            <a:alphaModFix/>
          </a:blip>
          <a:srcRect b="0" l="0" r="0" t="0"/>
          <a:stretch/>
        </p:blipFill>
        <p:spPr>
          <a:xfrm>
            <a:off x="431854" y="2032000"/>
            <a:ext cx="12422153" cy="9677400"/>
          </a:xfrm>
          <a:prstGeom prst="rect">
            <a:avLst/>
          </a:prstGeom>
          <a:noFill/>
          <a:ln>
            <a:noFill/>
          </a:ln>
        </p:spPr>
      </p:pic>
      <p:sp>
        <p:nvSpPr>
          <p:cNvPr id="298" name="Google Shape;298;g2e9a2f4343f_0_267"/>
          <p:cNvSpPr/>
          <p:nvPr/>
        </p:nvSpPr>
        <p:spPr>
          <a:xfrm>
            <a:off x="13527191" y="2171700"/>
            <a:ext cx="106905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tick"/>
              <a:buNone/>
            </a:pPr>
            <a:r>
              <a:rPr b="0" i="0" lang="en-US" sz="8000" u="none" cap="none" strike="noStrike">
                <a:solidFill>
                  <a:srgbClr val="0E0E0E"/>
                </a:solidFill>
                <a:latin typeface="Stick"/>
                <a:ea typeface="Stick"/>
                <a:cs typeface="Stick"/>
                <a:sym typeface="Stick"/>
              </a:rPr>
              <a:t>Some Data</a:t>
            </a:r>
            <a:endParaRPr b="0" i="0" sz="8000" u="none" cap="none" strike="noStrike">
              <a:solidFill>
                <a:schemeClr val="dk1"/>
              </a:solidFill>
              <a:latin typeface="Calibri"/>
              <a:ea typeface="Calibri"/>
              <a:cs typeface="Calibri"/>
              <a:sym typeface="Calibri"/>
            </a:endParaRPr>
          </a:p>
        </p:txBody>
      </p:sp>
      <p:sp>
        <p:nvSpPr>
          <p:cNvPr id="299" name="Google Shape;299;g2e9a2f4343f_0_267"/>
          <p:cNvSpPr/>
          <p:nvPr/>
        </p:nvSpPr>
        <p:spPr>
          <a:xfrm>
            <a:off x="13374772" y="5054600"/>
            <a:ext cx="8573700" cy="665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e9a2f4343f_0_267"/>
          <p:cNvSpPr/>
          <p:nvPr/>
        </p:nvSpPr>
        <p:spPr>
          <a:xfrm>
            <a:off x="13374772" y="5054600"/>
            <a:ext cx="8573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e9a2f4343f_0_267"/>
          <p:cNvSpPr/>
          <p:nvPr/>
        </p:nvSpPr>
        <p:spPr>
          <a:xfrm>
            <a:off x="13374772" y="5308600"/>
            <a:ext cx="22737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e9a2f4343f_0_267"/>
          <p:cNvSpPr/>
          <p:nvPr/>
        </p:nvSpPr>
        <p:spPr>
          <a:xfrm>
            <a:off x="13374772" y="5308600"/>
            <a:ext cx="26124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75%</a:t>
            </a:r>
            <a:endParaRPr b="0" i="0" sz="8000" u="none" cap="none" strike="noStrike">
              <a:solidFill>
                <a:schemeClr val="dk1"/>
              </a:solidFill>
              <a:latin typeface="Calibri"/>
              <a:ea typeface="Calibri"/>
              <a:cs typeface="Calibri"/>
              <a:sym typeface="Calibri"/>
            </a:endParaRPr>
          </a:p>
        </p:txBody>
      </p:sp>
      <p:sp>
        <p:nvSpPr>
          <p:cNvPr id="303" name="Google Shape;303;g2e9a2f4343f_0_267"/>
          <p:cNvSpPr/>
          <p:nvPr/>
        </p:nvSpPr>
        <p:spPr>
          <a:xfrm>
            <a:off x="15851581" y="5054600"/>
            <a:ext cx="60969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e9a2f4343f_0_267"/>
          <p:cNvSpPr/>
          <p:nvPr/>
        </p:nvSpPr>
        <p:spPr>
          <a:xfrm>
            <a:off x="15851581" y="5054600"/>
            <a:ext cx="6249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Enchanted Creatures</a:t>
            </a:r>
            <a:endParaRPr b="0" i="0" sz="3600" u="none" cap="none" strike="noStrike">
              <a:solidFill>
                <a:schemeClr val="dk1"/>
              </a:solidFill>
              <a:latin typeface="Calibri"/>
              <a:ea typeface="Calibri"/>
              <a:cs typeface="Calibri"/>
              <a:sym typeface="Calibri"/>
            </a:endParaRPr>
          </a:p>
        </p:txBody>
      </p:sp>
      <p:sp>
        <p:nvSpPr>
          <p:cNvPr id="305" name="Google Shape;305;g2e9a2f4343f_0_267"/>
          <p:cNvSpPr/>
          <p:nvPr/>
        </p:nvSpPr>
        <p:spPr>
          <a:xfrm>
            <a:off x="15851581" y="5816600"/>
            <a:ext cx="6232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6" name="Google Shape;306;g2e9a2f4343f_0_267"/>
          <p:cNvSpPr/>
          <p:nvPr/>
        </p:nvSpPr>
        <p:spPr>
          <a:xfrm>
            <a:off x="13374772" y="7645400"/>
            <a:ext cx="85737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e9a2f4343f_0_267"/>
          <p:cNvSpPr/>
          <p:nvPr/>
        </p:nvSpPr>
        <p:spPr>
          <a:xfrm>
            <a:off x="13374772" y="7645400"/>
            <a:ext cx="22737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e9a2f4343f_0_267"/>
          <p:cNvSpPr/>
          <p:nvPr/>
        </p:nvSpPr>
        <p:spPr>
          <a:xfrm>
            <a:off x="13374772" y="7645400"/>
            <a:ext cx="26124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60%</a:t>
            </a:r>
            <a:endParaRPr b="0" i="0" sz="8000" u="none" cap="none" strike="noStrike">
              <a:solidFill>
                <a:schemeClr val="dk1"/>
              </a:solidFill>
              <a:latin typeface="Calibri"/>
              <a:ea typeface="Calibri"/>
              <a:cs typeface="Calibri"/>
              <a:sym typeface="Calibri"/>
            </a:endParaRPr>
          </a:p>
        </p:txBody>
      </p:sp>
      <p:sp>
        <p:nvSpPr>
          <p:cNvPr id="309" name="Google Shape;309;g2e9a2f4343f_0_267"/>
          <p:cNvSpPr/>
          <p:nvPr/>
        </p:nvSpPr>
        <p:spPr>
          <a:xfrm>
            <a:off x="15851581" y="7696200"/>
            <a:ext cx="6096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e9a2f4343f_0_267"/>
          <p:cNvSpPr/>
          <p:nvPr/>
        </p:nvSpPr>
        <p:spPr>
          <a:xfrm>
            <a:off x="15851581" y="7696200"/>
            <a:ext cx="6249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Magic-Wielding Individuals</a:t>
            </a:r>
            <a:endParaRPr b="0" i="0" sz="3600" u="none" cap="none" strike="noStrike">
              <a:solidFill>
                <a:schemeClr val="dk1"/>
              </a:solidFill>
              <a:latin typeface="Calibri"/>
              <a:ea typeface="Calibri"/>
              <a:cs typeface="Calibri"/>
              <a:sym typeface="Calibri"/>
            </a:endParaRPr>
          </a:p>
        </p:txBody>
      </p:sp>
      <p:sp>
        <p:nvSpPr>
          <p:cNvPr id="311" name="Google Shape;311;g2e9a2f4343f_0_267"/>
          <p:cNvSpPr/>
          <p:nvPr/>
        </p:nvSpPr>
        <p:spPr>
          <a:xfrm>
            <a:off x="15851581" y="8458200"/>
            <a:ext cx="6232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2" name="Google Shape;312;g2e9a2f4343f_0_267"/>
          <p:cNvSpPr/>
          <p:nvPr/>
        </p:nvSpPr>
        <p:spPr>
          <a:xfrm>
            <a:off x="13374772" y="9728200"/>
            <a:ext cx="8573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e9a2f4343f_0_267"/>
          <p:cNvSpPr/>
          <p:nvPr/>
        </p:nvSpPr>
        <p:spPr>
          <a:xfrm>
            <a:off x="13374772" y="9982200"/>
            <a:ext cx="22737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e9a2f4343f_0_267"/>
          <p:cNvSpPr/>
          <p:nvPr/>
        </p:nvSpPr>
        <p:spPr>
          <a:xfrm>
            <a:off x="13374772" y="9982200"/>
            <a:ext cx="26124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90%</a:t>
            </a:r>
            <a:endParaRPr b="0" i="0" sz="8000" u="none" cap="none" strike="noStrike">
              <a:solidFill>
                <a:schemeClr val="dk1"/>
              </a:solidFill>
              <a:latin typeface="Calibri"/>
              <a:ea typeface="Calibri"/>
              <a:cs typeface="Calibri"/>
              <a:sym typeface="Calibri"/>
            </a:endParaRPr>
          </a:p>
        </p:txBody>
      </p:sp>
      <p:sp>
        <p:nvSpPr>
          <p:cNvPr id="315" name="Google Shape;315;g2e9a2f4343f_0_267"/>
          <p:cNvSpPr/>
          <p:nvPr/>
        </p:nvSpPr>
        <p:spPr>
          <a:xfrm>
            <a:off x="15851581" y="9728200"/>
            <a:ext cx="60969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e9a2f4343f_0_267"/>
          <p:cNvSpPr/>
          <p:nvPr/>
        </p:nvSpPr>
        <p:spPr>
          <a:xfrm>
            <a:off x="15851581" y="9728200"/>
            <a:ext cx="6249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Spells Cast</a:t>
            </a:r>
            <a:endParaRPr b="0" i="0" sz="3600" u="none" cap="none" strike="noStrike">
              <a:solidFill>
                <a:schemeClr val="dk1"/>
              </a:solidFill>
              <a:latin typeface="Calibri"/>
              <a:ea typeface="Calibri"/>
              <a:cs typeface="Calibri"/>
              <a:sym typeface="Calibri"/>
            </a:endParaRPr>
          </a:p>
        </p:txBody>
      </p:sp>
      <p:sp>
        <p:nvSpPr>
          <p:cNvPr id="317" name="Google Shape;317;g2e9a2f4343f_0_267"/>
          <p:cNvSpPr/>
          <p:nvPr/>
        </p:nvSpPr>
        <p:spPr>
          <a:xfrm>
            <a:off x="15851581" y="10490200"/>
            <a:ext cx="6232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322" name="Shape 322"/>
        <p:cNvGrpSpPr/>
        <p:nvPr/>
      </p:nvGrpSpPr>
      <p:grpSpPr>
        <a:xfrm>
          <a:off x="0" y="0"/>
          <a:ext cx="0" cy="0"/>
          <a:chOff x="0" y="0"/>
          <a:chExt cx="0" cy="0"/>
        </a:xfrm>
      </p:grpSpPr>
      <p:pic>
        <p:nvPicPr>
          <p:cNvPr descr=" " id="323" name="Google Shape;323;g2e9a2f4343f_0_296"/>
          <p:cNvPicPr preferRelativeResize="0"/>
          <p:nvPr/>
        </p:nvPicPr>
        <p:blipFill rotWithShape="1">
          <a:blip r:embed="rId3">
            <a:alphaModFix/>
          </a:blip>
          <a:srcRect b="0" l="0" r="0" t="0"/>
          <a:stretch/>
        </p:blipFill>
        <p:spPr>
          <a:xfrm>
            <a:off x="-457257" y="482600"/>
            <a:ext cx="10326391" cy="14033500"/>
          </a:xfrm>
          <a:prstGeom prst="rect">
            <a:avLst/>
          </a:prstGeom>
          <a:noFill/>
          <a:ln>
            <a:noFill/>
          </a:ln>
        </p:spPr>
      </p:pic>
      <p:pic>
        <p:nvPicPr>
          <p:cNvPr descr=" " id="324" name="Google Shape;324;g2e9a2f4343f_0_296"/>
          <p:cNvPicPr preferRelativeResize="0"/>
          <p:nvPr/>
        </p:nvPicPr>
        <p:blipFill rotWithShape="1">
          <a:blip r:embed="rId4">
            <a:alphaModFix/>
          </a:blip>
          <a:srcRect b="0" l="0" r="0" t="0"/>
          <a:stretch/>
        </p:blipFill>
        <p:spPr>
          <a:xfrm>
            <a:off x="17858432" y="9017000"/>
            <a:ext cx="8090911" cy="5499100"/>
          </a:xfrm>
          <a:prstGeom prst="rect">
            <a:avLst/>
          </a:prstGeom>
          <a:noFill/>
          <a:ln>
            <a:noFill/>
          </a:ln>
        </p:spPr>
      </p:pic>
      <p:pic>
        <p:nvPicPr>
          <p:cNvPr descr=" " id="325" name="Google Shape;325;g2e9a2f4343f_0_296"/>
          <p:cNvPicPr preferRelativeResize="0"/>
          <p:nvPr/>
        </p:nvPicPr>
        <p:blipFill rotWithShape="1">
          <a:blip r:embed="rId5">
            <a:alphaModFix/>
          </a:blip>
          <a:srcRect b="0" l="0" r="0" t="0"/>
          <a:stretch/>
        </p:blipFill>
        <p:spPr>
          <a:xfrm>
            <a:off x="13577997" y="-812800"/>
            <a:ext cx="6642930" cy="7035800"/>
          </a:xfrm>
          <a:prstGeom prst="rect">
            <a:avLst/>
          </a:prstGeom>
          <a:noFill/>
          <a:ln>
            <a:noFill/>
          </a:ln>
        </p:spPr>
      </p:pic>
      <p:sp>
        <p:nvSpPr>
          <p:cNvPr id="326" name="Google Shape;326;g2e9a2f4343f_0_2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7" name="Google Shape;327;g2e9a2f4343f_0_29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8" name="Google Shape;328;g2e9a2f4343f_0_296"/>
          <p:cNvSpPr/>
          <p:nvPr/>
        </p:nvSpPr>
        <p:spPr>
          <a:xfrm>
            <a:off x="4318540" y="3124200"/>
            <a:ext cx="15762600" cy="746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e9a2f4343f_0_296"/>
          <p:cNvSpPr/>
          <p:nvPr/>
        </p:nvSpPr>
        <p:spPr>
          <a:xfrm>
            <a:off x="4318540" y="3124200"/>
            <a:ext cx="15762600" cy="584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e9a2f4343f_0_296"/>
          <p:cNvSpPr/>
          <p:nvPr/>
        </p:nvSpPr>
        <p:spPr>
          <a:xfrm>
            <a:off x="5023478" y="3124200"/>
            <a:ext cx="14352900" cy="543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Stick"/>
              <a:buNone/>
            </a:pPr>
            <a:r>
              <a:rPr b="0" i="0" lang="en-US" sz="24000" u="none" cap="none" strike="noStrike">
                <a:solidFill>
                  <a:srgbClr val="272727"/>
                </a:solidFill>
                <a:latin typeface="Stick"/>
                <a:ea typeface="Stick"/>
                <a:cs typeface="Stick"/>
                <a:sym typeface="Stick"/>
              </a:rPr>
              <a:t>234,567</a:t>
            </a:r>
            <a:endParaRPr b="0" i="0" sz="24000" u="none" cap="none" strike="noStrike">
              <a:solidFill>
                <a:schemeClr val="dk1"/>
              </a:solidFill>
              <a:latin typeface="Calibri"/>
              <a:ea typeface="Calibri"/>
              <a:cs typeface="Calibri"/>
              <a:sym typeface="Calibri"/>
            </a:endParaRPr>
          </a:p>
        </p:txBody>
      </p:sp>
      <p:sp>
        <p:nvSpPr>
          <p:cNvPr id="331" name="Google Shape;331;g2e9a2f4343f_0_296"/>
          <p:cNvSpPr/>
          <p:nvPr/>
        </p:nvSpPr>
        <p:spPr>
          <a:xfrm>
            <a:off x="4183056" y="77470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1"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2" name="Google Shape;332;g2e9a2f4343f_0_296"/>
          <p:cNvSpPr/>
          <p:nvPr/>
        </p:nvSpPr>
        <p:spPr>
          <a:xfrm>
            <a:off x="7496054" y="93726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337" name="Shape 337"/>
        <p:cNvGrpSpPr/>
        <p:nvPr/>
      </p:nvGrpSpPr>
      <p:grpSpPr>
        <a:xfrm>
          <a:off x="0" y="0"/>
          <a:ext cx="0" cy="0"/>
          <a:chOff x="0" y="0"/>
          <a:chExt cx="0" cy="0"/>
        </a:xfrm>
      </p:grpSpPr>
      <p:pic>
        <p:nvPicPr>
          <p:cNvPr descr=" " id="338" name="Google Shape;338;g2e9a2f4343f_0_310"/>
          <p:cNvPicPr preferRelativeResize="0"/>
          <p:nvPr/>
        </p:nvPicPr>
        <p:blipFill rotWithShape="1">
          <a:blip r:embed="rId3">
            <a:alphaModFix/>
          </a:blip>
          <a:srcRect b="0" l="0" r="0" t="0"/>
          <a:stretch/>
        </p:blipFill>
        <p:spPr>
          <a:xfrm>
            <a:off x="0" y="4381500"/>
            <a:ext cx="9996149" cy="11531600"/>
          </a:xfrm>
          <a:prstGeom prst="rect">
            <a:avLst/>
          </a:prstGeom>
          <a:noFill/>
          <a:ln>
            <a:noFill/>
          </a:ln>
        </p:spPr>
      </p:pic>
      <p:pic>
        <p:nvPicPr>
          <p:cNvPr descr=" " id="339" name="Google Shape;339;g2e9a2f4343f_0_310"/>
          <p:cNvPicPr preferRelativeResize="0"/>
          <p:nvPr/>
        </p:nvPicPr>
        <p:blipFill rotWithShape="1">
          <a:blip r:embed="rId4">
            <a:alphaModFix/>
          </a:blip>
          <a:srcRect b="0" l="0" r="0" t="0"/>
          <a:stretch/>
        </p:blipFill>
        <p:spPr>
          <a:xfrm>
            <a:off x="18125165" y="-1054100"/>
            <a:ext cx="6261883" cy="6756400"/>
          </a:xfrm>
          <a:prstGeom prst="rect">
            <a:avLst/>
          </a:prstGeom>
          <a:noFill/>
          <a:ln>
            <a:noFill/>
          </a:ln>
        </p:spPr>
      </p:pic>
      <p:sp>
        <p:nvSpPr>
          <p:cNvPr id="340" name="Google Shape;340;g2e9a2f4343f_0_3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1" name="Google Shape;341;g2e9a2f4343f_0_3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2" name="Google Shape;342;g2e9a2f4343f_0_310"/>
          <p:cNvSpPr/>
          <p:nvPr/>
        </p:nvSpPr>
        <p:spPr>
          <a:xfrm>
            <a:off x="3531041" y="3721100"/>
            <a:ext cx="7875000" cy="29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e9a2f4343f_0_310"/>
          <p:cNvSpPr/>
          <p:nvPr/>
        </p:nvSpPr>
        <p:spPr>
          <a:xfrm>
            <a:off x="3486586" y="3721100"/>
            <a:ext cx="79638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e9a2f4343f_0_310"/>
          <p:cNvSpPr/>
          <p:nvPr/>
        </p:nvSpPr>
        <p:spPr>
          <a:xfrm>
            <a:off x="3486586" y="3721100"/>
            <a:ext cx="85059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ick"/>
              <a:buNone/>
            </a:pPr>
            <a:r>
              <a:rPr b="0" i="0" lang="en-US" sz="12800" u="none" cap="none" strike="noStrike">
                <a:solidFill>
                  <a:srgbClr val="272727"/>
                </a:solidFill>
                <a:latin typeface="Stick"/>
                <a:ea typeface="Stick"/>
                <a:cs typeface="Stick"/>
                <a:sym typeface="Stick"/>
              </a:rPr>
              <a:t>233 Coins</a:t>
            </a:r>
            <a:endParaRPr b="0" i="0" sz="12800" u="none" cap="none" strike="noStrike">
              <a:solidFill>
                <a:schemeClr val="dk1"/>
              </a:solidFill>
              <a:latin typeface="Calibri"/>
              <a:ea typeface="Calibri"/>
              <a:cs typeface="Calibri"/>
              <a:sym typeface="Calibri"/>
            </a:endParaRPr>
          </a:p>
        </p:txBody>
      </p:sp>
      <p:sp>
        <p:nvSpPr>
          <p:cNvPr id="345" name="Google Shape;345;g2e9a2f4343f_0_310"/>
          <p:cNvSpPr/>
          <p:nvPr/>
        </p:nvSpPr>
        <p:spPr>
          <a:xfrm>
            <a:off x="3531041" y="6070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e9a2f4343f_0_310"/>
          <p:cNvSpPr/>
          <p:nvPr/>
        </p:nvSpPr>
        <p:spPr>
          <a:xfrm>
            <a:off x="3463300" y="6070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7" name="Google Shape;347;g2e9a2f4343f_0_310"/>
          <p:cNvSpPr/>
          <p:nvPr/>
        </p:nvSpPr>
        <p:spPr>
          <a:xfrm>
            <a:off x="3531041" y="7442200"/>
            <a:ext cx="7875000" cy="29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e9a2f4343f_0_310"/>
          <p:cNvSpPr/>
          <p:nvPr/>
        </p:nvSpPr>
        <p:spPr>
          <a:xfrm>
            <a:off x="3296062" y="7442200"/>
            <a:ext cx="83448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e9a2f4343f_0_310"/>
          <p:cNvSpPr/>
          <p:nvPr/>
        </p:nvSpPr>
        <p:spPr>
          <a:xfrm>
            <a:off x="3296062" y="7442200"/>
            <a:ext cx="88869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ick"/>
              <a:buNone/>
            </a:pPr>
            <a:r>
              <a:rPr b="0" i="0" lang="en-US" sz="12800" u="none" cap="none" strike="noStrike">
                <a:solidFill>
                  <a:srgbClr val="272727"/>
                </a:solidFill>
                <a:latin typeface="Stick"/>
                <a:ea typeface="Stick"/>
                <a:cs typeface="Stick"/>
                <a:sym typeface="Stick"/>
              </a:rPr>
              <a:t>456 Hours</a:t>
            </a:r>
            <a:endParaRPr b="0" i="0" sz="12800" u="none" cap="none" strike="noStrike">
              <a:solidFill>
                <a:schemeClr val="dk1"/>
              </a:solidFill>
              <a:latin typeface="Calibri"/>
              <a:ea typeface="Calibri"/>
              <a:cs typeface="Calibri"/>
              <a:sym typeface="Calibri"/>
            </a:endParaRPr>
          </a:p>
        </p:txBody>
      </p:sp>
      <p:sp>
        <p:nvSpPr>
          <p:cNvPr id="350" name="Google Shape;350;g2e9a2f4343f_0_310"/>
          <p:cNvSpPr/>
          <p:nvPr/>
        </p:nvSpPr>
        <p:spPr>
          <a:xfrm>
            <a:off x="3531041" y="9791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e9a2f4343f_0_310"/>
          <p:cNvSpPr/>
          <p:nvPr/>
        </p:nvSpPr>
        <p:spPr>
          <a:xfrm>
            <a:off x="3463300" y="9791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2" name="Google Shape;352;g2e9a2f4343f_0_310"/>
          <p:cNvSpPr/>
          <p:nvPr/>
        </p:nvSpPr>
        <p:spPr>
          <a:xfrm>
            <a:off x="13387473" y="3721100"/>
            <a:ext cx="7875000" cy="29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e9a2f4343f_0_310"/>
          <p:cNvSpPr/>
          <p:nvPr/>
        </p:nvSpPr>
        <p:spPr>
          <a:xfrm>
            <a:off x="15508638" y="3721100"/>
            <a:ext cx="36327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e9a2f4343f_0_310"/>
          <p:cNvSpPr/>
          <p:nvPr/>
        </p:nvSpPr>
        <p:spPr>
          <a:xfrm>
            <a:off x="15508638" y="3721100"/>
            <a:ext cx="41745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ick"/>
              <a:buNone/>
            </a:pPr>
            <a:r>
              <a:rPr b="0" i="0" lang="en-US" sz="12800" u="none" cap="none" strike="noStrike">
                <a:solidFill>
                  <a:srgbClr val="272727"/>
                </a:solidFill>
                <a:latin typeface="Stick"/>
                <a:ea typeface="Stick"/>
                <a:cs typeface="Stick"/>
                <a:sym typeface="Stick"/>
              </a:rPr>
              <a:t>85%</a:t>
            </a:r>
            <a:endParaRPr b="0" i="0" sz="12800" u="none" cap="none" strike="noStrike">
              <a:solidFill>
                <a:schemeClr val="dk1"/>
              </a:solidFill>
              <a:latin typeface="Calibri"/>
              <a:ea typeface="Calibri"/>
              <a:cs typeface="Calibri"/>
              <a:sym typeface="Calibri"/>
            </a:endParaRPr>
          </a:p>
        </p:txBody>
      </p:sp>
      <p:sp>
        <p:nvSpPr>
          <p:cNvPr id="355" name="Google Shape;355;g2e9a2f4343f_0_310"/>
          <p:cNvSpPr/>
          <p:nvPr/>
        </p:nvSpPr>
        <p:spPr>
          <a:xfrm>
            <a:off x="13387473" y="6070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e9a2f4343f_0_310"/>
          <p:cNvSpPr/>
          <p:nvPr/>
        </p:nvSpPr>
        <p:spPr>
          <a:xfrm>
            <a:off x="13319731" y="6070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7" name="Google Shape;357;g2e9a2f4343f_0_310"/>
          <p:cNvSpPr/>
          <p:nvPr/>
        </p:nvSpPr>
        <p:spPr>
          <a:xfrm>
            <a:off x="13387473" y="7442200"/>
            <a:ext cx="7875000" cy="29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e9a2f4343f_0_310"/>
          <p:cNvSpPr/>
          <p:nvPr/>
        </p:nvSpPr>
        <p:spPr>
          <a:xfrm>
            <a:off x="14213076" y="7442200"/>
            <a:ext cx="62238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e9a2f4343f_0_310"/>
          <p:cNvSpPr/>
          <p:nvPr/>
        </p:nvSpPr>
        <p:spPr>
          <a:xfrm>
            <a:off x="14213076" y="7442200"/>
            <a:ext cx="67656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ick"/>
              <a:buNone/>
            </a:pPr>
            <a:r>
              <a:rPr b="0" i="0" lang="en-US" sz="12800" u="none" cap="none" strike="noStrike">
                <a:solidFill>
                  <a:srgbClr val="272727"/>
                </a:solidFill>
                <a:latin typeface="Stick"/>
                <a:ea typeface="Stick"/>
                <a:cs typeface="Stick"/>
                <a:sym typeface="Stick"/>
              </a:rPr>
              <a:t>544 Km</a:t>
            </a:r>
            <a:endParaRPr b="0" i="0" sz="12800" u="none" cap="none" strike="noStrike">
              <a:solidFill>
                <a:schemeClr val="dk1"/>
              </a:solidFill>
              <a:latin typeface="Calibri"/>
              <a:ea typeface="Calibri"/>
              <a:cs typeface="Calibri"/>
              <a:sym typeface="Calibri"/>
            </a:endParaRPr>
          </a:p>
        </p:txBody>
      </p:sp>
      <p:sp>
        <p:nvSpPr>
          <p:cNvPr id="360" name="Google Shape;360;g2e9a2f4343f_0_310"/>
          <p:cNvSpPr/>
          <p:nvPr/>
        </p:nvSpPr>
        <p:spPr>
          <a:xfrm>
            <a:off x="13387473" y="9791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e9a2f4343f_0_310"/>
          <p:cNvSpPr/>
          <p:nvPr/>
        </p:nvSpPr>
        <p:spPr>
          <a:xfrm>
            <a:off x="13319731" y="9791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366" name="Shape 366"/>
        <p:cNvGrpSpPr/>
        <p:nvPr/>
      </p:nvGrpSpPr>
      <p:grpSpPr>
        <a:xfrm>
          <a:off x="0" y="0"/>
          <a:ext cx="0" cy="0"/>
          <a:chOff x="0" y="0"/>
          <a:chExt cx="0" cy="0"/>
        </a:xfrm>
      </p:grpSpPr>
      <p:pic>
        <p:nvPicPr>
          <p:cNvPr descr=" " id="367" name="Google Shape;367;g2e9a2f4343f_0_338"/>
          <p:cNvPicPr preferRelativeResize="0"/>
          <p:nvPr/>
        </p:nvPicPr>
        <p:blipFill rotWithShape="1">
          <a:blip r:embed="rId3">
            <a:alphaModFix/>
          </a:blip>
          <a:srcRect b="0" l="0" r="0" t="0"/>
          <a:stretch/>
        </p:blipFill>
        <p:spPr>
          <a:xfrm>
            <a:off x="16905813" y="5994400"/>
            <a:ext cx="7481235" cy="10274300"/>
          </a:xfrm>
          <a:prstGeom prst="rect">
            <a:avLst/>
          </a:prstGeom>
          <a:noFill/>
          <a:ln>
            <a:noFill/>
          </a:ln>
        </p:spPr>
      </p:pic>
      <p:pic>
        <p:nvPicPr>
          <p:cNvPr descr=" " id="368" name="Google Shape;368;g2e9a2f4343f_0_338"/>
          <p:cNvPicPr preferRelativeResize="0"/>
          <p:nvPr/>
        </p:nvPicPr>
        <p:blipFill rotWithShape="1">
          <a:blip r:embed="rId4">
            <a:alphaModFix/>
          </a:blip>
          <a:srcRect b="0" l="0" r="0" t="0"/>
          <a:stretch/>
        </p:blipFill>
        <p:spPr>
          <a:xfrm>
            <a:off x="-2781648" y="-889000"/>
            <a:ext cx="13019127" cy="11125200"/>
          </a:xfrm>
          <a:prstGeom prst="rect">
            <a:avLst/>
          </a:prstGeom>
          <a:noFill/>
          <a:ln>
            <a:noFill/>
          </a:ln>
        </p:spPr>
      </p:pic>
      <p:sp>
        <p:nvSpPr>
          <p:cNvPr id="369" name="Google Shape;369;g2e9a2f4343f_0_3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g2e9a2f4343f_0_33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71" name="Google Shape;371;g2e9a2f4343f_0_338"/>
          <p:cNvSpPr/>
          <p:nvPr/>
        </p:nvSpPr>
        <p:spPr>
          <a:xfrm>
            <a:off x="6841922" y="1701800"/>
            <a:ext cx="106905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Some Graph</a:t>
            </a:r>
            <a:endParaRPr b="0" i="0" sz="8000" u="none" cap="none" strike="noStrike">
              <a:solidFill>
                <a:schemeClr val="dk1"/>
              </a:solidFill>
              <a:latin typeface="Calibri"/>
              <a:ea typeface="Calibri"/>
              <a:cs typeface="Calibri"/>
              <a:sym typeface="Calibri"/>
            </a:endParaRPr>
          </a:p>
        </p:txBody>
      </p:sp>
      <p:sp>
        <p:nvSpPr>
          <p:cNvPr id="372" name="Google Shape;372;g2e9a2f4343f_0_33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e9a2f4343f_0_33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1820"/>
              <a:buFont typeface="Lato"/>
              <a:buNone/>
            </a:pPr>
            <a:r>
              <a:rPr b="0" i="0" lang="en-US" sz="1820" u="none" cap="none" strike="noStrike">
                <a:solidFill>
                  <a:srgbClr val="3D7556"/>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4" name="Google Shape;374;g2e9a2f4343f_0_33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2185"/>
              <a:buFont typeface="Lato"/>
              <a:buNone/>
            </a:pPr>
            <a:r>
              <a:rPr b="0" i="0" lang="en-US" sz="2185" u="none" cap="none" strike="noStrike">
                <a:solidFill>
                  <a:srgbClr val="3D7556"/>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5" name="Google Shape;375;g2e9a2f4343f_0_33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2185"/>
              <a:buFont typeface="Lato"/>
              <a:buNone/>
            </a:pPr>
            <a:r>
              <a:rPr b="0" i="0" lang="en-US" sz="2185" u="none" cap="none" strike="noStrike">
                <a:solidFill>
                  <a:srgbClr val="3D7556"/>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6" name="Google Shape;376;g2e9a2f4343f_0_33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2185"/>
              <a:buFont typeface="Lato"/>
              <a:buNone/>
            </a:pPr>
            <a:r>
              <a:rPr b="0" i="0" lang="en-US" sz="2185" u="none" cap="none" strike="noStrike">
                <a:solidFill>
                  <a:srgbClr val="3D7556"/>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7" name="Google Shape;377;g2e9a2f4343f_0_33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2185"/>
              <a:buFont typeface="Lato"/>
              <a:buNone/>
            </a:pPr>
            <a:r>
              <a:rPr b="0" i="0" lang="en-US" sz="2185" u="none" cap="none" strike="noStrike">
                <a:solidFill>
                  <a:srgbClr val="3D7556"/>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8" name="Google Shape;378;g2e9a2f4343f_0_33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2185"/>
              <a:buFont typeface="Lato"/>
              <a:buNone/>
            </a:pPr>
            <a:r>
              <a:rPr b="0" i="0" lang="en-US" sz="2185" u="none" cap="none" strike="noStrike">
                <a:solidFill>
                  <a:srgbClr val="3D7556"/>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9" name="Google Shape;379;g2e9a2f4343f_0_33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2185"/>
              <a:buFont typeface="Lato"/>
              <a:buNone/>
            </a:pPr>
            <a:r>
              <a:rPr b="0" i="0" lang="en-US" sz="2185" u="none" cap="none" strike="noStrike">
                <a:solidFill>
                  <a:srgbClr val="3D7556"/>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0" name="Google Shape;380;g2e9a2f4343f_0_33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2185"/>
              <a:buFont typeface="Lato"/>
              <a:buNone/>
            </a:pPr>
            <a:r>
              <a:rPr b="0" i="0" lang="en-US" sz="2185" u="none" cap="none" strike="noStrike">
                <a:solidFill>
                  <a:srgbClr val="3D7556"/>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1" name="Google Shape;381;g2e9a2f4343f_0_33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2185"/>
              <a:buFont typeface="Lato"/>
              <a:buNone/>
            </a:pPr>
            <a:r>
              <a:rPr b="0" i="0" lang="en-US" sz="2185" u="none" cap="none" strike="noStrike">
                <a:solidFill>
                  <a:srgbClr val="3D7556"/>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2" name="Google Shape;382;g2e9a2f4343f_0_33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1820"/>
              <a:buFont typeface="Lato"/>
              <a:buNone/>
            </a:pPr>
            <a:r>
              <a:rPr b="0" i="0" lang="en-US" sz="1820" u="none" cap="none" strike="noStrike">
                <a:solidFill>
                  <a:srgbClr val="3D7556"/>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3" name="Google Shape;383;g2e9a2f4343f_0_33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1820"/>
              <a:buFont typeface="Lato"/>
              <a:buNone/>
            </a:pPr>
            <a:r>
              <a:rPr b="0" i="0" lang="en-US" sz="1820" u="none" cap="none" strike="noStrike">
                <a:solidFill>
                  <a:srgbClr val="3D7556"/>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4" name="Google Shape;384;g2e9a2f4343f_0_33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1820"/>
              <a:buFont typeface="Lato"/>
              <a:buNone/>
            </a:pPr>
            <a:r>
              <a:rPr b="0" i="0" lang="en-US" sz="1820" u="none" cap="none" strike="noStrike">
                <a:solidFill>
                  <a:srgbClr val="3D7556"/>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5" name="Google Shape;385;g2e9a2f4343f_0_33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1820"/>
              <a:buFont typeface="Lato"/>
              <a:buNone/>
            </a:pPr>
            <a:r>
              <a:rPr b="0" i="0" lang="en-US" sz="1820" u="none" cap="none" strike="noStrike">
                <a:solidFill>
                  <a:srgbClr val="3D7556"/>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6" name="Google Shape;386;g2e9a2f4343f_0_33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1820"/>
              <a:buFont typeface="Lato"/>
              <a:buNone/>
            </a:pPr>
            <a:r>
              <a:rPr b="0" i="0" lang="en-US" sz="1820" u="none" cap="none" strike="noStrike">
                <a:solidFill>
                  <a:srgbClr val="3D7556"/>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7" name="Google Shape;387;g2e9a2f4343f_0_33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1820"/>
              <a:buFont typeface="Lato"/>
              <a:buNone/>
            </a:pPr>
            <a:r>
              <a:rPr b="0" i="0" lang="en-US" sz="1820" u="none" cap="none" strike="noStrike">
                <a:solidFill>
                  <a:srgbClr val="3D7556"/>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8" name="Google Shape;388;g2e9a2f4343f_0_33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1820"/>
              <a:buFont typeface="Lato"/>
              <a:buNone/>
            </a:pPr>
            <a:r>
              <a:rPr b="0" i="0" lang="en-US" sz="1820" u="none" cap="none" strike="noStrike">
                <a:solidFill>
                  <a:srgbClr val="3D7556"/>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9" name="Google Shape;389;g2e9a2f4343f_0_33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1820"/>
              <a:buFont typeface="Lato"/>
              <a:buNone/>
            </a:pPr>
            <a:r>
              <a:rPr b="0" i="0" lang="en-US" sz="1820" u="none" cap="none" strike="noStrike">
                <a:solidFill>
                  <a:srgbClr val="3D7556"/>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0" name="Google Shape;390;g2e9a2f4343f_0_33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1820"/>
              <a:buFont typeface="Lato"/>
              <a:buNone/>
            </a:pPr>
            <a:r>
              <a:rPr b="0" i="0" lang="en-US" sz="1820" u="none" cap="none" strike="noStrike">
                <a:solidFill>
                  <a:srgbClr val="3D7556"/>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1" name="Google Shape;391;g2e9a2f4343f_0_33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1820"/>
              <a:buFont typeface="Lato"/>
              <a:buNone/>
            </a:pPr>
            <a:r>
              <a:rPr b="0" i="0" lang="en-US" sz="1820" u="none" cap="none" strike="noStrike">
                <a:solidFill>
                  <a:srgbClr val="3D7556"/>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2" name="Google Shape;392;g2e9a2f4343f_0_338"/>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93" name="Google Shape;393;g2e9a2f4343f_0_338"/>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94" name="Google Shape;394;g2e9a2f4343f_0_338"/>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95" name="Google Shape;395;g2e9a2f4343f_0_338"/>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96" name="Google Shape;396;g2e9a2f4343f_0_338"/>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97" name="Google Shape;397;g2e9a2f4343f_0_338"/>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98" name="Google Shape;398;g2e9a2f4343f_0_338"/>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99" name="Google Shape;399;g2e9a2f4343f_0_338"/>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00" name="Google Shape;400;g2e9a2f4343f_0_338"/>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01" name="Google Shape;401;g2e9a2f4343f_0_338"/>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02" name="Google Shape;402;g2e9a2f4343f_0_338"/>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03" name="Google Shape;403;g2e9a2f4343f_0_338"/>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04" name="Google Shape;404;g2e9a2f4343f_0_338"/>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05" name="Google Shape;405;g2e9a2f4343f_0_338"/>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06" name="Google Shape;406;g2e9a2f4343f_0_338"/>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07" name="Google Shape;407;g2e9a2f4343f_0_338"/>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08" name="Google Shape;408;g2e9a2f4343f_0_338"/>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09" name="Google Shape;409;g2e9a2f4343f_0_338"/>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10" name="Google Shape;410;g2e9a2f4343f_0_338"/>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11" name="Google Shape;411;g2e9a2f4343f_0_338"/>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12" name="Google Shape;412;g2e9a2f4343f_0_338"/>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13" name="Google Shape;413;g2e9a2f4343f_0_338"/>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14" name="Google Shape;414;g2e9a2f4343f_0_33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e9a2f4343f_0_33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6" name="Google Shape;416;g2e9a2f4343f_0_338"/>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17" name="Google Shape;417;g2e9a2f4343f_0_338"/>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18" name="Google Shape;418;g2e9a2f4343f_0_338"/>
          <p:cNvSpPr/>
          <p:nvPr/>
        </p:nvSpPr>
        <p:spPr>
          <a:xfrm>
            <a:off x="16067508" y="6365379"/>
            <a:ext cx="2260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e9a2f4343f_0_338"/>
          <p:cNvSpPr/>
          <p:nvPr/>
        </p:nvSpPr>
        <p:spPr>
          <a:xfrm>
            <a:off x="16067508" y="6229350"/>
            <a:ext cx="2464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34.574</a:t>
            </a:r>
            <a:endParaRPr b="0" i="0" sz="4800" u="none" cap="none" strike="noStrike">
              <a:solidFill>
                <a:schemeClr val="dk1"/>
              </a:solidFill>
              <a:latin typeface="Calibri"/>
              <a:ea typeface="Calibri"/>
              <a:cs typeface="Calibri"/>
              <a:sym typeface="Calibri"/>
            </a:endParaRPr>
          </a:p>
        </p:txBody>
      </p:sp>
      <p:sp>
        <p:nvSpPr>
          <p:cNvPr id="420" name="Google Shape;420;g2e9a2f4343f_0_338"/>
          <p:cNvSpPr/>
          <p:nvPr/>
        </p:nvSpPr>
        <p:spPr>
          <a:xfrm>
            <a:off x="16696237" y="71183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1" name="Google Shape;421;g2e9a2f4343f_0_338"/>
          <p:cNvSpPr/>
          <p:nvPr/>
        </p:nvSpPr>
        <p:spPr>
          <a:xfrm>
            <a:off x="13260457"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e9a2f4343f_0_338"/>
          <p:cNvSpPr/>
          <p:nvPr/>
        </p:nvSpPr>
        <p:spPr>
          <a:xfrm>
            <a:off x="13260457"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e9a2f4343f_0_338"/>
          <p:cNvSpPr/>
          <p:nvPr/>
        </p:nvSpPr>
        <p:spPr>
          <a:xfrm>
            <a:off x="13158845"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Treasure Found</a:t>
            </a:r>
            <a:endParaRPr b="0" i="0" sz="4800" u="none" cap="none" strike="noStrike">
              <a:solidFill>
                <a:schemeClr val="dk1"/>
              </a:solidFill>
              <a:latin typeface="Calibri"/>
              <a:ea typeface="Calibri"/>
              <a:cs typeface="Calibri"/>
              <a:sym typeface="Calibri"/>
            </a:endParaRPr>
          </a:p>
        </p:txBody>
      </p:sp>
      <p:sp>
        <p:nvSpPr>
          <p:cNvPr id="424" name="Google Shape;424;g2e9a2f4343f_0_338"/>
          <p:cNvSpPr/>
          <p:nvPr/>
        </p:nvSpPr>
        <p:spPr>
          <a:xfrm>
            <a:off x="13192716" y="11506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5" name="Google Shape;425;g2e9a2f4343f_0_338"/>
          <p:cNvSpPr/>
          <p:nvPr/>
        </p:nvSpPr>
        <p:spPr>
          <a:xfrm>
            <a:off x="3251606"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e9a2f4343f_0_338"/>
          <p:cNvSpPr/>
          <p:nvPr/>
        </p:nvSpPr>
        <p:spPr>
          <a:xfrm>
            <a:off x="3251606"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e9a2f4343f_0_338"/>
          <p:cNvSpPr/>
          <p:nvPr/>
        </p:nvSpPr>
        <p:spPr>
          <a:xfrm>
            <a:off x="3149994"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Spellcasting Progress</a:t>
            </a:r>
            <a:endParaRPr b="0" i="0" sz="4800" u="none" cap="none" strike="noStrike">
              <a:solidFill>
                <a:schemeClr val="dk1"/>
              </a:solidFill>
              <a:latin typeface="Calibri"/>
              <a:ea typeface="Calibri"/>
              <a:cs typeface="Calibri"/>
              <a:sym typeface="Calibri"/>
            </a:endParaRPr>
          </a:p>
        </p:txBody>
      </p:sp>
      <p:sp>
        <p:nvSpPr>
          <p:cNvPr id="428" name="Google Shape;428;g2e9a2f4343f_0_338"/>
          <p:cNvSpPr/>
          <p:nvPr/>
        </p:nvSpPr>
        <p:spPr>
          <a:xfrm>
            <a:off x="3183865" y="11506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433" name="Shape 433"/>
        <p:cNvGrpSpPr/>
        <p:nvPr/>
      </p:nvGrpSpPr>
      <p:grpSpPr>
        <a:xfrm>
          <a:off x="0" y="0"/>
          <a:ext cx="0" cy="0"/>
          <a:chOff x="0" y="0"/>
          <a:chExt cx="0" cy="0"/>
        </a:xfrm>
      </p:grpSpPr>
      <p:pic>
        <p:nvPicPr>
          <p:cNvPr descr=" " id="434" name="Google Shape;434;g2e9a2f4343f_0_404"/>
          <p:cNvPicPr preferRelativeResize="0"/>
          <p:nvPr/>
        </p:nvPicPr>
        <p:blipFill rotWithShape="1">
          <a:blip r:embed="rId3">
            <a:alphaModFix/>
          </a:blip>
          <a:srcRect b="0" l="0" r="0" t="0"/>
          <a:stretch/>
        </p:blipFill>
        <p:spPr>
          <a:xfrm>
            <a:off x="-457257" y="482600"/>
            <a:ext cx="10326391" cy="14033500"/>
          </a:xfrm>
          <a:prstGeom prst="rect">
            <a:avLst/>
          </a:prstGeom>
          <a:noFill/>
          <a:ln>
            <a:noFill/>
          </a:ln>
        </p:spPr>
      </p:pic>
      <p:pic>
        <p:nvPicPr>
          <p:cNvPr descr=" " id="435" name="Google Shape;435;g2e9a2f4343f_0_404"/>
          <p:cNvPicPr preferRelativeResize="0"/>
          <p:nvPr/>
        </p:nvPicPr>
        <p:blipFill rotWithShape="1">
          <a:blip r:embed="rId4">
            <a:alphaModFix/>
          </a:blip>
          <a:srcRect b="0" l="0" r="0" t="0"/>
          <a:stretch/>
        </p:blipFill>
        <p:spPr>
          <a:xfrm>
            <a:off x="17858432" y="9017000"/>
            <a:ext cx="8090911" cy="5499100"/>
          </a:xfrm>
          <a:prstGeom prst="rect">
            <a:avLst/>
          </a:prstGeom>
          <a:noFill/>
          <a:ln>
            <a:noFill/>
          </a:ln>
        </p:spPr>
      </p:pic>
      <p:pic>
        <p:nvPicPr>
          <p:cNvPr descr=" " id="436" name="Google Shape;436;g2e9a2f4343f_0_404"/>
          <p:cNvPicPr preferRelativeResize="0"/>
          <p:nvPr/>
        </p:nvPicPr>
        <p:blipFill rotWithShape="1">
          <a:blip r:embed="rId5">
            <a:alphaModFix/>
          </a:blip>
          <a:srcRect b="0" l="0" r="0" t="0"/>
          <a:stretch/>
        </p:blipFill>
        <p:spPr>
          <a:xfrm>
            <a:off x="13577997" y="-812800"/>
            <a:ext cx="6642930" cy="7035800"/>
          </a:xfrm>
          <a:prstGeom prst="rect">
            <a:avLst/>
          </a:prstGeom>
          <a:noFill/>
          <a:ln>
            <a:noFill/>
          </a:ln>
        </p:spPr>
      </p:pic>
      <p:sp>
        <p:nvSpPr>
          <p:cNvPr id="437" name="Google Shape;437;g2e9a2f4343f_0_4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8" name="Google Shape;438;g2e9a2f4343f_0_40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39" name="Google Shape;439;g2e9a2f4343f_0_404"/>
          <p:cNvSpPr/>
          <p:nvPr/>
        </p:nvSpPr>
        <p:spPr>
          <a:xfrm>
            <a:off x="15470534" y="5994400"/>
            <a:ext cx="47124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e9a2f4343f_0_404"/>
          <p:cNvSpPr/>
          <p:nvPr/>
        </p:nvSpPr>
        <p:spPr>
          <a:xfrm>
            <a:off x="15470534" y="5994400"/>
            <a:ext cx="47124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e9a2f4343f_0_404"/>
          <p:cNvSpPr/>
          <p:nvPr/>
        </p:nvSpPr>
        <p:spPr>
          <a:xfrm>
            <a:off x="15470534" y="5994400"/>
            <a:ext cx="49155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A web application</a:t>
            </a:r>
            <a:endParaRPr b="0" i="0" sz="4800" u="none" cap="none" strike="noStrike">
              <a:solidFill>
                <a:schemeClr val="dk1"/>
              </a:solidFill>
              <a:latin typeface="Calibri"/>
              <a:ea typeface="Calibri"/>
              <a:cs typeface="Calibri"/>
              <a:sym typeface="Calibri"/>
            </a:endParaRPr>
          </a:p>
        </p:txBody>
      </p:sp>
      <p:sp>
        <p:nvSpPr>
          <p:cNvPr id="442" name="Google Shape;442;g2e9a2f4343f_0_404"/>
          <p:cNvSpPr/>
          <p:nvPr/>
        </p:nvSpPr>
        <p:spPr>
          <a:xfrm>
            <a:off x="15470534" y="79756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3" name="Google Shape;443;g2e9a2f4343f_0_404"/>
          <p:cNvPicPr preferRelativeResize="0"/>
          <p:nvPr/>
        </p:nvPicPr>
        <p:blipFill rotWithShape="1">
          <a:blip r:embed="rId7">
            <a:alphaModFix/>
          </a:blip>
          <a:srcRect b="0" l="0" r="0" t="0"/>
          <a:stretch/>
        </p:blipFill>
        <p:spPr>
          <a:xfrm>
            <a:off x="1270159" y="4114800"/>
            <a:ext cx="13768521" cy="8166100"/>
          </a:xfrm>
          <a:prstGeom prst="rect">
            <a:avLst/>
          </a:prstGeom>
          <a:noFill/>
          <a:ln>
            <a:noFill/>
          </a:ln>
        </p:spPr>
      </p:pic>
      <p:pic>
        <p:nvPicPr>
          <p:cNvPr descr=" " id="444" name="Google Shape;444;g2e9a2f4343f_0_404"/>
          <p:cNvPicPr preferRelativeResize="0"/>
          <p:nvPr/>
        </p:nvPicPr>
        <p:blipFill rotWithShape="1">
          <a:blip r:embed="rId8">
            <a:alphaModFix/>
          </a:blip>
          <a:srcRect b="0" l="0" r="0" t="0"/>
          <a:stretch/>
        </p:blipFill>
        <p:spPr>
          <a:xfrm>
            <a:off x="3200800" y="4457700"/>
            <a:ext cx="9894537" cy="6489700"/>
          </a:xfrm>
          <a:prstGeom prst="rect">
            <a:avLst/>
          </a:prstGeom>
          <a:noFill/>
          <a:ln>
            <a:noFill/>
          </a:ln>
        </p:spPr>
      </p:pic>
      <p:sp>
        <p:nvSpPr>
          <p:cNvPr id="445" name="Google Shape;445;g2e9a2f4343f_0_404"/>
          <p:cNvSpPr/>
          <p:nvPr/>
        </p:nvSpPr>
        <p:spPr>
          <a:xfrm>
            <a:off x="3200800" y="1752600"/>
            <a:ext cx="106905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450" name="Shape 450"/>
        <p:cNvGrpSpPr/>
        <p:nvPr/>
      </p:nvGrpSpPr>
      <p:grpSpPr>
        <a:xfrm>
          <a:off x="0" y="0"/>
          <a:ext cx="0" cy="0"/>
          <a:chOff x="0" y="0"/>
          <a:chExt cx="0" cy="0"/>
        </a:xfrm>
      </p:grpSpPr>
      <p:pic>
        <p:nvPicPr>
          <p:cNvPr descr=" " id="451" name="Google Shape;451;g2e9a2f4343f_0_420"/>
          <p:cNvPicPr preferRelativeResize="0"/>
          <p:nvPr/>
        </p:nvPicPr>
        <p:blipFill rotWithShape="1">
          <a:blip r:embed="rId3">
            <a:alphaModFix/>
          </a:blip>
          <a:srcRect b="0" l="0" r="0" t="0"/>
          <a:stretch/>
        </p:blipFill>
        <p:spPr>
          <a:xfrm>
            <a:off x="0" y="4381500"/>
            <a:ext cx="9996149" cy="11531600"/>
          </a:xfrm>
          <a:prstGeom prst="rect">
            <a:avLst/>
          </a:prstGeom>
          <a:noFill/>
          <a:ln>
            <a:noFill/>
          </a:ln>
        </p:spPr>
      </p:pic>
      <p:pic>
        <p:nvPicPr>
          <p:cNvPr descr=" " id="452" name="Google Shape;452;g2e9a2f4343f_0_420"/>
          <p:cNvPicPr preferRelativeResize="0"/>
          <p:nvPr/>
        </p:nvPicPr>
        <p:blipFill rotWithShape="1">
          <a:blip r:embed="rId4">
            <a:alphaModFix/>
          </a:blip>
          <a:srcRect b="0" l="0" r="0" t="0"/>
          <a:stretch/>
        </p:blipFill>
        <p:spPr>
          <a:xfrm>
            <a:off x="18125165" y="-1054100"/>
            <a:ext cx="6261883" cy="6756400"/>
          </a:xfrm>
          <a:prstGeom prst="rect">
            <a:avLst/>
          </a:prstGeom>
          <a:noFill/>
          <a:ln>
            <a:noFill/>
          </a:ln>
        </p:spPr>
      </p:pic>
      <p:sp>
        <p:nvSpPr>
          <p:cNvPr id="453" name="Google Shape;453;g2e9a2f4343f_0_4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4" name="Google Shape;454;g2e9a2f4343f_0_4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5" name="Google Shape;455;g2e9a2f4343f_0_420"/>
          <p:cNvSpPr/>
          <p:nvPr/>
        </p:nvSpPr>
        <p:spPr>
          <a:xfrm>
            <a:off x="11825178" y="3314700"/>
            <a:ext cx="87387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e9a2f4343f_0_420"/>
          <p:cNvSpPr/>
          <p:nvPr/>
        </p:nvSpPr>
        <p:spPr>
          <a:xfrm>
            <a:off x="11825178" y="3314700"/>
            <a:ext cx="87387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e9a2f4343f_0_420"/>
          <p:cNvSpPr/>
          <p:nvPr/>
        </p:nvSpPr>
        <p:spPr>
          <a:xfrm>
            <a:off x="11825178" y="33147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An mobile app</a:t>
            </a:r>
            <a:endParaRPr b="0" i="0" sz="4800" u="none" cap="none" strike="noStrike">
              <a:solidFill>
                <a:schemeClr val="dk1"/>
              </a:solidFill>
              <a:latin typeface="Calibri"/>
              <a:ea typeface="Calibri"/>
              <a:cs typeface="Calibri"/>
              <a:sym typeface="Calibri"/>
            </a:endParaRPr>
          </a:p>
        </p:txBody>
      </p:sp>
      <p:sp>
        <p:nvSpPr>
          <p:cNvPr id="458" name="Google Shape;458;g2e9a2f4343f_0_420"/>
          <p:cNvSpPr/>
          <p:nvPr/>
        </p:nvSpPr>
        <p:spPr>
          <a:xfrm>
            <a:off x="11825178" y="44069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9" name="Google Shape;459;g2e9a2f4343f_0_420"/>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60" name="Google Shape;460;g2e9a2f4343f_0_420"/>
          <p:cNvSpPr/>
          <p:nvPr/>
        </p:nvSpPr>
        <p:spPr>
          <a:xfrm>
            <a:off x="11825178" y="1511300"/>
            <a:ext cx="129006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The Future of Fantasy</a:t>
            </a:r>
            <a:endParaRPr b="0" i="0" sz="8000" u="none" cap="none" strike="noStrike">
              <a:solidFill>
                <a:schemeClr val="dk1"/>
              </a:solidFill>
              <a:latin typeface="Calibri"/>
              <a:ea typeface="Calibri"/>
              <a:cs typeface="Calibri"/>
              <a:sym typeface="Calibri"/>
            </a:endParaRPr>
          </a:p>
        </p:txBody>
      </p:sp>
      <p:pic>
        <p:nvPicPr>
          <p:cNvPr descr=" " id="461" name="Google Shape;461;g2e9a2f4343f_0_420"/>
          <p:cNvPicPr preferRelativeResize="0"/>
          <p:nvPr/>
        </p:nvPicPr>
        <p:blipFill rotWithShape="1">
          <a:blip r:embed="rId6">
            <a:alphaModFix/>
          </a:blip>
          <a:srcRect b="0" l="0" r="0" t="0"/>
          <a:stretch/>
        </p:blipFill>
        <p:spPr>
          <a:xfrm>
            <a:off x="4470959" y="1028700"/>
            <a:ext cx="5474384" cy="11849100"/>
          </a:xfrm>
          <a:prstGeom prst="rect">
            <a:avLst/>
          </a:prstGeom>
          <a:noFill/>
          <a:ln>
            <a:noFill/>
          </a:ln>
        </p:spPr>
      </p:pic>
      <p:pic>
        <p:nvPicPr>
          <p:cNvPr descr=" " id="462" name="Google Shape;462;g2e9a2f4343f_0_420"/>
          <p:cNvPicPr preferRelativeResize="0"/>
          <p:nvPr/>
        </p:nvPicPr>
        <p:blipFill rotWithShape="1">
          <a:blip r:embed="rId7">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467" name="Shape 467"/>
        <p:cNvGrpSpPr/>
        <p:nvPr/>
      </p:nvGrpSpPr>
      <p:grpSpPr>
        <a:xfrm>
          <a:off x="0" y="0"/>
          <a:ext cx="0" cy="0"/>
          <a:chOff x="0" y="0"/>
          <a:chExt cx="0" cy="0"/>
        </a:xfrm>
      </p:grpSpPr>
      <p:pic>
        <p:nvPicPr>
          <p:cNvPr descr=" " id="468" name="Google Shape;468;g2e9a2f4343f_0_436"/>
          <p:cNvPicPr preferRelativeResize="0"/>
          <p:nvPr/>
        </p:nvPicPr>
        <p:blipFill rotWithShape="1">
          <a:blip r:embed="rId3">
            <a:alphaModFix/>
          </a:blip>
          <a:srcRect b="0" l="0" r="0" t="0"/>
          <a:stretch/>
        </p:blipFill>
        <p:spPr>
          <a:xfrm>
            <a:off x="0" y="-1143000"/>
            <a:ext cx="8637080" cy="8001000"/>
          </a:xfrm>
          <a:prstGeom prst="rect">
            <a:avLst/>
          </a:prstGeom>
          <a:noFill/>
          <a:ln>
            <a:noFill/>
          </a:ln>
        </p:spPr>
      </p:pic>
      <p:pic>
        <p:nvPicPr>
          <p:cNvPr descr=" " id="469" name="Google Shape;469;g2e9a2f4343f_0_436"/>
          <p:cNvPicPr preferRelativeResize="0"/>
          <p:nvPr/>
        </p:nvPicPr>
        <p:blipFill rotWithShape="1">
          <a:blip r:embed="rId4">
            <a:alphaModFix/>
          </a:blip>
          <a:srcRect b="0" l="0" r="0" t="0"/>
          <a:stretch/>
        </p:blipFill>
        <p:spPr>
          <a:xfrm>
            <a:off x="6096762" y="6019800"/>
            <a:ext cx="18290286" cy="9740900"/>
          </a:xfrm>
          <a:prstGeom prst="rect">
            <a:avLst/>
          </a:prstGeom>
          <a:noFill/>
          <a:ln>
            <a:noFill/>
          </a:ln>
        </p:spPr>
      </p:pic>
      <p:sp>
        <p:nvSpPr>
          <p:cNvPr id="470" name="Google Shape;470;g2e9a2f4343f_0_436"/>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1" name="Google Shape;471;g2e9a2f4343f_0_436"/>
          <p:cNvPicPr preferRelativeResize="0"/>
          <p:nvPr/>
        </p:nvPicPr>
        <p:blipFill rotWithShape="1">
          <a:blip r:embed="rId5">
            <a:alphaModFix/>
          </a:blip>
          <a:srcRect b="0" l="0" r="0" t="0"/>
          <a:stretch/>
        </p:blipFill>
        <p:spPr>
          <a:xfrm>
            <a:off x="23523340" y="304800"/>
            <a:ext cx="711289" cy="2590800"/>
          </a:xfrm>
          <a:prstGeom prst="rect">
            <a:avLst/>
          </a:prstGeom>
          <a:noFill/>
          <a:ln>
            <a:noFill/>
          </a:ln>
        </p:spPr>
      </p:pic>
      <p:sp>
        <p:nvSpPr>
          <p:cNvPr id="472" name="Google Shape;472;g2e9a2f4343f_0_436"/>
          <p:cNvSpPr/>
          <p:nvPr/>
        </p:nvSpPr>
        <p:spPr>
          <a:xfrm>
            <a:off x="1232054" y="8102600"/>
            <a:ext cx="5715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e9a2f4343f_0_436"/>
          <p:cNvSpPr/>
          <p:nvPr/>
        </p:nvSpPr>
        <p:spPr>
          <a:xfrm>
            <a:off x="1232054" y="8102600"/>
            <a:ext cx="5715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e9a2f4343f_0_436"/>
          <p:cNvSpPr/>
          <p:nvPr/>
        </p:nvSpPr>
        <p:spPr>
          <a:xfrm>
            <a:off x="1232054" y="8102600"/>
            <a:ext cx="5919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A web application</a:t>
            </a:r>
            <a:endParaRPr b="0" i="0" sz="4800" u="none" cap="none" strike="noStrike">
              <a:solidFill>
                <a:schemeClr val="dk1"/>
              </a:solidFill>
              <a:latin typeface="Calibri"/>
              <a:ea typeface="Calibri"/>
              <a:cs typeface="Calibri"/>
              <a:sym typeface="Calibri"/>
            </a:endParaRPr>
          </a:p>
        </p:txBody>
      </p:sp>
      <p:sp>
        <p:nvSpPr>
          <p:cNvPr id="475" name="Google Shape;475;g2e9a2f4343f_0_436"/>
          <p:cNvSpPr/>
          <p:nvPr/>
        </p:nvSpPr>
        <p:spPr>
          <a:xfrm>
            <a:off x="1232054" y="91948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6" name="Google Shape;476;g2e9a2f4343f_0_436"/>
          <p:cNvSpPr/>
          <p:nvPr/>
        </p:nvSpPr>
        <p:spPr>
          <a:xfrm>
            <a:off x="1232054" y="1816100"/>
            <a:ext cx="7007100" cy="623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7" name="Google Shape;477;g2e9a2f4343f_0_436"/>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8" name="Google Shape;478;g2e9a2f4343f_0_436"/>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79" name="Google Shape;479;g2e9a2f4343f_0_436"/>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484" name="Shape 484"/>
        <p:cNvGrpSpPr/>
        <p:nvPr/>
      </p:nvGrpSpPr>
      <p:grpSpPr>
        <a:xfrm>
          <a:off x="0" y="0"/>
          <a:ext cx="0" cy="0"/>
          <a:chOff x="0" y="0"/>
          <a:chExt cx="0" cy="0"/>
        </a:xfrm>
      </p:grpSpPr>
      <p:pic>
        <p:nvPicPr>
          <p:cNvPr descr=" " id="485" name="Google Shape;485;g2e9a2f4343f_0_45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6" name="Google Shape;486;g2e9a2f4343f_0_4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7" name="Google Shape;487;g2e9a2f4343f_0_45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8" name="Google Shape;488;g2e9a2f4343f_0_452"/>
          <p:cNvSpPr/>
          <p:nvPr/>
        </p:nvSpPr>
        <p:spPr>
          <a:xfrm>
            <a:off x="15690694" y="698500"/>
            <a:ext cx="7464300" cy="3285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493" name="Shape 493"/>
        <p:cNvGrpSpPr/>
        <p:nvPr/>
      </p:nvGrpSpPr>
      <p:grpSpPr>
        <a:xfrm>
          <a:off x="0" y="0"/>
          <a:ext cx="0" cy="0"/>
          <a:chOff x="0" y="0"/>
          <a:chExt cx="0" cy="0"/>
        </a:xfrm>
      </p:grpSpPr>
      <p:pic>
        <p:nvPicPr>
          <p:cNvPr descr=" " id="494" name="Google Shape;494;g2e9a2f4343f_0_460"/>
          <p:cNvPicPr preferRelativeResize="0"/>
          <p:nvPr/>
        </p:nvPicPr>
        <p:blipFill rotWithShape="1">
          <a:blip r:embed="rId3">
            <a:alphaModFix/>
          </a:blip>
          <a:srcRect b="0" l="0" r="0" t="0"/>
          <a:stretch/>
        </p:blipFill>
        <p:spPr>
          <a:xfrm>
            <a:off x="16905813" y="5994400"/>
            <a:ext cx="7481235" cy="10274300"/>
          </a:xfrm>
          <a:prstGeom prst="rect">
            <a:avLst/>
          </a:prstGeom>
          <a:noFill/>
          <a:ln>
            <a:noFill/>
          </a:ln>
        </p:spPr>
      </p:pic>
      <p:pic>
        <p:nvPicPr>
          <p:cNvPr descr=" " id="495" name="Google Shape;495;g2e9a2f4343f_0_460"/>
          <p:cNvPicPr preferRelativeResize="0"/>
          <p:nvPr/>
        </p:nvPicPr>
        <p:blipFill rotWithShape="1">
          <a:blip r:embed="rId4">
            <a:alphaModFix/>
          </a:blip>
          <a:srcRect b="0" l="0" r="0" t="0"/>
          <a:stretch/>
        </p:blipFill>
        <p:spPr>
          <a:xfrm>
            <a:off x="-2781648" y="-889000"/>
            <a:ext cx="13019127" cy="11125200"/>
          </a:xfrm>
          <a:prstGeom prst="rect">
            <a:avLst/>
          </a:prstGeom>
          <a:noFill/>
          <a:ln>
            <a:noFill/>
          </a:ln>
        </p:spPr>
      </p:pic>
      <p:sp>
        <p:nvSpPr>
          <p:cNvPr id="496" name="Google Shape;496;g2e9a2f4343f_0_4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e9a2f4343f_0_46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98" name="Google Shape;498;g2e9a2f4343f_0_460"/>
          <p:cNvPicPr preferRelativeResize="0"/>
          <p:nvPr/>
        </p:nvPicPr>
        <p:blipFill rotWithShape="1">
          <a:blip r:embed="rId6">
            <a:alphaModFix/>
          </a:blip>
          <a:srcRect b="0" l="0" r="0" t="0"/>
          <a:stretch/>
        </p:blipFill>
        <p:spPr>
          <a:xfrm>
            <a:off x="15419727" y="50800"/>
            <a:ext cx="7646356" cy="4597400"/>
          </a:xfrm>
          <a:prstGeom prst="rect">
            <a:avLst/>
          </a:prstGeom>
          <a:noFill/>
          <a:ln>
            <a:noFill/>
          </a:ln>
        </p:spPr>
      </p:pic>
      <p:pic>
        <p:nvPicPr>
          <p:cNvPr descr=" " id="499" name="Google Shape;499;g2e9a2f4343f_0_460"/>
          <p:cNvPicPr preferRelativeResize="0"/>
          <p:nvPr/>
        </p:nvPicPr>
        <p:blipFill rotWithShape="1">
          <a:blip r:embed="rId7">
            <a:alphaModFix/>
          </a:blip>
          <a:srcRect b="0" l="0" r="0" t="0"/>
          <a:stretch/>
        </p:blipFill>
        <p:spPr>
          <a:xfrm>
            <a:off x="15419727" y="4914900"/>
            <a:ext cx="7646356" cy="8801100"/>
          </a:xfrm>
          <a:prstGeom prst="rect">
            <a:avLst/>
          </a:prstGeom>
          <a:noFill/>
          <a:ln>
            <a:noFill/>
          </a:ln>
        </p:spPr>
      </p:pic>
      <p:sp>
        <p:nvSpPr>
          <p:cNvPr id="500" name="Google Shape;500;g2e9a2f4343f_0_460"/>
          <p:cNvSpPr/>
          <p:nvPr/>
        </p:nvSpPr>
        <p:spPr>
          <a:xfrm>
            <a:off x="609676" y="3009900"/>
            <a:ext cx="6604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e9a2f4343f_0_460"/>
          <p:cNvSpPr/>
          <p:nvPr/>
        </p:nvSpPr>
        <p:spPr>
          <a:xfrm>
            <a:off x="609676" y="3689350"/>
            <a:ext cx="11049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e9a2f4343f_0_460"/>
          <p:cNvSpPr/>
          <p:nvPr/>
        </p:nvSpPr>
        <p:spPr>
          <a:xfrm>
            <a:off x="609676" y="3689350"/>
            <a:ext cx="16470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ick"/>
              <a:buNone/>
            </a:pPr>
            <a:r>
              <a:rPr b="0" i="0" lang="en-US" sz="12800" u="none" cap="none" strike="noStrike">
                <a:solidFill>
                  <a:srgbClr val="272727"/>
                </a:solidFill>
                <a:latin typeface="Stick"/>
                <a:ea typeface="Stick"/>
                <a:cs typeface="Stick"/>
                <a:sym typeface="Stick"/>
              </a:rPr>
              <a:t>1</a:t>
            </a:r>
            <a:endParaRPr b="0" i="0" sz="12800" u="none" cap="none" strike="noStrike">
              <a:solidFill>
                <a:schemeClr val="dk1"/>
              </a:solidFill>
              <a:latin typeface="Calibri"/>
              <a:ea typeface="Calibri"/>
              <a:cs typeface="Calibri"/>
              <a:sym typeface="Calibri"/>
            </a:endParaRPr>
          </a:p>
        </p:txBody>
      </p:sp>
      <p:sp>
        <p:nvSpPr>
          <p:cNvPr id="503" name="Google Shape;503;g2e9a2f4343f_0_460"/>
          <p:cNvSpPr/>
          <p:nvPr/>
        </p:nvSpPr>
        <p:spPr>
          <a:xfrm>
            <a:off x="1917940" y="3009900"/>
            <a:ext cx="52965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e9a2f4343f_0_460"/>
          <p:cNvSpPr/>
          <p:nvPr/>
        </p:nvSpPr>
        <p:spPr>
          <a:xfrm>
            <a:off x="1917940" y="3009900"/>
            <a:ext cx="54999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Discover the secrets</a:t>
            </a:r>
            <a:endParaRPr b="0" i="0" sz="4800" u="none" cap="none" strike="noStrike">
              <a:solidFill>
                <a:schemeClr val="dk1"/>
              </a:solidFill>
              <a:latin typeface="Calibri"/>
              <a:ea typeface="Calibri"/>
              <a:cs typeface="Calibri"/>
              <a:sym typeface="Calibri"/>
            </a:endParaRPr>
          </a:p>
        </p:txBody>
      </p:sp>
      <p:sp>
        <p:nvSpPr>
          <p:cNvPr id="505" name="Google Shape;505;g2e9a2f4343f_0_460"/>
          <p:cNvSpPr/>
          <p:nvPr/>
        </p:nvSpPr>
        <p:spPr>
          <a:xfrm>
            <a:off x="1917940" y="4889500"/>
            <a:ext cx="5432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6" name="Google Shape;506;g2e9a2f4343f_0_460"/>
          <p:cNvSpPr/>
          <p:nvPr/>
        </p:nvSpPr>
        <p:spPr>
          <a:xfrm>
            <a:off x="609676" y="7429500"/>
            <a:ext cx="66048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e9a2f4343f_0_460"/>
          <p:cNvSpPr/>
          <p:nvPr/>
        </p:nvSpPr>
        <p:spPr>
          <a:xfrm>
            <a:off x="609676" y="8413750"/>
            <a:ext cx="11049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e9a2f4343f_0_460"/>
          <p:cNvSpPr/>
          <p:nvPr/>
        </p:nvSpPr>
        <p:spPr>
          <a:xfrm>
            <a:off x="609676" y="8413750"/>
            <a:ext cx="16470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ick"/>
              <a:buNone/>
            </a:pPr>
            <a:r>
              <a:rPr b="0" i="0" lang="en-US" sz="12800" u="none" cap="none" strike="noStrike">
                <a:solidFill>
                  <a:srgbClr val="272727"/>
                </a:solidFill>
                <a:latin typeface="Stick"/>
                <a:ea typeface="Stick"/>
                <a:cs typeface="Stick"/>
                <a:sym typeface="Stick"/>
              </a:rPr>
              <a:t>3</a:t>
            </a:r>
            <a:endParaRPr b="0" i="0" sz="12800" u="none" cap="none" strike="noStrike">
              <a:solidFill>
                <a:schemeClr val="dk1"/>
              </a:solidFill>
              <a:latin typeface="Calibri"/>
              <a:ea typeface="Calibri"/>
              <a:cs typeface="Calibri"/>
              <a:sym typeface="Calibri"/>
            </a:endParaRPr>
          </a:p>
        </p:txBody>
      </p:sp>
      <p:sp>
        <p:nvSpPr>
          <p:cNvPr id="509" name="Google Shape;509;g2e9a2f4343f_0_460"/>
          <p:cNvSpPr/>
          <p:nvPr/>
        </p:nvSpPr>
        <p:spPr>
          <a:xfrm>
            <a:off x="1917940" y="7429500"/>
            <a:ext cx="52965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e9a2f4343f_0_460"/>
          <p:cNvSpPr/>
          <p:nvPr/>
        </p:nvSpPr>
        <p:spPr>
          <a:xfrm>
            <a:off x="1917940" y="7429500"/>
            <a:ext cx="54999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Meet the creatures</a:t>
            </a:r>
            <a:endParaRPr b="0" i="0" sz="4800" u="none" cap="none" strike="noStrike">
              <a:solidFill>
                <a:schemeClr val="dk1"/>
              </a:solidFill>
              <a:latin typeface="Calibri"/>
              <a:ea typeface="Calibri"/>
              <a:cs typeface="Calibri"/>
              <a:sym typeface="Calibri"/>
            </a:endParaRPr>
          </a:p>
        </p:txBody>
      </p:sp>
      <p:sp>
        <p:nvSpPr>
          <p:cNvPr id="511" name="Google Shape;511;g2e9a2f4343f_0_460"/>
          <p:cNvSpPr/>
          <p:nvPr/>
        </p:nvSpPr>
        <p:spPr>
          <a:xfrm>
            <a:off x="1917940" y="9309100"/>
            <a:ext cx="5432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12" name="Google Shape;512;g2e9a2f4343f_0_460"/>
          <p:cNvSpPr/>
          <p:nvPr/>
        </p:nvSpPr>
        <p:spPr>
          <a:xfrm>
            <a:off x="8116314" y="7429500"/>
            <a:ext cx="66048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e9a2f4343f_0_460"/>
          <p:cNvSpPr/>
          <p:nvPr/>
        </p:nvSpPr>
        <p:spPr>
          <a:xfrm>
            <a:off x="8116314" y="7969250"/>
            <a:ext cx="11049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e9a2f4343f_0_460"/>
          <p:cNvSpPr/>
          <p:nvPr/>
        </p:nvSpPr>
        <p:spPr>
          <a:xfrm>
            <a:off x="8116314" y="7969250"/>
            <a:ext cx="16470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ick"/>
              <a:buNone/>
            </a:pPr>
            <a:r>
              <a:rPr b="0" i="0" lang="en-US" sz="12800" u="none" cap="none" strike="noStrike">
                <a:solidFill>
                  <a:srgbClr val="272727"/>
                </a:solidFill>
                <a:latin typeface="Stick"/>
                <a:ea typeface="Stick"/>
                <a:cs typeface="Stick"/>
                <a:sym typeface="Stick"/>
              </a:rPr>
              <a:t>4</a:t>
            </a:r>
            <a:endParaRPr b="0" i="0" sz="12800" u="none" cap="none" strike="noStrike">
              <a:solidFill>
                <a:schemeClr val="dk1"/>
              </a:solidFill>
              <a:latin typeface="Calibri"/>
              <a:ea typeface="Calibri"/>
              <a:cs typeface="Calibri"/>
              <a:sym typeface="Calibri"/>
            </a:endParaRPr>
          </a:p>
        </p:txBody>
      </p:sp>
      <p:sp>
        <p:nvSpPr>
          <p:cNvPr id="515" name="Google Shape;515;g2e9a2f4343f_0_460"/>
          <p:cNvSpPr/>
          <p:nvPr/>
        </p:nvSpPr>
        <p:spPr>
          <a:xfrm>
            <a:off x="9424578" y="7429500"/>
            <a:ext cx="52965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e9a2f4343f_0_460"/>
          <p:cNvSpPr/>
          <p:nvPr/>
        </p:nvSpPr>
        <p:spPr>
          <a:xfrm>
            <a:off x="9424578" y="7429500"/>
            <a:ext cx="54999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Uncover the magic</a:t>
            </a:r>
            <a:endParaRPr b="0" i="0" sz="4800" u="none" cap="none" strike="noStrike">
              <a:solidFill>
                <a:schemeClr val="dk1"/>
              </a:solidFill>
              <a:latin typeface="Calibri"/>
              <a:ea typeface="Calibri"/>
              <a:cs typeface="Calibri"/>
              <a:sym typeface="Calibri"/>
            </a:endParaRPr>
          </a:p>
        </p:txBody>
      </p:sp>
      <p:sp>
        <p:nvSpPr>
          <p:cNvPr id="517" name="Google Shape;517;g2e9a2f4343f_0_460"/>
          <p:cNvSpPr/>
          <p:nvPr/>
        </p:nvSpPr>
        <p:spPr>
          <a:xfrm>
            <a:off x="9424578" y="8420100"/>
            <a:ext cx="5432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18" name="Google Shape;518;g2e9a2f4343f_0_460"/>
          <p:cNvSpPr/>
          <p:nvPr/>
        </p:nvSpPr>
        <p:spPr>
          <a:xfrm>
            <a:off x="8116314" y="3009900"/>
            <a:ext cx="6604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e9a2f4343f_0_460"/>
          <p:cNvSpPr/>
          <p:nvPr/>
        </p:nvSpPr>
        <p:spPr>
          <a:xfrm>
            <a:off x="8116314" y="3689350"/>
            <a:ext cx="11049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e9a2f4343f_0_460"/>
          <p:cNvSpPr/>
          <p:nvPr/>
        </p:nvSpPr>
        <p:spPr>
          <a:xfrm>
            <a:off x="8116314" y="3689350"/>
            <a:ext cx="16470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tick"/>
              <a:buNone/>
            </a:pPr>
            <a:r>
              <a:rPr b="0" i="0" lang="en-US" sz="12800" u="none" cap="none" strike="noStrike">
                <a:solidFill>
                  <a:srgbClr val="272727"/>
                </a:solidFill>
                <a:latin typeface="Stick"/>
                <a:ea typeface="Stick"/>
                <a:cs typeface="Stick"/>
                <a:sym typeface="Stick"/>
              </a:rPr>
              <a:t>2</a:t>
            </a:r>
            <a:endParaRPr b="0" i="0" sz="12800" u="none" cap="none" strike="noStrike">
              <a:solidFill>
                <a:schemeClr val="dk1"/>
              </a:solidFill>
              <a:latin typeface="Calibri"/>
              <a:ea typeface="Calibri"/>
              <a:cs typeface="Calibri"/>
              <a:sym typeface="Calibri"/>
            </a:endParaRPr>
          </a:p>
        </p:txBody>
      </p:sp>
      <p:sp>
        <p:nvSpPr>
          <p:cNvPr id="521" name="Google Shape;521;g2e9a2f4343f_0_460"/>
          <p:cNvSpPr/>
          <p:nvPr/>
        </p:nvSpPr>
        <p:spPr>
          <a:xfrm>
            <a:off x="9424578" y="3009900"/>
            <a:ext cx="52965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e9a2f4343f_0_460"/>
          <p:cNvSpPr/>
          <p:nvPr/>
        </p:nvSpPr>
        <p:spPr>
          <a:xfrm>
            <a:off x="9424578" y="3009900"/>
            <a:ext cx="54999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Find your own path</a:t>
            </a:r>
            <a:endParaRPr b="0" i="0" sz="4800" u="none" cap="none" strike="noStrike">
              <a:solidFill>
                <a:schemeClr val="dk1"/>
              </a:solidFill>
              <a:latin typeface="Calibri"/>
              <a:ea typeface="Calibri"/>
              <a:cs typeface="Calibri"/>
              <a:sym typeface="Calibri"/>
            </a:endParaRPr>
          </a:p>
        </p:txBody>
      </p:sp>
      <p:sp>
        <p:nvSpPr>
          <p:cNvPr id="523" name="Google Shape;523;g2e9a2f4343f_0_460"/>
          <p:cNvSpPr/>
          <p:nvPr/>
        </p:nvSpPr>
        <p:spPr>
          <a:xfrm>
            <a:off x="9424578" y="4889500"/>
            <a:ext cx="5432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27" name="Shape 27"/>
        <p:cNvGrpSpPr/>
        <p:nvPr/>
      </p:nvGrpSpPr>
      <p:grpSpPr>
        <a:xfrm>
          <a:off x="0" y="0"/>
          <a:ext cx="0" cy="0"/>
          <a:chOff x="0" y="0"/>
          <a:chExt cx="0" cy="0"/>
        </a:xfrm>
      </p:grpSpPr>
      <p:pic>
        <p:nvPicPr>
          <p:cNvPr descr=" " id="28" name="Google Shape;28;g2e9a2f4343f_0_11"/>
          <p:cNvPicPr preferRelativeResize="0"/>
          <p:nvPr/>
        </p:nvPicPr>
        <p:blipFill rotWithShape="1">
          <a:blip r:embed="rId3">
            <a:alphaModFix/>
          </a:blip>
          <a:srcRect b="0" l="0" r="0" t="0"/>
          <a:stretch/>
        </p:blipFill>
        <p:spPr>
          <a:xfrm>
            <a:off x="-457257" y="482600"/>
            <a:ext cx="10326391" cy="14033500"/>
          </a:xfrm>
          <a:prstGeom prst="rect">
            <a:avLst/>
          </a:prstGeom>
          <a:noFill/>
          <a:ln>
            <a:noFill/>
          </a:ln>
        </p:spPr>
      </p:pic>
      <p:pic>
        <p:nvPicPr>
          <p:cNvPr descr=" " id="29" name="Google Shape;29;g2e9a2f4343f_0_11"/>
          <p:cNvPicPr preferRelativeResize="0"/>
          <p:nvPr/>
        </p:nvPicPr>
        <p:blipFill rotWithShape="1">
          <a:blip r:embed="rId4">
            <a:alphaModFix/>
          </a:blip>
          <a:srcRect b="0" l="0" r="0" t="0"/>
          <a:stretch/>
        </p:blipFill>
        <p:spPr>
          <a:xfrm>
            <a:off x="17858432" y="9017000"/>
            <a:ext cx="8090911" cy="5499100"/>
          </a:xfrm>
          <a:prstGeom prst="rect">
            <a:avLst/>
          </a:prstGeom>
          <a:noFill/>
          <a:ln>
            <a:noFill/>
          </a:ln>
        </p:spPr>
      </p:pic>
      <p:pic>
        <p:nvPicPr>
          <p:cNvPr descr=" " id="30" name="Google Shape;30;g2e9a2f4343f_0_11"/>
          <p:cNvPicPr preferRelativeResize="0"/>
          <p:nvPr/>
        </p:nvPicPr>
        <p:blipFill rotWithShape="1">
          <a:blip r:embed="rId5">
            <a:alphaModFix/>
          </a:blip>
          <a:srcRect b="0" l="0" r="0" t="0"/>
          <a:stretch/>
        </p:blipFill>
        <p:spPr>
          <a:xfrm>
            <a:off x="13577997" y="-812800"/>
            <a:ext cx="6642930" cy="7035800"/>
          </a:xfrm>
          <a:prstGeom prst="rect">
            <a:avLst/>
          </a:prstGeom>
          <a:noFill/>
          <a:ln>
            <a:noFill/>
          </a:ln>
        </p:spPr>
      </p:pic>
      <p:sp>
        <p:nvSpPr>
          <p:cNvPr id="31" name="Google Shape;31;g2e9a2f4343f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e9a2f4343f_0_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 name="Google Shape;33;g2e9a2f4343f_0_11"/>
          <p:cNvSpPr/>
          <p:nvPr/>
        </p:nvSpPr>
        <p:spPr>
          <a:xfrm>
            <a:off x="16533233" y="355600"/>
            <a:ext cx="7108800" cy="289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Stick"/>
              <a:buNone/>
            </a:pPr>
            <a:r>
              <a:rPr b="0" i="0" lang="en-US" sz="12800" u="none" cap="none" strike="noStrike">
                <a:solidFill>
                  <a:srgbClr val="272727"/>
                </a:solidFill>
                <a:latin typeface="Stick"/>
                <a:ea typeface="Stick"/>
                <a:cs typeface="Stick"/>
                <a:sym typeface="Stick"/>
              </a:rPr>
              <a:t>Welcome</a:t>
            </a:r>
            <a:endParaRPr b="0" i="0" sz="12800" u="none" cap="none" strike="noStrike">
              <a:solidFill>
                <a:schemeClr val="dk1"/>
              </a:solidFill>
              <a:latin typeface="Calibri"/>
              <a:ea typeface="Calibri"/>
              <a:cs typeface="Calibri"/>
              <a:sym typeface="Calibri"/>
            </a:endParaRPr>
          </a:p>
        </p:txBody>
      </p:sp>
      <p:sp>
        <p:nvSpPr>
          <p:cNvPr id="34" name="Google Shape;34;g2e9a2f4343f_0_11"/>
          <p:cNvSpPr/>
          <p:nvPr/>
        </p:nvSpPr>
        <p:spPr>
          <a:xfrm>
            <a:off x="2667333" y="69215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528" name="Shape 528"/>
        <p:cNvGrpSpPr/>
        <p:nvPr/>
      </p:nvGrpSpPr>
      <p:grpSpPr>
        <a:xfrm>
          <a:off x="0" y="0"/>
          <a:ext cx="0" cy="0"/>
          <a:chOff x="0" y="0"/>
          <a:chExt cx="0" cy="0"/>
        </a:xfrm>
      </p:grpSpPr>
      <p:pic>
        <p:nvPicPr>
          <p:cNvPr descr=" " id="529" name="Google Shape;529;g2e9a2f4343f_0_494"/>
          <p:cNvPicPr preferRelativeResize="0"/>
          <p:nvPr/>
        </p:nvPicPr>
        <p:blipFill rotWithShape="1">
          <a:blip r:embed="rId3">
            <a:alphaModFix/>
          </a:blip>
          <a:srcRect b="0" l="0" r="0" t="0"/>
          <a:stretch/>
        </p:blipFill>
        <p:spPr>
          <a:xfrm>
            <a:off x="0" y="4381500"/>
            <a:ext cx="9996149" cy="11531600"/>
          </a:xfrm>
          <a:prstGeom prst="rect">
            <a:avLst/>
          </a:prstGeom>
          <a:noFill/>
          <a:ln>
            <a:noFill/>
          </a:ln>
        </p:spPr>
      </p:pic>
      <p:pic>
        <p:nvPicPr>
          <p:cNvPr descr=" " id="530" name="Google Shape;530;g2e9a2f4343f_0_494"/>
          <p:cNvPicPr preferRelativeResize="0"/>
          <p:nvPr/>
        </p:nvPicPr>
        <p:blipFill rotWithShape="1">
          <a:blip r:embed="rId4">
            <a:alphaModFix/>
          </a:blip>
          <a:srcRect b="0" l="0" r="0" t="0"/>
          <a:stretch/>
        </p:blipFill>
        <p:spPr>
          <a:xfrm>
            <a:off x="18125165" y="-1054100"/>
            <a:ext cx="6261883" cy="6756400"/>
          </a:xfrm>
          <a:prstGeom prst="rect">
            <a:avLst/>
          </a:prstGeom>
          <a:noFill/>
          <a:ln>
            <a:noFill/>
          </a:ln>
        </p:spPr>
      </p:pic>
      <p:pic>
        <p:nvPicPr>
          <p:cNvPr descr=" " id="531" name="Google Shape;531;g2e9a2f4343f_0_494"/>
          <p:cNvPicPr preferRelativeResize="0"/>
          <p:nvPr/>
        </p:nvPicPr>
        <p:blipFill rotWithShape="1">
          <a:blip r:embed="rId5">
            <a:alphaModFix/>
          </a:blip>
          <a:srcRect b="0" l="0" r="0" t="0"/>
          <a:stretch/>
        </p:blipFill>
        <p:spPr>
          <a:xfrm>
            <a:off x="21186248" y="12700000"/>
            <a:ext cx="3200800" cy="1016000"/>
          </a:xfrm>
          <a:prstGeom prst="rect">
            <a:avLst/>
          </a:prstGeom>
          <a:noFill/>
          <a:ln>
            <a:noFill/>
          </a:ln>
        </p:spPr>
      </p:pic>
      <p:pic>
        <p:nvPicPr>
          <p:cNvPr descr=" " id="532" name="Google Shape;532;g2e9a2f4343f_0_494"/>
          <p:cNvPicPr preferRelativeResize="0"/>
          <p:nvPr/>
        </p:nvPicPr>
        <p:blipFill rotWithShape="1">
          <a:blip r:embed="rId6">
            <a:alphaModFix/>
          </a:blip>
          <a:srcRect b="0" l="0" r="0" t="0"/>
          <a:stretch/>
        </p:blipFill>
        <p:spPr>
          <a:xfrm>
            <a:off x="8332241" y="3390900"/>
            <a:ext cx="14479810" cy="7861300"/>
          </a:xfrm>
          <a:prstGeom prst="rect">
            <a:avLst/>
          </a:prstGeom>
          <a:noFill/>
          <a:ln>
            <a:noFill/>
          </a:ln>
        </p:spPr>
      </p:pic>
      <p:sp>
        <p:nvSpPr>
          <p:cNvPr id="533" name="Google Shape;533;g2e9a2f4343f_0_494"/>
          <p:cNvSpPr/>
          <p:nvPr/>
        </p:nvSpPr>
        <p:spPr>
          <a:xfrm>
            <a:off x="5025595" y="1193800"/>
            <a:ext cx="143487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Fantasy Realm at a Glance</a:t>
            </a:r>
            <a:endParaRPr b="0" i="0" sz="8000" u="none" cap="none" strike="noStrike">
              <a:solidFill>
                <a:schemeClr val="dk1"/>
              </a:solidFill>
              <a:latin typeface="Calibri"/>
              <a:ea typeface="Calibri"/>
              <a:cs typeface="Calibri"/>
              <a:sym typeface="Calibri"/>
            </a:endParaRPr>
          </a:p>
        </p:txBody>
      </p:sp>
      <p:sp>
        <p:nvSpPr>
          <p:cNvPr id="534" name="Google Shape;534;g2e9a2f4343f_0_494"/>
          <p:cNvSpPr/>
          <p:nvPr/>
        </p:nvSpPr>
        <p:spPr>
          <a:xfrm>
            <a:off x="1956044" y="43942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e9a2f4343f_0_494"/>
          <p:cNvSpPr/>
          <p:nvPr/>
        </p:nvSpPr>
        <p:spPr>
          <a:xfrm>
            <a:off x="1956044" y="43942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e9a2f4343f_0_494"/>
          <p:cNvSpPr/>
          <p:nvPr/>
        </p:nvSpPr>
        <p:spPr>
          <a:xfrm>
            <a:off x="1956044" y="4394200"/>
            <a:ext cx="5982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The Forest</a:t>
            </a:r>
            <a:endParaRPr b="0" i="0" sz="4800" u="none" cap="none" strike="noStrike">
              <a:solidFill>
                <a:schemeClr val="dk1"/>
              </a:solidFill>
              <a:latin typeface="Calibri"/>
              <a:ea typeface="Calibri"/>
              <a:cs typeface="Calibri"/>
              <a:sym typeface="Calibri"/>
            </a:endParaRPr>
          </a:p>
        </p:txBody>
      </p:sp>
      <p:sp>
        <p:nvSpPr>
          <p:cNvPr id="537" name="Google Shape;537;g2e9a2f4343f_0_494"/>
          <p:cNvSpPr/>
          <p:nvPr/>
        </p:nvSpPr>
        <p:spPr>
          <a:xfrm>
            <a:off x="1956044" y="53848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38" name="Google Shape;538;g2e9a2f4343f_0_494"/>
          <p:cNvSpPr/>
          <p:nvPr/>
        </p:nvSpPr>
        <p:spPr>
          <a:xfrm>
            <a:off x="1956044" y="70866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e9a2f4343f_0_494"/>
          <p:cNvSpPr/>
          <p:nvPr/>
        </p:nvSpPr>
        <p:spPr>
          <a:xfrm>
            <a:off x="1956044" y="70866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e9a2f4343f_0_494"/>
          <p:cNvSpPr/>
          <p:nvPr/>
        </p:nvSpPr>
        <p:spPr>
          <a:xfrm>
            <a:off x="1956044" y="7086600"/>
            <a:ext cx="5982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The Caves</a:t>
            </a:r>
            <a:endParaRPr b="0" i="0" sz="4800" u="none" cap="none" strike="noStrike">
              <a:solidFill>
                <a:schemeClr val="dk1"/>
              </a:solidFill>
              <a:latin typeface="Calibri"/>
              <a:ea typeface="Calibri"/>
              <a:cs typeface="Calibri"/>
              <a:sym typeface="Calibri"/>
            </a:endParaRPr>
          </a:p>
        </p:txBody>
      </p:sp>
      <p:sp>
        <p:nvSpPr>
          <p:cNvPr id="541" name="Google Shape;541;g2e9a2f4343f_0_494"/>
          <p:cNvSpPr/>
          <p:nvPr/>
        </p:nvSpPr>
        <p:spPr>
          <a:xfrm>
            <a:off x="1956044" y="80772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42" name="Google Shape;542;g2e9a2f4343f_0_494"/>
          <p:cNvSpPr/>
          <p:nvPr/>
        </p:nvSpPr>
        <p:spPr>
          <a:xfrm>
            <a:off x="1956044" y="97790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e9a2f4343f_0_494"/>
          <p:cNvSpPr/>
          <p:nvPr/>
        </p:nvSpPr>
        <p:spPr>
          <a:xfrm>
            <a:off x="1956044" y="97790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e9a2f4343f_0_494"/>
          <p:cNvSpPr/>
          <p:nvPr/>
        </p:nvSpPr>
        <p:spPr>
          <a:xfrm>
            <a:off x="1956044" y="9779000"/>
            <a:ext cx="5982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The Lair</a:t>
            </a:r>
            <a:endParaRPr b="0" i="0" sz="4800" u="none" cap="none" strike="noStrike">
              <a:solidFill>
                <a:schemeClr val="dk1"/>
              </a:solidFill>
              <a:latin typeface="Calibri"/>
              <a:ea typeface="Calibri"/>
              <a:cs typeface="Calibri"/>
              <a:sym typeface="Calibri"/>
            </a:endParaRPr>
          </a:p>
        </p:txBody>
      </p:sp>
      <p:sp>
        <p:nvSpPr>
          <p:cNvPr id="545" name="Google Shape;545;g2e9a2f4343f_0_494"/>
          <p:cNvSpPr/>
          <p:nvPr/>
        </p:nvSpPr>
        <p:spPr>
          <a:xfrm>
            <a:off x="1956044" y="107696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550" name="Shape 550"/>
        <p:cNvGrpSpPr/>
        <p:nvPr/>
      </p:nvGrpSpPr>
      <p:grpSpPr>
        <a:xfrm>
          <a:off x="0" y="0"/>
          <a:ext cx="0" cy="0"/>
          <a:chOff x="0" y="0"/>
          <a:chExt cx="0" cy="0"/>
        </a:xfrm>
      </p:grpSpPr>
      <p:pic>
        <p:nvPicPr>
          <p:cNvPr descr=" " id="551" name="Google Shape;551;g2e9a2f4343f_0_515"/>
          <p:cNvPicPr preferRelativeResize="0"/>
          <p:nvPr/>
        </p:nvPicPr>
        <p:blipFill rotWithShape="1">
          <a:blip r:embed="rId3">
            <a:alphaModFix/>
          </a:blip>
          <a:srcRect b="0" l="0" r="0" t="0"/>
          <a:stretch/>
        </p:blipFill>
        <p:spPr>
          <a:xfrm>
            <a:off x="0" y="-1143000"/>
            <a:ext cx="8637080" cy="8001000"/>
          </a:xfrm>
          <a:prstGeom prst="rect">
            <a:avLst/>
          </a:prstGeom>
          <a:noFill/>
          <a:ln>
            <a:noFill/>
          </a:ln>
        </p:spPr>
      </p:pic>
      <p:pic>
        <p:nvPicPr>
          <p:cNvPr descr=" " id="552" name="Google Shape;552;g2e9a2f4343f_0_515"/>
          <p:cNvPicPr preferRelativeResize="0"/>
          <p:nvPr/>
        </p:nvPicPr>
        <p:blipFill rotWithShape="1">
          <a:blip r:embed="rId4">
            <a:alphaModFix/>
          </a:blip>
          <a:srcRect b="0" l="0" r="0" t="0"/>
          <a:stretch/>
        </p:blipFill>
        <p:spPr>
          <a:xfrm>
            <a:off x="6096762" y="6019800"/>
            <a:ext cx="18290286" cy="9740900"/>
          </a:xfrm>
          <a:prstGeom prst="rect">
            <a:avLst/>
          </a:prstGeom>
          <a:noFill/>
          <a:ln>
            <a:noFill/>
          </a:ln>
        </p:spPr>
      </p:pic>
      <p:sp>
        <p:nvSpPr>
          <p:cNvPr id="553" name="Google Shape;553;g2e9a2f4343f_0_5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g2e9a2f4343f_0_5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55" name="Google Shape;555;g2e9a2f4343f_0_515"/>
          <p:cNvPicPr preferRelativeResize="0"/>
          <p:nvPr/>
        </p:nvPicPr>
        <p:blipFill rotWithShape="1">
          <a:blip r:embed="rId6">
            <a:alphaModFix/>
          </a:blip>
          <a:srcRect b="0" l="0" r="0" t="0"/>
          <a:stretch/>
        </p:blipFill>
        <p:spPr>
          <a:xfrm>
            <a:off x="0" y="914400"/>
            <a:ext cx="24387048" cy="12801600"/>
          </a:xfrm>
          <a:prstGeom prst="rect">
            <a:avLst/>
          </a:prstGeom>
          <a:noFill/>
          <a:ln>
            <a:noFill/>
          </a:ln>
        </p:spPr>
      </p:pic>
      <p:sp>
        <p:nvSpPr>
          <p:cNvPr id="556" name="Google Shape;556;g2e9a2f4343f_0_515"/>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g2e9a2f4343f_0_515"/>
          <p:cNvPicPr preferRelativeResize="0"/>
          <p:nvPr/>
        </p:nvPicPr>
        <p:blipFill rotWithShape="1">
          <a:blip r:embed="rId7">
            <a:alphaModFix/>
          </a:blip>
          <a:srcRect b="0" l="0" r="0" t="0"/>
          <a:stretch/>
        </p:blipFill>
        <p:spPr>
          <a:xfrm>
            <a:off x="0" y="6870700"/>
            <a:ext cx="24387048" cy="12700"/>
          </a:xfrm>
          <a:prstGeom prst="rect">
            <a:avLst/>
          </a:prstGeom>
          <a:noFill/>
          <a:ln>
            <a:noFill/>
          </a:ln>
        </p:spPr>
      </p:pic>
      <p:pic>
        <p:nvPicPr>
          <p:cNvPr descr=" " id="558" name="Google Shape;558;g2e9a2f4343f_0_515"/>
          <p:cNvPicPr preferRelativeResize="0"/>
          <p:nvPr/>
        </p:nvPicPr>
        <p:blipFill rotWithShape="1">
          <a:blip r:embed="rId8">
            <a:alphaModFix/>
          </a:blip>
          <a:srcRect b="0" l="0" r="0" t="0"/>
          <a:stretch/>
        </p:blipFill>
        <p:spPr>
          <a:xfrm>
            <a:off x="5207651" y="6781800"/>
            <a:ext cx="190524" cy="6934200"/>
          </a:xfrm>
          <a:prstGeom prst="rect">
            <a:avLst/>
          </a:prstGeom>
          <a:noFill/>
          <a:ln>
            <a:noFill/>
          </a:ln>
        </p:spPr>
      </p:pic>
      <p:pic>
        <p:nvPicPr>
          <p:cNvPr descr=" " id="559" name="Google Shape;559;g2e9a2f4343f_0_515"/>
          <p:cNvPicPr preferRelativeResize="0"/>
          <p:nvPr/>
        </p:nvPicPr>
        <p:blipFill rotWithShape="1">
          <a:blip r:embed="rId9">
            <a:alphaModFix/>
          </a:blip>
          <a:srcRect b="0" l="0" r="0" t="0"/>
          <a:stretch/>
        </p:blipFill>
        <p:spPr>
          <a:xfrm>
            <a:off x="9386473" y="4495800"/>
            <a:ext cx="190524" cy="2476500"/>
          </a:xfrm>
          <a:prstGeom prst="rect">
            <a:avLst/>
          </a:prstGeom>
          <a:noFill/>
          <a:ln>
            <a:noFill/>
          </a:ln>
        </p:spPr>
      </p:pic>
      <p:pic>
        <p:nvPicPr>
          <p:cNvPr descr=" " id="560" name="Google Shape;560;g2e9a2f4343f_0_515"/>
          <p:cNvPicPr preferRelativeResize="0"/>
          <p:nvPr/>
        </p:nvPicPr>
        <p:blipFill rotWithShape="1">
          <a:blip r:embed="rId10">
            <a:alphaModFix/>
          </a:blip>
          <a:srcRect b="0" l="0" r="0" t="0"/>
          <a:stretch/>
        </p:blipFill>
        <p:spPr>
          <a:xfrm>
            <a:off x="13565295" y="6781800"/>
            <a:ext cx="190524" cy="1854200"/>
          </a:xfrm>
          <a:prstGeom prst="rect">
            <a:avLst/>
          </a:prstGeom>
          <a:noFill/>
          <a:ln>
            <a:noFill/>
          </a:ln>
        </p:spPr>
      </p:pic>
      <p:pic>
        <p:nvPicPr>
          <p:cNvPr descr=" " id="561" name="Google Shape;561;g2e9a2f4343f_0_515"/>
          <p:cNvPicPr preferRelativeResize="0"/>
          <p:nvPr/>
        </p:nvPicPr>
        <p:blipFill rotWithShape="1">
          <a:blip r:embed="rId11">
            <a:alphaModFix/>
          </a:blip>
          <a:srcRect b="0" l="0" r="0" t="0"/>
          <a:stretch/>
        </p:blipFill>
        <p:spPr>
          <a:xfrm>
            <a:off x="17642505" y="1841500"/>
            <a:ext cx="393750" cy="5130800"/>
          </a:xfrm>
          <a:prstGeom prst="rect">
            <a:avLst/>
          </a:prstGeom>
          <a:noFill/>
          <a:ln>
            <a:noFill/>
          </a:ln>
        </p:spPr>
      </p:pic>
      <p:sp>
        <p:nvSpPr>
          <p:cNvPr id="562" name="Google Shape;562;g2e9a2f4343f_0_515"/>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e9a2f4343f_0_515"/>
          <p:cNvPicPr preferRelativeResize="0"/>
          <p:nvPr/>
        </p:nvPicPr>
        <p:blipFill rotWithShape="1">
          <a:blip r:embed="rId12">
            <a:alphaModFix/>
          </a:blip>
          <a:srcRect b="0" l="0" r="0" t="0"/>
          <a:stretch/>
        </p:blipFill>
        <p:spPr>
          <a:xfrm>
            <a:off x="1371771" y="914400"/>
            <a:ext cx="6350794" cy="2971800"/>
          </a:xfrm>
          <a:prstGeom prst="rect">
            <a:avLst/>
          </a:prstGeom>
          <a:noFill/>
          <a:ln>
            <a:noFill/>
          </a:ln>
        </p:spPr>
      </p:pic>
      <p:sp>
        <p:nvSpPr>
          <p:cNvPr id="564" name="Google Shape;564;g2e9a2f4343f_0_515"/>
          <p:cNvSpPr/>
          <p:nvPr/>
        </p:nvSpPr>
        <p:spPr>
          <a:xfrm>
            <a:off x="1371771" y="4191000"/>
            <a:ext cx="14862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e9a2f4343f_0_515"/>
          <p:cNvSpPr/>
          <p:nvPr/>
        </p:nvSpPr>
        <p:spPr>
          <a:xfrm>
            <a:off x="1371771" y="4191000"/>
            <a:ext cx="1638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Eclipse</a:t>
            </a:r>
            <a:endParaRPr b="0" i="0" sz="3600" u="none" cap="none" strike="noStrike">
              <a:solidFill>
                <a:schemeClr val="dk1"/>
              </a:solidFill>
              <a:latin typeface="Calibri"/>
              <a:ea typeface="Calibri"/>
              <a:cs typeface="Calibri"/>
              <a:sym typeface="Calibri"/>
            </a:endParaRPr>
          </a:p>
        </p:txBody>
      </p:sp>
      <p:sp>
        <p:nvSpPr>
          <p:cNvPr id="566" name="Google Shape;566;g2e9a2f4343f_0_515"/>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e9a2f4343f_0_515"/>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68" name="Google Shape;568;g2e9a2f4343f_0_515"/>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e9a2f4343f_0_515"/>
          <p:cNvSpPr/>
          <p:nvPr/>
        </p:nvSpPr>
        <p:spPr>
          <a:xfrm>
            <a:off x="5550594" y="7391400"/>
            <a:ext cx="16893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e9a2f4343f_0_515"/>
          <p:cNvSpPr/>
          <p:nvPr/>
        </p:nvSpPr>
        <p:spPr>
          <a:xfrm>
            <a:off x="5550594" y="7391400"/>
            <a:ext cx="18417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Invasion</a:t>
            </a:r>
            <a:endParaRPr b="0" i="0" sz="3600" u="none" cap="none" strike="noStrike">
              <a:solidFill>
                <a:schemeClr val="dk1"/>
              </a:solidFill>
              <a:latin typeface="Calibri"/>
              <a:ea typeface="Calibri"/>
              <a:cs typeface="Calibri"/>
              <a:sym typeface="Calibri"/>
            </a:endParaRPr>
          </a:p>
        </p:txBody>
      </p:sp>
      <p:sp>
        <p:nvSpPr>
          <p:cNvPr id="571" name="Google Shape;571;g2e9a2f4343f_0_515"/>
          <p:cNvSpPr/>
          <p:nvPr/>
        </p:nvSpPr>
        <p:spPr>
          <a:xfrm>
            <a:off x="5550594" y="83566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e9a2f4343f_0_515"/>
          <p:cNvSpPr/>
          <p:nvPr/>
        </p:nvSpPr>
        <p:spPr>
          <a:xfrm>
            <a:off x="5550594" y="83566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73" name="Google Shape;573;g2e9a2f4343f_0_515"/>
          <p:cNvPicPr preferRelativeResize="0"/>
          <p:nvPr/>
        </p:nvPicPr>
        <p:blipFill rotWithShape="1">
          <a:blip r:embed="rId13">
            <a:alphaModFix/>
          </a:blip>
          <a:srcRect b="0" l="0" r="0" t="0"/>
          <a:stretch/>
        </p:blipFill>
        <p:spPr>
          <a:xfrm>
            <a:off x="5550594" y="9880600"/>
            <a:ext cx="4128016" cy="3276600"/>
          </a:xfrm>
          <a:prstGeom prst="rect">
            <a:avLst/>
          </a:prstGeom>
          <a:noFill/>
          <a:ln>
            <a:noFill/>
          </a:ln>
        </p:spPr>
      </p:pic>
      <p:sp>
        <p:nvSpPr>
          <p:cNvPr id="574" name="Google Shape;574;g2e9a2f4343f_0_515"/>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e9a2f4343f_0_515"/>
          <p:cNvSpPr/>
          <p:nvPr/>
        </p:nvSpPr>
        <p:spPr>
          <a:xfrm>
            <a:off x="13908238" y="7391400"/>
            <a:ext cx="17655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e9a2f4343f_0_515"/>
          <p:cNvSpPr/>
          <p:nvPr/>
        </p:nvSpPr>
        <p:spPr>
          <a:xfrm>
            <a:off x="13908238" y="7391400"/>
            <a:ext cx="19179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Betrayal</a:t>
            </a:r>
            <a:endParaRPr b="0" i="0" sz="3600" u="none" cap="none" strike="noStrike">
              <a:solidFill>
                <a:schemeClr val="dk1"/>
              </a:solidFill>
              <a:latin typeface="Calibri"/>
              <a:ea typeface="Calibri"/>
              <a:cs typeface="Calibri"/>
              <a:sym typeface="Calibri"/>
            </a:endParaRPr>
          </a:p>
        </p:txBody>
      </p:sp>
      <p:sp>
        <p:nvSpPr>
          <p:cNvPr id="577" name="Google Shape;577;g2e9a2f4343f_0_515"/>
          <p:cNvSpPr/>
          <p:nvPr/>
        </p:nvSpPr>
        <p:spPr>
          <a:xfrm>
            <a:off x="13908238" y="83566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e9a2f4343f_0_515"/>
          <p:cNvSpPr/>
          <p:nvPr/>
        </p:nvSpPr>
        <p:spPr>
          <a:xfrm>
            <a:off x="13908238" y="83566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79" name="Google Shape;579;g2e9a2f4343f_0_515"/>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e9a2f4343f_0_515"/>
          <p:cNvSpPr/>
          <p:nvPr/>
        </p:nvSpPr>
        <p:spPr>
          <a:xfrm>
            <a:off x="9729416" y="4406900"/>
            <a:ext cx="12321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e9a2f4343f_0_515"/>
          <p:cNvSpPr/>
          <p:nvPr/>
        </p:nvSpPr>
        <p:spPr>
          <a:xfrm>
            <a:off x="9729416" y="4406900"/>
            <a:ext cx="13845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Quest</a:t>
            </a:r>
            <a:endParaRPr b="0" i="0" sz="3600" u="none" cap="none" strike="noStrike">
              <a:solidFill>
                <a:schemeClr val="dk1"/>
              </a:solidFill>
              <a:latin typeface="Calibri"/>
              <a:ea typeface="Calibri"/>
              <a:cs typeface="Calibri"/>
              <a:sym typeface="Calibri"/>
            </a:endParaRPr>
          </a:p>
        </p:txBody>
      </p:sp>
      <p:sp>
        <p:nvSpPr>
          <p:cNvPr id="582" name="Google Shape;582;g2e9a2f4343f_0_515"/>
          <p:cNvSpPr/>
          <p:nvPr/>
        </p:nvSpPr>
        <p:spPr>
          <a:xfrm>
            <a:off x="9729416" y="53721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e9a2f4343f_0_515"/>
          <p:cNvSpPr/>
          <p:nvPr/>
        </p:nvSpPr>
        <p:spPr>
          <a:xfrm>
            <a:off x="9729416" y="53721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84" name="Google Shape;584;g2e9a2f4343f_0_515"/>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e9a2f4343f_0_515"/>
          <p:cNvPicPr preferRelativeResize="0"/>
          <p:nvPr/>
        </p:nvPicPr>
        <p:blipFill rotWithShape="1">
          <a:blip r:embed="rId14">
            <a:alphaModFix/>
          </a:blip>
          <a:srcRect b="0" l="0" r="0" t="0"/>
          <a:stretch/>
        </p:blipFill>
        <p:spPr>
          <a:xfrm>
            <a:off x="18087061" y="1841500"/>
            <a:ext cx="4839305" cy="2044700"/>
          </a:xfrm>
          <a:prstGeom prst="rect">
            <a:avLst/>
          </a:prstGeom>
          <a:noFill/>
          <a:ln>
            <a:noFill/>
          </a:ln>
        </p:spPr>
      </p:pic>
      <p:sp>
        <p:nvSpPr>
          <p:cNvPr id="586" name="Google Shape;586;g2e9a2f4343f_0_515"/>
          <p:cNvSpPr/>
          <p:nvPr/>
        </p:nvSpPr>
        <p:spPr>
          <a:xfrm>
            <a:off x="18087061" y="4191000"/>
            <a:ext cx="13590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e9a2f4343f_0_515"/>
          <p:cNvSpPr/>
          <p:nvPr/>
        </p:nvSpPr>
        <p:spPr>
          <a:xfrm>
            <a:off x="18087061" y="4191000"/>
            <a:ext cx="1511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Obtain</a:t>
            </a:r>
            <a:endParaRPr b="0" i="0" sz="3600" u="none" cap="none" strike="noStrike">
              <a:solidFill>
                <a:schemeClr val="dk1"/>
              </a:solidFill>
              <a:latin typeface="Calibri"/>
              <a:ea typeface="Calibri"/>
              <a:cs typeface="Calibri"/>
              <a:sym typeface="Calibri"/>
            </a:endParaRPr>
          </a:p>
        </p:txBody>
      </p:sp>
      <p:sp>
        <p:nvSpPr>
          <p:cNvPr id="588" name="Google Shape;588;g2e9a2f4343f_0_515"/>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e9a2f4343f_0_515"/>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90" name="Google Shape;590;g2e9a2f4343f_0_515"/>
          <p:cNvPicPr preferRelativeResize="0"/>
          <p:nvPr/>
        </p:nvPicPr>
        <p:blipFill rotWithShape="1">
          <a:blip r:embed="rId15">
            <a:alphaModFix/>
          </a:blip>
          <a:srcRect b="0" l="0" r="0" t="0"/>
          <a:stretch/>
        </p:blipFill>
        <p:spPr>
          <a:xfrm>
            <a:off x="1028828" y="914400"/>
            <a:ext cx="190524" cy="6057900"/>
          </a:xfrm>
          <a:prstGeom prst="rect">
            <a:avLst/>
          </a:prstGeom>
          <a:noFill/>
          <a:ln>
            <a:noFill/>
          </a:ln>
        </p:spPr>
      </p:pic>
      <p:sp>
        <p:nvSpPr>
          <p:cNvPr id="591" name="Google Shape;591;g2e9a2f4343f_0_515"/>
          <p:cNvSpPr/>
          <p:nvPr/>
        </p:nvSpPr>
        <p:spPr>
          <a:xfrm>
            <a:off x="10648164" y="11722100"/>
            <a:ext cx="12278100" cy="1812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596" name="Shape 596"/>
        <p:cNvGrpSpPr/>
        <p:nvPr/>
      </p:nvGrpSpPr>
      <p:grpSpPr>
        <a:xfrm>
          <a:off x="0" y="0"/>
          <a:ext cx="0" cy="0"/>
          <a:chOff x="0" y="0"/>
          <a:chExt cx="0" cy="0"/>
        </a:xfrm>
      </p:grpSpPr>
      <p:pic>
        <p:nvPicPr>
          <p:cNvPr descr=" " id="597" name="Google Shape;597;g2e9a2f4343f_0_560"/>
          <p:cNvPicPr preferRelativeResize="0"/>
          <p:nvPr/>
        </p:nvPicPr>
        <p:blipFill rotWithShape="1">
          <a:blip r:embed="rId3">
            <a:alphaModFix/>
          </a:blip>
          <a:srcRect b="0" l="0" r="0" t="0"/>
          <a:stretch/>
        </p:blipFill>
        <p:spPr>
          <a:xfrm>
            <a:off x="16905813" y="5994400"/>
            <a:ext cx="7481235" cy="10274300"/>
          </a:xfrm>
          <a:prstGeom prst="rect">
            <a:avLst/>
          </a:prstGeom>
          <a:noFill/>
          <a:ln>
            <a:noFill/>
          </a:ln>
        </p:spPr>
      </p:pic>
      <p:pic>
        <p:nvPicPr>
          <p:cNvPr descr=" " id="598" name="Google Shape;598;g2e9a2f4343f_0_560"/>
          <p:cNvPicPr preferRelativeResize="0"/>
          <p:nvPr/>
        </p:nvPicPr>
        <p:blipFill rotWithShape="1">
          <a:blip r:embed="rId4">
            <a:alphaModFix/>
          </a:blip>
          <a:srcRect b="0" l="0" r="0" t="0"/>
          <a:stretch/>
        </p:blipFill>
        <p:spPr>
          <a:xfrm>
            <a:off x="-2781648" y="-889000"/>
            <a:ext cx="13019127" cy="11125200"/>
          </a:xfrm>
          <a:prstGeom prst="rect">
            <a:avLst/>
          </a:prstGeom>
          <a:noFill/>
          <a:ln>
            <a:noFill/>
          </a:ln>
        </p:spPr>
      </p:pic>
      <p:sp>
        <p:nvSpPr>
          <p:cNvPr id="599" name="Google Shape;599;g2e9a2f4343f_0_5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e9a2f4343f_0_56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01" name="Google Shape;601;g2e9a2f4343f_0_560"/>
          <p:cNvSpPr/>
          <p:nvPr/>
        </p:nvSpPr>
        <p:spPr>
          <a:xfrm>
            <a:off x="7883452" y="1955800"/>
            <a:ext cx="58512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Our Team</a:t>
            </a:r>
            <a:endParaRPr b="0" i="0" sz="8000" u="none" cap="none" strike="noStrike">
              <a:solidFill>
                <a:schemeClr val="dk1"/>
              </a:solidFill>
              <a:latin typeface="Calibri"/>
              <a:ea typeface="Calibri"/>
              <a:cs typeface="Calibri"/>
              <a:sym typeface="Calibri"/>
            </a:endParaRPr>
          </a:p>
        </p:txBody>
      </p:sp>
      <p:sp>
        <p:nvSpPr>
          <p:cNvPr id="602" name="Google Shape;602;g2e9a2f4343f_0_560"/>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e9a2f4343f_0_560"/>
          <p:cNvPicPr preferRelativeResize="0"/>
          <p:nvPr/>
        </p:nvPicPr>
        <p:blipFill rotWithShape="1">
          <a:blip r:embed="rId6">
            <a:alphaModFix/>
          </a:blip>
          <a:srcRect b="0" l="0" r="0" t="0"/>
          <a:stretch/>
        </p:blipFill>
        <p:spPr>
          <a:xfrm>
            <a:off x="2718140" y="3790950"/>
            <a:ext cx="3035679" cy="3035300"/>
          </a:xfrm>
          <a:prstGeom prst="rect">
            <a:avLst/>
          </a:prstGeom>
          <a:noFill/>
          <a:ln>
            <a:noFill/>
          </a:ln>
        </p:spPr>
      </p:pic>
      <p:sp>
        <p:nvSpPr>
          <p:cNvPr id="604" name="Google Shape;604;g2e9a2f4343f_0_560"/>
          <p:cNvSpPr/>
          <p:nvPr/>
        </p:nvSpPr>
        <p:spPr>
          <a:xfrm>
            <a:off x="6058657" y="44831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e9a2f4343f_0_560"/>
          <p:cNvSpPr/>
          <p:nvPr/>
        </p:nvSpPr>
        <p:spPr>
          <a:xfrm>
            <a:off x="6058657" y="44831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e9a2f4343f_0_560"/>
          <p:cNvSpPr/>
          <p:nvPr/>
        </p:nvSpPr>
        <p:spPr>
          <a:xfrm>
            <a:off x="6058657" y="44831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e9a2f4343f_0_560"/>
          <p:cNvSpPr/>
          <p:nvPr/>
        </p:nvSpPr>
        <p:spPr>
          <a:xfrm>
            <a:off x="6058657" y="4483100"/>
            <a:ext cx="21465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Eldruin</a:t>
            </a:r>
            <a:endParaRPr b="0" i="0" sz="4800" u="none" cap="none" strike="noStrike">
              <a:solidFill>
                <a:schemeClr val="dk1"/>
              </a:solidFill>
              <a:latin typeface="Calibri"/>
              <a:ea typeface="Calibri"/>
              <a:cs typeface="Calibri"/>
              <a:sym typeface="Calibri"/>
            </a:endParaRPr>
          </a:p>
        </p:txBody>
      </p:sp>
      <p:sp>
        <p:nvSpPr>
          <p:cNvPr id="608" name="Google Shape;608;g2e9a2f4343f_0_560"/>
          <p:cNvSpPr/>
          <p:nvPr/>
        </p:nvSpPr>
        <p:spPr>
          <a:xfrm>
            <a:off x="6058657" y="55245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09" name="Google Shape;609;g2e9a2f4343f_0_560"/>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g2e9a2f4343f_0_560"/>
          <p:cNvPicPr preferRelativeResize="0"/>
          <p:nvPr/>
        </p:nvPicPr>
        <p:blipFill rotWithShape="1">
          <a:blip r:embed="rId7">
            <a:alphaModFix/>
          </a:blip>
          <a:srcRect b="0" l="0" r="0" t="0"/>
          <a:stretch/>
        </p:blipFill>
        <p:spPr>
          <a:xfrm>
            <a:off x="12041105" y="8667750"/>
            <a:ext cx="3035679" cy="3035300"/>
          </a:xfrm>
          <a:prstGeom prst="rect">
            <a:avLst/>
          </a:prstGeom>
          <a:noFill/>
          <a:ln>
            <a:noFill/>
          </a:ln>
        </p:spPr>
      </p:pic>
      <p:sp>
        <p:nvSpPr>
          <p:cNvPr id="611" name="Google Shape;611;g2e9a2f4343f_0_560"/>
          <p:cNvSpPr/>
          <p:nvPr/>
        </p:nvSpPr>
        <p:spPr>
          <a:xfrm>
            <a:off x="15381622" y="93599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e9a2f4343f_0_560"/>
          <p:cNvSpPr/>
          <p:nvPr/>
        </p:nvSpPr>
        <p:spPr>
          <a:xfrm>
            <a:off x="15381622" y="93599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e9a2f4343f_0_560"/>
          <p:cNvSpPr/>
          <p:nvPr/>
        </p:nvSpPr>
        <p:spPr>
          <a:xfrm>
            <a:off x="15381622" y="93599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e9a2f4343f_0_560"/>
          <p:cNvSpPr/>
          <p:nvPr/>
        </p:nvSpPr>
        <p:spPr>
          <a:xfrm>
            <a:off x="15381622" y="9359900"/>
            <a:ext cx="21465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Eldruin</a:t>
            </a:r>
            <a:endParaRPr b="0" i="0" sz="4800" u="none" cap="none" strike="noStrike">
              <a:solidFill>
                <a:schemeClr val="dk1"/>
              </a:solidFill>
              <a:latin typeface="Calibri"/>
              <a:ea typeface="Calibri"/>
              <a:cs typeface="Calibri"/>
              <a:sym typeface="Calibri"/>
            </a:endParaRPr>
          </a:p>
        </p:txBody>
      </p:sp>
      <p:sp>
        <p:nvSpPr>
          <p:cNvPr id="615" name="Google Shape;615;g2e9a2f4343f_0_560"/>
          <p:cNvSpPr/>
          <p:nvPr/>
        </p:nvSpPr>
        <p:spPr>
          <a:xfrm>
            <a:off x="15381622" y="104013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16" name="Google Shape;616;g2e9a2f4343f_0_560"/>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e9a2f4343f_0_560"/>
          <p:cNvPicPr preferRelativeResize="0"/>
          <p:nvPr/>
        </p:nvPicPr>
        <p:blipFill rotWithShape="1">
          <a:blip r:embed="rId8">
            <a:alphaModFix/>
          </a:blip>
          <a:srcRect b="0" l="0" r="0" t="0"/>
          <a:stretch/>
        </p:blipFill>
        <p:spPr>
          <a:xfrm>
            <a:off x="2718140" y="8667750"/>
            <a:ext cx="3035679" cy="3035300"/>
          </a:xfrm>
          <a:prstGeom prst="rect">
            <a:avLst/>
          </a:prstGeom>
          <a:noFill/>
          <a:ln>
            <a:noFill/>
          </a:ln>
        </p:spPr>
      </p:pic>
      <p:sp>
        <p:nvSpPr>
          <p:cNvPr id="618" name="Google Shape;618;g2e9a2f4343f_0_560"/>
          <p:cNvSpPr/>
          <p:nvPr/>
        </p:nvSpPr>
        <p:spPr>
          <a:xfrm>
            <a:off x="6058657" y="93599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e9a2f4343f_0_560"/>
          <p:cNvSpPr/>
          <p:nvPr/>
        </p:nvSpPr>
        <p:spPr>
          <a:xfrm>
            <a:off x="6058657" y="93599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e9a2f4343f_0_560"/>
          <p:cNvSpPr/>
          <p:nvPr/>
        </p:nvSpPr>
        <p:spPr>
          <a:xfrm>
            <a:off x="6058657" y="93599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e9a2f4343f_0_560"/>
          <p:cNvSpPr/>
          <p:nvPr/>
        </p:nvSpPr>
        <p:spPr>
          <a:xfrm>
            <a:off x="6058657" y="9359900"/>
            <a:ext cx="3518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Elementalen</a:t>
            </a:r>
            <a:endParaRPr b="0" i="0" sz="4800" u="none" cap="none" strike="noStrike">
              <a:solidFill>
                <a:schemeClr val="dk1"/>
              </a:solidFill>
              <a:latin typeface="Calibri"/>
              <a:ea typeface="Calibri"/>
              <a:cs typeface="Calibri"/>
              <a:sym typeface="Calibri"/>
            </a:endParaRPr>
          </a:p>
        </p:txBody>
      </p:sp>
      <p:sp>
        <p:nvSpPr>
          <p:cNvPr id="622" name="Google Shape;622;g2e9a2f4343f_0_560"/>
          <p:cNvSpPr/>
          <p:nvPr/>
        </p:nvSpPr>
        <p:spPr>
          <a:xfrm>
            <a:off x="6058657" y="104013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23" name="Google Shape;623;g2e9a2f4343f_0_560"/>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e9a2f4343f_0_560"/>
          <p:cNvPicPr preferRelativeResize="0"/>
          <p:nvPr/>
        </p:nvPicPr>
        <p:blipFill rotWithShape="1">
          <a:blip r:embed="rId9">
            <a:alphaModFix/>
          </a:blip>
          <a:srcRect b="0" l="0" r="0" t="0"/>
          <a:stretch/>
        </p:blipFill>
        <p:spPr>
          <a:xfrm>
            <a:off x="12041105" y="3790950"/>
            <a:ext cx="3035679" cy="3035300"/>
          </a:xfrm>
          <a:prstGeom prst="rect">
            <a:avLst/>
          </a:prstGeom>
          <a:noFill/>
          <a:ln>
            <a:noFill/>
          </a:ln>
        </p:spPr>
      </p:pic>
      <p:sp>
        <p:nvSpPr>
          <p:cNvPr id="625" name="Google Shape;625;g2e9a2f4343f_0_560"/>
          <p:cNvSpPr/>
          <p:nvPr/>
        </p:nvSpPr>
        <p:spPr>
          <a:xfrm>
            <a:off x="15381622" y="44831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e9a2f4343f_0_560"/>
          <p:cNvSpPr/>
          <p:nvPr/>
        </p:nvSpPr>
        <p:spPr>
          <a:xfrm>
            <a:off x="15381622" y="44831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e9a2f4343f_0_560"/>
          <p:cNvSpPr/>
          <p:nvPr/>
        </p:nvSpPr>
        <p:spPr>
          <a:xfrm>
            <a:off x="15381622" y="44831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e9a2f4343f_0_560"/>
          <p:cNvSpPr/>
          <p:nvPr/>
        </p:nvSpPr>
        <p:spPr>
          <a:xfrm>
            <a:off x="15381622" y="4483100"/>
            <a:ext cx="22989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Lunaria</a:t>
            </a:r>
            <a:endParaRPr b="0" i="0" sz="4800" u="none" cap="none" strike="noStrike">
              <a:solidFill>
                <a:schemeClr val="dk1"/>
              </a:solidFill>
              <a:latin typeface="Calibri"/>
              <a:ea typeface="Calibri"/>
              <a:cs typeface="Calibri"/>
              <a:sym typeface="Calibri"/>
            </a:endParaRPr>
          </a:p>
        </p:txBody>
      </p:sp>
      <p:sp>
        <p:nvSpPr>
          <p:cNvPr id="629" name="Google Shape;629;g2e9a2f4343f_0_560"/>
          <p:cNvSpPr/>
          <p:nvPr/>
        </p:nvSpPr>
        <p:spPr>
          <a:xfrm>
            <a:off x="15381622" y="55245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634" name="Shape 634"/>
        <p:cNvGrpSpPr/>
        <p:nvPr/>
      </p:nvGrpSpPr>
      <p:grpSpPr>
        <a:xfrm>
          <a:off x="0" y="0"/>
          <a:ext cx="0" cy="0"/>
          <a:chOff x="0" y="0"/>
          <a:chExt cx="0" cy="0"/>
        </a:xfrm>
      </p:grpSpPr>
      <p:pic>
        <p:nvPicPr>
          <p:cNvPr descr=" " id="635" name="Google Shape;635;g2e9a2f4343f_0_597"/>
          <p:cNvPicPr preferRelativeResize="0"/>
          <p:nvPr/>
        </p:nvPicPr>
        <p:blipFill rotWithShape="1">
          <a:blip r:embed="rId3">
            <a:alphaModFix/>
          </a:blip>
          <a:srcRect b="0" l="0" r="0" t="0"/>
          <a:stretch/>
        </p:blipFill>
        <p:spPr>
          <a:xfrm>
            <a:off x="0" y="-1143000"/>
            <a:ext cx="8637080" cy="8001000"/>
          </a:xfrm>
          <a:prstGeom prst="rect">
            <a:avLst/>
          </a:prstGeom>
          <a:noFill/>
          <a:ln>
            <a:noFill/>
          </a:ln>
        </p:spPr>
      </p:pic>
      <p:pic>
        <p:nvPicPr>
          <p:cNvPr descr=" " id="636" name="Google Shape;636;g2e9a2f4343f_0_597"/>
          <p:cNvPicPr preferRelativeResize="0"/>
          <p:nvPr/>
        </p:nvPicPr>
        <p:blipFill rotWithShape="1">
          <a:blip r:embed="rId4">
            <a:alphaModFix/>
          </a:blip>
          <a:srcRect b="0" l="0" r="0" t="0"/>
          <a:stretch/>
        </p:blipFill>
        <p:spPr>
          <a:xfrm>
            <a:off x="6096762" y="6019800"/>
            <a:ext cx="18290286" cy="9740900"/>
          </a:xfrm>
          <a:prstGeom prst="rect">
            <a:avLst/>
          </a:prstGeom>
          <a:noFill/>
          <a:ln>
            <a:noFill/>
          </a:ln>
        </p:spPr>
      </p:pic>
      <p:sp>
        <p:nvSpPr>
          <p:cNvPr id="637" name="Google Shape;637;g2e9a2f4343f_0_5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e9a2f4343f_0_5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9" name="Google Shape;639;g2e9a2f4343f_0_597"/>
          <p:cNvSpPr/>
          <p:nvPr/>
        </p:nvSpPr>
        <p:spPr>
          <a:xfrm>
            <a:off x="787498" y="27559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g2e9a2f4343f_0_597"/>
          <p:cNvPicPr preferRelativeResize="0"/>
          <p:nvPr/>
        </p:nvPicPr>
        <p:blipFill rotWithShape="1">
          <a:blip r:embed="rId6">
            <a:alphaModFix/>
          </a:blip>
          <a:srcRect b="0" l="0" r="0" t="0"/>
          <a:stretch/>
        </p:blipFill>
        <p:spPr>
          <a:xfrm>
            <a:off x="10173972" y="2755900"/>
            <a:ext cx="5131441" cy="1549400"/>
          </a:xfrm>
          <a:prstGeom prst="rect">
            <a:avLst/>
          </a:prstGeom>
          <a:noFill/>
          <a:ln>
            <a:noFill/>
          </a:ln>
        </p:spPr>
      </p:pic>
      <p:sp>
        <p:nvSpPr>
          <p:cNvPr id="641" name="Google Shape;641;g2e9a2f4343f_0_597"/>
          <p:cNvSpPr/>
          <p:nvPr/>
        </p:nvSpPr>
        <p:spPr>
          <a:xfrm>
            <a:off x="10732841" y="26416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e9a2f4343f_0_597"/>
          <p:cNvSpPr/>
          <p:nvPr/>
        </p:nvSpPr>
        <p:spPr>
          <a:xfrm>
            <a:off x="11444130" y="27940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Chloe Ng</a:t>
            </a:r>
            <a:endParaRPr b="0" i="0" sz="3600" u="none" cap="none" strike="noStrike">
              <a:solidFill>
                <a:schemeClr val="dk1"/>
              </a:solidFill>
              <a:latin typeface="Calibri"/>
              <a:ea typeface="Calibri"/>
              <a:cs typeface="Calibri"/>
              <a:sym typeface="Calibri"/>
            </a:endParaRPr>
          </a:p>
        </p:txBody>
      </p:sp>
      <p:sp>
        <p:nvSpPr>
          <p:cNvPr id="643" name="Google Shape;643;g2e9a2f4343f_0_597"/>
          <p:cNvSpPr/>
          <p:nvPr/>
        </p:nvSpPr>
        <p:spPr>
          <a:xfrm>
            <a:off x="11444130" y="3657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44" name="Google Shape;644;g2e9a2f4343f_0_597"/>
          <p:cNvPicPr preferRelativeResize="0"/>
          <p:nvPr/>
        </p:nvPicPr>
        <p:blipFill rotWithShape="1">
          <a:blip r:embed="rId7">
            <a:alphaModFix/>
          </a:blip>
          <a:srcRect b="0" l="0" r="0" t="0"/>
          <a:stretch/>
        </p:blipFill>
        <p:spPr>
          <a:xfrm>
            <a:off x="10173972" y="2971800"/>
            <a:ext cx="1117740" cy="1117600"/>
          </a:xfrm>
          <a:prstGeom prst="rect">
            <a:avLst/>
          </a:prstGeom>
          <a:noFill/>
          <a:ln>
            <a:noFill/>
          </a:ln>
        </p:spPr>
      </p:pic>
      <p:pic>
        <p:nvPicPr>
          <p:cNvPr descr=" " id="645" name="Google Shape;645;g2e9a2f4343f_0_597"/>
          <p:cNvPicPr preferRelativeResize="0"/>
          <p:nvPr/>
        </p:nvPicPr>
        <p:blipFill rotWithShape="1">
          <a:blip r:embed="rId6">
            <a:alphaModFix/>
          </a:blip>
          <a:srcRect b="0" l="0" r="0" t="0"/>
          <a:stretch/>
        </p:blipFill>
        <p:spPr>
          <a:xfrm>
            <a:off x="787498" y="5118100"/>
            <a:ext cx="5131441" cy="1549400"/>
          </a:xfrm>
          <a:prstGeom prst="rect">
            <a:avLst/>
          </a:prstGeom>
          <a:noFill/>
          <a:ln>
            <a:noFill/>
          </a:ln>
        </p:spPr>
      </p:pic>
      <p:sp>
        <p:nvSpPr>
          <p:cNvPr id="646" name="Google Shape;646;g2e9a2f4343f_0_597"/>
          <p:cNvSpPr/>
          <p:nvPr/>
        </p:nvSpPr>
        <p:spPr>
          <a:xfrm>
            <a:off x="1346368" y="50038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e9a2f4343f_0_597"/>
          <p:cNvSpPr/>
          <p:nvPr/>
        </p:nvSpPr>
        <p:spPr>
          <a:xfrm>
            <a:off x="2057657" y="51562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Valtorin</a:t>
            </a:r>
            <a:endParaRPr b="0" i="0" sz="3600" u="none" cap="none" strike="noStrike">
              <a:solidFill>
                <a:schemeClr val="dk1"/>
              </a:solidFill>
              <a:latin typeface="Calibri"/>
              <a:ea typeface="Calibri"/>
              <a:cs typeface="Calibri"/>
              <a:sym typeface="Calibri"/>
            </a:endParaRPr>
          </a:p>
        </p:txBody>
      </p:sp>
      <p:sp>
        <p:nvSpPr>
          <p:cNvPr id="648" name="Google Shape;648;g2e9a2f4343f_0_597"/>
          <p:cNvSpPr/>
          <p:nvPr/>
        </p:nvSpPr>
        <p:spPr>
          <a:xfrm>
            <a:off x="2057657" y="6019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49" name="Google Shape;649;g2e9a2f4343f_0_597"/>
          <p:cNvPicPr preferRelativeResize="0"/>
          <p:nvPr/>
        </p:nvPicPr>
        <p:blipFill rotWithShape="1">
          <a:blip r:embed="rId8">
            <a:alphaModFix/>
          </a:blip>
          <a:srcRect b="0" l="0" r="0" t="0"/>
          <a:stretch/>
        </p:blipFill>
        <p:spPr>
          <a:xfrm>
            <a:off x="787498" y="5334000"/>
            <a:ext cx="1117740" cy="1117600"/>
          </a:xfrm>
          <a:prstGeom prst="rect">
            <a:avLst/>
          </a:prstGeom>
          <a:noFill/>
          <a:ln>
            <a:noFill/>
          </a:ln>
        </p:spPr>
      </p:pic>
      <p:pic>
        <p:nvPicPr>
          <p:cNvPr descr=" " id="650" name="Google Shape;650;g2e9a2f4343f_0_597"/>
          <p:cNvPicPr preferRelativeResize="0"/>
          <p:nvPr/>
        </p:nvPicPr>
        <p:blipFill rotWithShape="1">
          <a:blip r:embed="rId6">
            <a:alphaModFix/>
          </a:blip>
          <a:srcRect b="0" l="0" r="0" t="0"/>
          <a:stretch/>
        </p:blipFill>
        <p:spPr>
          <a:xfrm>
            <a:off x="787498" y="7480300"/>
            <a:ext cx="5131441" cy="1549400"/>
          </a:xfrm>
          <a:prstGeom prst="rect">
            <a:avLst/>
          </a:prstGeom>
          <a:noFill/>
          <a:ln>
            <a:noFill/>
          </a:ln>
        </p:spPr>
      </p:pic>
      <p:sp>
        <p:nvSpPr>
          <p:cNvPr id="651" name="Google Shape;651;g2e9a2f4343f_0_597"/>
          <p:cNvSpPr/>
          <p:nvPr/>
        </p:nvSpPr>
        <p:spPr>
          <a:xfrm>
            <a:off x="1346368" y="73660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e9a2f4343f_0_597"/>
          <p:cNvSpPr/>
          <p:nvPr/>
        </p:nvSpPr>
        <p:spPr>
          <a:xfrm>
            <a:off x="2057657" y="75184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Lyrisa</a:t>
            </a:r>
            <a:endParaRPr b="0" i="0" sz="3600" u="none" cap="none" strike="noStrike">
              <a:solidFill>
                <a:schemeClr val="dk1"/>
              </a:solidFill>
              <a:latin typeface="Calibri"/>
              <a:ea typeface="Calibri"/>
              <a:cs typeface="Calibri"/>
              <a:sym typeface="Calibri"/>
            </a:endParaRPr>
          </a:p>
        </p:txBody>
      </p:sp>
      <p:sp>
        <p:nvSpPr>
          <p:cNvPr id="653" name="Google Shape;653;g2e9a2f4343f_0_597"/>
          <p:cNvSpPr/>
          <p:nvPr/>
        </p:nvSpPr>
        <p:spPr>
          <a:xfrm>
            <a:off x="2057657" y="83820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54" name="Google Shape;654;g2e9a2f4343f_0_597"/>
          <p:cNvPicPr preferRelativeResize="0"/>
          <p:nvPr/>
        </p:nvPicPr>
        <p:blipFill rotWithShape="1">
          <a:blip r:embed="rId9">
            <a:alphaModFix/>
          </a:blip>
          <a:srcRect b="0" l="0" r="0" t="0"/>
          <a:stretch/>
        </p:blipFill>
        <p:spPr>
          <a:xfrm>
            <a:off x="787498" y="7696200"/>
            <a:ext cx="1117740" cy="1117600"/>
          </a:xfrm>
          <a:prstGeom prst="rect">
            <a:avLst/>
          </a:prstGeom>
          <a:noFill/>
          <a:ln>
            <a:noFill/>
          </a:ln>
        </p:spPr>
      </p:pic>
      <p:pic>
        <p:nvPicPr>
          <p:cNvPr descr=" " id="655" name="Google Shape;655;g2e9a2f4343f_0_597"/>
          <p:cNvPicPr preferRelativeResize="0"/>
          <p:nvPr/>
        </p:nvPicPr>
        <p:blipFill rotWithShape="1">
          <a:blip r:embed="rId6">
            <a:alphaModFix/>
          </a:blip>
          <a:srcRect b="0" l="0" r="0" t="0"/>
          <a:stretch/>
        </p:blipFill>
        <p:spPr>
          <a:xfrm>
            <a:off x="6681035" y="7480300"/>
            <a:ext cx="5131441" cy="1549400"/>
          </a:xfrm>
          <a:prstGeom prst="rect">
            <a:avLst/>
          </a:prstGeom>
          <a:noFill/>
          <a:ln>
            <a:noFill/>
          </a:ln>
        </p:spPr>
      </p:pic>
      <p:sp>
        <p:nvSpPr>
          <p:cNvPr id="656" name="Google Shape;656;g2e9a2f4343f_0_597"/>
          <p:cNvSpPr/>
          <p:nvPr/>
        </p:nvSpPr>
        <p:spPr>
          <a:xfrm>
            <a:off x="7239905" y="73660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2e9a2f4343f_0_597"/>
          <p:cNvSpPr/>
          <p:nvPr/>
        </p:nvSpPr>
        <p:spPr>
          <a:xfrm>
            <a:off x="7951194" y="75184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Lucian</a:t>
            </a:r>
            <a:endParaRPr b="0" i="0" sz="3600" u="none" cap="none" strike="noStrike">
              <a:solidFill>
                <a:schemeClr val="dk1"/>
              </a:solidFill>
              <a:latin typeface="Calibri"/>
              <a:ea typeface="Calibri"/>
              <a:cs typeface="Calibri"/>
              <a:sym typeface="Calibri"/>
            </a:endParaRPr>
          </a:p>
        </p:txBody>
      </p:sp>
      <p:sp>
        <p:nvSpPr>
          <p:cNvPr id="658" name="Google Shape;658;g2e9a2f4343f_0_597"/>
          <p:cNvSpPr/>
          <p:nvPr/>
        </p:nvSpPr>
        <p:spPr>
          <a:xfrm>
            <a:off x="7951194" y="83820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59" name="Google Shape;659;g2e9a2f4343f_0_597"/>
          <p:cNvPicPr preferRelativeResize="0"/>
          <p:nvPr/>
        </p:nvPicPr>
        <p:blipFill rotWithShape="1">
          <a:blip r:embed="rId10">
            <a:alphaModFix/>
          </a:blip>
          <a:srcRect b="0" l="0" r="0" t="0"/>
          <a:stretch/>
        </p:blipFill>
        <p:spPr>
          <a:xfrm>
            <a:off x="6681035" y="7696200"/>
            <a:ext cx="1117740" cy="1117600"/>
          </a:xfrm>
          <a:prstGeom prst="rect">
            <a:avLst/>
          </a:prstGeom>
          <a:noFill/>
          <a:ln>
            <a:noFill/>
          </a:ln>
        </p:spPr>
      </p:pic>
      <p:pic>
        <p:nvPicPr>
          <p:cNvPr descr=" " id="660" name="Google Shape;660;g2e9a2f4343f_0_597"/>
          <p:cNvPicPr preferRelativeResize="0"/>
          <p:nvPr/>
        </p:nvPicPr>
        <p:blipFill rotWithShape="1">
          <a:blip r:embed="rId6">
            <a:alphaModFix/>
          </a:blip>
          <a:srcRect b="0" l="0" r="0" t="0"/>
          <a:stretch/>
        </p:blipFill>
        <p:spPr>
          <a:xfrm>
            <a:off x="6681035" y="9842500"/>
            <a:ext cx="5131441" cy="1549400"/>
          </a:xfrm>
          <a:prstGeom prst="rect">
            <a:avLst/>
          </a:prstGeom>
          <a:noFill/>
          <a:ln>
            <a:noFill/>
          </a:ln>
        </p:spPr>
      </p:pic>
      <p:sp>
        <p:nvSpPr>
          <p:cNvPr id="661" name="Google Shape;661;g2e9a2f4343f_0_597"/>
          <p:cNvSpPr/>
          <p:nvPr/>
        </p:nvSpPr>
        <p:spPr>
          <a:xfrm>
            <a:off x="7239905" y="97282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e9a2f4343f_0_597"/>
          <p:cNvSpPr/>
          <p:nvPr/>
        </p:nvSpPr>
        <p:spPr>
          <a:xfrm>
            <a:off x="7951194" y="98806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Cedric</a:t>
            </a:r>
            <a:endParaRPr b="0" i="0" sz="3600" u="none" cap="none" strike="noStrike">
              <a:solidFill>
                <a:schemeClr val="dk1"/>
              </a:solidFill>
              <a:latin typeface="Calibri"/>
              <a:ea typeface="Calibri"/>
              <a:cs typeface="Calibri"/>
              <a:sym typeface="Calibri"/>
            </a:endParaRPr>
          </a:p>
        </p:txBody>
      </p:sp>
      <p:sp>
        <p:nvSpPr>
          <p:cNvPr id="663" name="Google Shape;663;g2e9a2f4343f_0_597"/>
          <p:cNvSpPr/>
          <p:nvPr/>
        </p:nvSpPr>
        <p:spPr>
          <a:xfrm>
            <a:off x="7951194" y="107442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64" name="Google Shape;664;g2e9a2f4343f_0_597"/>
          <p:cNvPicPr preferRelativeResize="0"/>
          <p:nvPr/>
        </p:nvPicPr>
        <p:blipFill rotWithShape="1">
          <a:blip r:embed="rId11">
            <a:alphaModFix/>
          </a:blip>
          <a:srcRect b="0" l="0" r="0" t="0"/>
          <a:stretch/>
        </p:blipFill>
        <p:spPr>
          <a:xfrm>
            <a:off x="6681035" y="10058400"/>
            <a:ext cx="1117740" cy="1117600"/>
          </a:xfrm>
          <a:prstGeom prst="rect">
            <a:avLst/>
          </a:prstGeom>
          <a:noFill/>
          <a:ln>
            <a:noFill/>
          </a:ln>
        </p:spPr>
      </p:pic>
      <p:pic>
        <p:nvPicPr>
          <p:cNvPr descr=" " id="665" name="Google Shape;665;g2e9a2f4343f_0_597"/>
          <p:cNvPicPr preferRelativeResize="0"/>
          <p:nvPr/>
        </p:nvPicPr>
        <p:blipFill rotWithShape="1">
          <a:blip r:embed="rId6">
            <a:alphaModFix/>
          </a:blip>
          <a:srcRect b="0" l="0" r="0" t="0"/>
          <a:stretch/>
        </p:blipFill>
        <p:spPr>
          <a:xfrm>
            <a:off x="12574572" y="7480300"/>
            <a:ext cx="5131441" cy="1549400"/>
          </a:xfrm>
          <a:prstGeom prst="rect">
            <a:avLst/>
          </a:prstGeom>
          <a:noFill/>
          <a:ln>
            <a:noFill/>
          </a:ln>
        </p:spPr>
      </p:pic>
      <p:sp>
        <p:nvSpPr>
          <p:cNvPr id="666" name="Google Shape;666;g2e9a2f4343f_0_597"/>
          <p:cNvSpPr/>
          <p:nvPr/>
        </p:nvSpPr>
        <p:spPr>
          <a:xfrm>
            <a:off x="13133441" y="73660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e9a2f4343f_0_597"/>
          <p:cNvSpPr/>
          <p:nvPr/>
        </p:nvSpPr>
        <p:spPr>
          <a:xfrm>
            <a:off x="13844730" y="75184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Elvina</a:t>
            </a:r>
            <a:endParaRPr b="0" i="0" sz="3600" u="none" cap="none" strike="noStrike">
              <a:solidFill>
                <a:schemeClr val="dk1"/>
              </a:solidFill>
              <a:latin typeface="Calibri"/>
              <a:ea typeface="Calibri"/>
              <a:cs typeface="Calibri"/>
              <a:sym typeface="Calibri"/>
            </a:endParaRPr>
          </a:p>
        </p:txBody>
      </p:sp>
      <p:sp>
        <p:nvSpPr>
          <p:cNvPr id="668" name="Google Shape;668;g2e9a2f4343f_0_597"/>
          <p:cNvSpPr/>
          <p:nvPr/>
        </p:nvSpPr>
        <p:spPr>
          <a:xfrm>
            <a:off x="13844730" y="83820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69" name="Google Shape;669;g2e9a2f4343f_0_597"/>
          <p:cNvPicPr preferRelativeResize="0"/>
          <p:nvPr/>
        </p:nvPicPr>
        <p:blipFill rotWithShape="1">
          <a:blip r:embed="rId12">
            <a:alphaModFix/>
          </a:blip>
          <a:srcRect b="0" l="0" r="0" t="0"/>
          <a:stretch/>
        </p:blipFill>
        <p:spPr>
          <a:xfrm>
            <a:off x="12574572" y="7696200"/>
            <a:ext cx="1117740" cy="1117600"/>
          </a:xfrm>
          <a:prstGeom prst="rect">
            <a:avLst/>
          </a:prstGeom>
          <a:noFill/>
          <a:ln>
            <a:noFill/>
          </a:ln>
        </p:spPr>
      </p:pic>
      <p:pic>
        <p:nvPicPr>
          <p:cNvPr descr=" " id="670" name="Google Shape;670;g2e9a2f4343f_0_597"/>
          <p:cNvPicPr preferRelativeResize="0"/>
          <p:nvPr/>
        </p:nvPicPr>
        <p:blipFill rotWithShape="1">
          <a:blip r:embed="rId6">
            <a:alphaModFix/>
          </a:blip>
          <a:srcRect b="0" l="0" r="0" t="0"/>
          <a:stretch/>
        </p:blipFill>
        <p:spPr>
          <a:xfrm>
            <a:off x="12574572" y="9842500"/>
            <a:ext cx="5131441" cy="1549400"/>
          </a:xfrm>
          <a:prstGeom prst="rect">
            <a:avLst/>
          </a:prstGeom>
          <a:noFill/>
          <a:ln>
            <a:noFill/>
          </a:ln>
        </p:spPr>
      </p:pic>
      <p:sp>
        <p:nvSpPr>
          <p:cNvPr id="671" name="Google Shape;671;g2e9a2f4343f_0_597"/>
          <p:cNvSpPr/>
          <p:nvPr/>
        </p:nvSpPr>
        <p:spPr>
          <a:xfrm>
            <a:off x="13133441" y="97282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e9a2f4343f_0_597"/>
          <p:cNvSpPr/>
          <p:nvPr/>
        </p:nvSpPr>
        <p:spPr>
          <a:xfrm>
            <a:off x="13844730" y="98806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Seraphina</a:t>
            </a:r>
            <a:endParaRPr b="0" i="0" sz="3600" u="none" cap="none" strike="noStrike">
              <a:solidFill>
                <a:schemeClr val="dk1"/>
              </a:solidFill>
              <a:latin typeface="Calibri"/>
              <a:ea typeface="Calibri"/>
              <a:cs typeface="Calibri"/>
              <a:sym typeface="Calibri"/>
            </a:endParaRPr>
          </a:p>
        </p:txBody>
      </p:sp>
      <p:sp>
        <p:nvSpPr>
          <p:cNvPr id="673" name="Google Shape;673;g2e9a2f4343f_0_597"/>
          <p:cNvSpPr/>
          <p:nvPr/>
        </p:nvSpPr>
        <p:spPr>
          <a:xfrm>
            <a:off x="13844730" y="107442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74" name="Google Shape;674;g2e9a2f4343f_0_597"/>
          <p:cNvPicPr preferRelativeResize="0"/>
          <p:nvPr/>
        </p:nvPicPr>
        <p:blipFill rotWithShape="1">
          <a:blip r:embed="rId13">
            <a:alphaModFix/>
          </a:blip>
          <a:srcRect b="0" l="0" r="0" t="0"/>
          <a:stretch/>
        </p:blipFill>
        <p:spPr>
          <a:xfrm>
            <a:off x="12574572" y="10058400"/>
            <a:ext cx="1117740" cy="1117600"/>
          </a:xfrm>
          <a:prstGeom prst="rect">
            <a:avLst/>
          </a:prstGeom>
          <a:noFill/>
          <a:ln>
            <a:noFill/>
          </a:ln>
        </p:spPr>
      </p:pic>
      <p:pic>
        <p:nvPicPr>
          <p:cNvPr descr=" " id="675" name="Google Shape;675;g2e9a2f4343f_0_597"/>
          <p:cNvPicPr preferRelativeResize="0"/>
          <p:nvPr/>
        </p:nvPicPr>
        <p:blipFill rotWithShape="1">
          <a:blip r:embed="rId6">
            <a:alphaModFix/>
          </a:blip>
          <a:srcRect b="0" l="0" r="0" t="0"/>
          <a:stretch/>
        </p:blipFill>
        <p:spPr>
          <a:xfrm>
            <a:off x="18468108" y="7480300"/>
            <a:ext cx="5131441" cy="1549400"/>
          </a:xfrm>
          <a:prstGeom prst="rect">
            <a:avLst/>
          </a:prstGeom>
          <a:noFill/>
          <a:ln>
            <a:noFill/>
          </a:ln>
        </p:spPr>
      </p:pic>
      <p:sp>
        <p:nvSpPr>
          <p:cNvPr id="676" name="Google Shape;676;g2e9a2f4343f_0_597"/>
          <p:cNvSpPr/>
          <p:nvPr/>
        </p:nvSpPr>
        <p:spPr>
          <a:xfrm>
            <a:off x="19026978" y="73660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e9a2f4343f_0_597"/>
          <p:cNvSpPr/>
          <p:nvPr/>
        </p:nvSpPr>
        <p:spPr>
          <a:xfrm>
            <a:off x="19738267" y="75184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Kaelen</a:t>
            </a:r>
            <a:endParaRPr b="0" i="0" sz="3600" u="none" cap="none" strike="noStrike">
              <a:solidFill>
                <a:schemeClr val="dk1"/>
              </a:solidFill>
              <a:latin typeface="Calibri"/>
              <a:ea typeface="Calibri"/>
              <a:cs typeface="Calibri"/>
              <a:sym typeface="Calibri"/>
            </a:endParaRPr>
          </a:p>
        </p:txBody>
      </p:sp>
      <p:sp>
        <p:nvSpPr>
          <p:cNvPr id="678" name="Google Shape;678;g2e9a2f4343f_0_597"/>
          <p:cNvSpPr/>
          <p:nvPr/>
        </p:nvSpPr>
        <p:spPr>
          <a:xfrm>
            <a:off x="19738267" y="83820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79" name="Google Shape;679;g2e9a2f4343f_0_597"/>
          <p:cNvPicPr preferRelativeResize="0"/>
          <p:nvPr/>
        </p:nvPicPr>
        <p:blipFill rotWithShape="1">
          <a:blip r:embed="rId14">
            <a:alphaModFix/>
          </a:blip>
          <a:srcRect b="0" l="0" r="0" t="0"/>
          <a:stretch/>
        </p:blipFill>
        <p:spPr>
          <a:xfrm>
            <a:off x="18468108" y="7696200"/>
            <a:ext cx="1117740" cy="1117600"/>
          </a:xfrm>
          <a:prstGeom prst="rect">
            <a:avLst/>
          </a:prstGeom>
          <a:noFill/>
          <a:ln>
            <a:noFill/>
          </a:ln>
        </p:spPr>
      </p:pic>
      <p:pic>
        <p:nvPicPr>
          <p:cNvPr descr=" " id="680" name="Google Shape;680;g2e9a2f4343f_0_597"/>
          <p:cNvPicPr preferRelativeResize="0"/>
          <p:nvPr/>
        </p:nvPicPr>
        <p:blipFill rotWithShape="1">
          <a:blip r:embed="rId6">
            <a:alphaModFix/>
          </a:blip>
          <a:srcRect b="0" l="0" r="0" t="0"/>
          <a:stretch/>
        </p:blipFill>
        <p:spPr>
          <a:xfrm>
            <a:off x="6681035" y="5118100"/>
            <a:ext cx="5131441" cy="1549400"/>
          </a:xfrm>
          <a:prstGeom prst="rect">
            <a:avLst/>
          </a:prstGeom>
          <a:noFill/>
          <a:ln>
            <a:noFill/>
          </a:ln>
        </p:spPr>
      </p:pic>
      <p:sp>
        <p:nvSpPr>
          <p:cNvPr id="681" name="Google Shape;681;g2e9a2f4343f_0_597"/>
          <p:cNvSpPr/>
          <p:nvPr/>
        </p:nvSpPr>
        <p:spPr>
          <a:xfrm>
            <a:off x="7239905" y="50038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e9a2f4343f_0_597"/>
          <p:cNvSpPr/>
          <p:nvPr/>
        </p:nvSpPr>
        <p:spPr>
          <a:xfrm>
            <a:off x="7951194" y="51562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Aurielle</a:t>
            </a:r>
            <a:endParaRPr b="0" i="0" sz="3600" u="none" cap="none" strike="noStrike">
              <a:solidFill>
                <a:schemeClr val="dk1"/>
              </a:solidFill>
              <a:latin typeface="Calibri"/>
              <a:ea typeface="Calibri"/>
              <a:cs typeface="Calibri"/>
              <a:sym typeface="Calibri"/>
            </a:endParaRPr>
          </a:p>
        </p:txBody>
      </p:sp>
      <p:sp>
        <p:nvSpPr>
          <p:cNvPr id="683" name="Google Shape;683;g2e9a2f4343f_0_597"/>
          <p:cNvSpPr/>
          <p:nvPr/>
        </p:nvSpPr>
        <p:spPr>
          <a:xfrm>
            <a:off x="7951194" y="6019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84" name="Google Shape;684;g2e9a2f4343f_0_597"/>
          <p:cNvPicPr preferRelativeResize="0"/>
          <p:nvPr/>
        </p:nvPicPr>
        <p:blipFill rotWithShape="1">
          <a:blip r:embed="rId15">
            <a:alphaModFix/>
          </a:blip>
          <a:srcRect b="0" l="0" r="0" t="0"/>
          <a:stretch/>
        </p:blipFill>
        <p:spPr>
          <a:xfrm>
            <a:off x="6681035" y="5334000"/>
            <a:ext cx="1117740" cy="1117600"/>
          </a:xfrm>
          <a:prstGeom prst="rect">
            <a:avLst/>
          </a:prstGeom>
          <a:noFill/>
          <a:ln>
            <a:noFill/>
          </a:ln>
        </p:spPr>
      </p:pic>
      <p:pic>
        <p:nvPicPr>
          <p:cNvPr descr=" " id="685" name="Google Shape;685;g2e9a2f4343f_0_597"/>
          <p:cNvPicPr preferRelativeResize="0"/>
          <p:nvPr/>
        </p:nvPicPr>
        <p:blipFill rotWithShape="1">
          <a:blip r:embed="rId6">
            <a:alphaModFix/>
          </a:blip>
          <a:srcRect b="0" l="0" r="0" t="0"/>
          <a:stretch/>
        </p:blipFill>
        <p:spPr>
          <a:xfrm>
            <a:off x="18468108" y="5118100"/>
            <a:ext cx="5131441" cy="1549400"/>
          </a:xfrm>
          <a:prstGeom prst="rect">
            <a:avLst/>
          </a:prstGeom>
          <a:noFill/>
          <a:ln>
            <a:noFill/>
          </a:ln>
        </p:spPr>
      </p:pic>
      <p:sp>
        <p:nvSpPr>
          <p:cNvPr id="686" name="Google Shape;686;g2e9a2f4343f_0_597"/>
          <p:cNvSpPr/>
          <p:nvPr/>
        </p:nvSpPr>
        <p:spPr>
          <a:xfrm>
            <a:off x="19026978" y="50038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e9a2f4343f_0_597"/>
          <p:cNvSpPr/>
          <p:nvPr/>
        </p:nvSpPr>
        <p:spPr>
          <a:xfrm>
            <a:off x="19738267" y="51562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Dariana</a:t>
            </a:r>
            <a:endParaRPr b="0" i="0" sz="3600" u="none" cap="none" strike="noStrike">
              <a:solidFill>
                <a:schemeClr val="dk1"/>
              </a:solidFill>
              <a:latin typeface="Calibri"/>
              <a:ea typeface="Calibri"/>
              <a:cs typeface="Calibri"/>
              <a:sym typeface="Calibri"/>
            </a:endParaRPr>
          </a:p>
        </p:txBody>
      </p:sp>
      <p:sp>
        <p:nvSpPr>
          <p:cNvPr id="688" name="Google Shape;688;g2e9a2f4343f_0_597"/>
          <p:cNvSpPr/>
          <p:nvPr/>
        </p:nvSpPr>
        <p:spPr>
          <a:xfrm>
            <a:off x="19738267" y="6019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89" name="Google Shape;689;g2e9a2f4343f_0_597"/>
          <p:cNvPicPr preferRelativeResize="0"/>
          <p:nvPr/>
        </p:nvPicPr>
        <p:blipFill rotWithShape="1">
          <a:blip r:embed="rId16">
            <a:alphaModFix/>
          </a:blip>
          <a:srcRect b="0" l="0" r="0" t="0"/>
          <a:stretch/>
        </p:blipFill>
        <p:spPr>
          <a:xfrm>
            <a:off x="18468108" y="5334000"/>
            <a:ext cx="1117740" cy="1117600"/>
          </a:xfrm>
          <a:prstGeom prst="rect">
            <a:avLst/>
          </a:prstGeom>
          <a:noFill/>
          <a:ln>
            <a:noFill/>
          </a:ln>
        </p:spPr>
      </p:pic>
      <p:pic>
        <p:nvPicPr>
          <p:cNvPr descr=" " id="690" name="Google Shape;690;g2e9a2f4343f_0_597"/>
          <p:cNvPicPr preferRelativeResize="0"/>
          <p:nvPr/>
        </p:nvPicPr>
        <p:blipFill rotWithShape="1">
          <a:blip r:embed="rId6">
            <a:alphaModFix/>
          </a:blip>
          <a:srcRect b="0" l="0" r="0" t="0"/>
          <a:stretch/>
        </p:blipFill>
        <p:spPr>
          <a:xfrm>
            <a:off x="12574572" y="5118100"/>
            <a:ext cx="5131441" cy="1549400"/>
          </a:xfrm>
          <a:prstGeom prst="rect">
            <a:avLst/>
          </a:prstGeom>
          <a:noFill/>
          <a:ln>
            <a:noFill/>
          </a:ln>
        </p:spPr>
      </p:pic>
      <p:sp>
        <p:nvSpPr>
          <p:cNvPr id="691" name="Google Shape;691;g2e9a2f4343f_0_597"/>
          <p:cNvSpPr/>
          <p:nvPr/>
        </p:nvSpPr>
        <p:spPr>
          <a:xfrm>
            <a:off x="13133441" y="50038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e9a2f4343f_0_597"/>
          <p:cNvSpPr/>
          <p:nvPr/>
        </p:nvSpPr>
        <p:spPr>
          <a:xfrm>
            <a:off x="13844730" y="51562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Theronis</a:t>
            </a:r>
            <a:endParaRPr b="0" i="0" sz="3600" u="none" cap="none" strike="noStrike">
              <a:solidFill>
                <a:schemeClr val="dk1"/>
              </a:solidFill>
              <a:latin typeface="Calibri"/>
              <a:ea typeface="Calibri"/>
              <a:cs typeface="Calibri"/>
              <a:sym typeface="Calibri"/>
            </a:endParaRPr>
          </a:p>
        </p:txBody>
      </p:sp>
      <p:sp>
        <p:nvSpPr>
          <p:cNvPr id="693" name="Google Shape;693;g2e9a2f4343f_0_597"/>
          <p:cNvSpPr/>
          <p:nvPr/>
        </p:nvSpPr>
        <p:spPr>
          <a:xfrm>
            <a:off x="13844730" y="6019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94" name="Google Shape;694;g2e9a2f4343f_0_597"/>
          <p:cNvPicPr preferRelativeResize="0"/>
          <p:nvPr/>
        </p:nvPicPr>
        <p:blipFill rotWithShape="1">
          <a:blip r:embed="rId17">
            <a:alphaModFix/>
          </a:blip>
          <a:srcRect b="0" l="0" r="0" t="0"/>
          <a:stretch/>
        </p:blipFill>
        <p:spPr>
          <a:xfrm>
            <a:off x="12574572" y="5334000"/>
            <a:ext cx="1117740" cy="1117600"/>
          </a:xfrm>
          <a:prstGeom prst="rect">
            <a:avLst/>
          </a:prstGeom>
          <a:noFill/>
          <a:ln>
            <a:noFill/>
          </a:ln>
        </p:spPr>
      </p:pic>
      <p:pic>
        <p:nvPicPr>
          <p:cNvPr descr=" " id="695" name="Google Shape;695;g2e9a2f4343f_0_597"/>
          <p:cNvPicPr preferRelativeResize="0"/>
          <p:nvPr/>
        </p:nvPicPr>
        <p:blipFill rotWithShape="1">
          <a:blip r:embed="rId18">
            <a:alphaModFix/>
          </a:blip>
          <a:srcRect b="0" l="0" r="0" t="0"/>
          <a:stretch/>
        </p:blipFill>
        <p:spPr>
          <a:xfrm>
            <a:off x="3353219" y="4699000"/>
            <a:ext cx="17680610" cy="12700"/>
          </a:xfrm>
          <a:prstGeom prst="rect">
            <a:avLst/>
          </a:prstGeom>
          <a:noFill/>
          <a:ln>
            <a:noFill/>
          </a:ln>
        </p:spPr>
      </p:pic>
      <p:pic>
        <p:nvPicPr>
          <p:cNvPr descr=" " id="696" name="Google Shape;696;g2e9a2f4343f_0_597"/>
          <p:cNvPicPr preferRelativeResize="0"/>
          <p:nvPr/>
        </p:nvPicPr>
        <p:blipFill rotWithShape="1">
          <a:blip r:embed="rId19">
            <a:alphaModFix/>
          </a:blip>
          <a:srcRect b="0" l="0" r="0" t="0"/>
          <a:stretch/>
        </p:blipFill>
        <p:spPr>
          <a:xfrm>
            <a:off x="13006426" y="4305300"/>
            <a:ext cx="12702" cy="406400"/>
          </a:xfrm>
          <a:prstGeom prst="rect">
            <a:avLst/>
          </a:prstGeom>
          <a:noFill/>
          <a:ln>
            <a:noFill/>
          </a:ln>
        </p:spPr>
      </p:pic>
      <p:pic>
        <p:nvPicPr>
          <p:cNvPr descr=" " id="697" name="Google Shape;697;g2e9a2f4343f_0_597"/>
          <p:cNvPicPr preferRelativeResize="0"/>
          <p:nvPr/>
        </p:nvPicPr>
        <p:blipFill rotWithShape="1">
          <a:blip r:embed="rId20">
            <a:alphaModFix/>
          </a:blip>
          <a:srcRect b="0" l="0" r="0" t="0"/>
          <a:stretch/>
        </p:blipFill>
        <p:spPr>
          <a:xfrm>
            <a:off x="3353219" y="4711700"/>
            <a:ext cx="12702" cy="419100"/>
          </a:xfrm>
          <a:prstGeom prst="rect">
            <a:avLst/>
          </a:prstGeom>
          <a:noFill/>
          <a:ln>
            <a:noFill/>
          </a:ln>
        </p:spPr>
      </p:pic>
      <p:pic>
        <p:nvPicPr>
          <p:cNvPr descr=" " id="698" name="Google Shape;698;g2e9a2f4343f_0_597"/>
          <p:cNvPicPr preferRelativeResize="0"/>
          <p:nvPr/>
        </p:nvPicPr>
        <p:blipFill rotWithShape="1">
          <a:blip r:embed="rId20">
            <a:alphaModFix/>
          </a:blip>
          <a:srcRect b="0" l="0" r="0" t="0"/>
          <a:stretch/>
        </p:blipFill>
        <p:spPr>
          <a:xfrm>
            <a:off x="9513489" y="4711700"/>
            <a:ext cx="12702" cy="419100"/>
          </a:xfrm>
          <a:prstGeom prst="rect">
            <a:avLst/>
          </a:prstGeom>
          <a:noFill/>
          <a:ln>
            <a:noFill/>
          </a:ln>
        </p:spPr>
      </p:pic>
      <p:pic>
        <p:nvPicPr>
          <p:cNvPr descr=" " id="699" name="Google Shape;699;g2e9a2f4343f_0_597"/>
          <p:cNvPicPr preferRelativeResize="0"/>
          <p:nvPr/>
        </p:nvPicPr>
        <p:blipFill rotWithShape="1">
          <a:blip r:embed="rId20">
            <a:alphaModFix/>
          </a:blip>
          <a:srcRect b="0" l="0" r="0" t="0"/>
          <a:stretch/>
        </p:blipFill>
        <p:spPr>
          <a:xfrm>
            <a:off x="15407026" y="4711700"/>
            <a:ext cx="12702" cy="419100"/>
          </a:xfrm>
          <a:prstGeom prst="rect">
            <a:avLst/>
          </a:prstGeom>
          <a:noFill/>
          <a:ln>
            <a:noFill/>
          </a:ln>
        </p:spPr>
      </p:pic>
      <p:pic>
        <p:nvPicPr>
          <p:cNvPr descr=" " id="700" name="Google Shape;700;g2e9a2f4343f_0_597"/>
          <p:cNvPicPr preferRelativeResize="0"/>
          <p:nvPr/>
        </p:nvPicPr>
        <p:blipFill rotWithShape="1">
          <a:blip r:embed="rId20">
            <a:alphaModFix/>
          </a:blip>
          <a:srcRect b="0" l="0" r="0" t="0"/>
          <a:stretch/>
        </p:blipFill>
        <p:spPr>
          <a:xfrm>
            <a:off x="21021127" y="4711700"/>
            <a:ext cx="12702" cy="419100"/>
          </a:xfrm>
          <a:prstGeom prst="rect">
            <a:avLst/>
          </a:prstGeom>
          <a:noFill/>
          <a:ln>
            <a:noFill/>
          </a:ln>
        </p:spPr>
      </p:pic>
      <p:pic>
        <p:nvPicPr>
          <p:cNvPr descr=" " id="701" name="Google Shape;701;g2e9a2f4343f_0_597"/>
          <p:cNvPicPr preferRelativeResize="0"/>
          <p:nvPr/>
        </p:nvPicPr>
        <p:blipFill rotWithShape="1">
          <a:blip r:embed="rId21">
            <a:alphaModFix/>
          </a:blip>
          <a:srcRect b="0" l="0" r="0" t="0"/>
          <a:stretch/>
        </p:blipFill>
        <p:spPr>
          <a:xfrm>
            <a:off x="3353219" y="6667500"/>
            <a:ext cx="12702" cy="812800"/>
          </a:xfrm>
          <a:prstGeom prst="rect">
            <a:avLst/>
          </a:prstGeom>
          <a:noFill/>
          <a:ln>
            <a:noFill/>
          </a:ln>
        </p:spPr>
      </p:pic>
      <p:pic>
        <p:nvPicPr>
          <p:cNvPr descr=" " id="702" name="Google Shape;702;g2e9a2f4343f_0_597"/>
          <p:cNvPicPr preferRelativeResize="0"/>
          <p:nvPr/>
        </p:nvPicPr>
        <p:blipFill rotWithShape="1">
          <a:blip r:embed="rId21">
            <a:alphaModFix/>
          </a:blip>
          <a:srcRect b="0" l="0" r="0" t="0"/>
          <a:stretch/>
        </p:blipFill>
        <p:spPr>
          <a:xfrm>
            <a:off x="9513489" y="6667500"/>
            <a:ext cx="12702" cy="812800"/>
          </a:xfrm>
          <a:prstGeom prst="rect">
            <a:avLst/>
          </a:prstGeom>
          <a:noFill/>
          <a:ln>
            <a:noFill/>
          </a:ln>
        </p:spPr>
      </p:pic>
      <p:pic>
        <p:nvPicPr>
          <p:cNvPr descr=" " id="703" name="Google Shape;703;g2e9a2f4343f_0_597"/>
          <p:cNvPicPr preferRelativeResize="0"/>
          <p:nvPr/>
        </p:nvPicPr>
        <p:blipFill rotWithShape="1">
          <a:blip r:embed="rId21">
            <a:alphaModFix/>
          </a:blip>
          <a:srcRect b="0" l="0" r="0" t="0"/>
          <a:stretch/>
        </p:blipFill>
        <p:spPr>
          <a:xfrm>
            <a:off x="15407026" y="6667500"/>
            <a:ext cx="12702" cy="812800"/>
          </a:xfrm>
          <a:prstGeom prst="rect">
            <a:avLst/>
          </a:prstGeom>
          <a:noFill/>
          <a:ln>
            <a:noFill/>
          </a:ln>
        </p:spPr>
      </p:pic>
      <p:pic>
        <p:nvPicPr>
          <p:cNvPr descr=" " id="704" name="Google Shape;704;g2e9a2f4343f_0_597"/>
          <p:cNvPicPr preferRelativeResize="0"/>
          <p:nvPr/>
        </p:nvPicPr>
        <p:blipFill rotWithShape="1">
          <a:blip r:embed="rId21">
            <a:alphaModFix/>
          </a:blip>
          <a:srcRect b="0" l="0" r="0" t="0"/>
          <a:stretch/>
        </p:blipFill>
        <p:spPr>
          <a:xfrm>
            <a:off x="21021127" y="6667500"/>
            <a:ext cx="12702" cy="812800"/>
          </a:xfrm>
          <a:prstGeom prst="rect">
            <a:avLst/>
          </a:prstGeom>
          <a:noFill/>
          <a:ln>
            <a:noFill/>
          </a:ln>
        </p:spPr>
      </p:pic>
      <p:pic>
        <p:nvPicPr>
          <p:cNvPr descr=" " id="705" name="Google Shape;705;g2e9a2f4343f_0_597"/>
          <p:cNvPicPr preferRelativeResize="0"/>
          <p:nvPr/>
        </p:nvPicPr>
        <p:blipFill rotWithShape="1">
          <a:blip r:embed="rId21">
            <a:alphaModFix/>
          </a:blip>
          <a:srcRect b="0" l="0" r="0" t="0"/>
          <a:stretch/>
        </p:blipFill>
        <p:spPr>
          <a:xfrm>
            <a:off x="9513489" y="9029700"/>
            <a:ext cx="12702" cy="812800"/>
          </a:xfrm>
          <a:prstGeom prst="rect">
            <a:avLst/>
          </a:prstGeom>
          <a:noFill/>
          <a:ln>
            <a:noFill/>
          </a:ln>
        </p:spPr>
      </p:pic>
      <p:pic>
        <p:nvPicPr>
          <p:cNvPr descr=" " id="706" name="Google Shape;706;g2e9a2f4343f_0_597"/>
          <p:cNvPicPr preferRelativeResize="0"/>
          <p:nvPr/>
        </p:nvPicPr>
        <p:blipFill rotWithShape="1">
          <a:blip r:embed="rId21">
            <a:alphaModFix/>
          </a:blip>
          <a:srcRect b="0" l="0" r="0" t="0"/>
          <a:stretch/>
        </p:blipFill>
        <p:spPr>
          <a:xfrm>
            <a:off x="15407026" y="9029700"/>
            <a:ext cx="12702" cy="812800"/>
          </a:xfrm>
          <a:prstGeom prst="rect">
            <a:avLst/>
          </a:prstGeom>
          <a:noFill/>
          <a:ln>
            <a:noFill/>
          </a:ln>
        </p:spPr>
      </p:pic>
      <p:sp>
        <p:nvSpPr>
          <p:cNvPr id="707" name="Google Shape;707;g2e9a2f4343f_0_597"/>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08" name="Google Shape;708;g2e9a2f4343f_0_597"/>
          <p:cNvSpPr/>
          <p:nvPr/>
        </p:nvSpPr>
        <p:spPr>
          <a:xfrm>
            <a:off x="6816519" y="673100"/>
            <a:ext cx="107541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713" name="Shape 713"/>
        <p:cNvGrpSpPr/>
        <p:nvPr/>
      </p:nvGrpSpPr>
      <p:grpSpPr>
        <a:xfrm>
          <a:off x="0" y="0"/>
          <a:ext cx="0" cy="0"/>
          <a:chOff x="0" y="0"/>
          <a:chExt cx="0" cy="0"/>
        </a:xfrm>
      </p:grpSpPr>
      <p:pic>
        <p:nvPicPr>
          <p:cNvPr descr=" " id="714" name="Google Shape;714;g2e9a2f4343f_0_675"/>
          <p:cNvPicPr preferRelativeResize="0"/>
          <p:nvPr/>
        </p:nvPicPr>
        <p:blipFill rotWithShape="1">
          <a:blip r:embed="rId3">
            <a:alphaModFix/>
          </a:blip>
          <a:srcRect b="0" l="0" r="0" t="0"/>
          <a:stretch/>
        </p:blipFill>
        <p:spPr>
          <a:xfrm>
            <a:off x="14517915" y="482600"/>
            <a:ext cx="10326391" cy="14033500"/>
          </a:xfrm>
          <a:prstGeom prst="rect">
            <a:avLst/>
          </a:prstGeom>
          <a:noFill/>
          <a:ln>
            <a:noFill/>
          </a:ln>
        </p:spPr>
      </p:pic>
      <p:pic>
        <p:nvPicPr>
          <p:cNvPr descr=" " id="715" name="Google Shape;715;g2e9a2f4343f_0_675"/>
          <p:cNvPicPr preferRelativeResize="0"/>
          <p:nvPr/>
        </p:nvPicPr>
        <p:blipFill rotWithShape="1">
          <a:blip r:embed="rId4">
            <a:alphaModFix/>
          </a:blip>
          <a:srcRect b="0" l="0" r="0" t="0"/>
          <a:stretch/>
        </p:blipFill>
        <p:spPr>
          <a:xfrm>
            <a:off x="-1562295" y="9017000"/>
            <a:ext cx="8090911" cy="5499100"/>
          </a:xfrm>
          <a:prstGeom prst="rect">
            <a:avLst/>
          </a:prstGeom>
          <a:noFill/>
          <a:ln>
            <a:noFill/>
          </a:ln>
        </p:spPr>
      </p:pic>
      <p:pic>
        <p:nvPicPr>
          <p:cNvPr descr=" " id="716" name="Google Shape;716;g2e9a2f4343f_0_675"/>
          <p:cNvPicPr preferRelativeResize="0"/>
          <p:nvPr/>
        </p:nvPicPr>
        <p:blipFill rotWithShape="1">
          <a:blip r:embed="rId5">
            <a:alphaModFix/>
          </a:blip>
          <a:srcRect b="0" l="0" r="0" t="0"/>
          <a:stretch/>
        </p:blipFill>
        <p:spPr>
          <a:xfrm>
            <a:off x="4166121" y="-812800"/>
            <a:ext cx="6642930" cy="7035800"/>
          </a:xfrm>
          <a:prstGeom prst="rect">
            <a:avLst/>
          </a:prstGeom>
          <a:noFill/>
          <a:ln>
            <a:noFill/>
          </a:ln>
        </p:spPr>
      </p:pic>
      <p:sp>
        <p:nvSpPr>
          <p:cNvPr id="717" name="Google Shape;717;g2e9a2f4343f_0_675"/>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g2e9a2f4343f_0_675"/>
          <p:cNvPicPr preferRelativeResize="0"/>
          <p:nvPr/>
        </p:nvPicPr>
        <p:blipFill rotWithShape="1">
          <a:blip r:embed="rId6">
            <a:alphaModFix/>
          </a:blip>
          <a:srcRect b="0" l="0" r="0" t="0"/>
          <a:stretch/>
        </p:blipFill>
        <p:spPr>
          <a:xfrm>
            <a:off x="23523340" y="8788400"/>
            <a:ext cx="711289" cy="2590800"/>
          </a:xfrm>
          <a:prstGeom prst="rect">
            <a:avLst/>
          </a:prstGeom>
          <a:noFill/>
          <a:ln>
            <a:noFill/>
          </a:ln>
        </p:spPr>
      </p:pic>
      <p:sp>
        <p:nvSpPr>
          <p:cNvPr id="719" name="Google Shape;719;g2e9a2f4343f_0_675"/>
          <p:cNvSpPr/>
          <p:nvPr/>
        </p:nvSpPr>
        <p:spPr>
          <a:xfrm>
            <a:off x="2324391" y="5727700"/>
            <a:ext cx="100047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20" name="Google Shape;720;g2e9a2f4343f_0_675"/>
          <p:cNvSpPr/>
          <p:nvPr/>
        </p:nvSpPr>
        <p:spPr>
          <a:xfrm>
            <a:off x="2324391" y="2197100"/>
            <a:ext cx="102078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Thank you for choosing EaTemp</a:t>
            </a:r>
            <a:endParaRPr b="0" i="0" sz="8000" u="none" cap="none" strike="noStrike">
              <a:solidFill>
                <a:schemeClr val="dk1"/>
              </a:solidFill>
              <a:latin typeface="Calibri"/>
              <a:ea typeface="Calibri"/>
              <a:cs typeface="Calibri"/>
              <a:sym typeface="Calibri"/>
            </a:endParaRPr>
          </a:p>
        </p:txBody>
      </p:sp>
      <p:sp>
        <p:nvSpPr>
          <p:cNvPr id="721" name="Google Shape;721;g2e9a2f4343f_0_675"/>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Credit | Image: </a:t>
            </a:r>
            <a:r>
              <a:rPr b="0" i="0" lang="en-US" sz="3200" u="sng" cap="none" strike="noStrike">
                <a:solidFill>
                  <a:srgbClr val="0E0E0E"/>
                </a:solidFill>
                <a:latin typeface="Poppins"/>
                <a:ea typeface="Poppins"/>
                <a:cs typeface="Poppins"/>
                <a:sym typeface="Poppins"/>
                <a:hlinkClick r:id="rId7">
                  <a:extLst>
                    <a:ext uri="{A12FA001-AC4F-418D-AE19-62706E023703}">
                      <ahyp:hlinkClr val="tx"/>
                    </a:ext>
                  </a:extLst>
                </a:hlinkClick>
              </a:rPr>
              <a:t>Unsplash</a:t>
            </a:r>
            <a:r>
              <a:rPr b="0" i="0" lang="en-US" sz="3200" u="none" cap="none" strike="noStrike">
                <a:solidFill>
                  <a:srgbClr val="0E0E0E"/>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pic>
        <p:nvPicPr>
          <p:cNvPr descr=" " id="722" name="Google Shape;722;g2e9a2f4343f_0_675"/>
          <p:cNvPicPr preferRelativeResize="0"/>
          <p:nvPr/>
        </p:nvPicPr>
        <p:blipFill rotWithShape="1">
          <a:blip r:embed="rId8">
            <a:alphaModFix/>
          </a:blip>
          <a:srcRect b="0" l="0" r="0" t="0"/>
          <a:stretch/>
        </p:blipFill>
        <p:spPr>
          <a:xfrm>
            <a:off x="12549168" y="3162300"/>
            <a:ext cx="10466108" cy="8356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39" name="Shape 39"/>
        <p:cNvGrpSpPr/>
        <p:nvPr/>
      </p:nvGrpSpPr>
      <p:grpSpPr>
        <a:xfrm>
          <a:off x="0" y="0"/>
          <a:ext cx="0" cy="0"/>
          <a:chOff x="0" y="0"/>
          <a:chExt cx="0" cy="0"/>
        </a:xfrm>
      </p:grpSpPr>
      <p:pic>
        <p:nvPicPr>
          <p:cNvPr descr=" " id="40" name="Google Shape;40;g2e9a2f4343f_0_22"/>
          <p:cNvPicPr preferRelativeResize="0"/>
          <p:nvPr/>
        </p:nvPicPr>
        <p:blipFill rotWithShape="1">
          <a:blip r:embed="rId3">
            <a:alphaModFix/>
          </a:blip>
          <a:srcRect b="0" l="0" r="0" t="0"/>
          <a:stretch/>
        </p:blipFill>
        <p:spPr>
          <a:xfrm>
            <a:off x="0" y="4381500"/>
            <a:ext cx="9996149" cy="11531600"/>
          </a:xfrm>
          <a:prstGeom prst="rect">
            <a:avLst/>
          </a:prstGeom>
          <a:noFill/>
          <a:ln>
            <a:noFill/>
          </a:ln>
        </p:spPr>
      </p:pic>
      <p:pic>
        <p:nvPicPr>
          <p:cNvPr descr=" " id="41" name="Google Shape;41;g2e9a2f4343f_0_22"/>
          <p:cNvPicPr preferRelativeResize="0"/>
          <p:nvPr/>
        </p:nvPicPr>
        <p:blipFill rotWithShape="1">
          <a:blip r:embed="rId4">
            <a:alphaModFix/>
          </a:blip>
          <a:srcRect b="0" l="0" r="0" t="0"/>
          <a:stretch/>
        </p:blipFill>
        <p:spPr>
          <a:xfrm>
            <a:off x="18125165" y="-1054100"/>
            <a:ext cx="6261883" cy="6756400"/>
          </a:xfrm>
          <a:prstGeom prst="rect">
            <a:avLst/>
          </a:prstGeom>
          <a:noFill/>
          <a:ln>
            <a:noFill/>
          </a:ln>
        </p:spPr>
      </p:pic>
      <p:pic>
        <p:nvPicPr>
          <p:cNvPr descr=" " id="42" name="Google Shape;42;g2e9a2f4343f_0_22"/>
          <p:cNvPicPr preferRelativeResize="0"/>
          <p:nvPr/>
        </p:nvPicPr>
        <p:blipFill rotWithShape="1">
          <a:blip r:embed="rId5">
            <a:alphaModFix/>
          </a:blip>
          <a:srcRect b="0" l="0" r="0" t="0"/>
          <a:stretch/>
        </p:blipFill>
        <p:spPr>
          <a:xfrm>
            <a:off x="0" y="12674600"/>
            <a:ext cx="3200800" cy="1016000"/>
          </a:xfrm>
          <a:prstGeom prst="rect">
            <a:avLst/>
          </a:prstGeom>
          <a:noFill/>
          <a:ln>
            <a:noFill/>
          </a:ln>
        </p:spPr>
      </p:pic>
      <p:sp>
        <p:nvSpPr>
          <p:cNvPr id="43" name="Google Shape;43;g2e9a2f4343f_0_22"/>
          <p:cNvSpPr/>
          <p:nvPr/>
        </p:nvSpPr>
        <p:spPr>
          <a:xfrm rot="-5400000">
            <a:off x="15851580" y="5701646"/>
            <a:ext cx="13840500" cy="289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Stick"/>
              <a:buNone/>
            </a:pPr>
            <a:r>
              <a:rPr b="0" i="0" lang="en-US" sz="12800" u="none" cap="none" strike="noStrike">
                <a:solidFill>
                  <a:srgbClr val="272727"/>
                </a:solidFill>
                <a:latin typeface="Stick"/>
                <a:ea typeface="Stick"/>
                <a:cs typeface="Stick"/>
                <a:sym typeface="Stick"/>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e9a2f4343f_0_22"/>
          <p:cNvSpPr/>
          <p:nvPr/>
        </p:nvSpPr>
        <p:spPr>
          <a:xfrm>
            <a:off x="2006851"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2e9a2f4343f_0_22"/>
          <p:cNvPicPr preferRelativeResize="0"/>
          <p:nvPr/>
        </p:nvPicPr>
        <p:blipFill rotWithShape="1">
          <a:blip r:embed="rId6">
            <a:alphaModFix/>
          </a:blip>
          <a:srcRect b="0" l="0" r="0" t="0"/>
          <a:stretch/>
        </p:blipFill>
        <p:spPr>
          <a:xfrm>
            <a:off x="2006851" y="1638300"/>
            <a:ext cx="1625803" cy="1625600"/>
          </a:xfrm>
          <a:prstGeom prst="rect">
            <a:avLst/>
          </a:prstGeom>
          <a:noFill/>
          <a:ln>
            <a:noFill/>
          </a:ln>
        </p:spPr>
      </p:pic>
      <p:sp>
        <p:nvSpPr>
          <p:cNvPr id="46" name="Google Shape;46;g2e9a2f4343f_0_22"/>
          <p:cNvSpPr/>
          <p:nvPr/>
        </p:nvSpPr>
        <p:spPr>
          <a:xfrm>
            <a:off x="2006851"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e9a2f4343f_0_22"/>
          <p:cNvSpPr/>
          <p:nvPr/>
        </p:nvSpPr>
        <p:spPr>
          <a:xfrm>
            <a:off x="2298987" y="1905000"/>
            <a:ext cx="10416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tick"/>
              <a:buNone/>
            </a:pPr>
            <a:r>
              <a:rPr b="0" i="0" lang="en-US" sz="4800" u="none" cap="none" strike="noStrike">
                <a:solidFill>
                  <a:srgbClr val="000000"/>
                </a:solidFill>
                <a:latin typeface="Stick"/>
                <a:ea typeface="Stick"/>
                <a:cs typeface="Stick"/>
                <a:sym typeface="Stick"/>
              </a:rPr>
              <a:t>01</a:t>
            </a:r>
            <a:endParaRPr b="0" i="0" sz="4800" u="none" cap="none" strike="noStrike">
              <a:solidFill>
                <a:schemeClr val="dk1"/>
              </a:solidFill>
              <a:latin typeface="Calibri"/>
              <a:ea typeface="Calibri"/>
              <a:cs typeface="Calibri"/>
              <a:sym typeface="Calibri"/>
            </a:endParaRPr>
          </a:p>
        </p:txBody>
      </p:sp>
      <p:sp>
        <p:nvSpPr>
          <p:cNvPr id="48" name="Google Shape;48;g2e9a2f4343f_0_22"/>
          <p:cNvSpPr/>
          <p:nvPr/>
        </p:nvSpPr>
        <p:spPr>
          <a:xfrm>
            <a:off x="3835879" y="16510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e9a2f4343f_0_22"/>
          <p:cNvSpPr/>
          <p:nvPr/>
        </p:nvSpPr>
        <p:spPr>
          <a:xfrm>
            <a:off x="3835879" y="16510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Introduction</a:t>
            </a:r>
            <a:endParaRPr b="0" i="0" sz="4800" u="none" cap="none" strike="noStrike">
              <a:solidFill>
                <a:schemeClr val="dk1"/>
              </a:solidFill>
              <a:latin typeface="Calibri"/>
              <a:ea typeface="Calibri"/>
              <a:cs typeface="Calibri"/>
              <a:sym typeface="Calibri"/>
            </a:endParaRPr>
          </a:p>
        </p:txBody>
      </p:sp>
      <p:sp>
        <p:nvSpPr>
          <p:cNvPr id="50" name="Google Shape;50;g2e9a2f4343f_0_22"/>
          <p:cNvSpPr/>
          <p:nvPr/>
        </p:nvSpPr>
        <p:spPr>
          <a:xfrm>
            <a:off x="3835879" y="26416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1" name="Google Shape;51;g2e9a2f4343f_0_22"/>
          <p:cNvSpPr/>
          <p:nvPr/>
        </p:nvSpPr>
        <p:spPr>
          <a:xfrm>
            <a:off x="2006851"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2e9a2f4343f_0_22"/>
          <p:cNvPicPr preferRelativeResize="0"/>
          <p:nvPr/>
        </p:nvPicPr>
        <p:blipFill rotWithShape="1">
          <a:blip r:embed="rId6">
            <a:alphaModFix/>
          </a:blip>
          <a:srcRect b="0" l="0" r="0" t="0"/>
          <a:stretch/>
        </p:blipFill>
        <p:spPr>
          <a:xfrm>
            <a:off x="2006851" y="4356100"/>
            <a:ext cx="1625803" cy="1625600"/>
          </a:xfrm>
          <a:prstGeom prst="rect">
            <a:avLst/>
          </a:prstGeom>
          <a:noFill/>
          <a:ln>
            <a:noFill/>
          </a:ln>
        </p:spPr>
      </p:pic>
      <p:sp>
        <p:nvSpPr>
          <p:cNvPr id="53" name="Google Shape;53;g2e9a2f4343f_0_22"/>
          <p:cNvSpPr/>
          <p:nvPr/>
        </p:nvSpPr>
        <p:spPr>
          <a:xfrm>
            <a:off x="2006851"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e9a2f4343f_0_22"/>
          <p:cNvSpPr/>
          <p:nvPr/>
        </p:nvSpPr>
        <p:spPr>
          <a:xfrm>
            <a:off x="2298987" y="4622800"/>
            <a:ext cx="10416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tick"/>
              <a:buNone/>
            </a:pPr>
            <a:r>
              <a:rPr b="0" i="0" lang="en-US" sz="4800" u="none" cap="none" strike="noStrike">
                <a:solidFill>
                  <a:srgbClr val="000000"/>
                </a:solidFill>
                <a:latin typeface="Stick"/>
                <a:ea typeface="Stick"/>
                <a:cs typeface="Stick"/>
                <a:sym typeface="Stick"/>
              </a:rPr>
              <a:t>02</a:t>
            </a:r>
            <a:endParaRPr b="0" i="0" sz="4800" u="none" cap="none" strike="noStrike">
              <a:solidFill>
                <a:schemeClr val="dk1"/>
              </a:solidFill>
              <a:latin typeface="Calibri"/>
              <a:ea typeface="Calibri"/>
              <a:cs typeface="Calibri"/>
              <a:sym typeface="Calibri"/>
            </a:endParaRPr>
          </a:p>
        </p:txBody>
      </p:sp>
      <p:sp>
        <p:nvSpPr>
          <p:cNvPr id="55" name="Google Shape;55;g2e9a2f4343f_0_22"/>
          <p:cNvSpPr/>
          <p:nvPr/>
        </p:nvSpPr>
        <p:spPr>
          <a:xfrm>
            <a:off x="3835879" y="43688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e9a2f4343f_0_22"/>
          <p:cNvSpPr/>
          <p:nvPr/>
        </p:nvSpPr>
        <p:spPr>
          <a:xfrm>
            <a:off x="3835879" y="43688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Encounters</a:t>
            </a:r>
            <a:endParaRPr b="0" i="0" sz="4800" u="none" cap="none" strike="noStrike">
              <a:solidFill>
                <a:schemeClr val="dk1"/>
              </a:solidFill>
              <a:latin typeface="Calibri"/>
              <a:ea typeface="Calibri"/>
              <a:cs typeface="Calibri"/>
              <a:sym typeface="Calibri"/>
            </a:endParaRPr>
          </a:p>
        </p:txBody>
      </p:sp>
      <p:sp>
        <p:nvSpPr>
          <p:cNvPr id="57" name="Google Shape;57;g2e9a2f4343f_0_22"/>
          <p:cNvSpPr/>
          <p:nvPr/>
        </p:nvSpPr>
        <p:spPr>
          <a:xfrm>
            <a:off x="3835879" y="53594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g2e9a2f4343f_0_22"/>
          <p:cNvSpPr/>
          <p:nvPr/>
        </p:nvSpPr>
        <p:spPr>
          <a:xfrm>
            <a:off x="2006851"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g2e9a2f4343f_0_22"/>
          <p:cNvPicPr preferRelativeResize="0"/>
          <p:nvPr/>
        </p:nvPicPr>
        <p:blipFill rotWithShape="1">
          <a:blip r:embed="rId6">
            <a:alphaModFix/>
          </a:blip>
          <a:srcRect b="0" l="0" r="0" t="0"/>
          <a:stretch/>
        </p:blipFill>
        <p:spPr>
          <a:xfrm>
            <a:off x="2006851" y="7073900"/>
            <a:ext cx="1625803" cy="1625600"/>
          </a:xfrm>
          <a:prstGeom prst="rect">
            <a:avLst/>
          </a:prstGeom>
          <a:noFill/>
          <a:ln>
            <a:noFill/>
          </a:ln>
        </p:spPr>
      </p:pic>
      <p:sp>
        <p:nvSpPr>
          <p:cNvPr id="60" name="Google Shape;60;g2e9a2f4343f_0_22"/>
          <p:cNvSpPr/>
          <p:nvPr/>
        </p:nvSpPr>
        <p:spPr>
          <a:xfrm>
            <a:off x="2006851"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e9a2f4343f_0_22"/>
          <p:cNvSpPr/>
          <p:nvPr/>
        </p:nvSpPr>
        <p:spPr>
          <a:xfrm>
            <a:off x="2298987" y="7340600"/>
            <a:ext cx="10416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tick"/>
              <a:buNone/>
            </a:pPr>
            <a:r>
              <a:rPr b="0" i="0" lang="en-US" sz="4800" u="none" cap="none" strike="noStrike">
                <a:solidFill>
                  <a:srgbClr val="000000"/>
                </a:solidFill>
                <a:latin typeface="Stick"/>
                <a:ea typeface="Stick"/>
                <a:cs typeface="Stick"/>
                <a:sym typeface="Stick"/>
              </a:rPr>
              <a:t>03</a:t>
            </a:r>
            <a:endParaRPr b="0" i="0" sz="4800" u="none" cap="none" strike="noStrike">
              <a:solidFill>
                <a:schemeClr val="dk1"/>
              </a:solidFill>
              <a:latin typeface="Calibri"/>
              <a:ea typeface="Calibri"/>
              <a:cs typeface="Calibri"/>
              <a:sym typeface="Calibri"/>
            </a:endParaRPr>
          </a:p>
        </p:txBody>
      </p:sp>
      <p:sp>
        <p:nvSpPr>
          <p:cNvPr id="62" name="Google Shape;62;g2e9a2f4343f_0_22"/>
          <p:cNvSpPr/>
          <p:nvPr/>
        </p:nvSpPr>
        <p:spPr>
          <a:xfrm>
            <a:off x="3835879" y="70866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e9a2f4343f_0_22"/>
          <p:cNvSpPr/>
          <p:nvPr/>
        </p:nvSpPr>
        <p:spPr>
          <a:xfrm>
            <a:off x="3835879" y="70866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Wonders</a:t>
            </a:r>
            <a:endParaRPr b="0" i="0" sz="4800" u="none" cap="none" strike="noStrike">
              <a:solidFill>
                <a:schemeClr val="dk1"/>
              </a:solidFill>
              <a:latin typeface="Calibri"/>
              <a:ea typeface="Calibri"/>
              <a:cs typeface="Calibri"/>
              <a:sym typeface="Calibri"/>
            </a:endParaRPr>
          </a:p>
        </p:txBody>
      </p:sp>
      <p:sp>
        <p:nvSpPr>
          <p:cNvPr id="64" name="Google Shape;64;g2e9a2f4343f_0_22"/>
          <p:cNvSpPr/>
          <p:nvPr/>
        </p:nvSpPr>
        <p:spPr>
          <a:xfrm>
            <a:off x="3835879" y="80772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5" name="Google Shape;65;g2e9a2f4343f_0_22"/>
          <p:cNvSpPr/>
          <p:nvPr/>
        </p:nvSpPr>
        <p:spPr>
          <a:xfrm>
            <a:off x="2006851"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e9a2f4343f_0_22"/>
          <p:cNvPicPr preferRelativeResize="0"/>
          <p:nvPr/>
        </p:nvPicPr>
        <p:blipFill rotWithShape="1">
          <a:blip r:embed="rId6">
            <a:alphaModFix/>
          </a:blip>
          <a:srcRect b="0" l="0" r="0" t="0"/>
          <a:stretch/>
        </p:blipFill>
        <p:spPr>
          <a:xfrm>
            <a:off x="2006851" y="9791700"/>
            <a:ext cx="1625803" cy="1625600"/>
          </a:xfrm>
          <a:prstGeom prst="rect">
            <a:avLst/>
          </a:prstGeom>
          <a:noFill/>
          <a:ln>
            <a:noFill/>
          </a:ln>
        </p:spPr>
      </p:pic>
      <p:sp>
        <p:nvSpPr>
          <p:cNvPr id="67" name="Google Shape;67;g2e9a2f4343f_0_22"/>
          <p:cNvSpPr/>
          <p:nvPr/>
        </p:nvSpPr>
        <p:spPr>
          <a:xfrm>
            <a:off x="2006851"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e9a2f4343f_0_22"/>
          <p:cNvSpPr/>
          <p:nvPr/>
        </p:nvSpPr>
        <p:spPr>
          <a:xfrm>
            <a:off x="2298987" y="10058400"/>
            <a:ext cx="10416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tick"/>
              <a:buNone/>
            </a:pPr>
            <a:r>
              <a:rPr b="0" i="0" lang="en-US" sz="4800" u="none" cap="none" strike="noStrike">
                <a:solidFill>
                  <a:srgbClr val="000000"/>
                </a:solidFill>
                <a:latin typeface="Stick"/>
                <a:ea typeface="Stick"/>
                <a:cs typeface="Stick"/>
                <a:sym typeface="Stick"/>
              </a:rPr>
              <a:t>04</a:t>
            </a:r>
            <a:endParaRPr b="0" i="0" sz="4800" u="none" cap="none" strike="noStrike">
              <a:solidFill>
                <a:schemeClr val="dk1"/>
              </a:solidFill>
              <a:latin typeface="Calibri"/>
              <a:ea typeface="Calibri"/>
              <a:cs typeface="Calibri"/>
              <a:sym typeface="Calibri"/>
            </a:endParaRPr>
          </a:p>
        </p:txBody>
      </p:sp>
      <p:sp>
        <p:nvSpPr>
          <p:cNvPr id="69" name="Google Shape;69;g2e9a2f4343f_0_22"/>
          <p:cNvSpPr/>
          <p:nvPr/>
        </p:nvSpPr>
        <p:spPr>
          <a:xfrm>
            <a:off x="3835879" y="9804400"/>
            <a:ext cx="5931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e9a2f4343f_0_22"/>
          <p:cNvSpPr/>
          <p:nvPr/>
        </p:nvSpPr>
        <p:spPr>
          <a:xfrm>
            <a:off x="3835879" y="98044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Magic</a:t>
            </a:r>
            <a:endParaRPr b="0" i="0" sz="4800" u="none" cap="none" strike="noStrike">
              <a:solidFill>
                <a:schemeClr val="dk1"/>
              </a:solidFill>
              <a:latin typeface="Calibri"/>
              <a:ea typeface="Calibri"/>
              <a:cs typeface="Calibri"/>
              <a:sym typeface="Calibri"/>
            </a:endParaRPr>
          </a:p>
        </p:txBody>
      </p:sp>
      <p:sp>
        <p:nvSpPr>
          <p:cNvPr id="71" name="Google Shape;71;g2e9a2f4343f_0_22"/>
          <p:cNvSpPr/>
          <p:nvPr/>
        </p:nvSpPr>
        <p:spPr>
          <a:xfrm>
            <a:off x="3835879" y="107950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pic>
        <p:nvPicPr>
          <p:cNvPr descr=" " id="72" name="Google Shape;72;g2e9a2f4343f_0_22"/>
          <p:cNvPicPr preferRelativeResize="0"/>
          <p:nvPr/>
        </p:nvPicPr>
        <p:blipFill rotWithShape="1">
          <a:blip r:embed="rId7">
            <a:alphaModFix/>
          </a:blip>
          <a:srcRect b="0" l="0" r="0" t="0"/>
          <a:stretch/>
        </p:blipFill>
        <p:spPr>
          <a:xfrm>
            <a:off x="9996149" y="2057400"/>
            <a:ext cx="10580422" cy="9601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77" name="Shape 77"/>
        <p:cNvGrpSpPr/>
        <p:nvPr/>
      </p:nvGrpSpPr>
      <p:grpSpPr>
        <a:xfrm>
          <a:off x="0" y="0"/>
          <a:ext cx="0" cy="0"/>
          <a:chOff x="0" y="0"/>
          <a:chExt cx="0" cy="0"/>
        </a:xfrm>
      </p:grpSpPr>
      <p:pic>
        <p:nvPicPr>
          <p:cNvPr descr=" " id="78" name="Google Shape;78;g2e9a2f4343f_0_59"/>
          <p:cNvPicPr preferRelativeResize="0"/>
          <p:nvPr/>
        </p:nvPicPr>
        <p:blipFill rotWithShape="1">
          <a:blip r:embed="rId3">
            <a:alphaModFix/>
          </a:blip>
          <a:srcRect b="0" l="0" r="0" t="0"/>
          <a:stretch/>
        </p:blipFill>
        <p:spPr>
          <a:xfrm>
            <a:off x="0" y="-1143000"/>
            <a:ext cx="8637080" cy="8001000"/>
          </a:xfrm>
          <a:prstGeom prst="rect">
            <a:avLst/>
          </a:prstGeom>
          <a:noFill/>
          <a:ln>
            <a:noFill/>
          </a:ln>
        </p:spPr>
      </p:pic>
      <p:pic>
        <p:nvPicPr>
          <p:cNvPr descr=" " id="79" name="Google Shape;79;g2e9a2f4343f_0_59"/>
          <p:cNvPicPr preferRelativeResize="0"/>
          <p:nvPr/>
        </p:nvPicPr>
        <p:blipFill rotWithShape="1">
          <a:blip r:embed="rId4">
            <a:alphaModFix/>
          </a:blip>
          <a:srcRect b="0" l="0" r="0" t="0"/>
          <a:stretch/>
        </p:blipFill>
        <p:spPr>
          <a:xfrm>
            <a:off x="6096762" y="6019800"/>
            <a:ext cx="18290286" cy="9740900"/>
          </a:xfrm>
          <a:prstGeom prst="rect">
            <a:avLst/>
          </a:prstGeom>
          <a:noFill/>
          <a:ln>
            <a:noFill/>
          </a:ln>
        </p:spPr>
      </p:pic>
      <p:sp>
        <p:nvSpPr>
          <p:cNvPr id="80" name="Google Shape;80;g2e9a2f4343f_0_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g2e9a2f4343f_0_5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2" name="Google Shape;82;g2e9a2f4343f_0_59"/>
          <p:cNvSpPr/>
          <p:nvPr/>
        </p:nvSpPr>
        <p:spPr>
          <a:xfrm>
            <a:off x="2959470" y="2603500"/>
            <a:ext cx="149964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The Realm of the Extraordinary</a:t>
            </a:r>
            <a:endParaRPr b="0" i="0" sz="8000" u="none" cap="none" strike="noStrike">
              <a:solidFill>
                <a:schemeClr val="dk1"/>
              </a:solidFill>
              <a:latin typeface="Calibri"/>
              <a:ea typeface="Calibri"/>
              <a:cs typeface="Calibri"/>
              <a:sym typeface="Calibri"/>
            </a:endParaRPr>
          </a:p>
        </p:txBody>
      </p:sp>
      <p:sp>
        <p:nvSpPr>
          <p:cNvPr id="83" name="Google Shape;83;g2e9a2f4343f_0_59"/>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4" name="Google Shape;84;g2e9a2f4343f_0_59"/>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89" name="Shape 89"/>
        <p:cNvGrpSpPr/>
        <p:nvPr/>
      </p:nvGrpSpPr>
      <p:grpSpPr>
        <a:xfrm>
          <a:off x="0" y="0"/>
          <a:ext cx="0" cy="0"/>
          <a:chOff x="0" y="0"/>
          <a:chExt cx="0" cy="0"/>
        </a:xfrm>
      </p:grpSpPr>
      <p:pic>
        <p:nvPicPr>
          <p:cNvPr descr=" " id="90" name="Google Shape;90;g2e9a2f4343f_0_70"/>
          <p:cNvPicPr preferRelativeResize="0"/>
          <p:nvPr/>
        </p:nvPicPr>
        <p:blipFill rotWithShape="1">
          <a:blip r:embed="rId3">
            <a:alphaModFix/>
          </a:blip>
          <a:srcRect b="0" l="0" r="0" t="0"/>
          <a:stretch/>
        </p:blipFill>
        <p:spPr>
          <a:xfrm>
            <a:off x="16905813" y="5994400"/>
            <a:ext cx="7481235" cy="10274300"/>
          </a:xfrm>
          <a:prstGeom prst="rect">
            <a:avLst/>
          </a:prstGeom>
          <a:noFill/>
          <a:ln>
            <a:noFill/>
          </a:ln>
        </p:spPr>
      </p:pic>
      <p:pic>
        <p:nvPicPr>
          <p:cNvPr descr=" " id="91" name="Google Shape;91;g2e9a2f4343f_0_70"/>
          <p:cNvPicPr preferRelativeResize="0"/>
          <p:nvPr/>
        </p:nvPicPr>
        <p:blipFill rotWithShape="1">
          <a:blip r:embed="rId4">
            <a:alphaModFix/>
          </a:blip>
          <a:srcRect b="0" l="0" r="0" t="0"/>
          <a:stretch/>
        </p:blipFill>
        <p:spPr>
          <a:xfrm>
            <a:off x="-2781648" y="-889000"/>
            <a:ext cx="13019127" cy="11125200"/>
          </a:xfrm>
          <a:prstGeom prst="rect">
            <a:avLst/>
          </a:prstGeom>
          <a:noFill/>
          <a:ln>
            <a:noFill/>
          </a:ln>
        </p:spPr>
      </p:pic>
      <p:sp>
        <p:nvSpPr>
          <p:cNvPr id="92" name="Google Shape;92;g2e9a2f4343f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e9a2f4343f_0_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94" name="Google Shape;94;g2e9a2f4343f_0_70"/>
          <p:cNvPicPr preferRelativeResize="0"/>
          <p:nvPr/>
        </p:nvPicPr>
        <p:blipFill rotWithShape="1">
          <a:blip r:embed="rId6">
            <a:alphaModFix/>
          </a:blip>
          <a:srcRect b="0" l="0" r="0" t="0"/>
          <a:stretch/>
        </p:blipFill>
        <p:spPr>
          <a:xfrm>
            <a:off x="13260457" y="1270000"/>
            <a:ext cx="9818327" cy="12446000"/>
          </a:xfrm>
          <a:prstGeom prst="rect">
            <a:avLst/>
          </a:prstGeom>
          <a:noFill/>
          <a:ln>
            <a:noFill/>
          </a:ln>
        </p:spPr>
      </p:pic>
      <p:sp>
        <p:nvSpPr>
          <p:cNvPr id="95" name="Google Shape;95;g2e9a2f4343f_0_70"/>
          <p:cNvSpPr/>
          <p:nvPr/>
        </p:nvSpPr>
        <p:spPr>
          <a:xfrm>
            <a:off x="2502213" y="2489200"/>
            <a:ext cx="78750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2e9a2f4343f_0_70"/>
          <p:cNvSpPr/>
          <p:nvPr/>
        </p:nvSpPr>
        <p:spPr>
          <a:xfrm>
            <a:off x="2502213" y="24892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e9a2f4343f_0_70"/>
          <p:cNvPicPr preferRelativeResize="0"/>
          <p:nvPr/>
        </p:nvPicPr>
        <p:blipFill rotWithShape="1">
          <a:blip r:embed="rId7">
            <a:alphaModFix/>
          </a:blip>
          <a:srcRect b="0" l="0" r="0" t="0"/>
          <a:stretch/>
        </p:blipFill>
        <p:spPr>
          <a:xfrm>
            <a:off x="2502213" y="2489200"/>
            <a:ext cx="1016127" cy="1016000"/>
          </a:xfrm>
          <a:prstGeom prst="rect">
            <a:avLst/>
          </a:prstGeom>
          <a:noFill/>
          <a:ln>
            <a:noFill/>
          </a:ln>
        </p:spPr>
      </p:pic>
      <p:pic>
        <p:nvPicPr>
          <p:cNvPr descr=" " id="98" name="Google Shape;98;g2e9a2f4343f_0_70"/>
          <p:cNvPicPr preferRelativeResize="0"/>
          <p:nvPr/>
        </p:nvPicPr>
        <p:blipFill rotWithShape="1">
          <a:blip r:embed="rId8">
            <a:alphaModFix/>
          </a:blip>
          <a:srcRect b="0" l="0" r="0" t="0"/>
          <a:stretch/>
        </p:blipFill>
        <p:spPr>
          <a:xfrm>
            <a:off x="2533967" y="2616163"/>
            <a:ext cx="952619" cy="850590"/>
          </a:xfrm>
          <a:prstGeom prst="rect">
            <a:avLst/>
          </a:prstGeom>
          <a:noFill/>
          <a:ln>
            <a:noFill/>
          </a:ln>
        </p:spPr>
      </p:pic>
      <p:sp>
        <p:nvSpPr>
          <p:cNvPr id="99" name="Google Shape;99;g2e9a2f4343f_0_70"/>
          <p:cNvSpPr/>
          <p:nvPr/>
        </p:nvSpPr>
        <p:spPr>
          <a:xfrm>
            <a:off x="2502213" y="3810000"/>
            <a:ext cx="78750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e9a2f4343f_0_70"/>
          <p:cNvSpPr/>
          <p:nvPr/>
        </p:nvSpPr>
        <p:spPr>
          <a:xfrm>
            <a:off x="2502213" y="3810000"/>
            <a:ext cx="80781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Unicorn Sightings</a:t>
            </a:r>
            <a:endParaRPr b="0" i="0" sz="4800" u="none" cap="none" strike="noStrike">
              <a:solidFill>
                <a:schemeClr val="dk1"/>
              </a:solidFill>
              <a:latin typeface="Calibri"/>
              <a:ea typeface="Calibri"/>
              <a:cs typeface="Calibri"/>
              <a:sym typeface="Calibri"/>
            </a:endParaRPr>
          </a:p>
        </p:txBody>
      </p:sp>
      <p:sp>
        <p:nvSpPr>
          <p:cNvPr id="101" name="Google Shape;101;g2e9a2f4343f_0_70"/>
          <p:cNvSpPr/>
          <p:nvPr/>
        </p:nvSpPr>
        <p:spPr>
          <a:xfrm>
            <a:off x="2502213" y="4902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2" name="Google Shape;102;g2e9a2f4343f_0_70"/>
          <p:cNvSpPr/>
          <p:nvPr/>
        </p:nvSpPr>
        <p:spPr>
          <a:xfrm>
            <a:off x="2502213" y="8001000"/>
            <a:ext cx="78750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e9a2f4343f_0_70"/>
          <p:cNvSpPr/>
          <p:nvPr/>
        </p:nvSpPr>
        <p:spPr>
          <a:xfrm>
            <a:off x="2502213" y="80010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e9a2f4343f_0_70"/>
          <p:cNvPicPr preferRelativeResize="0"/>
          <p:nvPr/>
        </p:nvPicPr>
        <p:blipFill rotWithShape="1">
          <a:blip r:embed="rId9">
            <a:alphaModFix/>
          </a:blip>
          <a:srcRect b="0" l="0" r="0" t="0"/>
          <a:stretch/>
        </p:blipFill>
        <p:spPr>
          <a:xfrm>
            <a:off x="2502213" y="8001000"/>
            <a:ext cx="1016127" cy="1016000"/>
          </a:xfrm>
          <a:prstGeom prst="rect">
            <a:avLst/>
          </a:prstGeom>
          <a:noFill/>
          <a:ln>
            <a:noFill/>
          </a:ln>
        </p:spPr>
      </p:pic>
      <p:sp>
        <p:nvSpPr>
          <p:cNvPr id="105" name="Google Shape;105;g2e9a2f4343f_0_70"/>
          <p:cNvSpPr/>
          <p:nvPr/>
        </p:nvSpPr>
        <p:spPr>
          <a:xfrm>
            <a:off x="2502213" y="9321800"/>
            <a:ext cx="78750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e9a2f4343f_0_70"/>
          <p:cNvSpPr/>
          <p:nvPr/>
        </p:nvSpPr>
        <p:spPr>
          <a:xfrm>
            <a:off x="2502213" y="9321800"/>
            <a:ext cx="80781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Dragon Taming</a:t>
            </a:r>
            <a:endParaRPr b="0" i="0" sz="4800" u="none" cap="none" strike="noStrike">
              <a:solidFill>
                <a:schemeClr val="dk1"/>
              </a:solidFill>
              <a:latin typeface="Calibri"/>
              <a:ea typeface="Calibri"/>
              <a:cs typeface="Calibri"/>
              <a:sym typeface="Calibri"/>
            </a:endParaRPr>
          </a:p>
        </p:txBody>
      </p:sp>
      <p:sp>
        <p:nvSpPr>
          <p:cNvPr id="107" name="Google Shape;107;g2e9a2f4343f_0_70"/>
          <p:cNvSpPr/>
          <p:nvPr/>
        </p:nvSpPr>
        <p:spPr>
          <a:xfrm>
            <a:off x="2502213" y="104140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112" name="Shape 112"/>
        <p:cNvGrpSpPr/>
        <p:nvPr/>
      </p:nvGrpSpPr>
      <p:grpSpPr>
        <a:xfrm>
          <a:off x="0" y="0"/>
          <a:ext cx="0" cy="0"/>
          <a:chOff x="0" y="0"/>
          <a:chExt cx="0" cy="0"/>
        </a:xfrm>
      </p:grpSpPr>
      <p:pic>
        <p:nvPicPr>
          <p:cNvPr descr=" " id="113" name="Google Shape;113;g2e9a2f4343f_0_92"/>
          <p:cNvPicPr preferRelativeResize="0"/>
          <p:nvPr/>
        </p:nvPicPr>
        <p:blipFill rotWithShape="1">
          <a:blip r:embed="rId3">
            <a:alphaModFix/>
          </a:blip>
          <a:srcRect b="0" l="0" r="0" t="0"/>
          <a:stretch/>
        </p:blipFill>
        <p:spPr>
          <a:xfrm>
            <a:off x="0" y="4381500"/>
            <a:ext cx="9996149" cy="11531600"/>
          </a:xfrm>
          <a:prstGeom prst="rect">
            <a:avLst/>
          </a:prstGeom>
          <a:noFill/>
          <a:ln>
            <a:noFill/>
          </a:ln>
        </p:spPr>
      </p:pic>
      <p:pic>
        <p:nvPicPr>
          <p:cNvPr descr=" " id="114" name="Google Shape;114;g2e9a2f4343f_0_92"/>
          <p:cNvPicPr preferRelativeResize="0"/>
          <p:nvPr/>
        </p:nvPicPr>
        <p:blipFill rotWithShape="1">
          <a:blip r:embed="rId4">
            <a:alphaModFix/>
          </a:blip>
          <a:srcRect b="0" l="0" r="0" t="0"/>
          <a:stretch/>
        </p:blipFill>
        <p:spPr>
          <a:xfrm>
            <a:off x="18125165" y="-1054100"/>
            <a:ext cx="6261883" cy="6756400"/>
          </a:xfrm>
          <a:prstGeom prst="rect">
            <a:avLst/>
          </a:prstGeom>
          <a:noFill/>
          <a:ln>
            <a:noFill/>
          </a:ln>
        </p:spPr>
      </p:pic>
      <p:sp>
        <p:nvSpPr>
          <p:cNvPr id="115" name="Google Shape;115;g2e9a2f4343f_0_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e9a2f4343f_0_9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7" name="Google Shape;117;g2e9a2f4343f_0_92"/>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e9a2f4343f_0_92"/>
          <p:cNvPicPr preferRelativeResize="0"/>
          <p:nvPr/>
        </p:nvPicPr>
        <p:blipFill rotWithShape="1">
          <a:blip r:embed="rId6">
            <a:alphaModFix/>
          </a:blip>
          <a:srcRect b="0" l="0" r="0" t="0"/>
          <a:stretch/>
        </p:blipFill>
        <p:spPr>
          <a:xfrm>
            <a:off x="800200" y="1181100"/>
            <a:ext cx="7049381" cy="5168900"/>
          </a:xfrm>
          <a:prstGeom prst="rect">
            <a:avLst/>
          </a:prstGeom>
          <a:noFill/>
          <a:ln>
            <a:noFill/>
          </a:ln>
        </p:spPr>
      </p:pic>
      <p:sp>
        <p:nvSpPr>
          <p:cNvPr id="119" name="Google Shape;119;g2e9a2f4343f_0_92"/>
          <p:cNvSpPr/>
          <p:nvPr/>
        </p:nvSpPr>
        <p:spPr>
          <a:xfrm>
            <a:off x="1841730" y="6959600"/>
            <a:ext cx="49662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e9a2f4343f_0_92"/>
          <p:cNvSpPr/>
          <p:nvPr/>
        </p:nvSpPr>
        <p:spPr>
          <a:xfrm>
            <a:off x="1841730" y="6959600"/>
            <a:ext cx="51696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Unicorn Sightings</a:t>
            </a:r>
            <a:endParaRPr b="0" i="0" sz="4800" u="none" cap="none" strike="noStrike">
              <a:solidFill>
                <a:schemeClr val="dk1"/>
              </a:solidFill>
              <a:latin typeface="Calibri"/>
              <a:ea typeface="Calibri"/>
              <a:cs typeface="Calibri"/>
              <a:sym typeface="Calibri"/>
            </a:endParaRPr>
          </a:p>
        </p:txBody>
      </p:sp>
      <p:sp>
        <p:nvSpPr>
          <p:cNvPr id="121" name="Google Shape;121;g2e9a2f4343f_0_92"/>
          <p:cNvSpPr/>
          <p:nvPr/>
        </p:nvSpPr>
        <p:spPr>
          <a:xfrm>
            <a:off x="800200" y="8458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e9a2f4343f_0_92"/>
          <p:cNvSpPr/>
          <p:nvPr/>
        </p:nvSpPr>
        <p:spPr>
          <a:xfrm>
            <a:off x="732458" y="8458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3" name="Google Shape;123;g2e9a2f4343f_0_92"/>
          <p:cNvSpPr/>
          <p:nvPr/>
        </p:nvSpPr>
        <p:spPr>
          <a:xfrm>
            <a:off x="3639005" y="11506200"/>
            <a:ext cx="13719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e9a2f4343f_0_92"/>
          <p:cNvSpPr/>
          <p:nvPr/>
        </p:nvSpPr>
        <p:spPr>
          <a:xfrm>
            <a:off x="3639005" y="11506200"/>
            <a:ext cx="157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4800"/>
              <a:buFont typeface="Stick"/>
              <a:buNone/>
            </a:pPr>
            <a:r>
              <a:rPr b="0" i="0" lang="en-US" sz="4800" u="none" cap="none" strike="noStrike">
                <a:solidFill>
                  <a:srgbClr val="3D7556"/>
                </a:solidFill>
                <a:latin typeface="Stick"/>
                <a:ea typeface="Stick"/>
                <a:cs typeface="Stick"/>
                <a:sym typeface="Stick"/>
              </a:rPr>
              <a:t>45%</a:t>
            </a:r>
            <a:endParaRPr b="0" i="0" sz="4800" u="none" cap="none" strike="noStrike">
              <a:solidFill>
                <a:schemeClr val="dk1"/>
              </a:solidFill>
              <a:latin typeface="Calibri"/>
              <a:ea typeface="Calibri"/>
              <a:cs typeface="Calibri"/>
              <a:sym typeface="Calibri"/>
            </a:endParaRPr>
          </a:p>
        </p:txBody>
      </p:sp>
      <p:sp>
        <p:nvSpPr>
          <p:cNvPr id="125" name="Google Shape;125;g2e9a2f4343f_0_92"/>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g2e9a2f4343f_0_92"/>
          <p:cNvPicPr preferRelativeResize="0"/>
          <p:nvPr/>
        </p:nvPicPr>
        <p:blipFill rotWithShape="1">
          <a:blip r:embed="rId7">
            <a:alphaModFix/>
          </a:blip>
          <a:srcRect b="0" l="0" r="0" t="0"/>
          <a:stretch/>
        </p:blipFill>
        <p:spPr>
          <a:xfrm>
            <a:off x="16016702" y="1181100"/>
            <a:ext cx="7049381" cy="5168900"/>
          </a:xfrm>
          <a:prstGeom prst="rect">
            <a:avLst/>
          </a:prstGeom>
          <a:noFill/>
          <a:ln>
            <a:noFill/>
          </a:ln>
        </p:spPr>
      </p:pic>
      <p:sp>
        <p:nvSpPr>
          <p:cNvPr id="127" name="Google Shape;127;g2e9a2f4343f_0_92"/>
          <p:cNvSpPr/>
          <p:nvPr/>
        </p:nvSpPr>
        <p:spPr>
          <a:xfrm>
            <a:off x="17058232" y="6959600"/>
            <a:ext cx="49662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e9a2f4343f_0_92"/>
          <p:cNvSpPr/>
          <p:nvPr/>
        </p:nvSpPr>
        <p:spPr>
          <a:xfrm>
            <a:off x="17058232" y="6959600"/>
            <a:ext cx="51696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Unicorn Sightings</a:t>
            </a:r>
            <a:endParaRPr b="0" i="0" sz="4800" u="none" cap="none" strike="noStrike">
              <a:solidFill>
                <a:schemeClr val="dk1"/>
              </a:solidFill>
              <a:latin typeface="Calibri"/>
              <a:ea typeface="Calibri"/>
              <a:cs typeface="Calibri"/>
              <a:sym typeface="Calibri"/>
            </a:endParaRPr>
          </a:p>
        </p:txBody>
      </p:sp>
      <p:sp>
        <p:nvSpPr>
          <p:cNvPr id="129" name="Google Shape;129;g2e9a2f4343f_0_92"/>
          <p:cNvSpPr/>
          <p:nvPr/>
        </p:nvSpPr>
        <p:spPr>
          <a:xfrm>
            <a:off x="16016702" y="8458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e9a2f4343f_0_92"/>
          <p:cNvSpPr/>
          <p:nvPr/>
        </p:nvSpPr>
        <p:spPr>
          <a:xfrm>
            <a:off x="15948960" y="8458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1" name="Google Shape;131;g2e9a2f4343f_0_92"/>
          <p:cNvSpPr/>
          <p:nvPr/>
        </p:nvSpPr>
        <p:spPr>
          <a:xfrm>
            <a:off x="18855507" y="11506200"/>
            <a:ext cx="13719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e9a2f4343f_0_92"/>
          <p:cNvSpPr/>
          <p:nvPr/>
        </p:nvSpPr>
        <p:spPr>
          <a:xfrm>
            <a:off x="18855507" y="11506200"/>
            <a:ext cx="157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4800"/>
              <a:buFont typeface="Stick"/>
              <a:buNone/>
            </a:pPr>
            <a:r>
              <a:rPr b="0" i="0" lang="en-US" sz="4800" u="none" cap="none" strike="noStrike">
                <a:solidFill>
                  <a:srgbClr val="3D7556"/>
                </a:solidFill>
                <a:latin typeface="Stick"/>
                <a:ea typeface="Stick"/>
                <a:cs typeface="Stick"/>
                <a:sym typeface="Stick"/>
              </a:rPr>
              <a:t>45%</a:t>
            </a:r>
            <a:endParaRPr b="0" i="0" sz="4800" u="none" cap="none" strike="noStrike">
              <a:solidFill>
                <a:schemeClr val="dk1"/>
              </a:solidFill>
              <a:latin typeface="Calibri"/>
              <a:ea typeface="Calibri"/>
              <a:cs typeface="Calibri"/>
              <a:sym typeface="Calibri"/>
            </a:endParaRPr>
          </a:p>
        </p:txBody>
      </p:sp>
      <p:sp>
        <p:nvSpPr>
          <p:cNvPr id="133" name="Google Shape;133;g2e9a2f4343f_0_92"/>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e9a2f4343f_0_92"/>
          <p:cNvSpPr/>
          <p:nvPr/>
        </p:nvSpPr>
        <p:spPr>
          <a:xfrm>
            <a:off x="9831029" y="1181100"/>
            <a:ext cx="42042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e9a2f4343f_0_92"/>
          <p:cNvSpPr/>
          <p:nvPr/>
        </p:nvSpPr>
        <p:spPr>
          <a:xfrm>
            <a:off x="9831029" y="1181100"/>
            <a:ext cx="44076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Dragon Taming</a:t>
            </a:r>
            <a:endParaRPr b="0" i="0" sz="4800" u="none" cap="none" strike="noStrike">
              <a:solidFill>
                <a:schemeClr val="dk1"/>
              </a:solidFill>
              <a:latin typeface="Calibri"/>
              <a:ea typeface="Calibri"/>
              <a:cs typeface="Calibri"/>
              <a:sym typeface="Calibri"/>
            </a:endParaRPr>
          </a:p>
        </p:txBody>
      </p:sp>
      <p:sp>
        <p:nvSpPr>
          <p:cNvPr id="136" name="Google Shape;136;g2e9a2f4343f_0_92"/>
          <p:cNvSpPr/>
          <p:nvPr/>
        </p:nvSpPr>
        <p:spPr>
          <a:xfrm>
            <a:off x="8408451" y="2679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e9a2f4343f_0_92"/>
          <p:cNvSpPr/>
          <p:nvPr/>
        </p:nvSpPr>
        <p:spPr>
          <a:xfrm>
            <a:off x="8340709" y="2679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8" name="Google Shape;138;g2e9a2f4343f_0_92"/>
          <p:cNvPicPr preferRelativeResize="0"/>
          <p:nvPr/>
        </p:nvPicPr>
        <p:blipFill rotWithShape="1">
          <a:blip r:embed="rId8">
            <a:alphaModFix/>
          </a:blip>
          <a:srcRect b="0" l="0" r="0" t="0"/>
          <a:stretch/>
        </p:blipFill>
        <p:spPr>
          <a:xfrm>
            <a:off x="8408451" y="5727700"/>
            <a:ext cx="7049381" cy="5168900"/>
          </a:xfrm>
          <a:prstGeom prst="rect">
            <a:avLst/>
          </a:prstGeom>
          <a:noFill/>
          <a:ln>
            <a:noFill/>
          </a:ln>
        </p:spPr>
      </p:pic>
      <p:sp>
        <p:nvSpPr>
          <p:cNvPr id="139" name="Google Shape;139;g2e9a2f4343f_0_92"/>
          <p:cNvSpPr/>
          <p:nvPr/>
        </p:nvSpPr>
        <p:spPr>
          <a:xfrm>
            <a:off x="11247256" y="11506200"/>
            <a:ext cx="13719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e9a2f4343f_0_92"/>
          <p:cNvSpPr/>
          <p:nvPr/>
        </p:nvSpPr>
        <p:spPr>
          <a:xfrm>
            <a:off x="11247256" y="11506200"/>
            <a:ext cx="157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7556"/>
              </a:buClr>
              <a:buSzPts val="4800"/>
              <a:buFont typeface="Stick"/>
              <a:buNone/>
            </a:pPr>
            <a:r>
              <a:rPr b="0" i="0" lang="en-US" sz="4800" u="none" cap="none" strike="noStrike">
                <a:solidFill>
                  <a:srgbClr val="3D7556"/>
                </a:solidFill>
                <a:latin typeface="Stick"/>
                <a:ea typeface="Stick"/>
                <a:cs typeface="Stick"/>
                <a:sym typeface="Stick"/>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145" name="Shape 145"/>
        <p:cNvGrpSpPr/>
        <p:nvPr/>
      </p:nvGrpSpPr>
      <p:grpSpPr>
        <a:xfrm>
          <a:off x="0" y="0"/>
          <a:ext cx="0" cy="0"/>
          <a:chOff x="0" y="0"/>
          <a:chExt cx="0" cy="0"/>
        </a:xfrm>
      </p:grpSpPr>
      <p:pic>
        <p:nvPicPr>
          <p:cNvPr descr=" " id="146" name="Google Shape;146;g2e9a2f4343f_0_124"/>
          <p:cNvPicPr preferRelativeResize="0"/>
          <p:nvPr/>
        </p:nvPicPr>
        <p:blipFill rotWithShape="1">
          <a:blip r:embed="rId3">
            <a:alphaModFix/>
          </a:blip>
          <a:srcRect b="0" l="0" r="0" t="0"/>
          <a:stretch/>
        </p:blipFill>
        <p:spPr>
          <a:xfrm>
            <a:off x="-457257" y="482600"/>
            <a:ext cx="10326391" cy="14033500"/>
          </a:xfrm>
          <a:prstGeom prst="rect">
            <a:avLst/>
          </a:prstGeom>
          <a:noFill/>
          <a:ln>
            <a:noFill/>
          </a:ln>
        </p:spPr>
      </p:pic>
      <p:pic>
        <p:nvPicPr>
          <p:cNvPr descr=" " id="147" name="Google Shape;147;g2e9a2f4343f_0_124"/>
          <p:cNvPicPr preferRelativeResize="0"/>
          <p:nvPr/>
        </p:nvPicPr>
        <p:blipFill rotWithShape="1">
          <a:blip r:embed="rId4">
            <a:alphaModFix/>
          </a:blip>
          <a:srcRect b="0" l="0" r="0" t="0"/>
          <a:stretch/>
        </p:blipFill>
        <p:spPr>
          <a:xfrm>
            <a:off x="17858432" y="9017000"/>
            <a:ext cx="8090911" cy="5499100"/>
          </a:xfrm>
          <a:prstGeom prst="rect">
            <a:avLst/>
          </a:prstGeom>
          <a:noFill/>
          <a:ln>
            <a:noFill/>
          </a:ln>
        </p:spPr>
      </p:pic>
      <p:pic>
        <p:nvPicPr>
          <p:cNvPr descr=" " id="148" name="Google Shape;148;g2e9a2f4343f_0_124"/>
          <p:cNvPicPr preferRelativeResize="0"/>
          <p:nvPr/>
        </p:nvPicPr>
        <p:blipFill rotWithShape="1">
          <a:blip r:embed="rId5">
            <a:alphaModFix/>
          </a:blip>
          <a:srcRect b="0" l="0" r="0" t="0"/>
          <a:stretch/>
        </p:blipFill>
        <p:spPr>
          <a:xfrm>
            <a:off x="13577997" y="-812800"/>
            <a:ext cx="6642930" cy="7035800"/>
          </a:xfrm>
          <a:prstGeom prst="rect">
            <a:avLst/>
          </a:prstGeom>
          <a:noFill/>
          <a:ln>
            <a:noFill/>
          </a:ln>
        </p:spPr>
      </p:pic>
      <p:sp>
        <p:nvSpPr>
          <p:cNvPr id="149" name="Google Shape;149;g2e9a2f4343f_0_1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e9a2f4343f_0_12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1" name="Google Shape;151;g2e9a2f4343f_0_124"/>
          <p:cNvPicPr preferRelativeResize="0"/>
          <p:nvPr/>
        </p:nvPicPr>
        <p:blipFill rotWithShape="1">
          <a:blip r:embed="rId7">
            <a:alphaModFix/>
          </a:blip>
          <a:srcRect b="0" l="0" r="0" t="0"/>
          <a:stretch/>
        </p:blipFill>
        <p:spPr>
          <a:xfrm>
            <a:off x="0" y="1498600"/>
            <a:ext cx="5966698" cy="4437887"/>
          </a:xfrm>
          <a:prstGeom prst="rect">
            <a:avLst/>
          </a:prstGeom>
          <a:noFill/>
          <a:ln>
            <a:noFill/>
          </a:ln>
        </p:spPr>
      </p:pic>
      <p:sp>
        <p:nvSpPr>
          <p:cNvPr id="152" name="Google Shape;152;g2e9a2f4343f_0_124"/>
          <p:cNvSpPr/>
          <p:nvPr/>
        </p:nvSpPr>
        <p:spPr>
          <a:xfrm>
            <a:off x="5398175" y="4159250"/>
            <a:ext cx="13603500" cy="54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e9a2f4343f_0_124"/>
          <p:cNvSpPr/>
          <p:nvPr/>
        </p:nvSpPr>
        <p:spPr>
          <a:xfrm>
            <a:off x="5398175" y="4159250"/>
            <a:ext cx="13806600" cy="464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4" name="Google Shape;154;g2e9a2f4343f_0_124"/>
          <p:cNvSpPr/>
          <p:nvPr/>
        </p:nvSpPr>
        <p:spPr>
          <a:xfrm>
            <a:off x="14975172" y="8909050"/>
            <a:ext cx="41787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tick"/>
              <a:buNone/>
            </a:pPr>
            <a:r>
              <a:rPr b="0" i="0" lang="en-US" sz="3600" u="none" cap="none" strike="noStrike">
                <a:solidFill>
                  <a:srgbClr val="0E0E0E"/>
                </a:solidFill>
                <a:latin typeface="Stick"/>
                <a:ea typeface="Stick"/>
                <a:cs typeface="Stick"/>
                <a:sym typeface="Stick"/>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159" name="Shape 159"/>
        <p:cNvGrpSpPr/>
        <p:nvPr/>
      </p:nvGrpSpPr>
      <p:grpSpPr>
        <a:xfrm>
          <a:off x="0" y="0"/>
          <a:ext cx="0" cy="0"/>
          <a:chOff x="0" y="0"/>
          <a:chExt cx="0" cy="0"/>
        </a:xfrm>
      </p:grpSpPr>
      <p:pic>
        <p:nvPicPr>
          <p:cNvPr descr=" " id="160" name="Google Shape;160;g2e9a2f4343f_0_137"/>
          <p:cNvPicPr preferRelativeResize="0"/>
          <p:nvPr/>
        </p:nvPicPr>
        <p:blipFill rotWithShape="1">
          <a:blip r:embed="rId3">
            <a:alphaModFix/>
          </a:blip>
          <a:srcRect b="0" l="0" r="0" t="0"/>
          <a:stretch/>
        </p:blipFill>
        <p:spPr>
          <a:xfrm>
            <a:off x="0" y="-1143000"/>
            <a:ext cx="8637080" cy="8001000"/>
          </a:xfrm>
          <a:prstGeom prst="rect">
            <a:avLst/>
          </a:prstGeom>
          <a:noFill/>
          <a:ln>
            <a:noFill/>
          </a:ln>
        </p:spPr>
      </p:pic>
      <p:pic>
        <p:nvPicPr>
          <p:cNvPr descr=" " id="161" name="Google Shape;161;g2e9a2f4343f_0_137"/>
          <p:cNvPicPr preferRelativeResize="0"/>
          <p:nvPr/>
        </p:nvPicPr>
        <p:blipFill rotWithShape="1">
          <a:blip r:embed="rId4">
            <a:alphaModFix/>
          </a:blip>
          <a:srcRect b="0" l="0" r="0" t="0"/>
          <a:stretch/>
        </p:blipFill>
        <p:spPr>
          <a:xfrm>
            <a:off x="6096762" y="6019800"/>
            <a:ext cx="18290286" cy="9740900"/>
          </a:xfrm>
          <a:prstGeom prst="rect">
            <a:avLst/>
          </a:prstGeom>
          <a:noFill/>
          <a:ln>
            <a:noFill/>
          </a:ln>
        </p:spPr>
      </p:pic>
      <p:sp>
        <p:nvSpPr>
          <p:cNvPr id="162" name="Google Shape;162;g2e9a2f4343f_0_137"/>
          <p:cNvSpPr/>
          <p:nvPr/>
        </p:nvSpPr>
        <p:spPr>
          <a:xfrm>
            <a:off x="2104230" y="1079500"/>
            <a:ext cx="202167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The Magic of Dragons: A Research</a:t>
            </a:r>
            <a:endParaRPr b="0" i="0" sz="8000" u="none" cap="none" strike="noStrike">
              <a:solidFill>
                <a:schemeClr val="dk1"/>
              </a:solidFill>
              <a:latin typeface="Calibri"/>
              <a:ea typeface="Calibri"/>
              <a:cs typeface="Calibri"/>
              <a:sym typeface="Calibri"/>
            </a:endParaRPr>
          </a:p>
        </p:txBody>
      </p:sp>
      <p:sp>
        <p:nvSpPr>
          <p:cNvPr id="163" name="Google Shape;163;g2e9a2f4343f_0_1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4" name="Google Shape;164;g2e9a2f4343f_0_13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65" name="Google Shape;165;g2e9a2f4343f_0_137"/>
          <p:cNvSpPr/>
          <p:nvPr/>
        </p:nvSpPr>
        <p:spPr>
          <a:xfrm>
            <a:off x="2121165" y="3695700"/>
            <a:ext cx="6096900" cy="6096000"/>
          </a:xfrm>
          <a:prstGeom prst="roundRect">
            <a:avLst>
              <a:gd fmla="val 2083350" name="adj"/>
            </a:avLst>
          </a:prstGeom>
          <a:noFill/>
          <a:ln cap="flat" cmpd="sng" w="38100">
            <a:solidFill>
              <a:srgbClr val="3D75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e9a2f4343f_0_137"/>
          <p:cNvSpPr/>
          <p:nvPr/>
        </p:nvSpPr>
        <p:spPr>
          <a:xfrm>
            <a:off x="4356645" y="4889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2e9a2f4343f_0_137"/>
          <p:cNvPicPr preferRelativeResize="0"/>
          <p:nvPr/>
        </p:nvPicPr>
        <p:blipFill rotWithShape="1">
          <a:blip r:embed="rId6">
            <a:alphaModFix/>
          </a:blip>
          <a:srcRect b="0" l="0" r="0" t="0"/>
          <a:stretch/>
        </p:blipFill>
        <p:spPr>
          <a:xfrm>
            <a:off x="4356645" y="4889500"/>
            <a:ext cx="1625803" cy="1625600"/>
          </a:xfrm>
          <a:prstGeom prst="rect">
            <a:avLst/>
          </a:prstGeom>
          <a:noFill/>
          <a:ln>
            <a:noFill/>
          </a:ln>
        </p:spPr>
      </p:pic>
      <p:pic>
        <p:nvPicPr>
          <p:cNvPr descr=" " id="168" name="Google Shape;168;g2e9a2f4343f_0_137"/>
          <p:cNvPicPr preferRelativeResize="0"/>
          <p:nvPr/>
        </p:nvPicPr>
        <p:blipFill rotWithShape="1">
          <a:blip r:embed="rId7">
            <a:alphaModFix/>
          </a:blip>
          <a:srcRect b="0" l="0" r="0" t="0"/>
          <a:stretch/>
        </p:blipFill>
        <p:spPr>
          <a:xfrm>
            <a:off x="4405190" y="5041974"/>
            <a:ext cx="1526082" cy="1378409"/>
          </a:xfrm>
          <a:prstGeom prst="rect">
            <a:avLst/>
          </a:prstGeom>
          <a:noFill/>
          <a:ln>
            <a:noFill/>
          </a:ln>
        </p:spPr>
      </p:pic>
      <p:pic>
        <p:nvPicPr>
          <p:cNvPr descr=" " id="169" name="Google Shape;169;g2e9a2f4343f_0_137"/>
          <p:cNvPicPr preferRelativeResize="0"/>
          <p:nvPr/>
        </p:nvPicPr>
        <p:blipFill rotWithShape="1">
          <a:blip r:embed="rId8">
            <a:alphaModFix/>
          </a:blip>
          <a:srcRect b="0" l="0" r="0" t="0"/>
          <a:stretch/>
        </p:blipFill>
        <p:spPr>
          <a:xfrm>
            <a:off x="4445841" y="5149974"/>
            <a:ext cx="1442619" cy="1228229"/>
          </a:xfrm>
          <a:prstGeom prst="rect">
            <a:avLst/>
          </a:prstGeom>
          <a:noFill/>
          <a:ln>
            <a:noFill/>
          </a:ln>
        </p:spPr>
      </p:pic>
      <p:pic>
        <p:nvPicPr>
          <p:cNvPr descr=" " id="170" name="Google Shape;170;g2e9a2f4343f_0_137"/>
          <p:cNvPicPr preferRelativeResize="0"/>
          <p:nvPr/>
        </p:nvPicPr>
        <p:blipFill rotWithShape="1">
          <a:blip r:embed="rId9">
            <a:alphaModFix/>
          </a:blip>
          <a:srcRect b="0" l="0" r="0" t="0"/>
          <a:stretch/>
        </p:blipFill>
        <p:spPr>
          <a:xfrm>
            <a:off x="4615486" y="5493891"/>
            <a:ext cx="1110390" cy="550887"/>
          </a:xfrm>
          <a:prstGeom prst="rect">
            <a:avLst/>
          </a:prstGeom>
          <a:noFill/>
          <a:ln>
            <a:noFill/>
          </a:ln>
        </p:spPr>
      </p:pic>
      <p:pic>
        <p:nvPicPr>
          <p:cNvPr descr=" " id="171" name="Google Shape;171;g2e9a2f4343f_0_137"/>
          <p:cNvPicPr preferRelativeResize="0"/>
          <p:nvPr/>
        </p:nvPicPr>
        <p:blipFill rotWithShape="1">
          <a:blip r:embed="rId10">
            <a:alphaModFix/>
          </a:blip>
          <a:srcRect b="0" l="0" r="0" t="0"/>
          <a:stretch/>
        </p:blipFill>
        <p:spPr>
          <a:xfrm>
            <a:off x="4782697" y="5639371"/>
            <a:ext cx="763286" cy="224644"/>
          </a:xfrm>
          <a:prstGeom prst="rect">
            <a:avLst/>
          </a:prstGeom>
          <a:noFill/>
          <a:ln>
            <a:noFill/>
          </a:ln>
        </p:spPr>
      </p:pic>
      <p:pic>
        <p:nvPicPr>
          <p:cNvPr descr=" " id="172" name="Google Shape;172;g2e9a2f4343f_0_137"/>
          <p:cNvPicPr preferRelativeResize="0"/>
          <p:nvPr/>
        </p:nvPicPr>
        <p:blipFill rotWithShape="1">
          <a:blip r:embed="rId11">
            <a:alphaModFix/>
          </a:blip>
          <a:srcRect b="0" l="0" r="0" t="0"/>
          <a:stretch/>
        </p:blipFill>
        <p:spPr>
          <a:xfrm>
            <a:off x="4813489" y="5655816"/>
            <a:ext cx="646854" cy="115689"/>
          </a:xfrm>
          <a:prstGeom prst="rect">
            <a:avLst/>
          </a:prstGeom>
          <a:noFill/>
          <a:ln>
            <a:noFill/>
          </a:ln>
        </p:spPr>
      </p:pic>
      <p:pic>
        <p:nvPicPr>
          <p:cNvPr descr=" " id="173" name="Google Shape;173;g2e9a2f4343f_0_137"/>
          <p:cNvPicPr preferRelativeResize="0"/>
          <p:nvPr/>
        </p:nvPicPr>
        <p:blipFill rotWithShape="1">
          <a:blip r:embed="rId12">
            <a:alphaModFix/>
          </a:blip>
          <a:srcRect b="0" l="0" r="0" t="0"/>
          <a:stretch/>
        </p:blipFill>
        <p:spPr>
          <a:xfrm>
            <a:off x="4922138" y="5923260"/>
            <a:ext cx="492410" cy="339105"/>
          </a:xfrm>
          <a:prstGeom prst="rect">
            <a:avLst/>
          </a:prstGeom>
          <a:noFill/>
          <a:ln>
            <a:noFill/>
          </a:ln>
        </p:spPr>
      </p:pic>
      <p:pic>
        <p:nvPicPr>
          <p:cNvPr descr=" " id="174" name="Google Shape;174;g2e9a2f4343f_0_137"/>
          <p:cNvPicPr preferRelativeResize="0"/>
          <p:nvPr/>
        </p:nvPicPr>
        <p:blipFill rotWithShape="1">
          <a:blip r:embed="rId13">
            <a:alphaModFix/>
          </a:blip>
          <a:srcRect b="0" l="0" r="0" t="0"/>
          <a:stretch/>
        </p:blipFill>
        <p:spPr>
          <a:xfrm>
            <a:off x="5114039" y="6151885"/>
            <a:ext cx="106438" cy="68672"/>
          </a:xfrm>
          <a:prstGeom prst="rect">
            <a:avLst/>
          </a:prstGeom>
          <a:noFill/>
          <a:ln>
            <a:noFill/>
          </a:ln>
        </p:spPr>
      </p:pic>
      <p:sp>
        <p:nvSpPr>
          <p:cNvPr id="175" name="Google Shape;175;g2e9a2f4343f_0_137"/>
          <p:cNvSpPr/>
          <p:nvPr/>
        </p:nvSpPr>
        <p:spPr>
          <a:xfrm>
            <a:off x="2273584" y="6819900"/>
            <a:ext cx="57918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e9a2f4343f_0_137"/>
          <p:cNvSpPr/>
          <p:nvPr/>
        </p:nvSpPr>
        <p:spPr>
          <a:xfrm>
            <a:off x="2171971" y="6819900"/>
            <a:ext cx="5995200" cy="198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Sighting</a:t>
            </a:r>
            <a:endParaRPr b="0" i="0" sz="4800" u="none" cap="none" strike="noStrike">
              <a:solidFill>
                <a:schemeClr val="dk1"/>
              </a:solidFill>
              <a:latin typeface="Calibri"/>
              <a:ea typeface="Calibri"/>
              <a:cs typeface="Calibri"/>
              <a:sym typeface="Calibri"/>
            </a:endParaRPr>
          </a:p>
        </p:txBody>
      </p:sp>
      <p:sp>
        <p:nvSpPr>
          <p:cNvPr id="177" name="Google Shape;177;g2e9a2f4343f_0_137"/>
          <p:cNvSpPr/>
          <p:nvPr/>
        </p:nvSpPr>
        <p:spPr>
          <a:xfrm>
            <a:off x="9145143" y="3695700"/>
            <a:ext cx="6096900" cy="6096000"/>
          </a:xfrm>
          <a:prstGeom prst="roundRect">
            <a:avLst>
              <a:gd fmla="val 2083350" name="adj"/>
            </a:avLst>
          </a:prstGeom>
          <a:noFill/>
          <a:ln cap="flat" cmpd="sng" w="38100">
            <a:solidFill>
              <a:srgbClr val="3D75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e9a2f4343f_0_137"/>
          <p:cNvSpPr/>
          <p:nvPr/>
        </p:nvSpPr>
        <p:spPr>
          <a:xfrm>
            <a:off x="11380622" y="4889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e9a2f4343f_0_137"/>
          <p:cNvPicPr preferRelativeResize="0"/>
          <p:nvPr/>
        </p:nvPicPr>
        <p:blipFill rotWithShape="1">
          <a:blip r:embed="rId6">
            <a:alphaModFix/>
          </a:blip>
          <a:srcRect b="0" l="0" r="0" t="0"/>
          <a:stretch/>
        </p:blipFill>
        <p:spPr>
          <a:xfrm>
            <a:off x="11380622" y="4889500"/>
            <a:ext cx="1625803" cy="1625600"/>
          </a:xfrm>
          <a:prstGeom prst="rect">
            <a:avLst/>
          </a:prstGeom>
          <a:noFill/>
          <a:ln>
            <a:noFill/>
          </a:ln>
        </p:spPr>
      </p:pic>
      <p:pic>
        <p:nvPicPr>
          <p:cNvPr descr=" " id="180" name="Google Shape;180;g2e9a2f4343f_0_137"/>
          <p:cNvPicPr preferRelativeResize="0"/>
          <p:nvPr/>
        </p:nvPicPr>
        <p:blipFill rotWithShape="1">
          <a:blip r:embed="rId14">
            <a:alphaModFix/>
          </a:blip>
          <a:srcRect b="0" l="0" r="0" t="0"/>
          <a:stretch/>
        </p:blipFill>
        <p:spPr>
          <a:xfrm>
            <a:off x="11543870" y="4968875"/>
            <a:ext cx="1406670" cy="1466850"/>
          </a:xfrm>
          <a:prstGeom prst="rect">
            <a:avLst/>
          </a:prstGeom>
          <a:noFill/>
          <a:ln>
            <a:noFill/>
          </a:ln>
        </p:spPr>
      </p:pic>
      <p:sp>
        <p:nvSpPr>
          <p:cNvPr id="181" name="Google Shape;181;g2e9a2f4343f_0_137"/>
          <p:cNvSpPr/>
          <p:nvPr/>
        </p:nvSpPr>
        <p:spPr>
          <a:xfrm>
            <a:off x="9297562" y="6819900"/>
            <a:ext cx="57918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e9a2f4343f_0_137"/>
          <p:cNvSpPr/>
          <p:nvPr/>
        </p:nvSpPr>
        <p:spPr>
          <a:xfrm>
            <a:off x="9195949" y="6819900"/>
            <a:ext cx="5995200" cy="198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Taming</a:t>
            </a:r>
            <a:endParaRPr b="0" i="0" sz="4800" u="none" cap="none" strike="noStrike">
              <a:solidFill>
                <a:schemeClr val="dk1"/>
              </a:solidFill>
              <a:latin typeface="Calibri"/>
              <a:ea typeface="Calibri"/>
              <a:cs typeface="Calibri"/>
              <a:sym typeface="Calibri"/>
            </a:endParaRPr>
          </a:p>
        </p:txBody>
      </p:sp>
      <p:sp>
        <p:nvSpPr>
          <p:cNvPr id="183" name="Google Shape;183;g2e9a2f4343f_0_137"/>
          <p:cNvSpPr/>
          <p:nvPr/>
        </p:nvSpPr>
        <p:spPr>
          <a:xfrm>
            <a:off x="16169121" y="3695700"/>
            <a:ext cx="6096900" cy="6096000"/>
          </a:xfrm>
          <a:prstGeom prst="roundRect">
            <a:avLst>
              <a:gd fmla="val 2083350" name="adj"/>
            </a:avLst>
          </a:prstGeom>
          <a:noFill/>
          <a:ln cap="flat" cmpd="sng" w="38100">
            <a:solidFill>
              <a:srgbClr val="3D75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e9a2f4343f_0_137"/>
          <p:cNvSpPr/>
          <p:nvPr/>
        </p:nvSpPr>
        <p:spPr>
          <a:xfrm>
            <a:off x="18404600" y="4889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e9a2f4343f_0_137"/>
          <p:cNvPicPr preferRelativeResize="0"/>
          <p:nvPr/>
        </p:nvPicPr>
        <p:blipFill rotWithShape="1">
          <a:blip r:embed="rId6">
            <a:alphaModFix/>
          </a:blip>
          <a:srcRect b="0" l="0" r="0" t="0"/>
          <a:stretch/>
        </p:blipFill>
        <p:spPr>
          <a:xfrm>
            <a:off x="18404600" y="4889500"/>
            <a:ext cx="1625803" cy="1625600"/>
          </a:xfrm>
          <a:prstGeom prst="rect">
            <a:avLst/>
          </a:prstGeom>
          <a:noFill/>
          <a:ln>
            <a:noFill/>
          </a:ln>
        </p:spPr>
      </p:pic>
      <p:pic>
        <p:nvPicPr>
          <p:cNvPr descr=" " id="186" name="Google Shape;186;g2e9a2f4343f_0_137"/>
          <p:cNvPicPr preferRelativeResize="0"/>
          <p:nvPr/>
        </p:nvPicPr>
        <p:blipFill rotWithShape="1">
          <a:blip r:embed="rId15">
            <a:alphaModFix/>
          </a:blip>
          <a:srcRect b="0" l="0" r="0" t="0"/>
          <a:stretch/>
        </p:blipFill>
        <p:spPr>
          <a:xfrm>
            <a:off x="18461757" y="4977445"/>
            <a:ext cx="1263569" cy="1475308"/>
          </a:xfrm>
          <a:prstGeom prst="rect">
            <a:avLst/>
          </a:prstGeom>
          <a:noFill/>
          <a:ln>
            <a:noFill/>
          </a:ln>
        </p:spPr>
      </p:pic>
      <p:sp>
        <p:nvSpPr>
          <p:cNvPr id="187" name="Google Shape;187;g2e9a2f4343f_0_137"/>
          <p:cNvSpPr/>
          <p:nvPr/>
        </p:nvSpPr>
        <p:spPr>
          <a:xfrm>
            <a:off x="16321540" y="6819900"/>
            <a:ext cx="57918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e9a2f4343f_0_137"/>
          <p:cNvSpPr/>
          <p:nvPr/>
        </p:nvSpPr>
        <p:spPr>
          <a:xfrm>
            <a:off x="16219927" y="6819900"/>
            <a:ext cx="5995200" cy="198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Seeing</a:t>
            </a:r>
            <a:endParaRPr b="0" i="0" sz="4800" u="none" cap="none" strike="noStrike">
              <a:solidFill>
                <a:schemeClr val="dk1"/>
              </a:solidFill>
              <a:latin typeface="Calibri"/>
              <a:ea typeface="Calibri"/>
              <a:cs typeface="Calibri"/>
              <a:sym typeface="Calibri"/>
            </a:endParaRPr>
          </a:p>
        </p:txBody>
      </p:sp>
      <p:sp>
        <p:nvSpPr>
          <p:cNvPr id="189" name="Google Shape;189;g2e9a2f4343f_0_137"/>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e9a2f4343f_0_137"/>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e9a2f4343f_0_137"/>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2" name="Google Shape;192;g2e9a2f4343f_0_137"/>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e9a2f4343f_0_137"/>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e9a2f4343f_0_137"/>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5" name="Google Shape;195;g2e9a2f4343f_0_137"/>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e9a2f4343f_0_137"/>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e9a2f4343f_0_137"/>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E47C"/>
        </a:solidFill>
      </p:bgPr>
    </p:bg>
    <p:spTree>
      <p:nvGrpSpPr>
        <p:cNvPr id="202" name="Shape 202"/>
        <p:cNvGrpSpPr/>
        <p:nvPr/>
      </p:nvGrpSpPr>
      <p:grpSpPr>
        <a:xfrm>
          <a:off x="0" y="0"/>
          <a:ext cx="0" cy="0"/>
          <a:chOff x="0" y="0"/>
          <a:chExt cx="0" cy="0"/>
        </a:xfrm>
      </p:grpSpPr>
      <p:pic>
        <p:nvPicPr>
          <p:cNvPr descr=" " id="203" name="Google Shape;203;g2e9a2f4343f_0_179"/>
          <p:cNvPicPr preferRelativeResize="0"/>
          <p:nvPr/>
        </p:nvPicPr>
        <p:blipFill rotWithShape="1">
          <a:blip r:embed="rId3">
            <a:alphaModFix/>
          </a:blip>
          <a:srcRect b="0" l="0" r="0" t="0"/>
          <a:stretch/>
        </p:blipFill>
        <p:spPr>
          <a:xfrm>
            <a:off x="0" y="4381500"/>
            <a:ext cx="9996149" cy="11531600"/>
          </a:xfrm>
          <a:prstGeom prst="rect">
            <a:avLst/>
          </a:prstGeom>
          <a:noFill/>
          <a:ln>
            <a:noFill/>
          </a:ln>
        </p:spPr>
      </p:pic>
      <p:pic>
        <p:nvPicPr>
          <p:cNvPr descr=" " id="204" name="Google Shape;204;g2e9a2f4343f_0_179"/>
          <p:cNvPicPr preferRelativeResize="0"/>
          <p:nvPr/>
        </p:nvPicPr>
        <p:blipFill rotWithShape="1">
          <a:blip r:embed="rId4">
            <a:alphaModFix/>
          </a:blip>
          <a:srcRect b="0" l="0" r="0" t="0"/>
          <a:stretch/>
        </p:blipFill>
        <p:spPr>
          <a:xfrm>
            <a:off x="18125165" y="-1054100"/>
            <a:ext cx="6261883" cy="6756400"/>
          </a:xfrm>
          <a:prstGeom prst="rect">
            <a:avLst/>
          </a:prstGeom>
          <a:noFill/>
          <a:ln>
            <a:noFill/>
          </a:ln>
        </p:spPr>
      </p:pic>
      <p:sp>
        <p:nvSpPr>
          <p:cNvPr id="205" name="Google Shape;205;g2e9a2f4343f_0_1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e9a2f4343f_0_17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7" name="Google Shape;207;g2e9a2f4343f_0_179"/>
          <p:cNvSpPr/>
          <p:nvPr/>
        </p:nvSpPr>
        <p:spPr>
          <a:xfrm>
            <a:off x="1778222" y="469900"/>
            <a:ext cx="6029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tick"/>
              <a:buNone/>
            </a:pPr>
            <a:r>
              <a:rPr b="0" i="0" lang="en-US" sz="8000" u="none" cap="none" strike="noStrike">
                <a:solidFill>
                  <a:srgbClr val="272727"/>
                </a:solidFill>
                <a:latin typeface="Stick"/>
                <a:ea typeface="Stick"/>
                <a:cs typeface="Stick"/>
                <a:sym typeface="Stick"/>
              </a:rPr>
              <a:t>Pricing Plan</a:t>
            </a:r>
            <a:endParaRPr b="0" i="0" sz="8000" u="none" cap="none" strike="noStrike">
              <a:solidFill>
                <a:schemeClr val="dk1"/>
              </a:solidFill>
              <a:latin typeface="Calibri"/>
              <a:ea typeface="Calibri"/>
              <a:cs typeface="Calibri"/>
              <a:sym typeface="Calibri"/>
            </a:endParaRPr>
          </a:p>
        </p:txBody>
      </p:sp>
      <p:sp>
        <p:nvSpPr>
          <p:cNvPr id="208" name="Google Shape;208;g2e9a2f4343f_0_179"/>
          <p:cNvSpPr/>
          <p:nvPr/>
        </p:nvSpPr>
        <p:spPr>
          <a:xfrm>
            <a:off x="1778222" y="2286000"/>
            <a:ext cx="20843400" cy="1051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e9a2f4343f_0_179"/>
          <p:cNvSpPr/>
          <p:nvPr/>
        </p:nvSpPr>
        <p:spPr>
          <a:xfrm>
            <a:off x="1778222" y="2286000"/>
            <a:ext cx="6439800" cy="10515600"/>
          </a:xfrm>
          <a:prstGeom prst="rect">
            <a:avLst/>
          </a:prstGeom>
          <a:noFill/>
          <a:ln cap="flat" cmpd="sng" w="25400">
            <a:solidFill>
              <a:srgbClr val="3D75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e9a2f4343f_0_179"/>
          <p:cNvSpPr/>
          <p:nvPr/>
        </p:nvSpPr>
        <p:spPr>
          <a:xfrm>
            <a:off x="4185173" y="2743200"/>
            <a:ext cx="1625700" cy="1625700"/>
          </a:xfrm>
          <a:prstGeom prst="roundRect">
            <a:avLst>
              <a:gd fmla="val 78188" name="adj"/>
            </a:avLst>
          </a:prstGeom>
          <a:solidFill>
            <a:srgbClr val="3D75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e9a2f4343f_0_179"/>
          <p:cNvPicPr preferRelativeResize="0"/>
          <p:nvPr/>
        </p:nvPicPr>
        <p:blipFill rotWithShape="1">
          <a:blip r:embed="rId6">
            <a:alphaModFix/>
          </a:blip>
          <a:srcRect b="0" l="0" r="0" t="0"/>
          <a:stretch/>
        </p:blipFill>
        <p:spPr>
          <a:xfrm>
            <a:off x="4490011" y="3048000"/>
            <a:ext cx="1016127" cy="1016000"/>
          </a:xfrm>
          <a:prstGeom prst="rect">
            <a:avLst/>
          </a:prstGeom>
          <a:noFill/>
          <a:ln>
            <a:noFill/>
          </a:ln>
        </p:spPr>
      </p:pic>
      <p:pic>
        <p:nvPicPr>
          <p:cNvPr descr=" " id="212" name="Google Shape;212;g2e9a2f4343f_0_179"/>
          <p:cNvPicPr preferRelativeResize="0"/>
          <p:nvPr/>
        </p:nvPicPr>
        <p:blipFill rotWithShape="1">
          <a:blip r:embed="rId7">
            <a:alphaModFix/>
          </a:blip>
          <a:srcRect b="0" l="0" r="0" t="0"/>
          <a:stretch/>
        </p:blipFill>
        <p:spPr>
          <a:xfrm>
            <a:off x="4670612" y="3111500"/>
            <a:ext cx="654926" cy="889000"/>
          </a:xfrm>
          <a:prstGeom prst="rect">
            <a:avLst/>
          </a:prstGeom>
          <a:noFill/>
          <a:ln>
            <a:noFill/>
          </a:ln>
        </p:spPr>
      </p:pic>
      <p:sp>
        <p:nvSpPr>
          <p:cNvPr id="213" name="Google Shape;213;g2e9a2f4343f_0_179"/>
          <p:cNvSpPr/>
          <p:nvPr/>
        </p:nvSpPr>
        <p:spPr>
          <a:xfrm>
            <a:off x="4128016" y="4673600"/>
            <a:ext cx="174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7556"/>
              </a:buClr>
              <a:buSzPts val="4800"/>
              <a:buFont typeface="Stick"/>
              <a:buNone/>
            </a:pPr>
            <a:r>
              <a:rPr b="0" i="0" lang="en-US" sz="4800" u="none" cap="none" strike="noStrike">
                <a:solidFill>
                  <a:srgbClr val="3D7556"/>
                </a:solidFill>
                <a:latin typeface="Stick"/>
                <a:ea typeface="Stick"/>
                <a:cs typeface="Stick"/>
                <a:sym typeface="Stick"/>
              </a:rPr>
              <a:t>Basic</a:t>
            </a:r>
            <a:endParaRPr b="0" i="0" sz="4800" u="none" cap="none" strike="noStrike">
              <a:solidFill>
                <a:schemeClr val="dk1"/>
              </a:solidFill>
              <a:latin typeface="Calibri"/>
              <a:ea typeface="Calibri"/>
              <a:cs typeface="Calibri"/>
              <a:sym typeface="Calibri"/>
            </a:endParaRPr>
          </a:p>
        </p:txBody>
      </p:sp>
      <p:sp>
        <p:nvSpPr>
          <p:cNvPr id="214" name="Google Shape;214;g2e9a2f4343f_0_179"/>
          <p:cNvSpPr/>
          <p:nvPr/>
        </p:nvSpPr>
        <p:spPr>
          <a:xfrm>
            <a:off x="2235479"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2e9a2f4343f_0_179"/>
          <p:cNvSpPr/>
          <p:nvPr/>
        </p:nvSpPr>
        <p:spPr>
          <a:xfrm>
            <a:off x="3321465" y="11455400"/>
            <a:ext cx="3353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$10/month</a:t>
            </a:r>
            <a:endParaRPr b="0" i="0" sz="4800" u="none" cap="none" strike="noStrike">
              <a:solidFill>
                <a:schemeClr val="dk1"/>
              </a:solidFill>
              <a:latin typeface="Calibri"/>
              <a:ea typeface="Calibri"/>
              <a:cs typeface="Calibri"/>
              <a:sym typeface="Calibri"/>
            </a:endParaRPr>
          </a:p>
        </p:txBody>
      </p:sp>
      <p:sp>
        <p:nvSpPr>
          <p:cNvPr id="216" name="Google Shape;216;g2e9a2f4343f_0_179"/>
          <p:cNvSpPr/>
          <p:nvPr/>
        </p:nvSpPr>
        <p:spPr>
          <a:xfrm>
            <a:off x="8980022" y="2286000"/>
            <a:ext cx="6439800" cy="10515600"/>
          </a:xfrm>
          <a:prstGeom prst="rect">
            <a:avLst/>
          </a:prstGeom>
          <a:noFill/>
          <a:ln cap="flat" cmpd="sng" w="25400">
            <a:solidFill>
              <a:srgbClr val="3D75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e9a2f4343f_0_179"/>
          <p:cNvSpPr/>
          <p:nvPr/>
        </p:nvSpPr>
        <p:spPr>
          <a:xfrm>
            <a:off x="11386973" y="2743200"/>
            <a:ext cx="1625700" cy="1625700"/>
          </a:xfrm>
          <a:prstGeom prst="roundRect">
            <a:avLst>
              <a:gd fmla="val 78188" name="adj"/>
            </a:avLst>
          </a:prstGeom>
          <a:solidFill>
            <a:srgbClr val="3D75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e9a2f4343f_0_179"/>
          <p:cNvPicPr preferRelativeResize="0"/>
          <p:nvPr/>
        </p:nvPicPr>
        <p:blipFill rotWithShape="1">
          <a:blip r:embed="rId6">
            <a:alphaModFix/>
          </a:blip>
          <a:srcRect b="0" l="0" r="0" t="0"/>
          <a:stretch/>
        </p:blipFill>
        <p:spPr>
          <a:xfrm>
            <a:off x="11691811" y="3048000"/>
            <a:ext cx="1016127" cy="1016000"/>
          </a:xfrm>
          <a:prstGeom prst="rect">
            <a:avLst/>
          </a:prstGeom>
          <a:noFill/>
          <a:ln>
            <a:noFill/>
          </a:ln>
        </p:spPr>
      </p:pic>
      <p:pic>
        <p:nvPicPr>
          <p:cNvPr descr=" " id="219" name="Google Shape;219;g2e9a2f4343f_0_179"/>
          <p:cNvPicPr preferRelativeResize="0"/>
          <p:nvPr/>
        </p:nvPicPr>
        <p:blipFill rotWithShape="1">
          <a:blip r:embed="rId8">
            <a:alphaModFix/>
          </a:blip>
          <a:srcRect b="0" l="0" r="0" t="0"/>
          <a:stretch/>
        </p:blipFill>
        <p:spPr>
          <a:xfrm>
            <a:off x="11789092" y="3167112"/>
            <a:ext cx="821569" cy="777825"/>
          </a:xfrm>
          <a:prstGeom prst="rect">
            <a:avLst/>
          </a:prstGeom>
          <a:noFill/>
          <a:ln>
            <a:noFill/>
          </a:ln>
        </p:spPr>
      </p:pic>
      <p:sp>
        <p:nvSpPr>
          <p:cNvPr id="220" name="Google Shape;220;g2e9a2f4343f_0_179"/>
          <p:cNvSpPr/>
          <p:nvPr/>
        </p:nvSpPr>
        <p:spPr>
          <a:xfrm>
            <a:off x="11475884" y="4673600"/>
            <a:ext cx="144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7556"/>
              </a:buClr>
              <a:buSzPts val="4800"/>
              <a:buFont typeface="Stick"/>
              <a:buNone/>
            </a:pPr>
            <a:r>
              <a:rPr b="0" i="0" lang="en-US" sz="4800" u="none" cap="none" strike="noStrike">
                <a:solidFill>
                  <a:srgbClr val="3D7556"/>
                </a:solidFill>
                <a:latin typeface="Stick"/>
                <a:ea typeface="Stick"/>
                <a:cs typeface="Stick"/>
                <a:sym typeface="Stick"/>
              </a:rPr>
              <a:t>Elite</a:t>
            </a:r>
            <a:endParaRPr b="0" i="0" sz="4800" u="none" cap="none" strike="noStrike">
              <a:solidFill>
                <a:schemeClr val="dk1"/>
              </a:solidFill>
              <a:latin typeface="Calibri"/>
              <a:ea typeface="Calibri"/>
              <a:cs typeface="Calibri"/>
              <a:sym typeface="Calibri"/>
            </a:endParaRPr>
          </a:p>
        </p:txBody>
      </p:sp>
      <p:sp>
        <p:nvSpPr>
          <p:cNvPr id="221" name="Google Shape;221;g2e9a2f4343f_0_179"/>
          <p:cNvSpPr/>
          <p:nvPr/>
        </p:nvSpPr>
        <p:spPr>
          <a:xfrm>
            <a:off x="9437280"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2" name="Google Shape;222;g2e9a2f4343f_0_179"/>
          <p:cNvSpPr/>
          <p:nvPr/>
        </p:nvSpPr>
        <p:spPr>
          <a:xfrm>
            <a:off x="10523265" y="11455400"/>
            <a:ext cx="3353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$50/month</a:t>
            </a:r>
            <a:endParaRPr b="0" i="0" sz="4800" u="none" cap="none" strike="noStrike">
              <a:solidFill>
                <a:schemeClr val="dk1"/>
              </a:solidFill>
              <a:latin typeface="Calibri"/>
              <a:ea typeface="Calibri"/>
              <a:cs typeface="Calibri"/>
              <a:sym typeface="Calibri"/>
            </a:endParaRPr>
          </a:p>
        </p:txBody>
      </p:sp>
      <p:sp>
        <p:nvSpPr>
          <p:cNvPr id="223" name="Google Shape;223;g2e9a2f4343f_0_179"/>
          <p:cNvSpPr/>
          <p:nvPr/>
        </p:nvSpPr>
        <p:spPr>
          <a:xfrm>
            <a:off x="16181822" y="2286000"/>
            <a:ext cx="6439800" cy="10515600"/>
          </a:xfrm>
          <a:prstGeom prst="rect">
            <a:avLst/>
          </a:prstGeom>
          <a:noFill/>
          <a:ln cap="flat" cmpd="sng" w="25400">
            <a:solidFill>
              <a:srgbClr val="3D755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e9a2f4343f_0_179"/>
          <p:cNvSpPr/>
          <p:nvPr/>
        </p:nvSpPr>
        <p:spPr>
          <a:xfrm>
            <a:off x="18588773" y="2743200"/>
            <a:ext cx="1625700" cy="1625700"/>
          </a:xfrm>
          <a:prstGeom prst="roundRect">
            <a:avLst>
              <a:gd fmla="val 78188" name="adj"/>
            </a:avLst>
          </a:prstGeom>
          <a:solidFill>
            <a:srgbClr val="3D75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g2e9a2f4343f_0_179"/>
          <p:cNvPicPr preferRelativeResize="0"/>
          <p:nvPr/>
        </p:nvPicPr>
        <p:blipFill rotWithShape="1">
          <a:blip r:embed="rId6">
            <a:alphaModFix/>
          </a:blip>
          <a:srcRect b="0" l="0" r="0" t="0"/>
          <a:stretch/>
        </p:blipFill>
        <p:spPr>
          <a:xfrm>
            <a:off x="18893611" y="3048000"/>
            <a:ext cx="1016127" cy="1016000"/>
          </a:xfrm>
          <a:prstGeom prst="rect">
            <a:avLst/>
          </a:prstGeom>
          <a:noFill/>
          <a:ln>
            <a:noFill/>
          </a:ln>
        </p:spPr>
      </p:pic>
      <p:pic>
        <p:nvPicPr>
          <p:cNvPr descr=" " id="226" name="Google Shape;226;g2e9a2f4343f_0_179"/>
          <p:cNvPicPr preferRelativeResize="0"/>
          <p:nvPr/>
        </p:nvPicPr>
        <p:blipFill rotWithShape="1">
          <a:blip r:embed="rId9">
            <a:alphaModFix/>
          </a:blip>
          <a:srcRect b="0" l="0" r="0" t="0"/>
          <a:stretch/>
        </p:blipFill>
        <p:spPr>
          <a:xfrm>
            <a:off x="19020627" y="3206750"/>
            <a:ext cx="762095" cy="698500"/>
          </a:xfrm>
          <a:prstGeom prst="rect">
            <a:avLst/>
          </a:prstGeom>
          <a:noFill/>
          <a:ln>
            <a:noFill/>
          </a:ln>
        </p:spPr>
      </p:pic>
      <p:sp>
        <p:nvSpPr>
          <p:cNvPr id="227" name="Google Shape;227;g2e9a2f4343f_0_179"/>
          <p:cNvSpPr/>
          <p:nvPr/>
        </p:nvSpPr>
        <p:spPr>
          <a:xfrm>
            <a:off x="17826678" y="4673600"/>
            <a:ext cx="315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D7556"/>
              </a:buClr>
              <a:buSzPts val="4800"/>
              <a:buFont typeface="Stick"/>
              <a:buNone/>
            </a:pPr>
            <a:r>
              <a:rPr b="0" i="0" lang="en-US" sz="4800" u="none" cap="none" strike="noStrike">
                <a:solidFill>
                  <a:srgbClr val="3D7556"/>
                </a:solidFill>
                <a:latin typeface="Stick"/>
                <a:ea typeface="Stick"/>
                <a:cs typeface="Stick"/>
                <a:sym typeface="Stick"/>
              </a:rPr>
              <a:t>Legendary</a:t>
            </a:r>
            <a:endParaRPr b="0" i="0" sz="4800" u="none" cap="none" strike="noStrike">
              <a:solidFill>
                <a:schemeClr val="dk1"/>
              </a:solidFill>
              <a:latin typeface="Calibri"/>
              <a:ea typeface="Calibri"/>
              <a:cs typeface="Calibri"/>
              <a:sym typeface="Calibri"/>
            </a:endParaRPr>
          </a:p>
        </p:txBody>
      </p:sp>
      <p:sp>
        <p:nvSpPr>
          <p:cNvPr id="228" name="Google Shape;228;g2e9a2f4343f_0_179"/>
          <p:cNvSpPr/>
          <p:nvPr/>
        </p:nvSpPr>
        <p:spPr>
          <a:xfrm>
            <a:off x="16639080"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9" name="Google Shape;229;g2e9a2f4343f_0_179"/>
          <p:cNvSpPr/>
          <p:nvPr/>
        </p:nvSpPr>
        <p:spPr>
          <a:xfrm>
            <a:off x="17515489" y="11455400"/>
            <a:ext cx="37725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tick"/>
              <a:buNone/>
            </a:pPr>
            <a:r>
              <a:rPr b="0" i="0" lang="en-US" sz="4800" u="none" cap="none" strike="noStrike">
                <a:solidFill>
                  <a:srgbClr val="0E0E0E"/>
                </a:solidFill>
                <a:latin typeface="Stick"/>
                <a:ea typeface="Stick"/>
                <a:cs typeface="Stick"/>
                <a:sym typeface="Stick"/>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2024-07-02T10:04:38Z</dcterms:created>
  <dc:creator>PptxGenJS</dc:creator>
</cp:coreProperties>
</file>