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Inter"/>
      <p:regular r:id="rId29"/>
      <p:bold r:id="rId30"/>
      <p:italic r:id="rId31"/>
      <p:boldItalic r:id="rId32"/>
    </p:embeddedFont>
    <p:embeddedFont>
      <p:font typeface="Poppins"/>
      <p:regular r:id="rId33"/>
      <p:bold r:id="rId34"/>
      <p:italic r:id="rId35"/>
      <p:boldItalic r:id="rId36"/>
    </p:embeddedFont>
    <p:embeddedFont>
      <p:font typeface="Lato"/>
      <p:regular r:id="rId37"/>
      <p:bold r:id="rId38"/>
      <p:italic r:id="rId39"/>
      <p:boldItalic r:id="rId40"/>
    </p:embeddedFont>
    <p:embeddedFont>
      <p:font typeface="Stick"/>
      <p:regular r:id="rId41"/>
    </p:embeddedFont>
    <p:embeddedFont>
      <p:font typeface="Poppins SemiBold"/>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hZNGMS4Dc0LY9j4ssERfeOf/o2k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20" Type="http://schemas.openxmlformats.org/officeDocument/2006/relationships/slide" Target="slides/slide16.xml"/><Relationship Id="rId42" Type="http://schemas.openxmlformats.org/officeDocument/2006/relationships/font" Target="fonts/PoppinsSemiBold-regular.fntdata"/><Relationship Id="rId41" Type="http://schemas.openxmlformats.org/officeDocument/2006/relationships/font" Target="fonts/Stick-regular.fntdata"/><Relationship Id="rId22" Type="http://schemas.openxmlformats.org/officeDocument/2006/relationships/slide" Target="slides/slide18.xml"/><Relationship Id="rId44" Type="http://schemas.openxmlformats.org/officeDocument/2006/relationships/font" Target="fonts/PoppinsSemiBold-italic.fntdata"/><Relationship Id="rId21" Type="http://schemas.openxmlformats.org/officeDocument/2006/relationships/slide" Target="slides/slide17.xml"/><Relationship Id="rId43" Type="http://schemas.openxmlformats.org/officeDocument/2006/relationships/font" Target="fonts/PoppinsSemiBold-bold.fntdata"/><Relationship Id="rId24" Type="http://schemas.openxmlformats.org/officeDocument/2006/relationships/slide" Target="slides/slide20.xml"/><Relationship Id="rId46" Type="http://customschemas.google.com/relationships/presentationmetadata" Target="metadata"/><Relationship Id="rId23" Type="http://schemas.openxmlformats.org/officeDocument/2006/relationships/slide" Target="slides/slide19.xml"/><Relationship Id="rId45" Type="http://schemas.openxmlformats.org/officeDocument/2006/relationships/font" Target="fonts/PoppinsSemiBold-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Inter-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italic.fntdata"/><Relationship Id="rId30" Type="http://schemas.openxmlformats.org/officeDocument/2006/relationships/font" Target="fonts/Inter-bold.fntdata"/><Relationship Id="rId11" Type="http://schemas.openxmlformats.org/officeDocument/2006/relationships/slide" Target="slides/slide7.xml"/><Relationship Id="rId33" Type="http://schemas.openxmlformats.org/officeDocument/2006/relationships/font" Target="fonts/Poppins-regular.fntdata"/><Relationship Id="rId10" Type="http://schemas.openxmlformats.org/officeDocument/2006/relationships/slide" Target="slides/slide6.xml"/><Relationship Id="rId32" Type="http://schemas.openxmlformats.org/officeDocument/2006/relationships/font" Target="fonts/Inter-boldItalic.fntdata"/><Relationship Id="rId13" Type="http://schemas.openxmlformats.org/officeDocument/2006/relationships/slide" Target="slides/slide9.xml"/><Relationship Id="rId35" Type="http://schemas.openxmlformats.org/officeDocument/2006/relationships/font" Target="fonts/Poppins-italic.fntdata"/><Relationship Id="rId12" Type="http://schemas.openxmlformats.org/officeDocument/2006/relationships/slide" Target="slides/slide8.xml"/><Relationship Id="rId34" Type="http://schemas.openxmlformats.org/officeDocument/2006/relationships/font" Target="fonts/Poppins-bold.fntdata"/><Relationship Id="rId15" Type="http://schemas.openxmlformats.org/officeDocument/2006/relationships/slide" Target="slides/slide11.xml"/><Relationship Id="rId37" Type="http://schemas.openxmlformats.org/officeDocument/2006/relationships/font" Target="fonts/Lato-regular.fntdata"/><Relationship Id="rId14" Type="http://schemas.openxmlformats.org/officeDocument/2006/relationships/slide" Target="slides/slide10.xml"/><Relationship Id="rId36" Type="http://schemas.openxmlformats.org/officeDocument/2006/relationships/font" Target="fonts/Poppins-boldItalic.fntdata"/><Relationship Id="rId17" Type="http://schemas.openxmlformats.org/officeDocument/2006/relationships/slide" Target="slides/slide13.xml"/><Relationship Id="rId39" Type="http://schemas.openxmlformats.org/officeDocument/2006/relationships/font" Target="fonts/Lato-italic.fntdata"/><Relationship Id="rId16" Type="http://schemas.openxmlformats.org/officeDocument/2006/relationships/slide" Target="slides/slide12.xml"/><Relationship Id="rId38" Type="http://schemas.openxmlformats.org/officeDocument/2006/relationships/font" Target="fonts/Lato-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 name="Google Shape;4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 name="Google Shape;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2" name="Google Shape;41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7.png"/><Relationship Id="rId6"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6.png"/><Relationship Id="rId4" Type="http://schemas.openxmlformats.org/officeDocument/2006/relationships/image" Target="../media/image21.pn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26.png"/><Relationship Id="rId7" Type="http://schemas.openxmlformats.org/officeDocument/2006/relationships/image" Target="../media/image18.png"/><Relationship Id="rId8"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28.png"/><Relationship Id="rId8"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6.png"/><Relationship Id="rId4"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44.png"/><Relationship Id="rId7" Type="http://schemas.openxmlformats.org/officeDocument/2006/relationships/image" Target="../media/image40.png"/><Relationship Id="rId8" Type="http://schemas.openxmlformats.org/officeDocument/2006/relationships/image" Target="../media/image4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image" Target="../media/image37.png"/><Relationship Id="rId7" Type="http://schemas.openxmlformats.org/officeDocument/2006/relationships/image" Target="../media/image46.png"/><Relationship Id="rId8"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6.png"/><Relationship Id="rId4" Type="http://schemas.openxmlformats.org/officeDocument/2006/relationships/image" Target="../media/image21.png"/><Relationship Id="rId5"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5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9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image" Target="../media/image62.png"/></Relationships>
</file>

<file path=ppt/slides/_rels/slide14.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76.png"/><Relationship Id="rId13" Type="http://schemas.openxmlformats.org/officeDocument/2006/relationships/image" Target="../media/image72.png"/><Relationship Id="rId12" Type="http://schemas.openxmlformats.org/officeDocument/2006/relationships/image" Target="../media/image146.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74.png"/><Relationship Id="rId15" Type="http://schemas.openxmlformats.org/officeDocument/2006/relationships/image" Target="../media/image86.png"/><Relationship Id="rId14" Type="http://schemas.openxmlformats.org/officeDocument/2006/relationships/image" Target="../media/image90.png"/><Relationship Id="rId16" Type="http://schemas.openxmlformats.org/officeDocument/2006/relationships/image" Target="../media/image81.png"/><Relationship Id="rId5" Type="http://schemas.openxmlformats.org/officeDocument/2006/relationships/image" Target="../media/image16.png"/><Relationship Id="rId6" Type="http://schemas.openxmlformats.org/officeDocument/2006/relationships/image" Target="../media/image67.png"/><Relationship Id="rId7" Type="http://schemas.openxmlformats.org/officeDocument/2006/relationships/image" Target="../media/image64.png"/><Relationship Id="rId8" Type="http://schemas.openxmlformats.org/officeDocument/2006/relationships/image" Target="../media/image7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93.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91.png"/><Relationship Id="rId8" Type="http://schemas.openxmlformats.org/officeDocument/2006/relationships/image" Target="../media/image10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6.png"/><Relationship Id="rId6" Type="http://schemas.openxmlformats.org/officeDocument/2006/relationships/image" Target="../media/image98.png"/><Relationship Id="rId7" Type="http://schemas.openxmlformats.org/officeDocument/2006/relationships/image" Target="../media/image10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6.png"/><Relationship Id="rId4"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106.png"/><Relationship Id="rId7" Type="http://schemas.openxmlformats.org/officeDocument/2006/relationships/image" Target="../media/image1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6.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6.png"/><Relationship Id="rId6" Type="http://schemas.openxmlformats.org/officeDocument/2006/relationships/image" Target="../media/image114.png"/><Relationship Id="rId7" Type="http://schemas.openxmlformats.org/officeDocument/2006/relationships/image" Target="../media/image1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7.png"/><Relationship Id="rId6" Type="http://schemas.openxmlformats.org/officeDocument/2006/relationships/image" Target="../media/image1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96.png"/><Relationship Id="rId4"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125.png"/><Relationship Id="rId7" Type="http://schemas.openxmlformats.org/officeDocument/2006/relationships/image" Target="../media/image130.png"/><Relationship Id="rId8" Type="http://schemas.openxmlformats.org/officeDocument/2006/relationships/image" Target="../media/image1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128.png"/><Relationship Id="rId5" Type="http://schemas.openxmlformats.org/officeDocument/2006/relationships/image" Target="../media/image16.png"/><Relationship Id="rId6" Type="http://schemas.openxmlformats.org/officeDocument/2006/relationships/image" Target="../media/image126.png"/><Relationship Id="rId7" Type="http://schemas.openxmlformats.org/officeDocument/2006/relationships/image" Target="../media/image123.png"/><Relationship Id="rId8" Type="http://schemas.openxmlformats.org/officeDocument/2006/relationships/image" Target="../media/image148.png"/></Relationships>
</file>

<file path=ppt/slides/_rels/slide23.xml.rels><?xml version="1.0" encoding="UTF-8" standalone="yes"?><Relationships xmlns="http://schemas.openxmlformats.org/package/2006/relationships"><Relationship Id="rId11" Type="http://schemas.openxmlformats.org/officeDocument/2006/relationships/image" Target="../media/image145.png"/><Relationship Id="rId10" Type="http://schemas.openxmlformats.org/officeDocument/2006/relationships/image" Target="../media/image135.png"/><Relationship Id="rId13" Type="http://schemas.openxmlformats.org/officeDocument/2006/relationships/image" Target="../media/image140.png"/><Relationship Id="rId12" Type="http://schemas.openxmlformats.org/officeDocument/2006/relationships/image" Target="../media/image134.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6.png"/><Relationship Id="rId4" Type="http://schemas.openxmlformats.org/officeDocument/2006/relationships/image" Target="../media/image21.png"/><Relationship Id="rId9" Type="http://schemas.openxmlformats.org/officeDocument/2006/relationships/image" Target="../media/image137.png"/><Relationship Id="rId15" Type="http://schemas.openxmlformats.org/officeDocument/2006/relationships/image" Target="../media/image141.png"/><Relationship Id="rId14" Type="http://schemas.openxmlformats.org/officeDocument/2006/relationships/image" Target="../media/image138.png"/><Relationship Id="rId17" Type="http://schemas.openxmlformats.org/officeDocument/2006/relationships/hyperlink" Target="https://eatemp.com/powerpoint-org-chart-template/" TargetMode="External"/><Relationship Id="rId16" Type="http://schemas.openxmlformats.org/officeDocument/2006/relationships/image" Target="../media/image139.png"/><Relationship Id="rId5" Type="http://schemas.openxmlformats.org/officeDocument/2006/relationships/image" Target="../media/image16.png"/><Relationship Id="rId6" Type="http://schemas.openxmlformats.org/officeDocument/2006/relationships/image" Target="../media/image133.png"/><Relationship Id="rId7" Type="http://schemas.openxmlformats.org/officeDocument/2006/relationships/image" Target="../media/image131.png"/><Relationship Id="rId8" Type="http://schemas.openxmlformats.org/officeDocument/2006/relationships/image" Target="../media/image1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9.png"/><Relationship Id="rId6" Type="http://schemas.openxmlformats.org/officeDocument/2006/relationships/image" Target="../media/image16.png"/><Relationship Id="rId7" Type="http://schemas.openxmlformats.org/officeDocument/2006/relationships/hyperlink" Target="https://unsplash.com/" TargetMode="External"/><Relationship Id="rId8" Type="http://schemas.openxmlformats.org/officeDocument/2006/relationships/image" Target="../media/image1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a:off x="12677775" y="4495800"/>
            <a:ext cx="5610225" cy="7705725"/>
          </a:xfrm>
          <a:prstGeom prst="rect">
            <a:avLst/>
          </a:prstGeom>
          <a:noFill/>
          <a:ln>
            <a:noFill/>
          </a:ln>
        </p:spPr>
      </p:pic>
      <p:pic>
        <p:nvPicPr>
          <p:cNvPr descr="preencoded.png" id="17" name="Google Shape;17;p1"/>
          <p:cNvPicPr preferRelativeResize="0"/>
          <p:nvPr/>
        </p:nvPicPr>
        <p:blipFill rotWithShape="1">
          <a:blip r:embed="rId4">
            <a:alphaModFix/>
          </a:blip>
          <a:srcRect b="0" l="0" r="0" t="0"/>
          <a:stretch/>
        </p:blipFill>
        <p:spPr>
          <a:xfrm rot="10800000">
            <a:off x="-2085976" y="-666750"/>
            <a:ext cx="9763126" cy="8343900"/>
          </a:xfrm>
          <a:prstGeom prst="rect">
            <a:avLst/>
          </a:prstGeom>
          <a:noFill/>
          <a:ln>
            <a:noFill/>
          </a:ln>
        </p:spPr>
      </p:pic>
      <p:sp>
        <p:nvSpPr>
          <p:cNvPr id="18" name="Google Shape;18;p1"/>
          <p:cNvSpPr/>
          <p:nvPr/>
        </p:nvSpPr>
        <p:spPr>
          <a:xfrm>
            <a:off x="3121200" y="0"/>
            <a:ext cx="13319700" cy="4547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694F"/>
              </a:buClr>
              <a:buSzPts val="33300"/>
              <a:buFont typeface="Stick"/>
              <a:buNone/>
            </a:pPr>
            <a:r>
              <a:rPr b="0" i="0" lang="en-US" sz="33300" u="none" cap="none" strike="noStrike">
                <a:solidFill>
                  <a:srgbClr val="01694F"/>
                </a:solidFill>
                <a:latin typeface="Stick"/>
                <a:ea typeface="Stick"/>
                <a:cs typeface="Stick"/>
                <a:sym typeface="Stick"/>
              </a:rPr>
              <a:t>Panda</a:t>
            </a:r>
            <a:endParaRPr b="0" i="0" sz="33300" u="none" cap="none" strike="noStrike">
              <a:solidFill>
                <a:schemeClr val="dk1"/>
              </a:solidFill>
              <a:latin typeface="Calibri"/>
              <a:ea typeface="Calibri"/>
              <a:cs typeface="Calibri"/>
              <a:sym typeface="Calibri"/>
            </a:endParaRPr>
          </a:p>
        </p:txBody>
      </p:sp>
      <p:grpSp>
        <p:nvGrpSpPr>
          <p:cNvPr id="19" name="Google Shape;19;p1"/>
          <p:cNvGrpSpPr/>
          <p:nvPr/>
        </p:nvGrpSpPr>
        <p:grpSpPr>
          <a:xfrm>
            <a:off x="17640300" y="7994854"/>
            <a:ext cx="596695" cy="2063546"/>
            <a:chOff x="17640300" y="7994855"/>
            <a:chExt cx="596695" cy="2063546"/>
          </a:xfrm>
        </p:grpSpPr>
        <p:pic>
          <p:nvPicPr>
            <p:cNvPr descr="preencoded.png" id="20" name="Google Shape;20;p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 name="Google Shape;21;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2" name="Google Shape;22;p1"/>
          <p:cNvPicPr preferRelativeResize="0"/>
          <p:nvPr/>
        </p:nvPicPr>
        <p:blipFill rotWithShape="1">
          <a:blip r:embed="rId6">
            <a:alphaModFix/>
          </a:blip>
          <a:srcRect b="0" l="0" r="0" t="0"/>
          <a:stretch/>
        </p:blipFill>
        <p:spPr>
          <a:xfrm>
            <a:off x="4248150" y="3733800"/>
            <a:ext cx="9791700" cy="6324600"/>
          </a:xfrm>
          <a:prstGeom prst="rect">
            <a:avLst/>
          </a:prstGeom>
          <a:noFill/>
          <a:ln>
            <a:noFill/>
          </a:ln>
        </p:spPr>
      </p:pic>
      <p:sp>
        <p:nvSpPr>
          <p:cNvPr id="23" name="Google Shape;23;p1"/>
          <p:cNvSpPr/>
          <p:nvPr/>
        </p:nvSpPr>
        <p:spPr>
          <a:xfrm>
            <a:off x="2447925" y="333375"/>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AD71"/>
              </a:buClr>
              <a:buSzPts val="4800"/>
              <a:buFont typeface="Poppins SemiBold"/>
              <a:buNone/>
            </a:pPr>
            <a:r>
              <a:rPr b="0" i="0" lang="en-US" sz="4800" u="none" cap="none" strike="noStrike">
                <a:solidFill>
                  <a:srgbClr val="1CAD71"/>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28" name="Shape 28"/>
        <p:cNvGrpSpPr/>
        <p:nvPr/>
      </p:nvGrpSpPr>
      <p:grpSpPr>
        <a:xfrm>
          <a:off x="0" y="0"/>
          <a:ext cx="0" cy="0"/>
          <a:chOff x="0" y="0"/>
          <a:chExt cx="0" cy="0"/>
        </a:xfrm>
      </p:grpSpPr>
      <p:pic>
        <p:nvPicPr>
          <p:cNvPr descr="preencoded.png" id="29" name="Google Shape;29;p2"/>
          <p:cNvPicPr preferRelativeResize="0"/>
          <p:nvPr/>
        </p:nvPicPr>
        <p:blipFill rotWithShape="1">
          <a:blip r:embed="rId3">
            <a:alphaModFix/>
          </a:blip>
          <a:srcRect b="0" l="0" r="0" t="0"/>
          <a:stretch/>
        </p:blipFill>
        <p:spPr>
          <a:xfrm rot="10800000">
            <a:off x="-342900" y="361950"/>
            <a:ext cx="7743825" cy="10525125"/>
          </a:xfrm>
          <a:prstGeom prst="rect">
            <a:avLst/>
          </a:prstGeom>
          <a:noFill/>
          <a:ln>
            <a:noFill/>
          </a:ln>
        </p:spPr>
      </p:pic>
      <p:pic>
        <p:nvPicPr>
          <p:cNvPr descr="preencoded.png" id="30" name="Google Shape;30;p2"/>
          <p:cNvPicPr preferRelativeResize="0"/>
          <p:nvPr/>
        </p:nvPicPr>
        <p:blipFill rotWithShape="1">
          <a:blip r:embed="rId4">
            <a:alphaModFix/>
          </a:blip>
          <a:srcRect b="0" l="0" r="0" t="0"/>
          <a:stretch/>
        </p:blipFill>
        <p:spPr>
          <a:xfrm>
            <a:off x="13392149" y="6762750"/>
            <a:ext cx="6067426" cy="4124325"/>
          </a:xfrm>
          <a:prstGeom prst="rect">
            <a:avLst/>
          </a:prstGeom>
          <a:noFill/>
          <a:ln>
            <a:noFill/>
          </a:ln>
        </p:spPr>
      </p:pic>
      <p:pic>
        <p:nvPicPr>
          <p:cNvPr descr="preencoded.png" id="31" name="Google Shape;31;p2"/>
          <p:cNvPicPr preferRelativeResize="0"/>
          <p:nvPr/>
        </p:nvPicPr>
        <p:blipFill rotWithShape="1">
          <a:blip r:embed="rId5">
            <a:alphaModFix/>
          </a:blip>
          <a:srcRect b="0" l="0" r="0" t="0"/>
          <a:stretch/>
        </p:blipFill>
        <p:spPr>
          <a:xfrm>
            <a:off x="10182225" y="-609600"/>
            <a:ext cx="4981575" cy="5276850"/>
          </a:xfrm>
          <a:prstGeom prst="rect">
            <a:avLst/>
          </a:prstGeom>
          <a:noFill/>
          <a:ln>
            <a:noFill/>
          </a:ln>
        </p:spPr>
      </p:pic>
      <p:grpSp>
        <p:nvGrpSpPr>
          <p:cNvPr id="32" name="Google Shape;32;p2"/>
          <p:cNvGrpSpPr/>
          <p:nvPr/>
        </p:nvGrpSpPr>
        <p:grpSpPr>
          <a:xfrm>
            <a:off x="17640300" y="7994854"/>
            <a:ext cx="596695" cy="2063546"/>
            <a:chOff x="17640300" y="7994855"/>
            <a:chExt cx="596695" cy="2063546"/>
          </a:xfrm>
        </p:grpSpPr>
        <p:pic>
          <p:nvPicPr>
            <p:cNvPr descr="preencoded.png" id="33" name="Google Shape;33;p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4" name="Google Shape;34;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 name="Google Shape;35;p2"/>
          <p:cNvSpPr/>
          <p:nvPr/>
        </p:nvSpPr>
        <p:spPr>
          <a:xfrm>
            <a:off x="12388215" y="266700"/>
            <a:ext cx="5351145" cy="21888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Welcome</a:t>
            </a:r>
            <a:endParaRPr b="0" i="0" sz="9600" u="none" cap="none" strike="noStrike">
              <a:solidFill>
                <a:schemeClr val="dk1"/>
              </a:solidFill>
              <a:latin typeface="Calibri"/>
              <a:ea typeface="Calibri"/>
              <a:cs typeface="Calibri"/>
              <a:sym typeface="Calibri"/>
            </a:endParaRPr>
          </a:p>
        </p:txBody>
      </p:sp>
      <p:sp>
        <p:nvSpPr>
          <p:cNvPr id="36" name="Google Shape;36;p2"/>
          <p:cNvSpPr/>
          <p:nvPr/>
        </p:nvSpPr>
        <p:spPr>
          <a:xfrm>
            <a:off x="2000250" y="5191125"/>
            <a:ext cx="7595235" cy="2849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7" name="Google Shape;37;p2"/>
          <p:cNvPicPr preferRelativeResize="0"/>
          <p:nvPr/>
        </p:nvPicPr>
        <p:blipFill rotWithShape="1">
          <a:blip r:embed="rId7">
            <a:alphaModFix/>
          </a:blip>
          <a:srcRect b="0" l="0" r="0" t="0"/>
          <a:stretch/>
        </p:blipFill>
        <p:spPr>
          <a:xfrm>
            <a:off x="11458575" y="2209800"/>
            <a:ext cx="6067425" cy="7248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42" name="Shape 42"/>
        <p:cNvGrpSpPr/>
        <p:nvPr/>
      </p:nvGrpSpPr>
      <p:grpSpPr>
        <a:xfrm>
          <a:off x="0" y="0"/>
          <a:ext cx="0" cy="0"/>
          <a:chOff x="0" y="0"/>
          <a:chExt cx="0" cy="0"/>
        </a:xfrm>
      </p:grpSpPr>
      <p:pic>
        <p:nvPicPr>
          <p:cNvPr descr="preencoded.png" id="43" name="Google Shape;43;p3"/>
          <p:cNvPicPr preferRelativeResize="0"/>
          <p:nvPr/>
        </p:nvPicPr>
        <p:blipFill rotWithShape="1">
          <a:blip r:embed="rId3">
            <a:alphaModFix/>
          </a:blip>
          <a:srcRect b="0" l="0" r="0" t="0"/>
          <a:stretch/>
        </p:blipFill>
        <p:spPr>
          <a:xfrm>
            <a:off x="0" y="3286125"/>
            <a:ext cx="7496175" cy="8648700"/>
          </a:xfrm>
          <a:prstGeom prst="rect">
            <a:avLst/>
          </a:prstGeom>
          <a:noFill/>
          <a:ln>
            <a:noFill/>
          </a:ln>
        </p:spPr>
      </p:pic>
      <p:pic>
        <p:nvPicPr>
          <p:cNvPr descr="preencoded.png" id="44" name="Google Shape;44;p3"/>
          <p:cNvPicPr preferRelativeResize="0"/>
          <p:nvPr/>
        </p:nvPicPr>
        <p:blipFill rotWithShape="1">
          <a:blip r:embed="rId4">
            <a:alphaModFix/>
          </a:blip>
          <a:srcRect b="0" l="0" r="0" t="0"/>
          <a:stretch/>
        </p:blipFill>
        <p:spPr>
          <a:xfrm>
            <a:off x="13592175" y="-790575"/>
            <a:ext cx="4695825" cy="5067300"/>
          </a:xfrm>
          <a:prstGeom prst="rect">
            <a:avLst/>
          </a:prstGeom>
          <a:noFill/>
          <a:ln>
            <a:noFill/>
          </a:ln>
        </p:spPr>
      </p:pic>
      <p:grpSp>
        <p:nvGrpSpPr>
          <p:cNvPr id="45" name="Google Shape;45;p3"/>
          <p:cNvGrpSpPr/>
          <p:nvPr/>
        </p:nvGrpSpPr>
        <p:grpSpPr>
          <a:xfrm>
            <a:off x="228600" y="9620250"/>
            <a:ext cx="2063545" cy="596695"/>
            <a:chOff x="228600" y="9620250"/>
            <a:chExt cx="2063545" cy="596695"/>
          </a:xfrm>
        </p:grpSpPr>
        <p:pic>
          <p:nvPicPr>
            <p:cNvPr descr="preencoded.png" id="46" name="Google Shape;46;p3"/>
            <p:cNvPicPr preferRelativeResize="0"/>
            <p:nvPr/>
          </p:nvPicPr>
          <p:blipFill rotWithShape="1">
            <a:blip r:embed="rId5">
              <a:alphaModFix/>
            </a:blip>
            <a:srcRect b="0" l="0" r="0" t="0"/>
            <a:stretch/>
          </p:blipFill>
          <p:spPr>
            <a:xfrm>
              <a:off x="228600" y="9620250"/>
              <a:ext cx="533400" cy="533400"/>
            </a:xfrm>
            <a:prstGeom prst="rect">
              <a:avLst/>
            </a:prstGeom>
            <a:noFill/>
            <a:ln>
              <a:noFill/>
            </a:ln>
          </p:spPr>
        </p:pic>
        <p:sp>
          <p:nvSpPr>
            <p:cNvPr id="47" name="Google Shape;47;p3"/>
            <p:cNvSpPr/>
            <p:nvPr/>
          </p:nvSpPr>
          <p:spPr>
            <a:xfrm>
              <a:off x="828675" y="9677400"/>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 name="Google Shape;48;p3"/>
          <p:cNvSpPr/>
          <p:nvPr/>
        </p:nvSpPr>
        <p:spPr>
          <a:xfrm rot="-5400000">
            <a:off x="12011025" y="4044315"/>
            <a:ext cx="10399395" cy="218884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Table of Contents</a:t>
            </a:r>
            <a:endParaRPr b="0" i="0" sz="9600" u="none" cap="none" strike="noStrike">
              <a:solidFill>
                <a:schemeClr val="dk1"/>
              </a:solidFill>
              <a:latin typeface="Calibri"/>
              <a:ea typeface="Calibri"/>
              <a:cs typeface="Calibri"/>
              <a:sym typeface="Calibri"/>
            </a:endParaRPr>
          </a:p>
        </p:txBody>
      </p:sp>
      <p:grpSp>
        <p:nvGrpSpPr>
          <p:cNvPr id="49" name="Google Shape;49;p3"/>
          <p:cNvGrpSpPr/>
          <p:nvPr/>
        </p:nvGrpSpPr>
        <p:grpSpPr>
          <a:xfrm>
            <a:off x="1504950" y="1228725"/>
            <a:ext cx="1219200" cy="1219200"/>
            <a:chOff x="1504950" y="1228725"/>
            <a:chExt cx="1219200" cy="1219200"/>
          </a:xfrm>
        </p:grpSpPr>
        <p:sp>
          <p:nvSpPr>
            <p:cNvPr id="50" name="Google Shape;50;p3"/>
            <p:cNvSpPr/>
            <p:nvPr/>
          </p:nvSpPr>
          <p:spPr>
            <a:xfrm>
              <a:off x="1504950" y="12287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a:off x="1720215" y="1424940"/>
              <a:ext cx="788670" cy="82677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ick"/>
                <a:buNone/>
              </a:pPr>
              <a:r>
                <a:rPr b="0" i="0" lang="en-US" sz="3600" u="none" cap="none" strike="noStrike">
                  <a:solidFill>
                    <a:srgbClr val="000000"/>
                  </a:solidFill>
                  <a:latin typeface="Stick"/>
                  <a:ea typeface="Stick"/>
                  <a:cs typeface="Stick"/>
                  <a:sym typeface="Stick"/>
                </a:rPr>
                <a:t>01</a:t>
              </a:r>
              <a:endParaRPr b="0" i="0" sz="3600" u="none" cap="none" strike="noStrike">
                <a:solidFill>
                  <a:schemeClr val="dk1"/>
                </a:solidFill>
                <a:latin typeface="Calibri"/>
                <a:ea typeface="Calibri"/>
                <a:cs typeface="Calibri"/>
                <a:sym typeface="Calibri"/>
              </a:endParaRPr>
            </a:p>
          </p:txBody>
        </p:sp>
      </p:grpSp>
      <p:grpSp>
        <p:nvGrpSpPr>
          <p:cNvPr id="52" name="Google Shape;52;p3"/>
          <p:cNvGrpSpPr/>
          <p:nvPr/>
        </p:nvGrpSpPr>
        <p:grpSpPr>
          <a:xfrm>
            <a:off x="2876550" y="1238250"/>
            <a:ext cx="4539615" cy="1306830"/>
            <a:chOff x="2876550" y="1238250"/>
            <a:chExt cx="4539615" cy="1306830"/>
          </a:xfrm>
        </p:grpSpPr>
        <p:sp>
          <p:nvSpPr>
            <p:cNvPr id="53" name="Google Shape;53;p3"/>
            <p:cNvSpPr/>
            <p:nvPr/>
          </p:nvSpPr>
          <p:spPr>
            <a:xfrm>
              <a:off x="2876550" y="1238250"/>
              <a:ext cx="453961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Introduction</a:t>
              </a:r>
              <a:endParaRPr b="0" i="0" sz="3600" u="none" cap="none" strike="noStrike">
                <a:solidFill>
                  <a:schemeClr val="dk1"/>
                </a:solidFill>
                <a:latin typeface="Calibri"/>
                <a:ea typeface="Calibri"/>
                <a:cs typeface="Calibri"/>
                <a:sym typeface="Calibri"/>
              </a:endParaRPr>
            </a:p>
          </p:txBody>
        </p:sp>
        <p:sp>
          <p:nvSpPr>
            <p:cNvPr id="54" name="Google Shape;54;p3"/>
            <p:cNvSpPr/>
            <p:nvPr/>
          </p:nvSpPr>
          <p:spPr>
            <a:xfrm>
              <a:off x="2876550" y="1981200"/>
              <a:ext cx="450913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5" name="Google Shape;55;p3"/>
          <p:cNvGrpSpPr/>
          <p:nvPr/>
        </p:nvGrpSpPr>
        <p:grpSpPr>
          <a:xfrm>
            <a:off x="1504950" y="3267075"/>
            <a:ext cx="1219200" cy="1219200"/>
            <a:chOff x="1504950" y="3267075"/>
            <a:chExt cx="1219200" cy="1219200"/>
          </a:xfrm>
        </p:grpSpPr>
        <p:sp>
          <p:nvSpPr>
            <p:cNvPr id="56" name="Google Shape;56;p3"/>
            <p:cNvSpPr/>
            <p:nvPr/>
          </p:nvSpPr>
          <p:spPr>
            <a:xfrm>
              <a:off x="1504950" y="32670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1720215" y="3463290"/>
              <a:ext cx="788670" cy="82677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ick"/>
                <a:buNone/>
              </a:pPr>
              <a:r>
                <a:rPr b="0" i="0" lang="en-US" sz="3600" u="none" cap="none" strike="noStrike">
                  <a:solidFill>
                    <a:srgbClr val="000000"/>
                  </a:solidFill>
                  <a:latin typeface="Stick"/>
                  <a:ea typeface="Stick"/>
                  <a:cs typeface="Stick"/>
                  <a:sym typeface="Stick"/>
                </a:rPr>
                <a:t>02</a:t>
              </a:r>
              <a:endParaRPr b="0" i="0" sz="3600" u="none" cap="none" strike="noStrike">
                <a:solidFill>
                  <a:schemeClr val="dk1"/>
                </a:solidFill>
                <a:latin typeface="Calibri"/>
                <a:ea typeface="Calibri"/>
                <a:cs typeface="Calibri"/>
                <a:sym typeface="Calibri"/>
              </a:endParaRPr>
            </a:p>
          </p:txBody>
        </p:sp>
      </p:grpSp>
      <p:grpSp>
        <p:nvGrpSpPr>
          <p:cNvPr id="58" name="Google Shape;58;p3"/>
          <p:cNvGrpSpPr/>
          <p:nvPr/>
        </p:nvGrpSpPr>
        <p:grpSpPr>
          <a:xfrm>
            <a:off x="2876550" y="3276600"/>
            <a:ext cx="4539615" cy="1306830"/>
            <a:chOff x="2876550" y="3276600"/>
            <a:chExt cx="4539615" cy="1306830"/>
          </a:xfrm>
        </p:grpSpPr>
        <p:sp>
          <p:nvSpPr>
            <p:cNvPr id="59" name="Google Shape;59;p3"/>
            <p:cNvSpPr/>
            <p:nvPr/>
          </p:nvSpPr>
          <p:spPr>
            <a:xfrm>
              <a:off x="2876550" y="3276600"/>
              <a:ext cx="453961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Encounters</a:t>
              </a:r>
              <a:endParaRPr b="0" i="0" sz="3600" u="none" cap="none" strike="noStrike">
                <a:solidFill>
                  <a:schemeClr val="dk1"/>
                </a:solidFill>
                <a:latin typeface="Calibri"/>
                <a:ea typeface="Calibri"/>
                <a:cs typeface="Calibri"/>
                <a:sym typeface="Calibri"/>
              </a:endParaRPr>
            </a:p>
          </p:txBody>
        </p:sp>
        <p:sp>
          <p:nvSpPr>
            <p:cNvPr id="60" name="Google Shape;60;p3"/>
            <p:cNvSpPr/>
            <p:nvPr/>
          </p:nvSpPr>
          <p:spPr>
            <a:xfrm>
              <a:off x="2876550" y="4019550"/>
              <a:ext cx="450913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1" name="Google Shape;61;p3"/>
          <p:cNvGrpSpPr/>
          <p:nvPr/>
        </p:nvGrpSpPr>
        <p:grpSpPr>
          <a:xfrm>
            <a:off x="1504950" y="5305425"/>
            <a:ext cx="1219200" cy="1219200"/>
            <a:chOff x="1504950" y="5305425"/>
            <a:chExt cx="1219200" cy="1219200"/>
          </a:xfrm>
        </p:grpSpPr>
        <p:sp>
          <p:nvSpPr>
            <p:cNvPr id="62" name="Google Shape;62;p3"/>
            <p:cNvSpPr/>
            <p:nvPr/>
          </p:nvSpPr>
          <p:spPr>
            <a:xfrm>
              <a:off x="1504950" y="53054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1720215" y="5501640"/>
              <a:ext cx="788670" cy="82677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ick"/>
                <a:buNone/>
              </a:pPr>
              <a:r>
                <a:rPr b="0" i="0" lang="en-US" sz="3600" u="none" cap="none" strike="noStrike">
                  <a:solidFill>
                    <a:srgbClr val="000000"/>
                  </a:solidFill>
                  <a:latin typeface="Stick"/>
                  <a:ea typeface="Stick"/>
                  <a:cs typeface="Stick"/>
                  <a:sym typeface="Stick"/>
                </a:rPr>
                <a:t>03</a:t>
              </a:r>
              <a:endParaRPr b="0" i="0" sz="3600" u="none" cap="none" strike="noStrike">
                <a:solidFill>
                  <a:schemeClr val="dk1"/>
                </a:solidFill>
                <a:latin typeface="Calibri"/>
                <a:ea typeface="Calibri"/>
                <a:cs typeface="Calibri"/>
                <a:sym typeface="Calibri"/>
              </a:endParaRPr>
            </a:p>
          </p:txBody>
        </p:sp>
      </p:grpSp>
      <p:grpSp>
        <p:nvGrpSpPr>
          <p:cNvPr id="64" name="Google Shape;64;p3"/>
          <p:cNvGrpSpPr/>
          <p:nvPr/>
        </p:nvGrpSpPr>
        <p:grpSpPr>
          <a:xfrm>
            <a:off x="2876550" y="5314950"/>
            <a:ext cx="4539615" cy="1306830"/>
            <a:chOff x="2876550" y="5314950"/>
            <a:chExt cx="4539615" cy="1306830"/>
          </a:xfrm>
        </p:grpSpPr>
        <p:sp>
          <p:nvSpPr>
            <p:cNvPr id="65" name="Google Shape;65;p3"/>
            <p:cNvSpPr/>
            <p:nvPr/>
          </p:nvSpPr>
          <p:spPr>
            <a:xfrm>
              <a:off x="2876550" y="5314950"/>
              <a:ext cx="453961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Wonders</a:t>
              </a:r>
              <a:endParaRPr b="0" i="0" sz="3600" u="none" cap="none" strike="noStrike">
                <a:solidFill>
                  <a:schemeClr val="dk1"/>
                </a:solidFill>
                <a:latin typeface="Calibri"/>
                <a:ea typeface="Calibri"/>
                <a:cs typeface="Calibri"/>
                <a:sym typeface="Calibri"/>
              </a:endParaRPr>
            </a:p>
          </p:txBody>
        </p:sp>
        <p:sp>
          <p:nvSpPr>
            <p:cNvPr id="66" name="Google Shape;66;p3"/>
            <p:cNvSpPr/>
            <p:nvPr/>
          </p:nvSpPr>
          <p:spPr>
            <a:xfrm>
              <a:off x="2876550" y="6057900"/>
              <a:ext cx="450913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7" name="Google Shape;67;p3"/>
          <p:cNvGrpSpPr/>
          <p:nvPr/>
        </p:nvGrpSpPr>
        <p:grpSpPr>
          <a:xfrm>
            <a:off x="1504950" y="7343775"/>
            <a:ext cx="1219200" cy="1219200"/>
            <a:chOff x="1504950" y="7343775"/>
            <a:chExt cx="1219200" cy="1219200"/>
          </a:xfrm>
        </p:grpSpPr>
        <p:sp>
          <p:nvSpPr>
            <p:cNvPr id="68" name="Google Shape;68;p3"/>
            <p:cNvSpPr/>
            <p:nvPr/>
          </p:nvSpPr>
          <p:spPr>
            <a:xfrm>
              <a:off x="1504950" y="73437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1720215" y="7539990"/>
              <a:ext cx="788670" cy="82677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ick"/>
                <a:buNone/>
              </a:pPr>
              <a:r>
                <a:rPr b="0" i="0" lang="en-US" sz="3600" u="none" cap="none" strike="noStrike">
                  <a:solidFill>
                    <a:srgbClr val="000000"/>
                  </a:solidFill>
                  <a:latin typeface="Stick"/>
                  <a:ea typeface="Stick"/>
                  <a:cs typeface="Stick"/>
                  <a:sym typeface="Stick"/>
                </a:rPr>
                <a:t>04</a:t>
              </a:r>
              <a:endParaRPr b="0" i="0" sz="3600" u="none" cap="none" strike="noStrike">
                <a:solidFill>
                  <a:schemeClr val="dk1"/>
                </a:solidFill>
                <a:latin typeface="Calibri"/>
                <a:ea typeface="Calibri"/>
                <a:cs typeface="Calibri"/>
                <a:sym typeface="Calibri"/>
              </a:endParaRPr>
            </a:p>
          </p:txBody>
        </p:sp>
      </p:grpSp>
      <p:grpSp>
        <p:nvGrpSpPr>
          <p:cNvPr id="70" name="Google Shape;70;p3"/>
          <p:cNvGrpSpPr/>
          <p:nvPr/>
        </p:nvGrpSpPr>
        <p:grpSpPr>
          <a:xfrm>
            <a:off x="2876550" y="7353300"/>
            <a:ext cx="4539615" cy="1306830"/>
            <a:chOff x="2876550" y="7353300"/>
            <a:chExt cx="4539615" cy="1306830"/>
          </a:xfrm>
        </p:grpSpPr>
        <p:sp>
          <p:nvSpPr>
            <p:cNvPr id="71" name="Google Shape;71;p3"/>
            <p:cNvSpPr/>
            <p:nvPr/>
          </p:nvSpPr>
          <p:spPr>
            <a:xfrm>
              <a:off x="2876550" y="7353300"/>
              <a:ext cx="453961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Magic</a:t>
              </a:r>
              <a:endParaRPr b="0" i="0" sz="3600" u="none" cap="none" strike="noStrike">
                <a:solidFill>
                  <a:schemeClr val="dk1"/>
                </a:solidFill>
                <a:latin typeface="Calibri"/>
                <a:ea typeface="Calibri"/>
                <a:cs typeface="Calibri"/>
                <a:sym typeface="Calibri"/>
              </a:endParaRPr>
            </a:p>
          </p:txBody>
        </p:sp>
        <p:sp>
          <p:nvSpPr>
            <p:cNvPr id="72" name="Google Shape;72;p3"/>
            <p:cNvSpPr/>
            <p:nvPr/>
          </p:nvSpPr>
          <p:spPr>
            <a:xfrm>
              <a:off x="2876550" y="8096250"/>
              <a:ext cx="450913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pic>
        <p:nvPicPr>
          <p:cNvPr descr="preencoded.png" id="73" name="Google Shape;73;p3"/>
          <p:cNvPicPr preferRelativeResize="0"/>
          <p:nvPr/>
        </p:nvPicPr>
        <p:blipFill rotWithShape="1">
          <a:blip r:embed="rId6">
            <a:alphaModFix/>
          </a:blip>
          <a:srcRect b="0" l="0" r="0" t="0"/>
          <a:stretch/>
        </p:blipFill>
        <p:spPr>
          <a:xfrm>
            <a:off x="8696325" y="1304925"/>
            <a:ext cx="6048375" cy="76771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78" name="Shape 78"/>
        <p:cNvGrpSpPr/>
        <p:nvPr/>
      </p:nvGrpSpPr>
      <p:grpSpPr>
        <a:xfrm>
          <a:off x="0" y="0"/>
          <a:ext cx="0" cy="0"/>
          <a:chOff x="0" y="0"/>
          <a:chExt cx="0" cy="0"/>
        </a:xfrm>
      </p:grpSpPr>
      <p:pic>
        <p:nvPicPr>
          <p:cNvPr descr="preencoded.png" id="79" name="Google Shape;79;p4"/>
          <p:cNvPicPr preferRelativeResize="0"/>
          <p:nvPr/>
        </p:nvPicPr>
        <p:blipFill rotWithShape="1">
          <a:blip r:embed="rId3">
            <a:alphaModFix/>
          </a:blip>
          <a:srcRect b="0" l="0" r="0" t="0"/>
          <a:stretch/>
        </p:blipFill>
        <p:spPr>
          <a:xfrm>
            <a:off x="0" y="-857250"/>
            <a:ext cx="6477000" cy="6000750"/>
          </a:xfrm>
          <a:prstGeom prst="rect">
            <a:avLst/>
          </a:prstGeom>
          <a:noFill/>
          <a:ln>
            <a:noFill/>
          </a:ln>
        </p:spPr>
      </p:pic>
      <p:pic>
        <p:nvPicPr>
          <p:cNvPr descr="preencoded.png" id="80" name="Google Shape;80;p4"/>
          <p:cNvPicPr preferRelativeResize="0"/>
          <p:nvPr/>
        </p:nvPicPr>
        <p:blipFill rotWithShape="1">
          <a:blip r:embed="rId4">
            <a:alphaModFix/>
          </a:blip>
          <a:srcRect b="0" l="0" r="0" t="0"/>
          <a:stretch/>
        </p:blipFill>
        <p:spPr>
          <a:xfrm>
            <a:off x="4572000" y="4514850"/>
            <a:ext cx="13716000" cy="7305675"/>
          </a:xfrm>
          <a:prstGeom prst="rect">
            <a:avLst/>
          </a:prstGeom>
          <a:noFill/>
          <a:ln>
            <a:noFill/>
          </a:ln>
        </p:spPr>
      </p:pic>
      <p:grpSp>
        <p:nvGrpSpPr>
          <p:cNvPr id="81" name="Google Shape;81;p4"/>
          <p:cNvGrpSpPr/>
          <p:nvPr/>
        </p:nvGrpSpPr>
        <p:grpSpPr>
          <a:xfrm>
            <a:off x="17640300" y="7994854"/>
            <a:ext cx="596695" cy="2063546"/>
            <a:chOff x="17640300" y="7994855"/>
            <a:chExt cx="596695" cy="2063546"/>
          </a:xfrm>
        </p:grpSpPr>
        <p:pic>
          <p:nvPicPr>
            <p:cNvPr descr="preencoded.png" id="82" name="Google Shape;82;p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83" name="Google Shape;83;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84" name="Google Shape;84;p4"/>
          <p:cNvSpPr/>
          <p:nvPr/>
        </p:nvSpPr>
        <p:spPr>
          <a:xfrm>
            <a:off x="2219325" y="1952625"/>
            <a:ext cx="1125855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The Realm of the Extraordinary</a:t>
            </a:r>
            <a:endParaRPr b="0" i="0" sz="6000" u="none" cap="none" strike="noStrike">
              <a:solidFill>
                <a:schemeClr val="dk1"/>
              </a:solidFill>
              <a:latin typeface="Calibri"/>
              <a:ea typeface="Calibri"/>
              <a:cs typeface="Calibri"/>
              <a:sym typeface="Calibri"/>
            </a:endParaRPr>
          </a:p>
        </p:txBody>
      </p:sp>
      <p:grpSp>
        <p:nvGrpSpPr>
          <p:cNvPr id="85" name="Google Shape;85;p4"/>
          <p:cNvGrpSpPr/>
          <p:nvPr/>
        </p:nvGrpSpPr>
        <p:grpSpPr>
          <a:xfrm>
            <a:off x="2219325" y="3562350"/>
            <a:ext cx="13910310" cy="5135880"/>
            <a:chOff x="2219325" y="3562350"/>
            <a:chExt cx="13910310" cy="5135880"/>
          </a:xfrm>
        </p:grpSpPr>
        <p:sp>
          <p:nvSpPr>
            <p:cNvPr id="86" name="Google Shape;86;p4"/>
            <p:cNvSpPr/>
            <p:nvPr/>
          </p:nvSpPr>
          <p:spPr>
            <a:xfrm>
              <a:off x="2219325" y="3562350"/>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87" name="Google Shape;87;p4"/>
            <p:cNvSpPr/>
            <p:nvPr/>
          </p:nvSpPr>
          <p:spPr>
            <a:xfrm>
              <a:off x="9525000" y="3562350"/>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92" name="Shape 92"/>
        <p:cNvGrpSpPr/>
        <p:nvPr/>
      </p:nvGrpSpPr>
      <p:grpSpPr>
        <a:xfrm>
          <a:off x="0" y="0"/>
          <a:ext cx="0" cy="0"/>
          <a:chOff x="0" y="0"/>
          <a:chExt cx="0" cy="0"/>
        </a:xfrm>
      </p:grpSpPr>
      <p:pic>
        <p:nvPicPr>
          <p:cNvPr descr="preencoded.png" id="93" name="Google Shape;93;p5"/>
          <p:cNvPicPr preferRelativeResize="0"/>
          <p:nvPr/>
        </p:nvPicPr>
        <p:blipFill rotWithShape="1">
          <a:blip r:embed="rId3">
            <a:alphaModFix/>
          </a:blip>
          <a:srcRect b="0" l="0" r="0" t="0"/>
          <a:stretch/>
        </p:blipFill>
        <p:spPr>
          <a:xfrm>
            <a:off x="12677775" y="4495800"/>
            <a:ext cx="5610225" cy="7705725"/>
          </a:xfrm>
          <a:prstGeom prst="rect">
            <a:avLst/>
          </a:prstGeom>
          <a:noFill/>
          <a:ln>
            <a:noFill/>
          </a:ln>
        </p:spPr>
      </p:pic>
      <p:pic>
        <p:nvPicPr>
          <p:cNvPr descr="preencoded.png" id="94" name="Google Shape;94;p5"/>
          <p:cNvPicPr preferRelativeResize="0"/>
          <p:nvPr/>
        </p:nvPicPr>
        <p:blipFill rotWithShape="1">
          <a:blip r:embed="rId4">
            <a:alphaModFix/>
          </a:blip>
          <a:srcRect b="0" l="0" r="0" t="0"/>
          <a:stretch/>
        </p:blipFill>
        <p:spPr>
          <a:xfrm rot="10800000">
            <a:off x="-2085976" y="-666750"/>
            <a:ext cx="9763126" cy="8343900"/>
          </a:xfrm>
          <a:prstGeom prst="rect">
            <a:avLst/>
          </a:prstGeom>
          <a:noFill/>
          <a:ln>
            <a:noFill/>
          </a:ln>
        </p:spPr>
      </p:pic>
      <p:grpSp>
        <p:nvGrpSpPr>
          <p:cNvPr id="95" name="Google Shape;95;p5"/>
          <p:cNvGrpSpPr/>
          <p:nvPr/>
        </p:nvGrpSpPr>
        <p:grpSpPr>
          <a:xfrm>
            <a:off x="17640300" y="7994854"/>
            <a:ext cx="596695" cy="2063546"/>
            <a:chOff x="17640300" y="7994855"/>
            <a:chExt cx="596695" cy="2063546"/>
          </a:xfrm>
        </p:grpSpPr>
        <p:pic>
          <p:nvPicPr>
            <p:cNvPr descr="preencoded.png" id="96" name="Google Shape;96;p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7" name="Google Shape;97;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98" name="Google Shape;98;p5"/>
          <p:cNvPicPr preferRelativeResize="0"/>
          <p:nvPr/>
        </p:nvPicPr>
        <p:blipFill rotWithShape="1">
          <a:blip r:embed="rId6">
            <a:alphaModFix/>
          </a:blip>
          <a:srcRect b="0" l="0" r="0" t="0"/>
          <a:stretch/>
        </p:blipFill>
        <p:spPr>
          <a:xfrm>
            <a:off x="9944100" y="952500"/>
            <a:ext cx="7362825" cy="9334500"/>
          </a:xfrm>
          <a:prstGeom prst="rect">
            <a:avLst/>
          </a:prstGeom>
          <a:noFill/>
          <a:ln>
            <a:noFill/>
          </a:ln>
        </p:spPr>
      </p:pic>
      <p:grpSp>
        <p:nvGrpSpPr>
          <p:cNvPr id="99" name="Google Shape;99;p5"/>
          <p:cNvGrpSpPr/>
          <p:nvPr/>
        </p:nvGrpSpPr>
        <p:grpSpPr>
          <a:xfrm>
            <a:off x="1847850" y="1838325"/>
            <a:ext cx="6025515" cy="3621405"/>
            <a:chOff x="1847850" y="1838325"/>
            <a:chExt cx="6025515" cy="3621405"/>
          </a:xfrm>
        </p:grpSpPr>
        <p:pic>
          <p:nvPicPr>
            <p:cNvPr descr="preencoded.png" id="100" name="Google Shape;100;p5"/>
            <p:cNvPicPr preferRelativeResize="0"/>
            <p:nvPr/>
          </p:nvPicPr>
          <p:blipFill rotWithShape="1">
            <a:blip r:embed="rId7">
              <a:alphaModFix/>
            </a:blip>
            <a:srcRect b="0" l="0" r="0" t="0"/>
            <a:stretch/>
          </p:blipFill>
          <p:spPr>
            <a:xfrm>
              <a:off x="1847850" y="1838325"/>
              <a:ext cx="514350" cy="666750"/>
            </a:xfrm>
            <a:prstGeom prst="rect">
              <a:avLst/>
            </a:prstGeom>
            <a:noFill/>
            <a:ln>
              <a:noFill/>
            </a:ln>
          </p:spPr>
        </p:pic>
        <p:grpSp>
          <p:nvGrpSpPr>
            <p:cNvPr id="101" name="Google Shape;101;p5"/>
            <p:cNvGrpSpPr/>
            <p:nvPr/>
          </p:nvGrpSpPr>
          <p:grpSpPr>
            <a:xfrm>
              <a:off x="1876425" y="2705100"/>
              <a:ext cx="5996940" cy="2754630"/>
              <a:chOff x="1876425" y="2705100"/>
              <a:chExt cx="5996940" cy="2754630"/>
            </a:xfrm>
          </p:grpSpPr>
          <p:sp>
            <p:nvSpPr>
              <p:cNvPr id="102" name="Google Shape;102;p5"/>
              <p:cNvSpPr/>
              <p:nvPr/>
            </p:nvSpPr>
            <p:spPr>
              <a:xfrm>
                <a:off x="1876425" y="2705100"/>
                <a:ext cx="599694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Unicorn Sightings</a:t>
                </a:r>
                <a:endParaRPr b="0" i="0" sz="3600" u="none" cap="none" strike="noStrike">
                  <a:solidFill>
                    <a:schemeClr val="dk1"/>
                  </a:solidFill>
                  <a:latin typeface="Calibri"/>
                  <a:ea typeface="Calibri"/>
                  <a:cs typeface="Calibri"/>
                  <a:sym typeface="Calibri"/>
                </a:endParaRPr>
              </a:p>
            </p:txBody>
          </p:sp>
          <p:sp>
            <p:nvSpPr>
              <p:cNvPr id="103" name="Google Shape;103;p5"/>
              <p:cNvSpPr/>
              <p:nvPr/>
            </p:nvSpPr>
            <p:spPr>
              <a:xfrm>
                <a:off x="1876425" y="3524250"/>
                <a:ext cx="59664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04" name="Google Shape;104;p5"/>
          <p:cNvGrpSpPr/>
          <p:nvPr/>
        </p:nvGrpSpPr>
        <p:grpSpPr>
          <a:xfrm>
            <a:off x="1847849" y="5972175"/>
            <a:ext cx="6025516" cy="3621405"/>
            <a:chOff x="1847849" y="5972175"/>
            <a:chExt cx="6025516" cy="3621405"/>
          </a:xfrm>
        </p:grpSpPr>
        <p:pic>
          <p:nvPicPr>
            <p:cNvPr descr="preencoded.png" id="105" name="Google Shape;105;p5"/>
            <p:cNvPicPr preferRelativeResize="0"/>
            <p:nvPr/>
          </p:nvPicPr>
          <p:blipFill rotWithShape="1">
            <a:blip r:embed="rId8">
              <a:alphaModFix/>
            </a:blip>
            <a:srcRect b="0" l="0" r="0" t="0"/>
            <a:stretch/>
          </p:blipFill>
          <p:spPr>
            <a:xfrm>
              <a:off x="1847849" y="5972175"/>
              <a:ext cx="628652" cy="666750"/>
            </a:xfrm>
            <a:prstGeom prst="rect">
              <a:avLst/>
            </a:prstGeom>
            <a:noFill/>
            <a:ln>
              <a:noFill/>
            </a:ln>
          </p:spPr>
        </p:pic>
        <p:grpSp>
          <p:nvGrpSpPr>
            <p:cNvPr id="106" name="Google Shape;106;p5"/>
            <p:cNvGrpSpPr/>
            <p:nvPr/>
          </p:nvGrpSpPr>
          <p:grpSpPr>
            <a:xfrm>
              <a:off x="1876425" y="6838950"/>
              <a:ext cx="5996940" cy="2754630"/>
              <a:chOff x="1876425" y="6838950"/>
              <a:chExt cx="5996940" cy="2754630"/>
            </a:xfrm>
          </p:grpSpPr>
          <p:sp>
            <p:nvSpPr>
              <p:cNvPr id="107" name="Google Shape;107;p5"/>
              <p:cNvSpPr/>
              <p:nvPr/>
            </p:nvSpPr>
            <p:spPr>
              <a:xfrm>
                <a:off x="1876425" y="6838950"/>
                <a:ext cx="599694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Dragon Taming</a:t>
                </a:r>
                <a:endParaRPr b="0" i="0" sz="3600" u="none" cap="none" strike="noStrike">
                  <a:solidFill>
                    <a:schemeClr val="dk1"/>
                  </a:solidFill>
                  <a:latin typeface="Calibri"/>
                  <a:ea typeface="Calibri"/>
                  <a:cs typeface="Calibri"/>
                  <a:sym typeface="Calibri"/>
                </a:endParaRPr>
              </a:p>
            </p:txBody>
          </p:sp>
          <p:sp>
            <p:nvSpPr>
              <p:cNvPr id="108" name="Google Shape;108;p5"/>
              <p:cNvSpPr/>
              <p:nvPr/>
            </p:nvSpPr>
            <p:spPr>
              <a:xfrm>
                <a:off x="1876425" y="7658100"/>
                <a:ext cx="59664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113" name="Shape 113"/>
        <p:cNvGrpSpPr/>
        <p:nvPr/>
      </p:nvGrpSpPr>
      <p:grpSpPr>
        <a:xfrm>
          <a:off x="0" y="0"/>
          <a:ext cx="0" cy="0"/>
          <a:chOff x="0" y="0"/>
          <a:chExt cx="0" cy="0"/>
        </a:xfrm>
      </p:grpSpPr>
      <p:pic>
        <p:nvPicPr>
          <p:cNvPr descr="preencoded.png" id="114" name="Google Shape;114;p6"/>
          <p:cNvPicPr preferRelativeResize="0"/>
          <p:nvPr/>
        </p:nvPicPr>
        <p:blipFill rotWithShape="1">
          <a:blip r:embed="rId3">
            <a:alphaModFix/>
          </a:blip>
          <a:srcRect b="0" l="0" r="0" t="0"/>
          <a:stretch/>
        </p:blipFill>
        <p:spPr>
          <a:xfrm>
            <a:off x="0" y="3286125"/>
            <a:ext cx="7496175" cy="8648700"/>
          </a:xfrm>
          <a:prstGeom prst="rect">
            <a:avLst/>
          </a:prstGeom>
          <a:noFill/>
          <a:ln>
            <a:noFill/>
          </a:ln>
        </p:spPr>
      </p:pic>
      <p:pic>
        <p:nvPicPr>
          <p:cNvPr descr="preencoded.png" id="115" name="Google Shape;115;p6"/>
          <p:cNvPicPr preferRelativeResize="0"/>
          <p:nvPr/>
        </p:nvPicPr>
        <p:blipFill rotWithShape="1">
          <a:blip r:embed="rId4">
            <a:alphaModFix/>
          </a:blip>
          <a:srcRect b="0" l="0" r="0" t="0"/>
          <a:stretch/>
        </p:blipFill>
        <p:spPr>
          <a:xfrm>
            <a:off x="13592175" y="-790575"/>
            <a:ext cx="4695825" cy="5067300"/>
          </a:xfrm>
          <a:prstGeom prst="rect">
            <a:avLst/>
          </a:prstGeom>
          <a:noFill/>
          <a:ln>
            <a:noFill/>
          </a:ln>
        </p:spPr>
      </p:pic>
      <p:grpSp>
        <p:nvGrpSpPr>
          <p:cNvPr id="116" name="Google Shape;116;p6"/>
          <p:cNvGrpSpPr/>
          <p:nvPr/>
        </p:nvGrpSpPr>
        <p:grpSpPr>
          <a:xfrm>
            <a:off x="17640300" y="7994854"/>
            <a:ext cx="596695" cy="2063546"/>
            <a:chOff x="17640300" y="7994855"/>
            <a:chExt cx="596695" cy="2063546"/>
          </a:xfrm>
        </p:grpSpPr>
        <p:pic>
          <p:nvPicPr>
            <p:cNvPr descr="preencoded.png" id="117" name="Google Shape;117;p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18" name="Google Shape;118;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19" name="Google Shape;119;p6"/>
          <p:cNvGrpSpPr/>
          <p:nvPr/>
        </p:nvGrpSpPr>
        <p:grpSpPr>
          <a:xfrm>
            <a:off x="569595" y="885825"/>
            <a:ext cx="5347335" cy="8570595"/>
            <a:chOff x="569595" y="885825"/>
            <a:chExt cx="5347335" cy="8570595"/>
          </a:xfrm>
        </p:grpSpPr>
        <p:pic>
          <p:nvPicPr>
            <p:cNvPr descr="preencoded.png" id="120" name="Google Shape;120;p6"/>
            <p:cNvPicPr preferRelativeResize="0"/>
            <p:nvPr/>
          </p:nvPicPr>
          <p:blipFill rotWithShape="1">
            <a:blip r:embed="rId6">
              <a:alphaModFix/>
            </a:blip>
            <a:srcRect b="0" l="0" r="0" t="0"/>
            <a:stretch/>
          </p:blipFill>
          <p:spPr>
            <a:xfrm>
              <a:off x="600075" y="885825"/>
              <a:ext cx="5286375" cy="3876675"/>
            </a:xfrm>
            <a:prstGeom prst="rect">
              <a:avLst/>
            </a:prstGeom>
            <a:noFill/>
            <a:ln>
              <a:noFill/>
            </a:ln>
          </p:spPr>
        </p:pic>
        <p:sp>
          <p:nvSpPr>
            <p:cNvPr id="121" name="Google Shape;121;p6"/>
            <p:cNvSpPr/>
            <p:nvPr/>
          </p:nvSpPr>
          <p:spPr>
            <a:xfrm>
              <a:off x="1381125" y="5219700"/>
              <a:ext cx="388429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Unicorn Sightings</a:t>
              </a:r>
              <a:endParaRPr b="0" i="0" sz="3600" u="none" cap="none" strike="noStrike">
                <a:solidFill>
                  <a:schemeClr val="dk1"/>
                </a:solidFill>
                <a:latin typeface="Calibri"/>
                <a:ea typeface="Calibri"/>
                <a:cs typeface="Calibri"/>
                <a:sym typeface="Calibri"/>
              </a:endParaRPr>
            </a:p>
          </p:txBody>
        </p:sp>
        <p:sp>
          <p:nvSpPr>
            <p:cNvPr id="122" name="Google Shape;122;p6"/>
            <p:cNvSpPr/>
            <p:nvPr/>
          </p:nvSpPr>
          <p:spPr>
            <a:xfrm>
              <a:off x="569595" y="6343650"/>
              <a:ext cx="5347335" cy="19354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23" name="Google Shape;123;p6"/>
            <p:cNvSpPr/>
            <p:nvPr/>
          </p:nvSpPr>
          <p:spPr>
            <a:xfrm>
              <a:off x="2728913" y="8629650"/>
              <a:ext cx="118872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3600"/>
                <a:buFont typeface="Stick"/>
                <a:buNone/>
              </a:pPr>
              <a:r>
                <a:rPr b="0" i="0" lang="en-US" sz="3600" u="none" cap="none" strike="noStrike">
                  <a:solidFill>
                    <a:srgbClr val="3D7556"/>
                  </a:solidFill>
                  <a:latin typeface="Stick"/>
                  <a:ea typeface="Stick"/>
                  <a:cs typeface="Stick"/>
                  <a:sym typeface="Stick"/>
                </a:rPr>
                <a:t>45%</a:t>
              </a:r>
              <a:endParaRPr b="0" i="0" sz="3600" u="none" cap="none" strike="noStrike">
                <a:solidFill>
                  <a:schemeClr val="dk1"/>
                </a:solidFill>
                <a:latin typeface="Calibri"/>
                <a:ea typeface="Calibri"/>
                <a:cs typeface="Calibri"/>
                <a:sym typeface="Calibri"/>
              </a:endParaRPr>
            </a:p>
          </p:txBody>
        </p:sp>
      </p:grpSp>
      <p:grpSp>
        <p:nvGrpSpPr>
          <p:cNvPr id="124" name="Google Shape;124;p6"/>
          <p:cNvGrpSpPr/>
          <p:nvPr/>
        </p:nvGrpSpPr>
        <p:grpSpPr>
          <a:xfrm>
            <a:off x="11980545" y="885825"/>
            <a:ext cx="5347335" cy="8570595"/>
            <a:chOff x="11980545" y="885825"/>
            <a:chExt cx="5347335" cy="8570595"/>
          </a:xfrm>
        </p:grpSpPr>
        <p:pic>
          <p:nvPicPr>
            <p:cNvPr descr="preencoded.png" id="125" name="Google Shape;125;p6"/>
            <p:cNvPicPr preferRelativeResize="0"/>
            <p:nvPr/>
          </p:nvPicPr>
          <p:blipFill rotWithShape="1">
            <a:blip r:embed="rId7">
              <a:alphaModFix/>
            </a:blip>
            <a:srcRect b="0" l="0" r="0" t="0"/>
            <a:stretch/>
          </p:blipFill>
          <p:spPr>
            <a:xfrm>
              <a:off x="12011025" y="885825"/>
              <a:ext cx="5286375" cy="3876675"/>
            </a:xfrm>
            <a:prstGeom prst="rect">
              <a:avLst/>
            </a:prstGeom>
            <a:noFill/>
            <a:ln>
              <a:noFill/>
            </a:ln>
          </p:spPr>
        </p:pic>
        <p:sp>
          <p:nvSpPr>
            <p:cNvPr id="126" name="Google Shape;126;p6"/>
            <p:cNvSpPr/>
            <p:nvPr/>
          </p:nvSpPr>
          <p:spPr>
            <a:xfrm>
              <a:off x="12792075" y="5219700"/>
              <a:ext cx="388429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Unicorn Sightings</a:t>
              </a:r>
              <a:endParaRPr b="0" i="0" sz="3600" u="none" cap="none" strike="noStrike">
                <a:solidFill>
                  <a:schemeClr val="dk1"/>
                </a:solidFill>
                <a:latin typeface="Calibri"/>
                <a:ea typeface="Calibri"/>
                <a:cs typeface="Calibri"/>
                <a:sym typeface="Calibri"/>
              </a:endParaRPr>
            </a:p>
          </p:txBody>
        </p:sp>
        <p:sp>
          <p:nvSpPr>
            <p:cNvPr id="127" name="Google Shape;127;p6"/>
            <p:cNvSpPr/>
            <p:nvPr/>
          </p:nvSpPr>
          <p:spPr>
            <a:xfrm>
              <a:off x="11980545" y="6343650"/>
              <a:ext cx="5347335" cy="19354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28" name="Google Shape;128;p6"/>
            <p:cNvSpPr/>
            <p:nvPr/>
          </p:nvSpPr>
          <p:spPr>
            <a:xfrm>
              <a:off x="14139863" y="8629650"/>
              <a:ext cx="118872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3600"/>
                <a:buFont typeface="Stick"/>
                <a:buNone/>
              </a:pPr>
              <a:r>
                <a:rPr b="0" i="0" lang="en-US" sz="3600" u="none" cap="none" strike="noStrike">
                  <a:solidFill>
                    <a:srgbClr val="3D7556"/>
                  </a:solidFill>
                  <a:latin typeface="Stick"/>
                  <a:ea typeface="Stick"/>
                  <a:cs typeface="Stick"/>
                  <a:sym typeface="Stick"/>
                </a:rPr>
                <a:t>45%</a:t>
              </a:r>
              <a:endParaRPr b="0" i="0" sz="3600" u="none" cap="none" strike="noStrike">
                <a:solidFill>
                  <a:schemeClr val="dk1"/>
                </a:solidFill>
                <a:latin typeface="Calibri"/>
                <a:ea typeface="Calibri"/>
                <a:cs typeface="Calibri"/>
                <a:sym typeface="Calibri"/>
              </a:endParaRPr>
            </a:p>
          </p:txBody>
        </p:sp>
      </p:grpSp>
      <p:grpSp>
        <p:nvGrpSpPr>
          <p:cNvPr id="129" name="Google Shape;129;p6"/>
          <p:cNvGrpSpPr/>
          <p:nvPr/>
        </p:nvGrpSpPr>
        <p:grpSpPr>
          <a:xfrm>
            <a:off x="6275070" y="885825"/>
            <a:ext cx="5347335" cy="8570595"/>
            <a:chOff x="6275070" y="885825"/>
            <a:chExt cx="5347335" cy="8570595"/>
          </a:xfrm>
        </p:grpSpPr>
        <p:sp>
          <p:nvSpPr>
            <p:cNvPr id="130" name="Google Shape;130;p6"/>
            <p:cNvSpPr/>
            <p:nvPr/>
          </p:nvSpPr>
          <p:spPr>
            <a:xfrm>
              <a:off x="7372350" y="885825"/>
              <a:ext cx="331279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Dragon Taming</a:t>
              </a:r>
              <a:endParaRPr b="0" i="0" sz="3600" u="none" cap="none" strike="noStrike">
                <a:solidFill>
                  <a:schemeClr val="dk1"/>
                </a:solidFill>
                <a:latin typeface="Calibri"/>
                <a:ea typeface="Calibri"/>
                <a:cs typeface="Calibri"/>
                <a:sym typeface="Calibri"/>
              </a:endParaRPr>
            </a:p>
          </p:txBody>
        </p:sp>
        <p:sp>
          <p:nvSpPr>
            <p:cNvPr id="131" name="Google Shape;131;p6"/>
            <p:cNvSpPr/>
            <p:nvPr/>
          </p:nvSpPr>
          <p:spPr>
            <a:xfrm>
              <a:off x="6275070" y="2009775"/>
              <a:ext cx="5347335" cy="19354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2" name="Google Shape;132;p6"/>
            <p:cNvPicPr preferRelativeResize="0"/>
            <p:nvPr/>
          </p:nvPicPr>
          <p:blipFill rotWithShape="1">
            <a:blip r:embed="rId8">
              <a:alphaModFix/>
            </a:blip>
            <a:srcRect b="0" l="0" r="0" t="0"/>
            <a:stretch/>
          </p:blipFill>
          <p:spPr>
            <a:xfrm>
              <a:off x="6305550" y="4295775"/>
              <a:ext cx="5286375" cy="3876675"/>
            </a:xfrm>
            <a:prstGeom prst="rect">
              <a:avLst/>
            </a:prstGeom>
            <a:noFill/>
            <a:ln>
              <a:noFill/>
            </a:ln>
          </p:spPr>
        </p:pic>
        <p:sp>
          <p:nvSpPr>
            <p:cNvPr id="133" name="Google Shape;133;p6"/>
            <p:cNvSpPr/>
            <p:nvPr/>
          </p:nvSpPr>
          <p:spPr>
            <a:xfrm>
              <a:off x="8434387" y="8629650"/>
              <a:ext cx="118872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3600"/>
                <a:buFont typeface="Stick"/>
                <a:buNone/>
              </a:pPr>
              <a:r>
                <a:rPr b="0" i="0" lang="en-US" sz="3600" u="none" cap="none" strike="noStrike">
                  <a:solidFill>
                    <a:srgbClr val="3D7556"/>
                  </a:solidFill>
                  <a:latin typeface="Stick"/>
                  <a:ea typeface="Stick"/>
                  <a:cs typeface="Stick"/>
                  <a:sym typeface="Stick"/>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138" name="Shape 138"/>
        <p:cNvGrpSpPr/>
        <p:nvPr/>
      </p:nvGrpSpPr>
      <p:grpSpPr>
        <a:xfrm>
          <a:off x="0" y="0"/>
          <a:ext cx="0" cy="0"/>
          <a:chOff x="0" y="0"/>
          <a:chExt cx="0" cy="0"/>
        </a:xfrm>
      </p:grpSpPr>
      <p:pic>
        <p:nvPicPr>
          <p:cNvPr descr="preencoded.png" id="139" name="Google Shape;139;p7"/>
          <p:cNvPicPr preferRelativeResize="0"/>
          <p:nvPr/>
        </p:nvPicPr>
        <p:blipFill rotWithShape="1">
          <a:blip r:embed="rId3">
            <a:alphaModFix/>
          </a:blip>
          <a:srcRect b="0" l="0" r="0" t="0"/>
          <a:stretch/>
        </p:blipFill>
        <p:spPr>
          <a:xfrm rot="10800000">
            <a:off x="-342900" y="361950"/>
            <a:ext cx="7743825" cy="10525125"/>
          </a:xfrm>
          <a:prstGeom prst="rect">
            <a:avLst/>
          </a:prstGeom>
          <a:noFill/>
          <a:ln>
            <a:noFill/>
          </a:ln>
        </p:spPr>
      </p:pic>
      <p:pic>
        <p:nvPicPr>
          <p:cNvPr descr="preencoded.png" id="140" name="Google Shape;140;p7"/>
          <p:cNvPicPr preferRelativeResize="0"/>
          <p:nvPr/>
        </p:nvPicPr>
        <p:blipFill rotWithShape="1">
          <a:blip r:embed="rId4">
            <a:alphaModFix/>
          </a:blip>
          <a:srcRect b="0" l="0" r="0" t="0"/>
          <a:stretch/>
        </p:blipFill>
        <p:spPr>
          <a:xfrm>
            <a:off x="13392149" y="6762750"/>
            <a:ext cx="6067426" cy="4124325"/>
          </a:xfrm>
          <a:prstGeom prst="rect">
            <a:avLst/>
          </a:prstGeom>
          <a:noFill/>
          <a:ln>
            <a:noFill/>
          </a:ln>
        </p:spPr>
      </p:pic>
      <p:pic>
        <p:nvPicPr>
          <p:cNvPr descr="preencoded.png" id="141" name="Google Shape;141;p7"/>
          <p:cNvPicPr preferRelativeResize="0"/>
          <p:nvPr/>
        </p:nvPicPr>
        <p:blipFill rotWithShape="1">
          <a:blip r:embed="rId5">
            <a:alphaModFix/>
          </a:blip>
          <a:srcRect b="0" l="0" r="0" t="0"/>
          <a:stretch/>
        </p:blipFill>
        <p:spPr>
          <a:xfrm>
            <a:off x="10182225" y="-609600"/>
            <a:ext cx="4981575" cy="5276850"/>
          </a:xfrm>
          <a:prstGeom prst="rect">
            <a:avLst/>
          </a:prstGeom>
          <a:noFill/>
          <a:ln>
            <a:noFill/>
          </a:ln>
        </p:spPr>
      </p:pic>
      <p:grpSp>
        <p:nvGrpSpPr>
          <p:cNvPr id="142" name="Google Shape;142;p7"/>
          <p:cNvGrpSpPr/>
          <p:nvPr/>
        </p:nvGrpSpPr>
        <p:grpSpPr>
          <a:xfrm>
            <a:off x="17640300" y="7994854"/>
            <a:ext cx="596695" cy="2063546"/>
            <a:chOff x="17640300" y="7994855"/>
            <a:chExt cx="596695" cy="2063546"/>
          </a:xfrm>
        </p:grpSpPr>
        <p:pic>
          <p:nvPicPr>
            <p:cNvPr descr="preencoded.png" id="143" name="Google Shape;143;p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44" name="Google Shape;144;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5" name="Google Shape;145;p7"/>
          <p:cNvPicPr preferRelativeResize="0"/>
          <p:nvPr/>
        </p:nvPicPr>
        <p:blipFill rotWithShape="1">
          <a:blip r:embed="rId7">
            <a:alphaModFix/>
          </a:blip>
          <a:srcRect b="0" l="0" r="0" t="0"/>
          <a:stretch/>
        </p:blipFill>
        <p:spPr>
          <a:xfrm>
            <a:off x="3390900" y="1123950"/>
            <a:ext cx="4474464" cy="3328416"/>
          </a:xfrm>
          <a:prstGeom prst="rect">
            <a:avLst/>
          </a:prstGeom>
          <a:noFill/>
          <a:ln>
            <a:noFill/>
          </a:ln>
        </p:spPr>
      </p:pic>
      <p:grpSp>
        <p:nvGrpSpPr>
          <p:cNvPr id="146" name="Google Shape;146;p7"/>
          <p:cNvGrpSpPr/>
          <p:nvPr/>
        </p:nvGrpSpPr>
        <p:grpSpPr>
          <a:xfrm>
            <a:off x="7439025" y="3119438"/>
            <a:ext cx="10321290" cy="4177665"/>
            <a:chOff x="7439025" y="3119438"/>
            <a:chExt cx="10321290" cy="4177665"/>
          </a:xfrm>
        </p:grpSpPr>
        <p:sp>
          <p:nvSpPr>
            <p:cNvPr id="147" name="Google Shape;147;p7"/>
            <p:cNvSpPr/>
            <p:nvPr/>
          </p:nvSpPr>
          <p:spPr>
            <a:xfrm>
              <a:off x="7439025" y="3119438"/>
              <a:ext cx="10292715" cy="3493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8" name="Google Shape;148;p7"/>
            <p:cNvSpPr/>
            <p:nvPr/>
          </p:nvSpPr>
          <p:spPr>
            <a:xfrm>
              <a:off x="14620875" y="6681788"/>
              <a:ext cx="313944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49" name="Google Shape;149;p7"/>
          <p:cNvPicPr preferRelativeResize="0"/>
          <p:nvPr/>
        </p:nvPicPr>
        <p:blipFill rotWithShape="1">
          <a:blip r:embed="rId8">
            <a:alphaModFix/>
          </a:blip>
          <a:srcRect b="0" l="0" r="0" t="0"/>
          <a:stretch/>
        </p:blipFill>
        <p:spPr>
          <a:xfrm>
            <a:off x="457200" y="1743075"/>
            <a:ext cx="6943725" cy="6800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154" name="Shape 154"/>
        <p:cNvGrpSpPr/>
        <p:nvPr/>
      </p:nvGrpSpPr>
      <p:grpSpPr>
        <a:xfrm>
          <a:off x="0" y="0"/>
          <a:ext cx="0" cy="0"/>
          <a:chOff x="0" y="0"/>
          <a:chExt cx="0" cy="0"/>
        </a:xfrm>
      </p:grpSpPr>
      <p:pic>
        <p:nvPicPr>
          <p:cNvPr descr="preencoded.png" id="155" name="Google Shape;155;p8"/>
          <p:cNvPicPr preferRelativeResize="0"/>
          <p:nvPr/>
        </p:nvPicPr>
        <p:blipFill rotWithShape="1">
          <a:blip r:embed="rId3">
            <a:alphaModFix/>
          </a:blip>
          <a:srcRect b="0" l="0" r="0" t="0"/>
          <a:stretch/>
        </p:blipFill>
        <p:spPr>
          <a:xfrm>
            <a:off x="0" y="-857250"/>
            <a:ext cx="6477000" cy="6000750"/>
          </a:xfrm>
          <a:prstGeom prst="rect">
            <a:avLst/>
          </a:prstGeom>
          <a:noFill/>
          <a:ln>
            <a:noFill/>
          </a:ln>
        </p:spPr>
      </p:pic>
      <p:pic>
        <p:nvPicPr>
          <p:cNvPr descr="preencoded.png" id="156" name="Google Shape;156;p8"/>
          <p:cNvPicPr preferRelativeResize="0"/>
          <p:nvPr/>
        </p:nvPicPr>
        <p:blipFill rotWithShape="1">
          <a:blip r:embed="rId4">
            <a:alphaModFix/>
          </a:blip>
          <a:srcRect b="0" l="0" r="0" t="0"/>
          <a:stretch/>
        </p:blipFill>
        <p:spPr>
          <a:xfrm>
            <a:off x="4572000" y="4514850"/>
            <a:ext cx="13716000" cy="7305675"/>
          </a:xfrm>
          <a:prstGeom prst="rect">
            <a:avLst/>
          </a:prstGeom>
          <a:noFill/>
          <a:ln>
            <a:noFill/>
          </a:ln>
        </p:spPr>
      </p:pic>
      <p:sp>
        <p:nvSpPr>
          <p:cNvPr id="157" name="Google Shape;157;p8"/>
          <p:cNvSpPr/>
          <p:nvPr/>
        </p:nvSpPr>
        <p:spPr>
          <a:xfrm>
            <a:off x="1628775" y="809625"/>
            <a:ext cx="15059025"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The Magic of Dragons: A Research</a:t>
            </a:r>
            <a:endParaRPr b="0" i="0" sz="6000" u="none" cap="none" strike="noStrike">
              <a:solidFill>
                <a:schemeClr val="dk1"/>
              </a:solidFill>
              <a:latin typeface="Calibri"/>
              <a:ea typeface="Calibri"/>
              <a:cs typeface="Calibri"/>
              <a:sym typeface="Calibri"/>
            </a:endParaRPr>
          </a:p>
        </p:txBody>
      </p:sp>
      <p:grpSp>
        <p:nvGrpSpPr>
          <p:cNvPr id="158" name="Google Shape;158;p8"/>
          <p:cNvGrpSpPr/>
          <p:nvPr/>
        </p:nvGrpSpPr>
        <p:grpSpPr>
          <a:xfrm>
            <a:off x="17640300" y="7994854"/>
            <a:ext cx="596695" cy="2063546"/>
            <a:chOff x="17640300" y="7994855"/>
            <a:chExt cx="596695" cy="2063546"/>
          </a:xfrm>
        </p:grpSpPr>
        <p:pic>
          <p:nvPicPr>
            <p:cNvPr descr="preencoded.png" id="159" name="Google Shape;159;p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0" name="Google Shape;160;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61" name="Google Shape;161;p8"/>
          <p:cNvGrpSpPr/>
          <p:nvPr/>
        </p:nvGrpSpPr>
        <p:grpSpPr>
          <a:xfrm>
            <a:off x="1590675" y="2771775"/>
            <a:ext cx="4572000" cy="4572000"/>
            <a:chOff x="1590675" y="2771775"/>
            <a:chExt cx="4572000" cy="4572000"/>
          </a:xfrm>
        </p:grpSpPr>
        <p:sp>
          <p:nvSpPr>
            <p:cNvPr id="162" name="Google Shape;162;p8"/>
            <p:cNvSpPr/>
            <p:nvPr/>
          </p:nvSpPr>
          <p:spPr>
            <a:xfrm>
              <a:off x="1590675" y="2771775"/>
              <a:ext cx="4572000" cy="4572000"/>
            </a:xfrm>
            <a:prstGeom prst="rect">
              <a:avLst/>
            </a:prstGeom>
            <a:noFill/>
            <a:ln cap="flat" cmpd="sng" w="28575">
              <a:solidFill>
                <a:srgbClr val="3D755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3" name="Google Shape;163;p8"/>
            <p:cNvPicPr preferRelativeResize="0"/>
            <p:nvPr/>
          </p:nvPicPr>
          <p:blipFill rotWithShape="1">
            <a:blip r:embed="rId6">
              <a:alphaModFix/>
            </a:blip>
            <a:srcRect b="0" l="0" r="0" t="0"/>
            <a:stretch/>
          </p:blipFill>
          <p:spPr>
            <a:xfrm>
              <a:off x="3319462" y="3719512"/>
              <a:ext cx="1114425" cy="1114425"/>
            </a:xfrm>
            <a:prstGeom prst="rect">
              <a:avLst/>
            </a:prstGeom>
            <a:noFill/>
            <a:ln>
              <a:noFill/>
            </a:ln>
          </p:spPr>
        </p:pic>
        <p:sp>
          <p:nvSpPr>
            <p:cNvPr id="164" name="Google Shape;164;p8"/>
            <p:cNvSpPr/>
            <p:nvPr/>
          </p:nvSpPr>
          <p:spPr>
            <a:xfrm>
              <a:off x="1659255" y="5033963"/>
              <a:ext cx="4434840" cy="1493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Sighting</a:t>
              </a:r>
              <a:endParaRPr b="0" i="0" sz="3600" u="none" cap="none" strike="noStrike">
                <a:solidFill>
                  <a:schemeClr val="dk1"/>
                </a:solidFill>
                <a:latin typeface="Calibri"/>
                <a:ea typeface="Calibri"/>
                <a:cs typeface="Calibri"/>
                <a:sym typeface="Calibri"/>
              </a:endParaRPr>
            </a:p>
          </p:txBody>
        </p:sp>
      </p:grpSp>
      <p:grpSp>
        <p:nvGrpSpPr>
          <p:cNvPr id="165" name="Google Shape;165;p8"/>
          <p:cNvGrpSpPr/>
          <p:nvPr/>
        </p:nvGrpSpPr>
        <p:grpSpPr>
          <a:xfrm>
            <a:off x="6858000" y="2771775"/>
            <a:ext cx="4572000" cy="4572000"/>
            <a:chOff x="6858000" y="2771775"/>
            <a:chExt cx="4572000" cy="4572000"/>
          </a:xfrm>
        </p:grpSpPr>
        <p:sp>
          <p:nvSpPr>
            <p:cNvPr id="166" name="Google Shape;166;p8"/>
            <p:cNvSpPr/>
            <p:nvPr/>
          </p:nvSpPr>
          <p:spPr>
            <a:xfrm>
              <a:off x="6858000" y="2771775"/>
              <a:ext cx="4572000" cy="4572000"/>
            </a:xfrm>
            <a:prstGeom prst="rect">
              <a:avLst/>
            </a:prstGeom>
            <a:noFill/>
            <a:ln cap="flat" cmpd="sng" w="28575">
              <a:solidFill>
                <a:srgbClr val="3D755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7" name="Google Shape;167;p8"/>
            <p:cNvPicPr preferRelativeResize="0"/>
            <p:nvPr/>
          </p:nvPicPr>
          <p:blipFill rotWithShape="1">
            <a:blip r:embed="rId7">
              <a:alphaModFix/>
            </a:blip>
            <a:srcRect b="0" l="0" r="0" t="0"/>
            <a:stretch/>
          </p:blipFill>
          <p:spPr>
            <a:xfrm>
              <a:off x="8753474" y="3719512"/>
              <a:ext cx="781051" cy="1114425"/>
            </a:xfrm>
            <a:prstGeom prst="rect">
              <a:avLst/>
            </a:prstGeom>
            <a:noFill/>
            <a:ln>
              <a:noFill/>
            </a:ln>
          </p:spPr>
        </p:pic>
        <p:sp>
          <p:nvSpPr>
            <p:cNvPr id="168" name="Google Shape;168;p8"/>
            <p:cNvSpPr/>
            <p:nvPr/>
          </p:nvSpPr>
          <p:spPr>
            <a:xfrm>
              <a:off x="6926580" y="5033963"/>
              <a:ext cx="4434840" cy="1493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Taming</a:t>
              </a:r>
              <a:endParaRPr b="0" i="0" sz="3600" u="none" cap="none" strike="noStrike">
                <a:solidFill>
                  <a:schemeClr val="dk1"/>
                </a:solidFill>
                <a:latin typeface="Calibri"/>
                <a:ea typeface="Calibri"/>
                <a:cs typeface="Calibri"/>
                <a:sym typeface="Calibri"/>
              </a:endParaRPr>
            </a:p>
          </p:txBody>
        </p:sp>
      </p:grpSp>
      <p:grpSp>
        <p:nvGrpSpPr>
          <p:cNvPr id="169" name="Google Shape;169;p8"/>
          <p:cNvGrpSpPr/>
          <p:nvPr/>
        </p:nvGrpSpPr>
        <p:grpSpPr>
          <a:xfrm>
            <a:off x="12125325" y="2771775"/>
            <a:ext cx="4572000" cy="4572000"/>
            <a:chOff x="12125325" y="2771775"/>
            <a:chExt cx="4572000" cy="4572000"/>
          </a:xfrm>
        </p:grpSpPr>
        <p:sp>
          <p:nvSpPr>
            <p:cNvPr id="170" name="Google Shape;170;p8"/>
            <p:cNvSpPr/>
            <p:nvPr/>
          </p:nvSpPr>
          <p:spPr>
            <a:xfrm>
              <a:off x="12125325" y="2771775"/>
              <a:ext cx="4572000" cy="4572000"/>
            </a:xfrm>
            <a:prstGeom prst="rect">
              <a:avLst/>
            </a:prstGeom>
            <a:noFill/>
            <a:ln cap="flat" cmpd="sng" w="28575">
              <a:solidFill>
                <a:srgbClr val="3D755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1" name="Google Shape;171;p8"/>
            <p:cNvPicPr preferRelativeResize="0"/>
            <p:nvPr/>
          </p:nvPicPr>
          <p:blipFill rotWithShape="1">
            <a:blip r:embed="rId8">
              <a:alphaModFix/>
            </a:blip>
            <a:srcRect b="0" l="0" r="0" t="0"/>
            <a:stretch/>
          </p:blipFill>
          <p:spPr>
            <a:xfrm>
              <a:off x="13763618" y="3719512"/>
              <a:ext cx="1295415" cy="1114425"/>
            </a:xfrm>
            <a:prstGeom prst="rect">
              <a:avLst/>
            </a:prstGeom>
            <a:noFill/>
            <a:ln>
              <a:noFill/>
            </a:ln>
          </p:spPr>
        </p:pic>
        <p:sp>
          <p:nvSpPr>
            <p:cNvPr id="172" name="Google Shape;172;p8"/>
            <p:cNvSpPr/>
            <p:nvPr/>
          </p:nvSpPr>
          <p:spPr>
            <a:xfrm>
              <a:off x="12193905" y="5033963"/>
              <a:ext cx="4434840" cy="1493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Seeing</a:t>
              </a:r>
              <a:endParaRPr b="0" i="0" sz="3600" u="none" cap="none" strike="noStrike">
                <a:solidFill>
                  <a:schemeClr val="dk1"/>
                </a:solidFill>
                <a:latin typeface="Calibri"/>
                <a:ea typeface="Calibri"/>
                <a:cs typeface="Calibri"/>
                <a:sym typeface="Calibri"/>
              </a:endParaRPr>
            </a:p>
          </p:txBody>
        </p:sp>
      </p:grpSp>
      <p:sp>
        <p:nvSpPr>
          <p:cNvPr id="173" name="Google Shape;173;p8"/>
          <p:cNvSpPr/>
          <p:nvPr/>
        </p:nvSpPr>
        <p:spPr>
          <a:xfrm>
            <a:off x="1579245" y="7800975"/>
            <a:ext cx="4632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74" name="Google Shape;174;p8"/>
          <p:cNvSpPr/>
          <p:nvPr/>
        </p:nvSpPr>
        <p:spPr>
          <a:xfrm>
            <a:off x="6827520" y="7800975"/>
            <a:ext cx="4632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175" name="Google Shape;175;p8"/>
          <p:cNvSpPr/>
          <p:nvPr/>
        </p:nvSpPr>
        <p:spPr>
          <a:xfrm>
            <a:off x="12094845" y="7800975"/>
            <a:ext cx="4632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180" name="Shape 180"/>
        <p:cNvGrpSpPr/>
        <p:nvPr/>
      </p:nvGrpSpPr>
      <p:grpSpPr>
        <a:xfrm>
          <a:off x="0" y="0"/>
          <a:ext cx="0" cy="0"/>
          <a:chOff x="0" y="0"/>
          <a:chExt cx="0" cy="0"/>
        </a:xfrm>
      </p:grpSpPr>
      <p:pic>
        <p:nvPicPr>
          <p:cNvPr descr="preencoded.png" id="181" name="Google Shape;181;p9"/>
          <p:cNvPicPr preferRelativeResize="0"/>
          <p:nvPr/>
        </p:nvPicPr>
        <p:blipFill rotWithShape="1">
          <a:blip r:embed="rId3">
            <a:alphaModFix/>
          </a:blip>
          <a:srcRect b="0" l="0" r="0" t="0"/>
          <a:stretch/>
        </p:blipFill>
        <p:spPr>
          <a:xfrm>
            <a:off x="0" y="3286125"/>
            <a:ext cx="7496175" cy="8648700"/>
          </a:xfrm>
          <a:prstGeom prst="rect">
            <a:avLst/>
          </a:prstGeom>
          <a:noFill/>
          <a:ln>
            <a:noFill/>
          </a:ln>
        </p:spPr>
      </p:pic>
      <p:pic>
        <p:nvPicPr>
          <p:cNvPr descr="preencoded.png" id="182" name="Google Shape;182;p9"/>
          <p:cNvPicPr preferRelativeResize="0"/>
          <p:nvPr/>
        </p:nvPicPr>
        <p:blipFill rotWithShape="1">
          <a:blip r:embed="rId4">
            <a:alphaModFix/>
          </a:blip>
          <a:srcRect b="0" l="0" r="0" t="0"/>
          <a:stretch/>
        </p:blipFill>
        <p:spPr>
          <a:xfrm>
            <a:off x="13592175" y="-790575"/>
            <a:ext cx="4695825" cy="5067300"/>
          </a:xfrm>
          <a:prstGeom prst="rect">
            <a:avLst/>
          </a:prstGeom>
          <a:noFill/>
          <a:ln>
            <a:noFill/>
          </a:ln>
        </p:spPr>
      </p:pic>
      <p:grpSp>
        <p:nvGrpSpPr>
          <p:cNvPr id="183" name="Google Shape;183;p9"/>
          <p:cNvGrpSpPr/>
          <p:nvPr/>
        </p:nvGrpSpPr>
        <p:grpSpPr>
          <a:xfrm>
            <a:off x="17640300" y="7994854"/>
            <a:ext cx="596695" cy="2063546"/>
            <a:chOff x="17640300" y="7994855"/>
            <a:chExt cx="596695" cy="2063546"/>
          </a:xfrm>
        </p:grpSpPr>
        <p:pic>
          <p:nvPicPr>
            <p:cNvPr descr="preencoded.png" id="184" name="Google Shape;184;p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5" name="Google Shape;185;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86" name="Google Shape;186;p9"/>
          <p:cNvSpPr/>
          <p:nvPr/>
        </p:nvSpPr>
        <p:spPr>
          <a:xfrm>
            <a:off x="1333500" y="352425"/>
            <a:ext cx="4533900"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Pricing Plan</a:t>
            </a:r>
            <a:endParaRPr b="0" i="0" sz="6000" u="none" cap="none" strike="noStrike">
              <a:solidFill>
                <a:schemeClr val="dk1"/>
              </a:solidFill>
              <a:latin typeface="Calibri"/>
              <a:ea typeface="Calibri"/>
              <a:cs typeface="Calibri"/>
              <a:sym typeface="Calibri"/>
            </a:endParaRPr>
          </a:p>
        </p:txBody>
      </p:sp>
      <p:grpSp>
        <p:nvGrpSpPr>
          <p:cNvPr id="187" name="Google Shape;187;p9"/>
          <p:cNvGrpSpPr/>
          <p:nvPr/>
        </p:nvGrpSpPr>
        <p:grpSpPr>
          <a:xfrm>
            <a:off x="1333500" y="1714500"/>
            <a:ext cx="15630525" cy="7505700"/>
            <a:chOff x="1333500" y="1714500"/>
            <a:chExt cx="15630525" cy="7505700"/>
          </a:xfrm>
        </p:grpSpPr>
        <p:sp>
          <p:nvSpPr>
            <p:cNvPr id="188" name="Google Shape;188;p9"/>
            <p:cNvSpPr/>
            <p:nvPr/>
          </p:nvSpPr>
          <p:spPr>
            <a:xfrm>
              <a:off x="1333500" y="1714500"/>
              <a:ext cx="4829175" cy="7505700"/>
            </a:xfrm>
            <a:prstGeom prst="rect">
              <a:avLst/>
            </a:prstGeom>
            <a:noFill/>
            <a:ln cap="flat" cmpd="sng" w="19050">
              <a:solidFill>
                <a:srgbClr val="3D755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9" name="Google Shape;189;p9"/>
            <p:cNvPicPr preferRelativeResize="0"/>
            <p:nvPr/>
          </p:nvPicPr>
          <p:blipFill rotWithShape="1">
            <a:blip r:embed="rId6">
              <a:alphaModFix/>
            </a:blip>
            <a:srcRect b="0" l="0" r="0" t="0"/>
            <a:stretch/>
          </p:blipFill>
          <p:spPr>
            <a:xfrm>
              <a:off x="3352800" y="2028825"/>
              <a:ext cx="790575" cy="895350"/>
            </a:xfrm>
            <a:prstGeom prst="rect">
              <a:avLst/>
            </a:prstGeom>
            <a:noFill/>
            <a:ln>
              <a:noFill/>
            </a:ln>
          </p:spPr>
        </p:pic>
        <p:sp>
          <p:nvSpPr>
            <p:cNvPr id="190" name="Google Shape;190;p9"/>
            <p:cNvSpPr/>
            <p:nvPr/>
          </p:nvSpPr>
          <p:spPr>
            <a:xfrm>
              <a:off x="6734175" y="1714500"/>
              <a:ext cx="4829175" cy="7505700"/>
            </a:xfrm>
            <a:prstGeom prst="rect">
              <a:avLst/>
            </a:prstGeom>
            <a:noFill/>
            <a:ln cap="flat" cmpd="sng" w="19050">
              <a:solidFill>
                <a:srgbClr val="3D755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1" name="Google Shape;191;p9"/>
            <p:cNvPicPr preferRelativeResize="0"/>
            <p:nvPr/>
          </p:nvPicPr>
          <p:blipFill rotWithShape="1">
            <a:blip r:embed="rId7">
              <a:alphaModFix/>
            </a:blip>
            <a:srcRect b="0" l="0" r="0" t="0"/>
            <a:stretch/>
          </p:blipFill>
          <p:spPr>
            <a:xfrm>
              <a:off x="8796301" y="2028825"/>
              <a:ext cx="704922" cy="895350"/>
            </a:xfrm>
            <a:prstGeom prst="rect">
              <a:avLst/>
            </a:prstGeom>
            <a:noFill/>
            <a:ln>
              <a:noFill/>
            </a:ln>
          </p:spPr>
        </p:pic>
        <p:sp>
          <p:nvSpPr>
            <p:cNvPr id="192" name="Google Shape;192;p9"/>
            <p:cNvSpPr/>
            <p:nvPr/>
          </p:nvSpPr>
          <p:spPr>
            <a:xfrm>
              <a:off x="12134850" y="1714500"/>
              <a:ext cx="4829175" cy="7505700"/>
            </a:xfrm>
            <a:prstGeom prst="rect">
              <a:avLst/>
            </a:prstGeom>
            <a:noFill/>
            <a:ln cap="flat" cmpd="sng" w="19050">
              <a:solidFill>
                <a:srgbClr val="3D755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3" name="Google Shape;193;p9"/>
            <p:cNvPicPr preferRelativeResize="0"/>
            <p:nvPr/>
          </p:nvPicPr>
          <p:blipFill rotWithShape="1">
            <a:blip r:embed="rId8">
              <a:alphaModFix/>
            </a:blip>
            <a:srcRect b="0" l="0" r="0" t="0"/>
            <a:stretch/>
          </p:blipFill>
          <p:spPr>
            <a:xfrm>
              <a:off x="13996988" y="2028825"/>
              <a:ext cx="1104900" cy="895350"/>
            </a:xfrm>
            <a:prstGeom prst="rect">
              <a:avLst/>
            </a:prstGeom>
            <a:noFill/>
            <a:ln>
              <a:noFill/>
            </a:ln>
          </p:spPr>
        </p:pic>
        <p:sp>
          <p:nvSpPr>
            <p:cNvPr id="194" name="Google Shape;194;p9"/>
            <p:cNvSpPr/>
            <p:nvPr/>
          </p:nvSpPr>
          <p:spPr>
            <a:xfrm>
              <a:off x="3091815" y="3124200"/>
              <a:ext cx="1312545"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7556"/>
                </a:buClr>
                <a:buSzPts val="3600"/>
                <a:buFont typeface="Stick"/>
                <a:buNone/>
              </a:pPr>
              <a:r>
                <a:rPr b="0" i="0" lang="en-US" sz="3600" u="none" cap="none" strike="noStrike">
                  <a:solidFill>
                    <a:srgbClr val="3D7556"/>
                  </a:solidFill>
                  <a:latin typeface="Stick"/>
                  <a:ea typeface="Stick"/>
                  <a:cs typeface="Stick"/>
                  <a:sym typeface="Stick"/>
                </a:rPr>
                <a:t>Basic</a:t>
              </a:r>
              <a:endParaRPr b="0" i="0" sz="3600" u="none" cap="none" strike="noStrike">
                <a:solidFill>
                  <a:schemeClr val="dk1"/>
                </a:solidFill>
                <a:latin typeface="Calibri"/>
                <a:ea typeface="Calibri"/>
                <a:cs typeface="Calibri"/>
                <a:sym typeface="Calibri"/>
              </a:endParaRPr>
            </a:p>
          </p:txBody>
        </p:sp>
        <p:sp>
          <p:nvSpPr>
            <p:cNvPr id="195" name="Google Shape;195;p9"/>
            <p:cNvSpPr/>
            <p:nvPr/>
          </p:nvSpPr>
          <p:spPr>
            <a:xfrm>
              <a:off x="1676400" y="40195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196" name="Google Shape;196;p9"/>
            <p:cNvSpPr/>
            <p:nvPr/>
          </p:nvSpPr>
          <p:spPr>
            <a:xfrm>
              <a:off x="2486978" y="8210550"/>
              <a:ext cx="2522220"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$10/month</a:t>
              </a:r>
              <a:endParaRPr b="0" i="0" sz="3600" u="none" cap="none" strike="noStrike">
                <a:solidFill>
                  <a:schemeClr val="dk1"/>
                </a:solidFill>
                <a:latin typeface="Calibri"/>
                <a:ea typeface="Calibri"/>
                <a:cs typeface="Calibri"/>
                <a:sym typeface="Calibri"/>
              </a:endParaRPr>
            </a:p>
          </p:txBody>
        </p:sp>
        <p:sp>
          <p:nvSpPr>
            <p:cNvPr id="197" name="Google Shape;197;p9"/>
            <p:cNvSpPr/>
            <p:nvPr/>
          </p:nvSpPr>
          <p:spPr>
            <a:xfrm>
              <a:off x="8602028" y="3124200"/>
              <a:ext cx="1093470"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7556"/>
                </a:buClr>
                <a:buSzPts val="3600"/>
                <a:buFont typeface="Stick"/>
                <a:buNone/>
              </a:pPr>
              <a:r>
                <a:rPr b="0" i="0" lang="en-US" sz="3600" u="none" cap="none" strike="noStrike">
                  <a:solidFill>
                    <a:srgbClr val="3D7556"/>
                  </a:solidFill>
                  <a:latin typeface="Stick"/>
                  <a:ea typeface="Stick"/>
                  <a:cs typeface="Stick"/>
                  <a:sym typeface="Stick"/>
                </a:rPr>
                <a:t>Elite</a:t>
              </a:r>
              <a:endParaRPr b="0" i="0" sz="3600" u="none" cap="none" strike="noStrike">
                <a:solidFill>
                  <a:schemeClr val="dk1"/>
                </a:solidFill>
                <a:latin typeface="Calibri"/>
                <a:ea typeface="Calibri"/>
                <a:cs typeface="Calibri"/>
                <a:sym typeface="Calibri"/>
              </a:endParaRPr>
            </a:p>
          </p:txBody>
        </p:sp>
        <p:sp>
          <p:nvSpPr>
            <p:cNvPr id="198" name="Google Shape;198;p9"/>
            <p:cNvSpPr/>
            <p:nvPr/>
          </p:nvSpPr>
          <p:spPr>
            <a:xfrm>
              <a:off x="7077075" y="40195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199" name="Google Shape;199;p9"/>
            <p:cNvSpPr/>
            <p:nvPr/>
          </p:nvSpPr>
          <p:spPr>
            <a:xfrm>
              <a:off x="7887653" y="8210550"/>
              <a:ext cx="2522220"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$50/month</a:t>
              </a:r>
              <a:endParaRPr b="0" i="0" sz="3600" u="none" cap="none" strike="noStrike">
                <a:solidFill>
                  <a:schemeClr val="dk1"/>
                </a:solidFill>
                <a:latin typeface="Calibri"/>
                <a:ea typeface="Calibri"/>
                <a:cs typeface="Calibri"/>
                <a:sym typeface="Calibri"/>
              </a:endParaRPr>
            </a:p>
          </p:txBody>
        </p:sp>
        <p:sp>
          <p:nvSpPr>
            <p:cNvPr id="200" name="Google Shape;200;p9"/>
            <p:cNvSpPr/>
            <p:nvPr/>
          </p:nvSpPr>
          <p:spPr>
            <a:xfrm>
              <a:off x="13364528" y="3124200"/>
              <a:ext cx="2369820"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3D7556"/>
                </a:buClr>
                <a:buSzPts val="3600"/>
                <a:buFont typeface="Stick"/>
                <a:buNone/>
              </a:pPr>
              <a:r>
                <a:rPr b="0" i="0" lang="en-US" sz="3600" u="none" cap="none" strike="noStrike">
                  <a:solidFill>
                    <a:srgbClr val="3D7556"/>
                  </a:solidFill>
                  <a:latin typeface="Stick"/>
                  <a:ea typeface="Stick"/>
                  <a:cs typeface="Stick"/>
                  <a:sym typeface="Stick"/>
                </a:rPr>
                <a:t>Legendary</a:t>
              </a:r>
              <a:endParaRPr b="0" i="0" sz="3600" u="none" cap="none" strike="noStrike">
                <a:solidFill>
                  <a:schemeClr val="dk1"/>
                </a:solidFill>
                <a:latin typeface="Calibri"/>
                <a:ea typeface="Calibri"/>
                <a:cs typeface="Calibri"/>
                <a:sym typeface="Calibri"/>
              </a:endParaRPr>
            </a:p>
          </p:txBody>
        </p:sp>
        <p:sp>
          <p:nvSpPr>
            <p:cNvPr id="201" name="Google Shape;201;p9"/>
            <p:cNvSpPr/>
            <p:nvPr/>
          </p:nvSpPr>
          <p:spPr>
            <a:xfrm>
              <a:off x="12477750" y="4019550"/>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02" name="Google Shape;202;p9"/>
            <p:cNvSpPr/>
            <p:nvPr/>
          </p:nvSpPr>
          <p:spPr>
            <a:xfrm>
              <a:off x="13131165" y="8210550"/>
              <a:ext cx="2836545"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207" name="Shape 207"/>
        <p:cNvGrpSpPr/>
        <p:nvPr/>
      </p:nvGrpSpPr>
      <p:grpSpPr>
        <a:xfrm>
          <a:off x="0" y="0"/>
          <a:ext cx="0" cy="0"/>
          <a:chOff x="0" y="0"/>
          <a:chExt cx="0" cy="0"/>
        </a:xfrm>
      </p:grpSpPr>
      <p:pic>
        <p:nvPicPr>
          <p:cNvPr descr="preencoded.png" id="208" name="Google Shape;208;p10"/>
          <p:cNvPicPr preferRelativeResize="0"/>
          <p:nvPr/>
        </p:nvPicPr>
        <p:blipFill rotWithShape="1">
          <a:blip r:embed="rId3">
            <a:alphaModFix/>
          </a:blip>
          <a:srcRect b="0" l="0" r="0" t="0"/>
          <a:stretch/>
        </p:blipFill>
        <p:spPr>
          <a:xfrm>
            <a:off x="0" y="-857250"/>
            <a:ext cx="6477000" cy="6000750"/>
          </a:xfrm>
          <a:prstGeom prst="rect">
            <a:avLst/>
          </a:prstGeom>
          <a:noFill/>
          <a:ln>
            <a:noFill/>
          </a:ln>
        </p:spPr>
      </p:pic>
      <p:pic>
        <p:nvPicPr>
          <p:cNvPr descr="preencoded.png" id="209" name="Google Shape;209;p10"/>
          <p:cNvPicPr preferRelativeResize="0"/>
          <p:nvPr/>
        </p:nvPicPr>
        <p:blipFill rotWithShape="1">
          <a:blip r:embed="rId4">
            <a:alphaModFix/>
          </a:blip>
          <a:srcRect b="0" l="0" r="0" t="0"/>
          <a:stretch/>
        </p:blipFill>
        <p:spPr>
          <a:xfrm>
            <a:off x="4572000" y="4514850"/>
            <a:ext cx="13716000" cy="7305675"/>
          </a:xfrm>
          <a:prstGeom prst="rect">
            <a:avLst/>
          </a:prstGeom>
          <a:noFill/>
          <a:ln>
            <a:noFill/>
          </a:ln>
        </p:spPr>
      </p:pic>
      <p:grpSp>
        <p:nvGrpSpPr>
          <p:cNvPr id="210" name="Google Shape;210;p10"/>
          <p:cNvGrpSpPr/>
          <p:nvPr/>
        </p:nvGrpSpPr>
        <p:grpSpPr>
          <a:xfrm>
            <a:off x="17640300" y="7994854"/>
            <a:ext cx="596695" cy="2063546"/>
            <a:chOff x="17640300" y="7994855"/>
            <a:chExt cx="596695" cy="2063546"/>
          </a:xfrm>
        </p:grpSpPr>
        <p:pic>
          <p:nvPicPr>
            <p:cNvPr descr="preencoded.png" id="211" name="Google Shape;211;p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2" name="Google Shape;212;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3" name="Google Shape;213;p10"/>
          <p:cNvGrpSpPr/>
          <p:nvPr/>
        </p:nvGrpSpPr>
        <p:grpSpPr>
          <a:xfrm>
            <a:off x="1314450" y="1009650"/>
            <a:ext cx="4229100" cy="4572000"/>
            <a:chOff x="1314450" y="1009650"/>
            <a:chExt cx="4229100" cy="4572000"/>
          </a:xfrm>
        </p:grpSpPr>
        <p:sp>
          <p:nvSpPr>
            <p:cNvPr id="214" name="Google Shape;214;p10"/>
            <p:cNvSpPr/>
            <p:nvPr/>
          </p:nvSpPr>
          <p:spPr>
            <a:xfrm>
              <a:off x="1314450" y="1009650"/>
              <a:ext cx="4229100" cy="4229100"/>
            </a:xfrm>
            <a:prstGeom prst="ellipse">
              <a:avLst/>
            </a:prstGeom>
            <a:solidFill>
              <a:srgbClr val="ACCD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0"/>
            <p:cNvSpPr/>
            <p:nvPr/>
          </p:nvSpPr>
          <p:spPr>
            <a:xfrm>
              <a:off x="2662237" y="1466850"/>
              <a:ext cx="2333625" cy="411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ick"/>
                <a:buNone/>
              </a:pPr>
              <a:r>
                <a:rPr b="0" i="0" lang="en-US" sz="18000" u="none" cap="none" strike="noStrike">
                  <a:solidFill>
                    <a:srgbClr val="FFFFFF"/>
                  </a:solidFill>
                  <a:latin typeface="Stick"/>
                  <a:ea typeface="Stick"/>
                  <a:cs typeface="Stick"/>
                  <a:sym typeface="Stick"/>
                </a:rPr>
                <a:t>S</a:t>
              </a:r>
              <a:endParaRPr b="0" i="0" sz="18000" u="none" cap="none" strike="noStrike">
                <a:solidFill>
                  <a:schemeClr val="dk1"/>
                </a:solidFill>
                <a:latin typeface="Calibri"/>
                <a:ea typeface="Calibri"/>
                <a:cs typeface="Calibri"/>
                <a:sym typeface="Calibri"/>
              </a:endParaRPr>
            </a:p>
          </p:txBody>
        </p:sp>
      </p:grpSp>
      <p:grpSp>
        <p:nvGrpSpPr>
          <p:cNvPr id="216" name="Google Shape;216;p10"/>
          <p:cNvGrpSpPr/>
          <p:nvPr/>
        </p:nvGrpSpPr>
        <p:grpSpPr>
          <a:xfrm>
            <a:off x="1714500" y="5819775"/>
            <a:ext cx="3497580" cy="1668780"/>
            <a:chOff x="1714500" y="5819775"/>
            <a:chExt cx="3497580" cy="1668780"/>
          </a:xfrm>
        </p:grpSpPr>
        <p:sp>
          <p:nvSpPr>
            <p:cNvPr id="217" name="Google Shape;217;p10"/>
            <p:cNvSpPr/>
            <p:nvPr/>
          </p:nvSpPr>
          <p:spPr>
            <a:xfrm>
              <a:off x="1714500" y="58197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Eclipse</a:t>
              </a:r>
              <a:endParaRPr b="0" i="0" sz="2700" u="none" cap="none" strike="noStrike">
                <a:solidFill>
                  <a:schemeClr val="dk1"/>
                </a:solidFill>
                <a:latin typeface="Calibri"/>
                <a:ea typeface="Calibri"/>
                <a:cs typeface="Calibri"/>
                <a:sym typeface="Calibri"/>
              </a:endParaRPr>
            </a:p>
          </p:txBody>
        </p:sp>
        <p:sp>
          <p:nvSpPr>
            <p:cNvPr id="218" name="Google Shape;218;p10"/>
            <p:cNvSpPr/>
            <p:nvPr/>
          </p:nvSpPr>
          <p:spPr>
            <a:xfrm>
              <a:off x="1714500" y="64674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19" name="Google Shape;219;p10"/>
          <p:cNvGrpSpPr/>
          <p:nvPr/>
        </p:nvGrpSpPr>
        <p:grpSpPr>
          <a:xfrm>
            <a:off x="1714500" y="7686675"/>
            <a:ext cx="3497580" cy="1668780"/>
            <a:chOff x="1714500" y="7686675"/>
            <a:chExt cx="3497580" cy="1668780"/>
          </a:xfrm>
        </p:grpSpPr>
        <p:sp>
          <p:nvSpPr>
            <p:cNvPr id="220" name="Google Shape;220;p10"/>
            <p:cNvSpPr/>
            <p:nvPr/>
          </p:nvSpPr>
          <p:spPr>
            <a:xfrm>
              <a:off x="1714500" y="76866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Quest</a:t>
              </a:r>
              <a:endParaRPr b="0" i="0" sz="2700" u="none" cap="none" strike="noStrike">
                <a:solidFill>
                  <a:schemeClr val="dk1"/>
                </a:solidFill>
                <a:latin typeface="Calibri"/>
                <a:ea typeface="Calibri"/>
                <a:cs typeface="Calibri"/>
                <a:sym typeface="Calibri"/>
              </a:endParaRPr>
            </a:p>
          </p:txBody>
        </p:sp>
        <p:sp>
          <p:nvSpPr>
            <p:cNvPr id="221" name="Google Shape;221;p10"/>
            <p:cNvSpPr/>
            <p:nvPr/>
          </p:nvSpPr>
          <p:spPr>
            <a:xfrm>
              <a:off x="1714500" y="83343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22" name="Google Shape;222;p10"/>
          <p:cNvGrpSpPr/>
          <p:nvPr/>
        </p:nvGrpSpPr>
        <p:grpSpPr>
          <a:xfrm>
            <a:off x="5124450" y="1009650"/>
            <a:ext cx="4229100" cy="4572000"/>
            <a:chOff x="5124450" y="1009650"/>
            <a:chExt cx="4229100" cy="4572000"/>
          </a:xfrm>
        </p:grpSpPr>
        <p:sp>
          <p:nvSpPr>
            <p:cNvPr id="223" name="Google Shape;223;p10"/>
            <p:cNvSpPr/>
            <p:nvPr/>
          </p:nvSpPr>
          <p:spPr>
            <a:xfrm>
              <a:off x="5124450" y="1009650"/>
              <a:ext cx="4229100" cy="4229100"/>
            </a:xfrm>
            <a:prstGeom prst="ellipse">
              <a:avLst/>
            </a:prstGeom>
            <a:solidFill>
              <a:srgbClr val="3D75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0"/>
            <p:cNvSpPr/>
            <p:nvPr/>
          </p:nvSpPr>
          <p:spPr>
            <a:xfrm>
              <a:off x="6186488" y="1466850"/>
              <a:ext cx="2905125" cy="411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ick"/>
                <a:buNone/>
              </a:pPr>
              <a:r>
                <a:rPr b="0" i="0" lang="en-US" sz="18000" u="none" cap="none" strike="noStrike">
                  <a:solidFill>
                    <a:srgbClr val="FFFFFF"/>
                  </a:solidFill>
                  <a:latin typeface="Stick"/>
                  <a:ea typeface="Stick"/>
                  <a:cs typeface="Stick"/>
                  <a:sym typeface="Stick"/>
                </a:rPr>
                <a:t>W</a:t>
              </a:r>
              <a:endParaRPr b="0" i="0" sz="18000" u="none" cap="none" strike="noStrike">
                <a:solidFill>
                  <a:schemeClr val="dk1"/>
                </a:solidFill>
                <a:latin typeface="Calibri"/>
                <a:ea typeface="Calibri"/>
                <a:cs typeface="Calibri"/>
                <a:sym typeface="Calibri"/>
              </a:endParaRPr>
            </a:p>
          </p:txBody>
        </p:sp>
      </p:grpSp>
      <p:grpSp>
        <p:nvGrpSpPr>
          <p:cNvPr id="225" name="Google Shape;225;p10"/>
          <p:cNvGrpSpPr/>
          <p:nvPr/>
        </p:nvGrpSpPr>
        <p:grpSpPr>
          <a:xfrm>
            <a:off x="5524500" y="5819775"/>
            <a:ext cx="3497580" cy="1668780"/>
            <a:chOff x="5524500" y="5819775"/>
            <a:chExt cx="3497580" cy="1668780"/>
          </a:xfrm>
        </p:grpSpPr>
        <p:sp>
          <p:nvSpPr>
            <p:cNvPr id="226" name="Google Shape;226;p10"/>
            <p:cNvSpPr/>
            <p:nvPr/>
          </p:nvSpPr>
          <p:spPr>
            <a:xfrm>
              <a:off x="5524500" y="58197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Obtain</a:t>
              </a:r>
              <a:endParaRPr b="0" i="0" sz="2700" u="none" cap="none" strike="noStrike">
                <a:solidFill>
                  <a:schemeClr val="dk1"/>
                </a:solidFill>
                <a:latin typeface="Calibri"/>
                <a:ea typeface="Calibri"/>
                <a:cs typeface="Calibri"/>
                <a:sym typeface="Calibri"/>
              </a:endParaRPr>
            </a:p>
          </p:txBody>
        </p:sp>
        <p:sp>
          <p:nvSpPr>
            <p:cNvPr id="227" name="Google Shape;227;p10"/>
            <p:cNvSpPr/>
            <p:nvPr/>
          </p:nvSpPr>
          <p:spPr>
            <a:xfrm>
              <a:off x="5524500" y="64674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28" name="Google Shape;228;p10"/>
          <p:cNvGrpSpPr/>
          <p:nvPr/>
        </p:nvGrpSpPr>
        <p:grpSpPr>
          <a:xfrm>
            <a:off x="5524500" y="7686675"/>
            <a:ext cx="3497580" cy="1668780"/>
            <a:chOff x="5524500" y="7686675"/>
            <a:chExt cx="3497580" cy="1668780"/>
          </a:xfrm>
        </p:grpSpPr>
        <p:sp>
          <p:nvSpPr>
            <p:cNvPr id="229" name="Google Shape;229;p10"/>
            <p:cNvSpPr/>
            <p:nvPr/>
          </p:nvSpPr>
          <p:spPr>
            <a:xfrm>
              <a:off x="5524500" y="76866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Foundation</a:t>
              </a:r>
              <a:endParaRPr b="0" i="0" sz="2700" u="none" cap="none" strike="noStrike">
                <a:solidFill>
                  <a:schemeClr val="dk1"/>
                </a:solidFill>
                <a:latin typeface="Calibri"/>
                <a:ea typeface="Calibri"/>
                <a:cs typeface="Calibri"/>
                <a:sym typeface="Calibri"/>
              </a:endParaRPr>
            </a:p>
          </p:txBody>
        </p:sp>
        <p:sp>
          <p:nvSpPr>
            <p:cNvPr id="230" name="Google Shape;230;p10"/>
            <p:cNvSpPr/>
            <p:nvPr/>
          </p:nvSpPr>
          <p:spPr>
            <a:xfrm>
              <a:off x="5524500" y="83343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31" name="Google Shape;231;p10"/>
          <p:cNvGrpSpPr/>
          <p:nvPr/>
        </p:nvGrpSpPr>
        <p:grpSpPr>
          <a:xfrm>
            <a:off x="8934450" y="1009650"/>
            <a:ext cx="4229100" cy="4572000"/>
            <a:chOff x="8934450" y="1009650"/>
            <a:chExt cx="4229100" cy="4572000"/>
          </a:xfrm>
        </p:grpSpPr>
        <p:sp>
          <p:nvSpPr>
            <p:cNvPr id="232" name="Google Shape;232;p10"/>
            <p:cNvSpPr/>
            <p:nvPr/>
          </p:nvSpPr>
          <p:spPr>
            <a:xfrm>
              <a:off x="8934450" y="1009650"/>
              <a:ext cx="4229100" cy="4229100"/>
            </a:xfrm>
            <a:prstGeom prst="ellipse">
              <a:avLst/>
            </a:prstGeom>
            <a:solidFill>
              <a:srgbClr val="ACCD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0"/>
            <p:cNvSpPr/>
            <p:nvPr/>
          </p:nvSpPr>
          <p:spPr>
            <a:xfrm>
              <a:off x="10206038" y="1466850"/>
              <a:ext cx="2486025" cy="411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ick"/>
                <a:buNone/>
              </a:pPr>
              <a:r>
                <a:rPr b="0" i="0" lang="en-US" sz="18000" u="none" cap="none" strike="noStrike">
                  <a:solidFill>
                    <a:srgbClr val="FFFFFF"/>
                  </a:solidFill>
                  <a:latin typeface="Stick"/>
                  <a:ea typeface="Stick"/>
                  <a:cs typeface="Stick"/>
                  <a:sym typeface="Stick"/>
                </a:rPr>
                <a:t>O</a:t>
              </a:r>
              <a:endParaRPr b="0" i="0" sz="18000" u="none" cap="none" strike="noStrike">
                <a:solidFill>
                  <a:schemeClr val="dk1"/>
                </a:solidFill>
                <a:latin typeface="Calibri"/>
                <a:ea typeface="Calibri"/>
                <a:cs typeface="Calibri"/>
                <a:sym typeface="Calibri"/>
              </a:endParaRPr>
            </a:p>
          </p:txBody>
        </p:sp>
      </p:grpSp>
      <p:grpSp>
        <p:nvGrpSpPr>
          <p:cNvPr id="234" name="Google Shape;234;p10"/>
          <p:cNvGrpSpPr/>
          <p:nvPr/>
        </p:nvGrpSpPr>
        <p:grpSpPr>
          <a:xfrm>
            <a:off x="9334500" y="5819775"/>
            <a:ext cx="3497580" cy="1668780"/>
            <a:chOff x="9334500" y="5819775"/>
            <a:chExt cx="3497580" cy="1668780"/>
          </a:xfrm>
        </p:grpSpPr>
        <p:sp>
          <p:nvSpPr>
            <p:cNvPr id="235" name="Google Shape;235;p10"/>
            <p:cNvSpPr/>
            <p:nvPr/>
          </p:nvSpPr>
          <p:spPr>
            <a:xfrm>
              <a:off x="9334500" y="58197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War</a:t>
              </a:r>
              <a:endParaRPr b="0" i="0" sz="2700" u="none" cap="none" strike="noStrike">
                <a:solidFill>
                  <a:schemeClr val="dk1"/>
                </a:solidFill>
                <a:latin typeface="Calibri"/>
                <a:ea typeface="Calibri"/>
                <a:cs typeface="Calibri"/>
                <a:sym typeface="Calibri"/>
              </a:endParaRPr>
            </a:p>
          </p:txBody>
        </p:sp>
        <p:sp>
          <p:nvSpPr>
            <p:cNvPr id="236" name="Google Shape;236;p10"/>
            <p:cNvSpPr/>
            <p:nvPr/>
          </p:nvSpPr>
          <p:spPr>
            <a:xfrm>
              <a:off x="9334500" y="64674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37" name="Google Shape;237;p10"/>
          <p:cNvGrpSpPr/>
          <p:nvPr/>
        </p:nvGrpSpPr>
        <p:grpSpPr>
          <a:xfrm>
            <a:off x="9334500" y="7686675"/>
            <a:ext cx="3497580" cy="1668780"/>
            <a:chOff x="9334500" y="7686675"/>
            <a:chExt cx="3497580" cy="1668780"/>
          </a:xfrm>
        </p:grpSpPr>
        <p:sp>
          <p:nvSpPr>
            <p:cNvPr id="238" name="Google Shape;238;p10"/>
            <p:cNvSpPr/>
            <p:nvPr/>
          </p:nvSpPr>
          <p:spPr>
            <a:xfrm>
              <a:off x="9334500" y="76866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Transformation</a:t>
              </a:r>
              <a:endParaRPr b="0" i="0" sz="2700" u="none" cap="none" strike="noStrike">
                <a:solidFill>
                  <a:schemeClr val="dk1"/>
                </a:solidFill>
                <a:latin typeface="Calibri"/>
                <a:ea typeface="Calibri"/>
                <a:cs typeface="Calibri"/>
                <a:sym typeface="Calibri"/>
              </a:endParaRPr>
            </a:p>
          </p:txBody>
        </p:sp>
        <p:sp>
          <p:nvSpPr>
            <p:cNvPr id="239" name="Google Shape;239;p10"/>
            <p:cNvSpPr/>
            <p:nvPr/>
          </p:nvSpPr>
          <p:spPr>
            <a:xfrm>
              <a:off x="9334500" y="83343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40" name="Google Shape;240;p10"/>
          <p:cNvGrpSpPr/>
          <p:nvPr/>
        </p:nvGrpSpPr>
        <p:grpSpPr>
          <a:xfrm>
            <a:off x="12744450" y="1009650"/>
            <a:ext cx="4229100" cy="4572000"/>
            <a:chOff x="12744450" y="1009650"/>
            <a:chExt cx="4229100" cy="4572000"/>
          </a:xfrm>
        </p:grpSpPr>
        <p:sp>
          <p:nvSpPr>
            <p:cNvPr id="241" name="Google Shape;241;p10"/>
            <p:cNvSpPr/>
            <p:nvPr/>
          </p:nvSpPr>
          <p:spPr>
            <a:xfrm>
              <a:off x="12744450" y="1009650"/>
              <a:ext cx="4229100" cy="4229100"/>
            </a:xfrm>
            <a:prstGeom prst="ellipse">
              <a:avLst/>
            </a:prstGeom>
            <a:solidFill>
              <a:srgbClr val="3D75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0"/>
            <p:cNvSpPr/>
            <p:nvPr/>
          </p:nvSpPr>
          <p:spPr>
            <a:xfrm>
              <a:off x="14092238" y="1466850"/>
              <a:ext cx="2333625" cy="411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ick"/>
                <a:buNone/>
              </a:pPr>
              <a:r>
                <a:rPr b="0" i="0" lang="en-US" sz="18000" u="none" cap="none" strike="noStrike">
                  <a:solidFill>
                    <a:srgbClr val="FFFFFF"/>
                  </a:solidFill>
                  <a:latin typeface="Stick"/>
                  <a:ea typeface="Stick"/>
                  <a:cs typeface="Stick"/>
                  <a:sym typeface="Stick"/>
                </a:rPr>
                <a:t>T</a:t>
              </a:r>
              <a:endParaRPr b="0" i="0" sz="18000" u="none" cap="none" strike="noStrike">
                <a:solidFill>
                  <a:schemeClr val="dk1"/>
                </a:solidFill>
                <a:latin typeface="Calibri"/>
                <a:ea typeface="Calibri"/>
                <a:cs typeface="Calibri"/>
                <a:sym typeface="Calibri"/>
              </a:endParaRPr>
            </a:p>
          </p:txBody>
        </p:sp>
      </p:grpSp>
      <p:grpSp>
        <p:nvGrpSpPr>
          <p:cNvPr id="243" name="Google Shape;243;p10"/>
          <p:cNvGrpSpPr/>
          <p:nvPr/>
        </p:nvGrpSpPr>
        <p:grpSpPr>
          <a:xfrm>
            <a:off x="13144500" y="5819775"/>
            <a:ext cx="3497580" cy="1668780"/>
            <a:chOff x="13144500" y="5819775"/>
            <a:chExt cx="3497580" cy="1668780"/>
          </a:xfrm>
        </p:grpSpPr>
        <p:sp>
          <p:nvSpPr>
            <p:cNvPr id="244" name="Google Shape;244;p10"/>
            <p:cNvSpPr/>
            <p:nvPr/>
          </p:nvSpPr>
          <p:spPr>
            <a:xfrm>
              <a:off x="13144500" y="58197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Invasion</a:t>
              </a:r>
              <a:endParaRPr b="0" i="0" sz="2700" u="none" cap="none" strike="noStrike">
                <a:solidFill>
                  <a:schemeClr val="dk1"/>
                </a:solidFill>
                <a:latin typeface="Calibri"/>
                <a:ea typeface="Calibri"/>
                <a:cs typeface="Calibri"/>
                <a:sym typeface="Calibri"/>
              </a:endParaRPr>
            </a:p>
          </p:txBody>
        </p:sp>
        <p:sp>
          <p:nvSpPr>
            <p:cNvPr id="245" name="Google Shape;245;p10"/>
            <p:cNvSpPr/>
            <p:nvPr/>
          </p:nvSpPr>
          <p:spPr>
            <a:xfrm>
              <a:off x="13144500" y="64674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46" name="Google Shape;246;p10"/>
          <p:cNvGrpSpPr/>
          <p:nvPr/>
        </p:nvGrpSpPr>
        <p:grpSpPr>
          <a:xfrm>
            <a:off x="13144500" y="7686675"/>
            <a:ext cx="3497580" cy="1668780"/>
            <a:chOff x="13144500" y="7686675"/>
            <a:chExt cx="3497580" cy="1668780"/>
          </a:xfrm>
        </p:grpSpPr>
        <p:sp>
          <p:nvSpPr>
            <p:cNvPr id="247" name="Google Shape;247;p10"/>
            <p:cNvSpPr/>
            <p:nvPr/>
          </p:nvSpPr>
          <p:spPr>
            <a:xfrm>
              <a:off x="13144500" y="7686675"/>
              <a:ext cx="3497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Betrayal</a:t>
              </a:r>
              <a:endParaRPr b="0" i="0" sz="2700" u="none" cap="none" strike="noStrike">
                <a:solidFill>
                  <a:schemeClr val="dk1"/>
                </a:solidFill>
                <a:latin typeface="Calibri"/>
                <a:ea typeface="Calibri"/>
                <a:cs typeface="Calibri"/>
                <a:sym typeface="Calibri"/>
              </a:endParaRPr>
            </a:p>
          </p:txBody>
        </p:sp>
        <p:sp>
          <p:nvSpPr>
            <p:cNvPr id="248" name="Google Shape;248;p10"/>
            <p:cNvSpPr/>
            <p:nvPr/>
          </p:nvSpPr>
          <p:spPr>
            <a:xfrm>
              <a:off x="13144500" y="83343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253" name="Shape 253"/>
        <p:cNvGrpSpPr/>
        <p:nvPr/>
      </p:nvGrpSpPr>
      <p:grpSpPr>
        <a:xfrm>
          <a:off x="0" y="0"/>
          <a:ext cx="0" cy="0"/>
          <a:chOff x="0" y="0"/>
          <a:chExt cx="0" cy="0"/>
        </a:xfrm>
      </p:grpSpPr>
      <p:pic>
        <p:nvPicPr>
          <p:cNvPr descr="preencoded.png" id="254" name="Google Shape;254;p11"/>
          <p:cNvPicPr preferRelativeResize="0"/>
          <p:nvPr/>
        </p:nvPicPr>
        <p:blipFill rotWithShape="1">
          <a:blip r:embed="rId3">
            <a:alphaModFix/>
          </a:blip>
          <a:srcRect b="0" l="0" r="0" t="0"/>
          <a:stretch/>
        </p:blipFill>
        <p:spPr>
          <a:xfrm>
            <a:off x="12677775" y="4495800"/>
            <a:ext cx="5610225" cy="7705725"/>
          </a:xfrm>
          <a:prstGeom prst="rect">
            <a:avLst/>
          </a:prstGeom>
          <a:noFill/>
          <a:ln>
            <a:noFill/>
          </a:ln>
        </p:spPr>
      </p:pic>
      <p:pic>
        <p:nvPicPr>
          <p:cNvPr descr="preencoded.png" id="255" name="Google Shape;255;p11"/>
          <p:cNvPicPr preferRelativeResize="0"/>
          <p:nvPr/>
        </p:nvPicPr>
        <p:blipFill rotWithShape="1">
          <a:blip r:embed="rId4">
            <a:alphaModFix/>
          </a:blip>
          <a:srcRect b="0" l="0" r="0" t="0"/>
          <a:stretch/>
        </p:blipFill>
        <p:spPr>
          <a:xfrm rot="10800000">
            <a:off x="-2085976" y="-666750"/>
            <a:ext cx="9763126" cy="8343900"/>
          </a:xfrm>
          <a:prstGeom prst="rect">
            <a:avLst/>
          </a:prstGeom>
          <a:noFill/>
          <a:ln>
            <a:noFill/>
          </a:ln>
        </p:spPr>
      </p:pic>
      <p:grpSp>
        <p:nvGrpSpPr>
          <p:cNvPr id="256" name="Google Shape;256;p11"/>
          <p:cNvGrpSpPr/>
          <p:nvPr/>
        </p:nvGrpSpPr>
        <p:grpSpPr>
          <a:xfrm>
            <a:off x="17640300" y="7994854"/>
            <a:ext cx="596695" cy="2063546"/>
            <a:chOff x="17640300" y="7994855"/>
            <a:chExt cx="596695" cy="2063546"/>
          </a:xfrm>
        </p:grpSpPr>
        <p:pic>
          <p:nvPicPr>
            <p:cNvPr descr="preencoded.png" id="257" name="Google Shape;257;p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58" name="Google Shape;258;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9" name="Google Shape;259;p11"/>
          <p:cNvPicPr preferRelativeResize="0"/>
          <p:nvPr/>
        </p:nvPicPr>
        <p:blipFill rotWithShape="1">
          <a:blip r:embed="rId6">
            <a:alphaModFix/>
          </a:blip>
          <a:srcRect b="0" l="0" r="0" t="0"/>
          <a:stretch/>
        </p:blipFill>
        <p:spPr>
          <a:xfrm>
            <a:off x="1933575" y="1371600"/>
            <a:ext cx="7648575" cy="8086725"/>
          </a:xfrm>
          <a:prstGeom prst="rect">
            <a:avLst/>
          </a:prstGeom>
          <a:noFill/>
          <a:ln>
            <a:noFill/>
          </a:ln>
        </p:spPr>
      </p:pic>
      <p:sp>
        <p:nvSpPr>
          <p:cNvPr id="260" name="Google Shape;260;p11"/>
          <p:cNvSpPr/>
          <p:nvPr/>
        </p:nvSpPr>
        <p:spPr>
          <a:xfrm>
            <a:off x="10144125" y="1628775"/>
            <a:ext cx="7915275"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Stick"/>
              <a:buNone/>
            </a:pPr>
            <a:r>
              <a:rPr b="0" i="0" lang="en-US" sz="6000" u="none" cap="none" strike="noStrike">
                <a:solidFill>
                  <a:srgbClr val="0E0E0E"/>
                </a:solidFill>
                <a:latin typeface="Stick"/>
                <a:ea typeface="Stick"/>
                <a:cs typeface="Stick"/>
                <a:sym typeface="Stick"/>
              </a:rPr>
              <a:t>Some Data</a:t>
            </a:r>
            <a:endParaRPr b="0" i="0" sz="6000" u="none" cap="none" strike="noStrike">
              <a:solidFill>
                <a:schemeClr val="dk1"/>
              </a:solidFill>
              <a:latin typeface="Calibri"/>
              <a:ea typeface="Calibri"/>
              <a:cs typeface="Calibri"/>
              <a:sym typeface="Calibri"/>
            </a:endParaRPr>
          </a:p>
        </p:txBody>
      </p:sp>
      <p:sp>
        <p:nvSpPr>
          <p:cNvPr id="261" name="Google Shape;261;p11"/>
          <p:cNvSpPr/>
          <p:nvPr/>
        </p:nvSpPr>
        <p:spPr>
          <a:xfrm>
            <a:off x="10029825" y="3981450"/>
            <a:ext cx="1971675"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75%</a:t>
            </a:r>
            <a:endParaRPr b="0" i="0" sz="6000" u="none" cap="none" strike="noStrike">
              <a:solidFill>
                <a:schemeClr val="dk1"/>
              </a:solidFill>
              <a:latin typeface="Calibri"/>
              <a:ea typeface="Calibri"/>
              <a:cs typeface="Calibri"/>
              <a:sym typeface="Calibri"/>
            </a:endParaRPr>
          </a:p>
        </p:txBody>
      </p:sp>
      <p:grpSp>
        <p:nvGrpSpPr>
          <p:cNvPr id="262" name="Google Shape;262;p11"/>
          <p:cNvGrpSpPr/>
          <p:nvPr/>
        </p:nvGrpSpPr>
        <p:grpSpPr>
          <a:xfrm>
            <a:off x="11887200" y="3790950"/>
            <a:ext cx="4640580" cy="1592580"/>
            <a:chOff x="11887200" y="3790950"/>
            <a:chExt cx="4640580" cy="1592580"/>
          </a:xfrm>
        </p:grpSpPr>
        <p:sp>
          <p:nvSpPr>
            <p:cNvPr id="263" name="Google Shape;263;p11"/>
            <p:cNvSpPr/>
            <p:nvPr/>
          </p:nvSpPr>
          <p:spPr>
            <a:xfrm>
              <a:off x="11887200" y="3790950"/>
              <a:ext cx="4640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Enchanted Creatures</a:t>
              </a:r>
              <a:endParaRPr b="0" i="0" sz="2700" u="none" cap="none" strike="noStrike">
                <a:solidFill>
                  <a:schemeClr val="dk1"/>
                </a:solidFill>
                <a:latin typeface="Calibri"/>
                <a:ea typeface="Calibri"/>
                <a:cs typeface="Calibri"/>
                <a:sym typeface="Calibri"/>
              </a:endParaRPr>
            </a:p>
          </p:txBody>
        </p:sp>
        <p:sp>
          <p:nvSpPr>
            <p:cNvPr id="264" name="Google Shape;264;p11"/>
            <p:cNvSpPr/>
            <p:nvPr/>
          </p:nvSpPr>
          <p:spPr>
            <a:xfrm>
              <a:off x="11887200" y="4362450"/>
              <a:ext cx="4632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65" name="Google Shape;265;p11"/>
          <p:cNvSpPr/>
          <p:nvPr/>
        </p:nvSpPr>
        <p:spPr>
          <a:xfrm>
            <a:off x="10029825" y="5734050"/>
            <a:ext cx="1971675"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60%</a:t>
            </a:r>
            <a:endParaRPr b="0" i="0" sz="6000" u="none" cap="none" strike="noStrike">
              <a:solidFill>
                <a:schemeClr val="dk1"/>
              </a:solidFill>
              <a:latin typeface="Calibri"/>
              <a:ea typeface="Calibri"/>
              <a:cs typeface="Calibri"/>
              <a:sym typeface="Calibri"/>
            </a:endParaRPr>
          </a:p>
        </p:txBody>
      </p:sp>
      <p:grpSp>
        <p:nvGrpSpPr>
          <p:cNvPr id="266" name="Google Shape;266;p11"/>
          <p:cNvGrpSpPr/>
          <p:nvPr/>
        </p:nvGrpSpPr>
        <p:grpSpPr>
          <a:xfrm>
            <a:off x="11887200" y="5772150"/>
            <a:ext cx="4640580" cy="1135380"/>
            <a:chOff x="11887200" y="5772150"/>
            <a:chExt cx="4640580" cy="1135380"/>
          </a:xfrm>
        </p:grpSpPr>
        <p:sp>
          <p:nvSpPr>
            <p:cNvPr id="267" name="Google Shape;267;p11"/>
            <p:cNvSpPr/>
            <p:nvPr/>
          </p:nvSpPr>
          <p:spPr>
            <a:xfrm>
              <a:off x="11887200" y="5772150"/>
              <a:ext cx="4640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Magic-Wielding Individuals</a:t>
              </a:r>
              <a:endParaRPr b="0" i="0" sz="2700" u="none" cap="none" strike="noStrike">
                <a:solidFill>
                  <a:schemeClr val="dk1"/>
                </a:solidFill>
                <a:latin typeface="Calibri"/>
                <a:ea typeface="Calibri"/>
                <a:cs typeface="Calibri"/>
                <a:sym typeface="Calibri"/>
              </a:endParaRPr>
            </a:p>
          </p:txBody>
        </p:sp>
        <p:sp>
          <p:nvSpPr>
            <p:cNvPr id="268" name="Google Shape;268;p11"/>
            <p:cNvSpPr/>
            <p:nvPr/>
          </p:nvSpPr>
          <p:spPr>
            <a:xfrm>
              <a:off x="11887200" y="6343650"/>
              <a:ext cx="4632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69" name="Google Shape;269;p11"/>
          <p:cNvSpPr/>
          <p:nvPr/>
        </p:nvSpPr>
        <p:spPr>
          <a:xfrm>
            <a:off x="10029825" y="7486650"/>
            <a:ext cx="1971675"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90%</a:t>
            </a:r>
            <a:endParaRPr b="0" i="0" sz="6000" u="none" cap="none" strike="noStrike">
              <a:solidFill>
                <a:schemeClr val="dk1"/>
              </a:solidFill>
              <a:latin typeface="Calibri"/>
              <a:ea typeface="Calibri"/>
              <a:cs typeface="Calibri"/>
              <a:sym typeface="Calibri"/>
            </a:endParaRPr>
          </a:p>
        </p:txBody>
      </p:sp>
      <p:grpSp>
        <p:nvGrpSpPr>
          <p:cNvPr id="270" name="Google Shape;270;p11"/>
          <p:cNvGrpSpPr/>
          <p:nvPr/>
        </p:nvGrpSpPr>
        <p:grpSpPr>
          <a:xfrm>
            <a:off x="11887200" y="7296150"/>
            <a:ext cx="4640580" cy="1592580"/>
            <a:chOff x="11887200" y="7296150"/>
            <a:chExt cx="4640580" cy="1592580"/>
          </a:xfrm>
        </p:grpSpPr>
        <p:sp>
          <p:nvSpPr>
            <p:cNvPr id="271" name="Google Shape;271;p11"/>
            <p:cNvSpPr/>
            <p:nvPr/>
          </p:nvSpPr>
          <p:spPr>
            <a:xfrm>
              <a:off x="11887200" y="7296150"/>
              <a:ext cx="46405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Spells Cast</a:t>
              </a:r>
              <a:endParaRPr b="0" i="0" sz="2700" u="none" cap="none" strike="noStrike">
                <a:solidFill>
                  <a:schemeClr val="dk1"/>
                </a:solidFill>
                <a:latin typeface="Calibri"/>
                <a:ea typeface="Calibri"/>
                <a:cs typeface="Calibri"/>
                <a:sym typeface="Calibri"/>
              </a:endParaRPr>
            </a:p>
          </p:txBody>
        </p:sp>
        <p:sp>
          <p:nvSpPr>
            <p:cNvPr id="272" name="Google Shape;272;p11"/>
            <p:cNvSpPr/>
            <p:nvPr/>
          </p:nvSpPr>
          <p:spPr>
            <a:xfrm>
              <a:off x="11887200" y="7867650"/>
              <a:ext cx="4632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277" name="Shape 277"/>
        <p:cNvGrpSpPr/>
        <p:nvPr/>
      </p:nvGrpSpPr>
      <p:grpSpPr>
        <a:xfrm>
          <a:off x="0" y="0"/>
          <a:ext cx="0" cy="0"/>
          <a:chOff x="0" y="0"/>
          <a:chExt cx="0" cy="0"/>
        </a:xfrm>
      </p:grpSpPr>
      <p:pic>
        <p:nvPicPr>
          <p:cNvPr descr="preencoded.png" id="278" name="Google Shape;278;p12"/>
          <p:cNvPicPr preferRelativeResize="0"/>
          <p:nvPr/>
        </p:nvPicPr>
        <p:blipFill rotWithShape="1">
          <a:blip r:embed="rId3">
            <a:alphaModFix/>
          </a:blip>
          <a:srcRect b="0" l="0" r="0" t="0"/>
          <a:stretch/>
        </p:blipFill>
        <p:spPr>
          <a:xfrm rot="10800000">
            <a:off x="-342900" y="361950"/>
            <a:ext cx="7743825" cy="10525125"/>
          </a:xfrm>
          <a:prstGeom prst="rect">
            <a:avLst/>
          </a:prstGeom>
          <a:noFill/>
          <a:ln>
            <a:noFill/>
          </a:ln>
        </p:spPr>
      </p:pic>
      <p:pic>
        <p:nvPicPr>
          <p:cNvPr descr="preencoded.png" id="279" name="Google Shape;279;p12"/>
          <p:cNvPicPr preferRelativeResize="0"/>
          <p:nvPr/>
        </p:nvPicPr>
        <p:blipFill rotWithShape="1">
          <a:blip r:embed="rId4">
            <a:alphaModFix/>
          </a:blip>
          <a:srcRect b="0" l="0" r="0" t="0"/>
          <a:stretch/>
        </p:blipFill>
        <p:spPr>
          <a:xfrm>
            <a:off x="13392149" y="6762750"/>
            <a:ext cx="6067426" cy="4124325"/>
          </a:xfrm>
          <a:prstGeom prst="rect">
            <a:avLst/>
          </a:prstGeom>
          <a:noFill/>
          <a:ln>
            <a:noFill/>
          </a:ln>
        </p:spPr>
      </p:pic>
      <p:pic>
        <p:nvPicPr>
          <p:cNvPr descr="preencoded.png" id="280" name="Google Shape;280;p12"/>
          <p:cNvPicPr preferRelativeResize="0"/>
          <p:nvPr/>
        </p:nvPicPr>
        <p:blipFill rotWithShape="1">
          <a:blip r:embed="rId5">
            <a:alphaModFix/>
          </a:blip>
          <a:srcRect b="0" l="0" r="0" t="0"/>
          <a:stretch/>
        </p:blipFill>
        <p:spPr>
          <a:xfrm>
            <a:off x="10182225" y="-609600"/>
            <a:ext cx="4981575" cy="5276850"/>
          </a:xfrm>
          <a:prstGeom prst="rect">
            <a:avLst/>
          </a:prstGeom>
          <a:noFill/>
          <a:ln>
            <a:noFill/>
          </a:ln>
        </p:spPr>
      </p:pic>
      <p:grpSp>
        <p:nvGrpSpPr>
          <p:cNvPr id="281" name="Google Shape;281;p12"/>
          <p:cNvGrpSpPr/>
          <p:nvPr/>
        </p:nvGrpSpPr>
        <p:grpSpPr>
          <a:xfrm>
            <a:off x="17640300" y="7994854"/>
            <a:ext cx="596695" cy="2063546"/>
            <a:chOff x="17640300" y="7994855"/>
            <a:chExt cx="596695" cy="2063546"/>
          </a:xfrm>
        </p:grpSpPr>
        <p:pic>
          <p:nvPicPr>
            <p:cNvPr descr="preencoded.png" id="282" name="Google Shape;282;p1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83" name="Google Shape;283;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4" name="Google Shape;284;p12"/>
          <p:cNvGrpSpPr/>
          <p:nvPr/>
        </p:nvGrpSpPr>
        <p:grpSpPr>
          <a:xfrm>
            <a:off x="-60960" y="2343150"/>
            <a:ext cx="11942445" cy="5707380"/>
            <a:chOff x="-60960" y="2343150"/>
            <a:chExt cx="11942445" cy="5707380"/>
          </a:xfrm>
        </p:grpSpPr>
        <p:grpSp>
          <p:nvGrpSpPr>
            <p:cNvPr id="285" name="Google Shape;285;p12"/>
            <p:cNvGrpSpPr/>
            <p:nvPr/>
          </p:nvGrpSpPr>
          <p:grpSpPr>
            <a:xfrm>
              <a:off x="-60960" y="2343150"/>
              <a:ext cx="11942445" cy="4594860"/>
              <a:chOff x="-60960" y="2343150"/>
              <a:chExt cx="11942445" cy="4594860"/>
            </a:xfrm>
          </p:grpSpPr>
          <p:sp>
            <p:nvSpPr>
              <p:cNvPr id="286" name="Google Shape;286;p12"/>
              <p:cNvSpPr/>
              <p:nvPr/>
            </p:nvSpPr>
            <p:spPr>
              <a:xfrm>
                <a:off x="509587" y="2343150"/>
                <a:ext cx="10801350" cy="4114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Stick"/>
                  <a:buNone/>
                </a:pPr>
                <a:r>
                  <a:rPr b="0" i="0" lang="en-US" sz="18000" u="none" cap="none" strike="noStrike">
                    <a:solidFill>
                      <a:srgbClr val="272727"/>
                    </a:solidFill>
                    <a:latin typeface="Stick"/>
                    <a:ea typeface="Stick"/>
                    <a:cs typeface="Stick"/>
                    <a:sym typeface="Stick"/>
                  </a:rPr>
                  <a:t>234,567</a:t>
                </a:r>
                <a:endParaRPr b="0" i="0" sz="18000" u="none" cap="none" strike="noStrike">
                  <a:solidFill>
                    <a:schemeClr val="dk1"/>
                  </a:solidFill>
                  <a:latin typeface="Calibri"/>
                  <a:ea typeface="Calibri"/>
                  <a:cs typeface="Calibri"/>
                  <a:sym typeface="Calibri"/>
                </a:endParaRPr>
              </a:p>
            </p:txBody>
          </p:sp>
          <p:sp>
            <p:nvSpPr>
              <p:cNvPr id="287" name="Google Shape;287;p12"/>
              <p:cNvSpPr/>
              <p:nvPr/>
            </p:nvSpPr>
            <p:spPr>
              <a:xfrm>
                <a:off x="-60960" y="5810250"/>
                <a:ext cx="11942445"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88" name="Google Shape;288;p12"/>
            <p:cNvSpPr/>
            <p:nvPr/>
          </p:nvSpPr>
          <p:spPr>
            <a:xfrm>
              <a:off x="2403158" y="7029450"/>
              <a:ext cx="701421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289" name="Google Shape;289;p12"/>
          <p:cNvPicPr preferRelativeResize="0"/>
          <p:nvPr/>
        </p:nvPicPr>
        <p:blipFill rotWithShape="1">
          <a:blip r:embed="rId7">
            <a:alphaModFix/>
          </a:blip>
          <a:srcRect b="0" l="0" r="0" t="0"/>
          <a:stretch/>
        </p:blipFill>
        <p:spPr>
          <a:xfrm>
            <a:off x="10582275" y="2952750"/>
            <a:ext cx="6943725" cy="4991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294" name="Shape 294"/>
        <p:cNvGrpSpPr/>
        <p:nvPr/>
      </p:nvGrpSpPr>
      <p:grpSpPr>
        <a:xfrm>
          <a:off x="0" y="0"/>
          <a:ext cx="0" cy="0"/>
          <a:chOff x="0" y="0"/>
          <a:chExt cx="0" cy="0"/>
        </a:xfrm>
      </p:grpSpPr>
      <p:pic>
        <p:nvPicPr>
          <p:cNvPr descr="preencoded.png" id="295" name="Google Shape;295;p13"/>
          <p:cNvPicPr preferRelativeResize="0"/>
          <p:nvPr/>
        </p:nvPicPr>
        <p:blipFill rotWithShape="1">
          <a:blip r:embed="rId3">
            <a:alphaModFix/>
          </a:blip>
          <a:srcRect b="0" l="0" r="0" t="0"/>
          <a:stretch/>
        </p:blipFill>
        <p:spPr>
          <a:xfrm>
            <a:off x="0" y="3286125"/>
            <a:ext cx="7496175" cy="8648700"/>
          </a:xfrm>
          <a:prstGeom prst="rect">
            <a:avLst/>
          </a:prstGeom>
          <a:noFill/>
          <a:ln>
            <a:noFill/>
          </a:ln>
        </p:spPr>
      </p:pic>
      <p:pic>
        <p:nvPicPr>
          <p:cNvPr descr="preencoded.png" id="296" name="Google Shape;296;p13"/>
          <p:cNvPicPr preferRelativeResize="0"/>
          <p:nvPr/>
        </p:nvPicPr>
        <p:blipFill rotWithShape="1">
          <a:blip r:embed="rId4">
            <a:alphaModFix/>
          </a:blip>
          <a:srcRect b="0" l="0" r="0" t="0"/>
          <a:stretch/>
        </p:blipFill>
        <p:spPr>
          <a:xfrm>
            <a:off x="13592175" y="-790575"/>
            <a:ext cx="4695825" cy="5067300"/>
          </a:xfrm>
          <a:prstGeom prst="rect">
            <a:avLst/>
          </a:prstGeom>
          <a:noFill/>
          <a:ln>
            <a:noFill/>
          </a:ln>
        </p:spPr>
      </p:pic>
      <p:grpSp>
        <p:nvGrpSpPr>
          <p:cNvPr id="297" name="Google Shape;297;p13"/>
          <p:cNvGrpSpPr/>
          <p:nvPr/>
        </p:nvGrpSpPr>
        <p:grpSpPr>
          <a:xfrm>
            <a:off x="17640300" y="7994854"/>
            <a:ext cx="596695" cy="2063546"/>
            <a:chOff x="17640300" y="7994855"/>
            <a:chExt cx="596695" cy="2063546"/>
          </a:xfrm>
        </p:grpSpPr>
        <p:pic>
          <p:nvPicPr>
            <p:cNvPr descr="preencoded.png" id="298" name="Google Shape;298;p1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99" name="Google Shape;299;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0" name="Google Shape;300;p13"/>
          <p:cNvSpPr/>
          <p:nvPr/>
        </p:nvSpPr>
        <p:spPr>
          <a:xfrm>
            <a:off x="766763" y="2790825"/>
            <a:ext cx="6398895"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233 Coins</a:t>
            </a:r>
            <a:endParaRPr b="0" i="0" sz="9600" u="none" cap="none" strike="noStrike">
              <a:solidFill>
                <a:schemeClr val="dk1"/>
              </a:solidFill>
              <a:latin typeface="Calibri"/>
              <a:ea typeface="Calibri"/>
              <a:cs typeface="Calibri"/>
              <a:sym typeface="Calibri"/>
            </a:endParaRPr>
          </a:p>
        </p:txBody>
      </p:sp>
      <p:sp>
        <p:nvSpPr>
          <p:cNvPr id="301" name="Google Shape;301;p13"/>
          <p:cNvSpPr/>
          <p:nvPr/>
        </p:nvSpPr>
        <p:spPr>
          <a:xfrm>
            <a:off x="769620" y="45529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02" name="Google Shape;302;p13"/>
          <p:cNvSpPr/>
          <p:nvPr/>
        </p:nvSpPr>
        <p:spPr>
          <a:xfrm>
            <a:off x="623888" y="5581650"/>
            <a:ext cx="6684645"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456 Hours</a:t>
            </a:r>
            <a:endParaRPr b="0" i="0" sz="9600" u="none" cap="none" strike="noStrike">
              <a:solidFill>
                <a:schemeClr val="dk1"/>
              </a:solidFill>
              <a:latin typeface="Calibri"/>
              <a:ea typeface="Calibri"/>
              <a:cs typeface="Calibri"/>
              <a:sym typeface="Calibri"/>
            </a:endParaRPr>
          </a:p>
        </p:txBody>
      </p:sp>
      <p:sp>
        <p:nvSpPr>
          <p:cNvPr id="303" name="Google Shape;303;p13"/>
          <p:cNvSpPr/>
          <p:nvPr/>
        </p:nvSpPr>
        <p:spPr>
          <a:xfrm>
            <a:off x="769620" y="734377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04" name="Google Shape;304;p13"/>
          <p:cNvSpPr/>
          <p:nvPr/>
        </p:nvSpPr>
        <p:spPr>
          <a:xfrm>
            <a:off x="13858875" y="2790825"/>
            <a:ext cx="3150870"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85%</a:t>
            </a:r>
            <a:endParaRPr b="0" i="0" sz="9600" u="none" cap="none" strike="noStrike">
              <a:solidFill>
                <a:schemeClr val="dk1"/>
              </a:solidFill>
              <a:latin typeface="Calibri"/>
              <a:ea typeface="Calibri"/>
              <a:cs typeface="Calibri"/>
              <a:sym typeface="Calibri"/>
            </a:endParaRPr>
          </a:p>
        </p:txBody>
      </p:sp>
      <p:sp>
        <p:nvSpPr>
          <p:cNvPr id="305" name="Google Shape;305;p13"/>
          <p:cNvSpPr/>
          <p:nvPr/>
        </p:nvSpPr>
        <p:spPr>
          <a:xfrm>
            <a:off x="12237720" y="45529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06" name="Google Shape;306;p13"/>
          <p:cNvSpPr/>
          <p:nvPr/>
        </p:nvSpPr>
        <p:spPr>
          <a:xfrm>
            <a:off x="12887325" y="5581650"/>
            <a:ext cx="5093970"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544 Km</a:t>
            </a:r>
            <a:endParaRPr b="0" i="0" sz="9600" u="none" cap="none" strike="noStrike">
              <a:solidFill>
                <a:schemeClr val="dk1"/>
              </a:solidFill>
              <a:latin typeface="Calibri"/>
              <a:ea typeface="Calibri"/>
              <a:cs typeface="Calibri"/>
              <a:sym typeface="Calibri"/>
            </a:endParaRPr>
          </a:p>
        </p:txBody>
      </p:sp>
      <p:sp>
        <p:nvSpPr>
          <p:cNvPr id="307" name="Google Shape;307;p13"/>
          <p:cNvSpPr/>
          <p:nvPr/>
        </p:nvSpPr>
        <p:spPr>
          <a:xfrm>
            <a:off x="12237720" y="7343775"/>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pic>
        <p:nvPicPr>
          <p:cNvPr descr="preencoded.png" id="308" name="Google Shape;308;p13"/>
          <p:cNvPicPr preferRelativeResize="0"/>
          <p:nvPr/>
        </p:nvPicPr>
        <p:blipFill rotWithShape="1">
          <a:blip r:embed="rId6">
            <a:alphaModFix/>
          </a:blip>
          <a:srcRect b="0" l="0" r="0" t="0"/>
          <a:stretch/>
        </p:blipFill>
        <p:spPr>
          <a:xfrm>
            <a:off x="7210425" y="2162175"/>
            <a:ext cx="5676900" cy="59721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313" name="Shape 313"/>
        <p:cNvGrpSpPr/>
        <p:nvPr/>
      </p:nvGrpSpPr>
      <p:grpSpPr>
        <a:xfrm>
          <a:off x="0" y="0"/>
          <a:ext cx="0" cy="0"/>
          <a:chOff x="0" y="0"/>
          <a:chExt cx="0" cy="0"/>
        </a:xfrm>
      </p:grpSpPr>
      <p:pic>
        <p:nvPicPr>
          <p:cNvPr descr="preencoded.png" id="314" name="Google Shape;314;p14"/>
          <p:cNvPicPr preferRelativeResize="0"/>
          <p:nvPr/>
        </p:nvPicPr>
        <p:blipFill rotWithShape="1">
          <a:blip r:embed="rId3">
            <a:alphaModFix/>
          </a:blip>
          <a:srcRect b="0" l="0" r="0" t="0"/>
          <a:stretch/>
        </p:blipFill>
        <p:spPr>
          <a:xfrm>
            <a:off x="12677775" y="4495800"/>
            <a:ext cx="5610225" cy="7705725"/>
          </a:xfrm>
          <a:prstGeom prst="rect">
            <a:avLst/>
          </a:prstGeom>
          <a:noFill/>
          <a:ln>
            <a:noFill/>
          </a:ln>
        </p:spPr>
      </p:pic>
      <p:pic>
        <p:nvPicPr>
          <p:cNvPr descr="preencoded.png" id="315" name="Google Shape;315;p14"/>
          <p:cNvPicPr preferRelativeResize="0"/>
          <p:nvPr/>
        </p:nvPicPr>
        <p:blipFill rotWithShape="1">
          <a:blip r:embed="rId4">
            <a:alphaModFix/>
          </a:blip>
          <a:srcRect b="0" l="0" r="0" t="0"/>
          <a:stretch/>
        </p:blipFill>
        <p:spPr>
          <a:xfrm rot="10800000">
            <a:off x="-2085976" y="-666750"/>
            <a:ext cx="9763126" cy="8343900"/>
          </a:xfrm>
          <a:prstGeom prst="rect">
            <a:avLst/>
          </a:prstGeom>
          <a:noFill/>
          <a:ln>
            <a:noFill/>
          </a:ln>
        </p:spPr>
      </p:pic>
      <p:grpSp>
        <p:nvGrpSpPr>
          <p:cNvPr id="316" name="Google Shape;316;p14"/>
          <p:cNvGrpSpPr/>
          <p:nvPr/>
        </p:nvGrpSpPr>
        <p:grpSpPr>
          <a:xfrm>
            <a:off x="17640300" y="7994854"/>
            <a:ext cx="596695" cy="2063546"/>
            <a:chOff x="17640300" y="7994855"/>
            <a:chExt cx="596695" cy="2063546"/>
          </a:xfrm>
        </p:grpSpPr>
        <p:pic>
          <p:nvPicPr>
            <p:cNvPr descr="preencoded.png" id="317" name="Google Shape;317;p1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18" name="Google Shape;318;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9" name="Google Shape;319;p14"/>
          <p:cNvSpPr/>
          <p:nvPr/>
        </p:nvSpPr>
        <p:spPr>
          <a:xfrm>
            <a:off x="5181600" y="1276350"/>
            <a:ext cx="7915275"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Some Graph</a:t>
            </a:r>
            <a:endParaRPr b="0" i="0" sz="6000" u="none" cap="none" strike="noStrike">
              <a:solidFill>
                <a:schemeClr val="dk1"/>
              </a:solidFill>
              <a:latin typeface="Calibri"/>
              <a:ea typeface="Calibri"/>
              <a:cs typeface="Calibri"/>
              <a:sym typeface="Calibri"/>
            </a:endParaRPr>
          </a:p>
        </p:txBody>
      </p:sp>
      <p:grpSp>
        <p:nvGrpSpPr>
          <p:cNvPr id="320" name="Google Shape;320;p14"/>
          <p:cNvGrpSpPr/>
          <p:nvPr/>
        </p:nvGrpSpPr>
        <p:grpSpPr>
          <a:xfrm>
            <a:off x="2038350" y="2824588"/>
            <a:ext cx="6709938" cy="4712871"/>
            <a:chOff x="2038350" y="2824588"/>
            <a:chExt cx="6709938" cy="4712871"/>
          </a:xfrm>
        </p:grpSpPr>
        <p:pic>
          <p:nvPicPr>
            <p:cNvPr descr="preencoded.png" id="321" name="Google Shape;321;p14"/>
            <p:cNvPicPr preferRelativeResize="0"/>
            <p:nvPr/>
          </p:nvPicPr>
          <p:blipFill rotWithShape="1">
            <a:blip r:embed="rId6">
              <a:alphaModFix/>
            </a:blip>
            <a:srcRect b="0" l="0" r="0" t="0"/>
            <a:stretch/>
          </p:blipFill>
          <p:spPr>
            <a:xfrm>
              <a:off x="2530372" y="2824588"/>
              <a:ext cx="6217916" cy="4133250"/>
            </a:xfrm>
            <a:prstGeom prst="rect">
              <a:avLst/>
            </a:prstGeom>
            <a:noFill/>
            <a:ln>
              <a:noFill/>
            </a:ln>
          </p:spPr>
        </p:pic>
        <p:pic>
          <p:nvPicPr>
            <p:cNvPr descr="preencoded.png" id="322" name="Google Shape;322;p14"/>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23" name="Google Shape;323;p14"/>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24" name="Google Shape;324;p14"/>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25" name="Google Shape;325;p14"/>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26" name="Google Shape;326;p14"/>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27" name="Google Shape;327;p14"/>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28" name="Google Shape;328;p14"/>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29" name="Google Shape;329;p14"/>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30" name="Google Shape;330;p14"/>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31" name="Google Shape;331;p14"/>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32" name="Google Shape;332;p14"/>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33" name="Google Shape;333;p14"/>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34" name="Google Shape;334;p14"/>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35" name="Google Shape;335;p14"/>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36" name="Google Shape;336;p14"/>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37" name="Google Shape;337;p14"/>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38" name="Google Shape;338;p14"/>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39" name="Google Shape;339;p14"/>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40" name="Google Shape;340;p14"/>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41" name="Google Shape;341;p14"/>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42" name="Google Shape;342;p14"/>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43" name="Google Shape;343;p14"/>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4" name="Google Shape;344;p14"/>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45" name="Google Shape;345;p14"/>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46" name="Google Shape;346;p14"/>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47" name="Google Shape;347;p14"/>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48" name="Google Shape;348;p14"/>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49" name="Google Shape;349;p14"/>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0" name="Google Shape;350;p14"/>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1" name="Google Shape;351;p14"/>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639"/>
                <a:buFont typeface="Lato"/>
                <a:buNone/>
              </a:pPr>
              <a:r>
                <a:rPr b="0" i="0" lang="en-US" sz="1639" u="none" cap="none" strike="noStrike">
                  <a:solidFill>
                    <a:srgbClr val="3D7556"/>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2" name="Google Shape;352;p14"/>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3" name="Google Shape;353;p14"/>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4" name="Google Shape;354;p14"/>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55" name="Google Shape;355;p14"/>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56" name="Google Shape;356;p14"/>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57" name="Google Shape;357;p14"/>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58" name="Google Shape;358;p14"/>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59" name="Google Shape;359;p14"/>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0" name="Google Shape;360;p14"/>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1" name="Google Shape;361;p14"/>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1366"/>
                <a:buFont typeface="Lato"/>
                <a:buNone/>
              </a:pPr>
              <a:r>
                <a:rPr b="0" i="0" lang="en-US" sz="1366" u="none" cap="none" strike="noStrike">
                  <a:solidFill>
                    <a:srgbClr val="3D7556"/>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2" name="Google Shape;362;p14"/>
          <p:cNvGrpSpPr/>
          <p:nvPr/>
        </p:nvGrpSpPr>
        <p:grpSpPr>
          <a:xfrm>
            <a:off x="10801350" y="3143250"/>
            <a:ext cx="4181476" cy="4181456"/>
            <a:chOff x="10801350" y="3143250"/>
            <a:chExt cx="4181476" cy="4181456"/>
          </a:xfrm>
        </p:grpSpPr>
        <p:pic>
          <p:nvPicPr>
            <p:cNvPr descr="preencoded.png" id="363" name="Google Shape;363;p14"/>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64" name="Google Shape;364;p14"/>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65" name="Google Shape;365;p14"/>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66" name="Google Shape;366;p14"/>
            <p:cNvSpPr/>
            <p:nvPr/>
          </p:nvSpPr>
          <p:spPr>
            <a:xfrm>
              <a:off x="12049125" y="4672013"/>
              <a:ext cx="185547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34.574</a:t>
              </a:r>
              <a:endParaRPr b="0" i="0" sz="3600" u="none" cap="none" strike="noStrike">
                <a:solidFill>
                  <a:schemeClr val="dk1"/>
                </a:solidFill>
                <a:latin typeface="Calibri"/>
                <a:ea typeface="Calibri"/>
                <a:cs typeface="Calibri"/>
                <a:sym typeface="Calibri"/>
              </a:endParaRPr>
            </a:p>
          </p:txBody>
        </p:sp>
        <p:sp>
          <p:nvSpPr>
            <p:cNvPr id="367" name="Google Shape;367;p14"/>
            <p:cNvSpPr/>
            <p:nvPr/>
          </p:nvSpPr>
          <p:spPr>
            <a:xfrm>
              <a:off x="12520613" y="5338763"/>
              <a:ext cx="8591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68" name="Google Shape;368;p14"/>
          <p:cNvGrpSpPr/>
          <p:nvPr/>
        </p:nvGrpSpPr>
        <p:grpSpPr>
          <a:xfrm>
            <a:off x="9898380" y="7886700"/>
            <a:ext cx="5996940" cy="1764030"/>
            <a:chOff x="9898380" y="7886700"/>
            <a:chExt cx="5996940" cy="1764030"/>
          </a:xfrm>
        </p:grpSpPr>
        <p:sp>
          <p:nvSpPr>
            <p:cNvPr id="369" name="Google Shape;369;p14"/>
            <p:cNvSpPr/>
            <p:nvPr/>
          </p:nvSpPr>
          <p:spPr>
            <a:xfrm>
              <a:off x="9898380" y="7886700"/>
              <a:ext cx="5996940"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Treasure Found</a:t>
              </a:r>
              <a:endParaRPr b="0" i="0" sz="3600" u="none" cap="none" strike="noStrike">
                <a:solidFill>
                  <a:schemeClr val="dk1"/>
                </a:solidFill>
                <a:latin typeface="Calibri"/>
                <a:ea typeface="Calibri"/>
                <a:cs typeface="Calibri"/>
                <a:sym typeface="Calibri"/>
              </a:endParaRPr>
            </a:p>
          </p:txBody>
        </p:sp>
        <p:sp>
          <p:nvSpPr>
            <p:cNvPr id="370" name="Google Shape;370;p14"/>
            <p:cNvSpPr/>
            <p:nvPr/>
          </p:nvSpPr>
          <p:spPr>
            <a:xfrm>
              <a:off x="9913620" y="862965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1" name="Google Shape;371;p14"/>
          <p:cNvGrpSpPr/>
          <p:nvPr/>
        </p:nvGrpSpPr>
        <p:grpSpPr>
          <a:xfrm>
            <a:off x="2392680" y="7886700"/>
            <a:ext cx="5996940" cy="1764030"/>
            <a:chOff x="2392680" y="7886700"/>
            <a:chExt cx="5996940" cy="1764030"/>
          </a:xfrm>
        </p:grpSpPr>
        <p:sp>
          <p:nvSpPr>
            <p:cNvPr id="372" name="Google Shape;372;p14"/>
            <p:cNvSpPr/>
            <p:nvPr/>
          </p:nvSpPr>
          <p:spPr>
            <a:xfrm>
              <a:off x="2392680" y="7886700"/>
              <a:ext cx="5996940" cy="82677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Spellcasting Progress</a:t>
              </a:r>
              <a:endParaRPr b="0" i="0" sz="3600" u="none" cap="none" strike="noStrike">
                <a:solidFill>
                  <a:schemeClr val="dk1"/>
                </a:solidFill>
                <a:latin typeface="Calibri"/>
                <a:ea typeface="Calibri"/>
                <a:cs typeface="Calibri"/>
                <a:sym typeface="Calibri"/>
              </a:endParaRPr>
            </a:p>
          </p:txBody>
        </p:sp>
        <p:sp>
          <p:nvSpPr>
            <p:cNvPr id="373" name="Google Shape;373;p14"/>
            <p:cNvSpPr/>
            <p:nvPr/>
          </p:nvSpPr>
          <p:spPr>
            <a:xfrm>
              <a:off x="2407920" y="862965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378" name="Shape 378"/>
        <p:cNvGrpSpPr/>
        <p:nvPr/>
      </p:nvGrpSpPr>
      <p:grpSpPr>
        <a:xfrm>
          <a:off x="0" y="0"/>
          <a:ext cx="0" cy="0"/>
          <a:chOff x="0" y="0"/>
          <a:chExt cx="0" cy="0"/>
        </a:xfrm>
      </p:grpSpPr>
      <p:pic>
        <p:nvPicPr>
          <p:cNvPr descr="preencoded.png" id="379" name="Google Shape;379;p15"/>
          <p:cNvPicPr preferRelativeResize="0"/>
          <p:nvPr/>
        </p:nvPicPr>
        <p:blipFill rotWithShape="1">
          <a:blip r:embed="rId3">
            <a:alphaModFix/>
          </a:blip>
          <a:srcRect b="0" l="0" r="0" t="0"/>
          <a:stretch/>
        </p:blipFill>
        <p:spPr>
          <a:xfrm rot="10800000">
            <a:off x="-342900" y="361950"/>
            <a:ext cx="7743825" cy="10525125"/>
          </a:xfrm>
          <a:prstGeom prst="rect">
            <a:avLst/>
          </a:prstGeom>
          <a:noFill/>
          <a:ln>
            <a:noFill/>
          </a:ln>
        </p:spPr>
      </p:pic>
      <p:pic>
        <p:nvPicPr>
          <p:cNvPr descr="preencoded.png" id="380" name="Google Shape;380;p15"/>
          <p:cNvPicPr preferRelativeResize="0"/>
          <p:nvPr/>
        </p:nvPicPr>
        <p:blipFill rotWithShape="1">
          <a:blip r:embed="rId4">
            <a:alphaModFix/>
          </a:blip>
          <a:srcRect b="0" l="0" r="0" t="0"/>
          <a:stretch/>
        </p:blipFill>
        <p:spPr>
          <a:xfrm>
            <a:off x="13392149" y="6762750"/>
            <a:ext cx="6067426" cy="4124325"/>
          </a:xfrm>
          <a:prstGeom prst="rect">
            <a:avLst/>
          </a:prstGeom>
          <a:noFill/>
          <a:ln>
            <a:noFill/>
          </a:ln>
        </p:spPr>
      </p:pic>
      <p:pic>
        <p:nvPicPr>
          <p:cNvPr descr="preencoded.png" id="381" name="Google Shape;381;p15"/>
          <p:cNvPicPr preferRelativeResize="0"/>
          <p:nvPr/>
        </p:nvPicPr>
        <p:blipFill rotWithShape="1">
          <a:blip r:embed="rId5">
            <a:alphaModFix/>
          </a:blip>
          <a:srcRect b="0" l="0" r="0" t="0"/>
          <a:stretch/>
        </p:blipFill>
        <p:spPr>
          <a:xfrm>
            <a:off x="10182225" y="-609600"/>
            <a:ext cx="4981575" cy="5276850"/>
          </a:xfrm>
          <a:prstGeom prst="rect">
            <a:avLst/>
          </a:prstGeom>
          <a:noFill/>
          <a:ln>
            <a:noFill/>
          </a:ln>
        </p:spPr>
      </p:pic>
      <p:grpSp>
        <p:nvGrpSpPr>
          <p:cNvPr id="382" name="Google Shape;382;p15"/>
          <p:cNvGrpSpPr/>
          <p:nvPr/>
        </p:nvGrpSpPr>
        <p:grpSpPr>
          <a:xfrm>
            <a:off x="17640300" y="7994854"/>
            <a:ext cx="596695" cy="2063546"/>
            <a:chOff x="17640300" y="7994855"/>
            <a:chExt cx="596695" cy="2063546"/>
          </a:xfrm>
        </p:grpSpPr>
        <p:pic>
          <p:nvPicPr>
            <p:cNvPr descr="preencoded.png" id="383" name="Google Shape;383;p1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84" name="Google Shape;384;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5" name="Google Shape;385;p15"/>
          <p:cNvGrpSpPr/>
          <p:nvPr/>
        </p:nvGrpSpPr>
        <p:grpSpPr>
          <a:xfrm>
            <a:off x="12896850" y="4124325"/>
            <a:ext cx="3625215" cy="3421380"/>
            <a:chOff x="12896850" y="4124325"/>
            <a:chExt cx="3625215" cy="3421380"/>
          </a:xfrm>
        </p:grpSpPr>
        <p:sp>
          <p:nvSpPr>
            <p:cNvPr id="386" name="Google Shape;386;p15"/>
            <p:cNvSpPr/>
            <p:nvPr/>
          </p:nvSpPr>
          <p:spPr>
            <a:xfrm>
              <a:off x="12896850" y="4124325"/>
              <a:ext cx="3625215" cy="1493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A web application</a:t>
              </a:r>
              <a:endParaRPr b="0" i="0" sz="3600" u="none" cap="none" strike="noStrike">
                <a:solidFill>
                  <a:schemeClr val="dk1"/>
                </a:solidFill>
                <a:latin typeface="Calibri"/>
                <a:ea typeface="Calibri"/>
                <a:cs typeface="Calibri"/>
                <a:sym typeface="Calibri"/>
              </a:endParaRPr>
            </a:p>
          </p:txBody>
        </p:sp>
        <p:sp>
          <p:nvSpPr>
            <p:cNvPr id="387" name="Google Shape;387;p15"/>
            <p:cNvSpPr/>
            <p:nvPr/>
          </p:nvSpPr>
          <p:spPr>
            <a:xfrm>
              <a:off x="12896850" y="5610225"/>
              <a:ext cx="359473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88" name="Google Shape;388;p15"/>
          <p:cNvPicPr preferRelativeResize="0"/>
          <p:nvPr/>
        </p:nvPicPr>
        <p:blipFill rotWithShape="1">
          <a:blip r:embed="rId7">
            <a:alphaModFix/>
          </a:blip>
          <a:srcRect b="0" l="0" r="0" t="0"/>
          <a:stretch/>
        </p:blipFill>
        <p:spPr>
          <a:xfrm>
            <a:off x="952500" y="3086100"/>
            <a:ext cx="10325100" cy="6124575"/>
          </a:xfrm>
          <a:prstGeom prst="rect">
            <a:avLst/>
          </a:prstGeom>
          <a:noFill/>
          <a:ln>
            <a:noFill/>
          </a:ln>
        </p:spPr>
      </p:pic>
      <p:pic>
        <p:nvPicPr>
          <p:cNvPr descr="preencoded.png" id="389" name="Google Shape;389;p15"/>
          <p:cNvPicPr preferRelativeResize="0"/>
          <p:nvPr/>
        </p:nvPicPr>
        <p:blipFill rotWithShape="1">
          <a:blip r:embed="rId8">
            <a:alphaModFix/>
          </a:blip>
          <a:srcRect b="0" l="0" r="0" t="0"/>
          <a:stretch/>
        </p:blipFill>
        <p:spPr>
          <a:xfrm>
            <a:off x="2400300" y="3343275"/>
            <a:ext cx="7419975" cy="4867275"/>
          </a:xfrm>
          <a:prstGeom prst="rect">
            <a:avLst/>
          </a:prstGeom>
          <a:noFill/>
          <a:ln>
            <a:noFill/>
          </a:ln>
        </p:spPr>
      </p:pic>
      <p:sp>
        <p:nvSpPr>
          <p:cNvPr id="390" name="Google Shape;390;p15"/>
          <p:cNvSpPr/>
          <p:nvPr/>
        </p:nvSpPr>
        <p:spPr>
          <a:xfrm>
            <a:off x="2400300" y="1314450"/>
            <a:ext cx="7915275"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Portal to Adventure</a:t>
            </a:r>
            <a:endParaRPr b="0" i="0" sz="6000" u="none" cap="none" strike="noStrike">
              <a:solidFill>
                <a:schemeClr val="dk1"/>
              </a:solidFill>
              <a:latin typeface="Calibri"/>
              <a:ea typeface="Calibri"/>
              <a:cs typeface="Calibri"/>
              <a:sym typeface="Calibri"/>
            </a:endParaRPr>
          </a:p>
        </p:txBody>
      </p:sp>
      <p:pic>
        <p:nvPicPr>
          <p:cNvPr descr="preencoded.png" id="391" name="Google Shape;391;p15"/>
          <p:cNvPicPr preferRelativeResize="0"/>
          <p:nvPr/>
        </p:nvPicPr>
        <p:blipFill rotWithShape="1">
          <a:blip r:embed="rId9">
            <a:alphaModFix/>
          </a:blip>
          <a:srcRect b="0" l="0" r="0" t="0"/>
          <a:stretch/>
        </p:blipFill>
        <p:spPr>
          <a:xfrm>
            <a:off x="8896350" y="5581650"/>
            <a:ext cx="4762500" cy="4600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396" name="Shape 396"/>
        <p:cNvGrpSpPr/>
        <p:nvPr/>
      </p:nvGrpSpPr>
      <p:grpSpPr>
        <a:xfrm>
          <a:off x="0" y="0"/>
          <a:ext cx="0" cy="0"/>
          <a:chOff x="0" y="0"/>
          <a:chExt cx="0" cy="0"/>
        </a:xfrm>
      </p:grpSpPr>
      <p:pic>
        <p:nvPicPr>
          <p:cNvPr descr="preencoded.png" id="397" name="Google Shape;397;p16"/>
          <p:cNvPicPr preferRelativeResize="0"/>
          <p:nvPr/>
        </p:nvPicPr>
        <p:blipFill rotWithShape="1">
          <a:blip r:embed="rId3">
            <a:alphaModFix/>
          </a:blip>
          <a:srcRect b="0" l="0" r="0" t="0"/>
          <a:stretch/>
        </p:blipFill>
        <p:spPr>
          <a:xfrm>
            <a:off x="0" y="3286125"/>
            <a:ext cx="7496175" cy="8648700"/>
          </a:xfrm>
          <a:prstGeom prst="rect">
            <a:avLst/>
          </a:prstGeom>
          <a:noFill/>
          <a:ln>
            <a:noFill/>
          </a:ln>
        </p:spPr>
      </p:pic>
      <p:pic>
        <p:nvPicPr>
          <p:cNvPr descr="preencoded.png" id="398" name="Google Shape;398;p16"/>
          <p:cNvPicPr preferRelativeResize="0"/>
          <p:nvPr/>
        </p:nvPicPr>
        <p:blipFill rotWithShape="1">
          <a:blip r:embed="rId4">
            <a:alphaModFix/>
          </a:blip>
          <a:srcRect b="0" l="0" r="0" t="0"/>
          <a:stretch/>
        </p:blipFill>
        <p:spPr>
          <a:xfrm>
            <a:off x="13592175" y="-790575"/>
            <a:ext cx="4695825" cy="5067300"/>
          </a:xfrm>
          <a:prstGeom prst="rect">
            <a:avLst/>
          </a:prstGeom>
          <a:noFill/>
          <a:ln>
            <a:noFill/>
          </a:ln>
        </p:spPr>
      </p:pic>
      <p:grpSp>
        <p:nvGrpSpPr>
          <p:cNvPr id="399" name="Google Shape;399;p16"/>
          <p:cNvGrpSpPr/>
          <p:nvPr/>
        </p:nvGrpSpPr>
        <p:grpSpPr>
          <a:xfrm>
            <a:off x="17640300" y="7994854"/>
            <a:ext cx="596695" cy="2063546"/>
            <a:chOff x="17640300" y="7994855"/>
            <a:chExt cx="596695" cy="2063546"/>
          </a:xfrm>
        </p:grpSpPr>
        <p:pic>
          <p:nvPicPr>
            <p:cNvPr descr="preencoded.png" id="400" name="Google Shape;400;p1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1" name="Google Shape;401;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2" name="Google Shape;402;p16"/>
          <p:cNvGrpSpPr/>
          <p:nvPr/>
        </p:nvGrpSpPr>
        <p:grpSpPr>
          <a:xfrm>
            <a:off x="8867775" y="2486025"/>
            <a:ext cx="6644640" cy="2297430"/>
            <a:chOff x="8867775" y="2486025"/>
            <a:chExt cx="6644640" cy="2297430"/>
          </a:xfrm>
        </p:grpSpPr>
        <p:sp>
          <p:nvSpPr>
            <p:cNvPr id="403" name="Google Shape;403;p16"/>
            <p:cNvSpPr/>
            <p:nvPr/>
          </p:nvSpPr>
          <p:spPr>
            <a:xfrm>
              <a:off x="8867775" y="2486025"/>
              <a:ext cx="664464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An mobile app</a:t>
              </a:r>
              <a:endParaRPr b="0" i="0" sz="3600" u="none" cap="none" strike="noStrike">
                <a:solidFill>
                  <a:schemeClr val="dk1"/>
                </a:solidFill>
                <a:latin typeface="Calibri"/>
                <a:ea typeface="Calibri"/>
                <a:cs typeface="Calibri"/>
                <a:sym typeface="Calibri"/>
              </a:endParaRPr>
            </a:p>
          </p:txBody>
        </p:sp>
        <p:sp>
          <p:nvSpPr>
            <p:cNvPr id="404" name="Google Shape;404;p16"/>
            <p:cNvSpPr/>
            <p:nvPr/>
          </p:nvSpPr>
          <p:spPr>
            <a:xfrm>
              <a:off x="8867775" y="3305175"/>
              <a:ext cx="661416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5" name="Google Shape;405;p16"/>
          <p:cNvSpPr/>
          <p:nvPr/>
        </p:nvSpPr>
        <p:spPr>
          <a:xfrm>
            <a:off x="8867775" y="5895975"/>
            <a:ext cx="6776085" cy="30022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06" name="Google Shape;406;p16"/>
          <p:cNvSpPr/>
          <p:nvPr/>
        </p:nvSpPr>
        <p:spPr>
          <a:xfrm>
            <a:off x="8867775" y="1133475"/>
            <a:ext cx="9572625" cy="1371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07" name="Google Shape;407;p16"/>
          <p:cNvPicPr preferRelativeResize="0"/>
          <p:nvPr/>
        </p:nvPicPr>
        <p:blipFill rotWithShape="1">
          <a:blip r:embed="rId6">
            <a:alphaModFix/>
          </a:blip>
          <a:srcRect b="0" l="0" r="0" t="0"/>
          <a:stretch/>
        </p:blipFill>
        <p:spPr>
          <a:xfrm>
            <a:off x="3352800" y="771525"/>
            <a:ext cx="4105275" cy="8886825"/>
          </a:xfrm>
          <a:prstGeom prst="rect">
            <a:avLst/>
          </a:prstGeom>
          <a:noFill/>
          <a:ln>
            <a:noFill/>
          </a:ln>
        </p:spPr>
      </p:pic>
      <p:pic>
        <p:nvPicPr>
          <p:cNvPr descr="preencoded.png" id="408" name="Google Shape;408;p16"/>
          <p:cNvPicPr preferRelativeResize="0"/>
          <p:nvPr/>
        </p:nvPicPr>
        <p:blipFill rotWithShape="1">
          <a:blip r:embed="rId7">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413" name="Shape 413"/>
        <p:cNvGrpSpPr/>
        <p:nvPr/>
      </p:nvGrpSpPr>
      <p:grpSpPr>
        <a:xfrm>
          <a:off x="0" y="0"/>
          <a:ext cx="0" cy="0"/>
          <a:chOff x="0" y="0"/>
          <a:chExt cx="0" cy="0"/>
        </a:xfrm>
      </p:grpSpPr>
      <p:pic>
        <p:nvPicPr>
          <p:cNvPr descr="preencoded.png" id="414" name="Google Shape;414;p17"/>
          <p:cNvPicPr preferRelativeResize="0"/>
          <p:nvPr/>
        </p:nvPicPr>
        <p:blipFill rotWithShape="1">
          <a:blip r:embed="rId3">
            <a:alphaModFix/>
          </a:blip>
          <a:srcRect b="0" l="0" r="0" t="0"/>
          <a:stretch/>
        </p:blipFill>
        <p:spPr>
          <a:xfrm>
            <a:off x="0" y="-857250"/>
            <a:ext cx="6477000" cy="6000750"/>
          </a:xfrm>
          <a:prstGeom prst="rect">
            <a:avLst/>
          </a:prstGeom>
          <a:noFill/>
          <a:ln>
            <a:noFill/>
          </a:ln>
        </p:spPr>
      </p:pic>
      <p:pic>
        <p:nvPicPr>
          <p:cNvPr descr="preencoded.png" id="415" name="Google Shape;415;p17"/>
          <p:cNvPicPr preferRelativeResize="0"/>
          <p:nvPr/>
        </p:nvPicPr>
        <p:blipFill rotWithShape="1">
          <a:blip r:embed="rId4">
            <a:alphaModFix/>
          </a:blip>
          <a:srcRect b="0" l="0" r="0" t="0"/>
          <a:stretch/>
        </p:blipFill>
        <p:spPr>
          <a:xfrm>
            <a:off x="4572000" y="4514850"/>
            <a:ext cx="13716000" cy="7305675"/>
          </a:xfrm>
          <a:prstGeom prst="rect">
            <a:avLst/>
          </a:prstGeom>
          <a:noFill/>
          <a:ln>
            <a:noFill/>
          </a:ln>
        </p:spPr>
      </p:pic>
      <p:grpSp>
        <p:nvGrpSpPr>
          <p:cNvPr id="416" name="Google Shape;416;p17"/>
          <p:cNvGrpSpPr/>
          <p:nvPr/>
        </p:nvGrpSpPr>
        <p:grpSpPr>
          <a:xfrm>
            <a:off x="17640300" y="108155"/>
            <a:ext cx="596695" cy="2063546"/>
            <a:chOff x="17640300" y="108155"/>
            <a:chExt cx="596695" cy="2063546"/>
          </a:xfrm>
        </p:grpSpPr>
        <p:pic>
          <p:nvPicPr>
            <p:cNvPr descr="preencoded.png" id="417" name="Google Shape;417;p17"/>
            <p:cNvPicPr preferRelativeResize="0"/>
            <p:nvPr/>
          </p:nvPicPr>
          <p:blipFill rotWithShape="1">
            <a:blip r:embed="rId5">
              <a:alphaModFix/>
            </a:blip>
            <a:srcRect b="0" l="0" r="0" t="0"/>
            <a:stretch/>
          </p:blipFill>
          <p:spPr>
            <a:xfrm>
              <a:off x="17640300" y="1638300"/>
              <a:ext cx="533400" cy="533400"/>
            </a:xfrm>
            <a:prstGeom prst="rect">
              <a:avLst/>
            </a:prstGeom>
            <a:noFill/>
            <a:ln>
              <a:noFill/>
            </a:ln>
          </p:spPr>
        </p:pic>
        <p:sp>
          <p:nvSpPr>
            <p:cNvPr id="418" name="Google Shape;418;p17"/>
            <p:cNvSpPr/>
            <p:nvPr/>
          </p:nvSpPr>
          <p:spPr>
            <a:xfrm rot="-5400000">
              <a:off x="17235487" y="5701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9" name="Google Shape;419;p17"/>
          <p:cNvGrpSpPr/>
          <p:nvPr/>
        </p:nvGrpSpPr>
        <p:grpSpPr>
          <a:xfrm>
            <a:off x="923925" y="6076950"/>
            <a:ext cx="4377690" cy="2297430"/>
            <a:chOff x="923925" y="6076950"/>
            <a:chExt cx="4377690" cy="2297430"/>
          </a:xfrm>
        </p:grpSpPr>
        <p:sp>
          <p:nvSpPr>
            <p:cNvPr id="420" name="Google Shape;420;p17"/>
            <p:cNvSpPr/>
            <p:nvPr/>
          </p:nvSpPr>
          <p:spPr>
            <a:xfrm>
              <a:off x="923925" y="6076950"/>
              <a:ext cx="4377690"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A web application</a:t>
              </a:r>
              <a:endParaRPr b="0" i="0" sz="3600" u="none" cap="none" strike="noStrike">
                <a:solidFill>
                  <a:schemeClr val="dk1"/>
                </a:solidFill>
                <a:latin typeface="Calibri"/>
                <a:ea typeface="Calibri"/>
                <a:cs typeface="Calibri"/>
                <a:sym typeface="Calibri"/>
              </a:endParaRPr>
            </a:p>
          </p:txBody>
        </p:sp>
        <p:sp>
          <p:nvSpPr>
            <p:cNvPr id="421" name="Google Shape;421;p17"/>
            <p:cNvSpPr/>
            <p:nvPr/>
          </p:nvSpPr>
          <p:spPr>
            <a:xfrm>
              <a:off x="923925" y="6896100"/>
              <a:ext cx="43472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2" name="Google Shape;422;p17"/>
          <p:cNvSpPr/>
          <p:nvPr/>
        </p:nvSpPr>
        <p:spPr>
          <a:xfrm>
            <a:off x="923925" y="1362075"/>
            <a:ext cx="5153025" cy="468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3" name="Google Shape;423;p17"/>
          <p:cNvSpPr/>
          <p:nvPr/>
        </p:nvSpPr>
        <p:spPr>
          <a:xfrm>
            <a:off x="12496800" y="3086100"/>
            <a:ext cx="5204460" cy="42214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24" name="Google Shape;424;p17"/>
          <p:cNvGrpSpPr/>
          <p:nvPr/>
        </p:nvGrpSpPr>
        <p:grpSpPr>
          <a:xfrm>
            <a:off x="5924550" y="561975"/>
            <a:ext cx="6429375" cy="9248775"/>
            <a:chOff x="5924550" y="561975"/>
            <a:chExt cx="6429375" cy="9248775"/>
          </a:xfrm>
        </p:grpSpPr>
        <p:pic>
          <p:nvPicPr>
            <p:cNvPr descr="preencoded.png" id="425" name="Google Shape;425;p17"/>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26" name="Google Shape;426;p17"/>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431" name="Shape 431"/>
        <p:cNvGrpSpPr/>
        <p:nvPr/>
      </p:nvGrpSpPr>
      <p:grpSpPr>
        <a:xfrm>
          <a:off x="0" y="0"/>
          <a:ext cx="0" cy="0"/>
          <a:chOff x="0" y="0"/>
          <a:chExt cx="0" cy="0"/>
        </a:xfrm>
      </p:grpSpPr>
      <p:pic>
        <p:nvPicPr>
          <p:cNvPr descr="preencoded.png" id="432" name="Google Shape;432;p1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3" name="Google Shape;433;p18"/>
          <p:cNvGrpSpPr/>
          <p:nvPr/>
        </p:nvGrpSpPr>
        <p:grpSpPr>
          <a:xfrm>
            <a:off x="17640300" y="7994854"/>
            <a:ext cx="596695" cy="2063546"/>
            <a:chOff x="17640300" y="7994855"/>
            <a:chExt cx="596695" cy="2063546"/>
          </a:xfrm>
        </p:grpSpPr>
        <p:pic>
          <p:nvPicPr>
            <p:cNvPr descr="preencoded.png" id="434" name="Google Shape;434;p1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5" name="Google Shape;435;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6" name="Google Shape;436;p18"/>
          <p:cNvSpPr/>
          <p:nvPr/>
        </p:nvSpPr>
        <p:spPr>
          <a:xfrm>
            <a:off x="11868150" y="523875"/>
            <a:ext cx="5495925" cy="2476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441" name="Shape 441"/>
        <p:cNvGrpSpPr/>
        <p:nvPr/>
      </p:nvGrpSpPr>
      <p:grpSpPr>
        <a:xfrm>
          <a:off x="0" y="0"/>
          <a:ext cx="0" cy="0"/>
          <a:chOff x="0" y="0"/>
          <a:chExt cx="0" cy="0"/>
        </a:xfrm>
      </p:grpSpPr>
      <p:pic>
        <p:nvPicPr>
          <p:cNvPr descr="preencoded.png" id="442" name="Google Shape;442;p19"/>
          <p:cNvPicPr preferRelativeResize="0"/>
          <p:nvPr/>
        </p:nvPicPr>
        <p:blipFill rotWithShape="1">
          <a:blip r:embed="rId3">
            <a:alphaModFix/>
          </a:blip>
          <a:srcRect b="0" l="0" r="0" t="0"/>
          <a:stretch/>
        </p:blipFill>
        <p:spPr>
          <a:xfrm>
            <a:off x="12677775" y="4495800"/>
            <a:ext cx="5610225" cy="7705725"/>
          </a:xfrm>
          <a:prstGeom prst="rect">
            <a:avLst/>
          </a:prstGeom>
          <a:noFill/>
          <a:ln>
            <a:noFill/>
          </a:ln>
        </p:spPr>
      </p:pic>
      <p:pic>
        <p:nvPicPr>
          <p:cNvPr descr="preencoded.png" id="443" name="Google Shape;443;p19"/>
          <p:cNvPicPr preferRelativeResize="0"/>
          <p:nvPr/>
        </p:nvPicPr>
        <p:blipFill rotWithShape="1">
          <a:blip r:embed="rId4">
            <a:alphaModFix/>
          </a:blip>
          <a:srcRect b="0" l="0" r="0" t="0"/>
          <a:stretch/>
        </p:blipFill>
        <p:spPr>
          <a:xfrm rot="10800000">
            <a:off x="-2085976" y="-666750"/>
            <a:ext cx="9763126" cy="8343900"/>
          </a:xfrm>
          <a:prstGeom prst="rect">
            <a:avLst/>
          </a:prstGeom>
          <a:noFill/>
          <a:ln>
            <a:noFill/>
          </a:ln>
        </p:spPr>
      </p:pic>
      <p:grpSp>
        <p:nvGrpSpPr>
          <p:cNvPr id="444" name="Google Shape;444;p19"/>
          <p:cNvGrpSpPr/>
          <p:nvPr/>
        </p:nvGrpSpPr>
        <p:grpSpPr>
          <a:xfrm>
            <a:off x="17640300" y="7994854"/>
            <a:ext cx="596695" cy="2063546"/>
            <a:chOff x="17640300" y="7994855"/>
            <a:chExt cx="596695" cy="2063546"/>
          </a:xfrm>
        </p:grpSpPr>
        <p:pic>
          <p:nvPicPr>
            <p:cNvPr descr="preencoded.png" id="445" name="Google Shape;445;p1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46" name="Google Shape;446;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47" name="Google Shape;447;p19"/>
          <p:cNvPicPr preferRelativeResize="0"/>
          <p:nvPr/>
        </p:nvPicPr>
        <p:blipFill rotWithShape="1">
          <a:blip r:embed="rId6">
            <a:alphaModFix/>
          </a:blip>
          <a:srcRect b="0" l="0" r="0" t="0"/>
          <a:stretch/>
        </p:blipFill>
        <p:spPr>
          <a:xfrm>
            <a:off x="11563350" y="38100"/>
            <a:ext cx="5734050" cy="3448050"/>
          </a:xfrm>
          <a:prstGeom prst="rect">
            <a:avLst/>
          </a:prstGeom>
          <a:noFill/>
          <a:ln>
            <a:noFill/>
          </a:ln>
        </p:spPr>
      </p:pic>
      <p:pic>
        <p:nvPicPr>
          <p:cNvPr descr="preencoded.png" id="448" name="Google Shape;448;p19"/>
          <p:cNvPicPr preferRelativeResize="0"/>
          <p:nvPr/>
        </p:nvPicPr>
        <p:blipFill rotWithShape="1">
          <a:blip r:embed="rId7">
            <a:alphaModFix/>
          </a:blip>
          <a:srcRect b="0" l="0" r="0" t="0"/>
          <a:stretch/>
        </p:blipFill>
        <p:spPr>
          <a:xfrm>
            <a:off x="11563350" y="3686175"/>
            <a:ext cx="5734050" cy="6600825"/>
          </a:xfrm>
          <a:prstGeom prst="rect">
            <a:avLst/>
          </a:prstGeom>
          <a:noFill/>
          <a:ln>
            <a:noFill/>
          </a:ln>
        </p:spPr>
      </p:pic>
      <p:sp>
        <p:nvSpPr>
          <p:cNvPr id="449" name="Google Shape;449;p19"/>
          <p:cNvSpPr/>
          <p:nvPr/>
        </p:nvSpPr>
        <p:spPr>
          <a:xfrm>
            <a:off x="457200" y="2767013"/>
            <a:ext cx="1255395"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1</a:t>
            </a:r>
            <a:endParaRPr b="0" i="0" sz="9600" u="none" cap="none" strike="noStrike">
              <a:solidFill>
                <a:schemeClr val="dk1"/>
              </a:solidFill>
              <a:latin typeface="Calibri"/>
              <a:ea typeface="Calibri"/>
              <a:cs typeface="Calibri"/>
              <a:sym typeface="Calibri"/>
            </a:endParaRPr>
          </a:p>
        </p:txBody>
      </p:sp>
      <p:grpSp>
        <p:nvGrpSpPr>
          <p:cNvPr id="450" name="Google Shape;450;p19"/>
          <p:cNvGrpSpPr/>
          <p:nvPr/>
        </p:nvGrpSpPr>
        <p:grpSpPr>
          <a:xfrm>
            <a:off x="1438275" y="2257425"/>
            <a:ext cx="4063365" cy="2887980"/>
            <a:chOff x="1438275" y="2257425"/>
            <a:chExt cx="4063365" cy="2887980"/>
          </a:xfrm>
        </p:grpSpPr>
        <p:sp>
          <p:nvSpPr>
            <p:cNvPr id="451" name="Google Shape;451;p19"/>
            <p:cNvSpPr/>
            <p:nvPr/>
          </p:nvSpPr>
          <p:spPr>
            <a:xfrm>
              <a:off x="1438275" y="2257425"/>
              <a:ext cx="4063365" cy="1493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Discover the secrets</a:t>
              </a:r>
              <a:endParaRPr b="0" i="0" sz="3600" u="none" cap="none" strike="noStrike">
                <a:solidFill>
                  <a:schemeClr val="dk1"/>
                </a:solidFill>
                <a:latin typeface="Calibri"/>
                <a:ea typeface="Calibri"/>
                <a:cs typeface="Calibri"/>
                <a:sym typeface="Calibri"/>
              </a:endParaRPr>
            </a:p>
          </p:txBody>
        </p:sp>
        <p:sp>
          <p:nvSpPr>
            <p:cNvPr id="452" name="Google Shape;452;p19"/>
            <p:cNvSpPr/>
            <p:nvPr/>
          </p:nvSpPr>
          <p:spPr>
            <a:xfrm>
              <a:off x="1438275" y="3667125"/>
              <a:ext cx="4032885"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53" name="Google Shape;453;p19"/>
          <p:cNvSpPr/>
          <p:nvPr/>
        </p:nvSpPr>
        <p:spPr>
          <a:xfrm>
            <a:off x="457200" y="6310313"/>
            <a:ext cx="1255395"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3</a:t>
            </a:r>
            <a:endParaRPr b="0" i="0" sz="9600" u="none" cap="none" strike="noStrike">
              <a:solidFill>
                <a:schemeClr val="dk1"/>
              </a:solidFill>
              <a:latin typeface="Calibri"/>
              <a:ea typeface="Calibri"/>
              <a:cs typeface="Calibri"/>
              <a:sym typeface="Calibri"/>
            </a:endParaRPr>
          </a:p>
        </p:txBody>
      </p:sp>
      <p:grpSp>
        <p:nvGrpSpPr>
          <p:cNvPr id="454" name="Google Shape;454;p19"/>
          <p:cNvGrpSpPr/>
          <p:nvPr/>
        </p:nvGrpSpPr>
        <p:grpSpPr>
          <a:xfrm>
            <a:off x="1438275" y="5572125"/>
            <a:ext cx="4063365" cy="3345180"/>
            <a:chOff x="1438275" y="5572125"/>
            <a:chExt cx="4063365" cy="3345180"/>
          </a:xfrm>
        </p:grpSpPr>
        <p:sp>
          <p:nvSpPr>
            <p:cNvPr id="455" name="Google Shape;455;p19"/>
            <p:cNvSpPr/>
            <p:nvPr/>
          </p:nvSpPr>
          <p:spPr>
            <a:xfrm>
              <a:off x="1438275" y="5572125"/>
              <a:ext cx="4063365" cy="1493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Meet the creatures</a:t>
              </a:r>
              <a:endParaRPr b="0" i="0" sz="3600" u="none" cap="none" strike="noStrike">
                <a:solidFill>
                  <a:schemeClr val="dk1"/>
                </a:solidFill>
                <a:latin typeface="Calibri"/>
                <a:ea typeface="Calibri"/>
                <a:cs typeface="Calibri"/>
                <a:sym typeface="Calibri"/>
              </a:endParaRPr>
            </a:p>
          </p:txBody>
        </p:sp>
        <p:sp>
          <p:nvSpPr>
            <p:cNvPr id="456" name="Google Shape;456;p19"/>
            <p:cNvSpPr/>
            <p:nvPr/>
          </p:nvSpPr>
          <p:spPr>
            <a:xfrm>
              <a:off x="1438275" y="6981825"/>
              <a:ext cx="403288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57" name="Google Shape;457;p19"/>
          <p:cNvSpPr/>
          <p:nvPr/>
        </p:nvSpPr>
        <p:spPr>
          <a:xfrm>
            <a:off x="6086475" y="5976938"/>
            <a:ext cx="1255395"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4</a:t>
            </a:r>
            <a:endParaRPr b="0" i="0" sz="9600" u="none" cap="none" strike="noStrike">
              <a:solidFill>
                <a:schemeClr val="dk1"/>
              </a:solidFill>
              <a:latin typeface="Calibri"/>
              <a:ea typeface="Calibri"/>
              <a:cs typeface="Calibri"/>
              <a:sym typeface="Calibri"/>
            </a:endParaRPr>
          </a:p>
        </p:txBody>
      </p:sp>
      <p:grpSp>
        <p:nvGrpSpPr>
          <p:cNvPr id="458" name="Google Shape;458;p19"/>
          <p:cNvGrpSpPr/>
          <p:nvPr/>
        </p:nvGrpSpPr>
        <p:grpSpPr>
          <a:xfrm>
            <a:off x="7067550" y="5572125"/>
            <a:ext cx="4063365" cy="2678430"/>
            <a:chOff x="7067550" y="5572125"/>
            <a:chExt cx="4063365" cy="2678430"/>
          </a:xfrm>
        </p:grpSpPr>
        <p:sp>
          <p:nvSpPr>
            <p:cNvPr id="459" name="Google Shape;459;p19"/>
            <p:cNvSpPr/>
            <p:nvPr/>
          </p:nvSpPr>
          <p:spPr>
            <a:xfrm>
              <a:off x="7067550" y="5572125"/>
              <a:ext cx="406336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Uncover the magic</a:t>
              </a:r>
              <a:endParaRPr b="0" i="0" sz="3600" u="none" cap="none" strike="noStrike">
                <a:solidFill>
                  <a:schemeClr val="dk1"/>
                </a:solidFill>
                <a:latin typeface="Calibri"/>
                <a:ea typeface="Calibri"/>
                <a:cs typeface="Calibri"/>
                <a:sym typeface="Calibri"/>
              </a:endParaRPr>
            </a:p>
          </p:txBody>
        </p:sp>
        <p:sp>
          <p:nvSpPr>
            <p:cNvPr id="460" name="Google Shape;460;p19"/>
            <p:cNvSpPr/>
            <p:nvPr/>
          </p:nvSpPr>
          <p:spPr>
            <a:xfrm>
              <a:off x="7067550" y="6315075"/>
              <a:ext cx="403288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61" name="Google Shape;461;p19"/>
          <p:cNvSpPr/>
          <p:nvPr/>
        </p:nvSpPr>
        <p:spPr>
          <a:xfrm>
            <a:off x="6086475" y="2767013"/>
            <a:ext cx="1255395" cy="21888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ick"/>
              <a:buNone/>
            </a:pPr>
            <a:r>
              <a:rPr b="0" i="0" lang="en-US" sz="9600" u="none" cap="none" strike="noStrike">
                <a:solidFill>
                  <a:srgbClr val="272727"/>
                </a:solidFill>
                <a:latin typeface="Stick"/>
                <a:ea typeface="Stick"/>
                <a:cs typeface="Stick"/>
                <a:sym typeface="Stick"/>
              </a:rPr>
              <a:t>2</a:t>
            </a:r>
            <a:endParaRPr b="0" i="0" sz="9600" u="none" cap="none" strike="noStrike">
              <a:solidFill>
                <a:schemeClr val="dk1"/>
              </a:solidFill>
              <a:latin typeface="Calibri"/>
              <a:ea typeface="Calibri"/>
              <a:cs typeface="Calibri"/>
              <a:sym typeface="Calibri"/>
            </a:endParaRPr>
          </a:p>
        </p:txBody>
      </p:sp>
      <p:grpSp>
        <p:nvGrpSpPr>
          <p:cNvPr id="462" name="Google Shape;462;p19"/>
          <p:cNvGrpSpPr/>
          <p:nvPr/>
        </p:nvGrpSpPr>
        <p:grpSpPr>
          <a:xfrm>
            <a:off x="7067550" y="2257425"/>
            <a:ext cx="4063365" cy="2887980"/>
            <a:chOff x="7067550" y="2257425"/>
            <a:chExt cx="4063365" cy="2887980"/>
          </a:xfrm>
        </p:grpSpPr>
        <p:sp>
          <p:nvSpPr>
            <p:cNvPr id="463" name="Google Shape;463;p19"/>
            <p:cNvSpPr/>
            <p:nvPr/>
          </p:nvSpPr>
          <p:spPr>
            <a:xfrm>
              <a:off x="7067550" y="2257425"/>
              <a:ext cx="4063365" cy="1493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Find your own path</a:t>
              </a:r>
              <a:endParaRPr b="0" i="0" sz="3600" u="none" cap="none" strike="noStrike">
                <a:solidFill>
                  <a:schemeClr val="dk1"/>
                </a:solidFill>
                <a:latin typeface="Calibri"/>
                <a:ea typeface="Calibri"/>
                <a:cs typeface="Calibri"/>
                <a:sym typeface="Calibri"/>
              </a:endParaRPr>
            </a:p>
          </p:txBody>
        </p:sp>
        <p:sp>
          <p:nvSpPr>
            <p:cNvPr id="464" name="Google Shape;464;p19"/>
            <p:cNvSpPr/>
            <p:nvPr/>
          </p:nvSpPr>
          <p:spPr>
            <a:xfrm>
              <a:off x="7067550" y="3667125"/>
              <a:ext cx="4032885"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469" name="Shape 469"/>
        <p:cNvGrpSpPr/>
        <p:nvPr/>
      </p:nvGrpSpPr>
      <p:grpSpPr>
        <a:xfrm>
          <a:off x="0" y="0"/>
          <a:ext cx="0" cy="0"/>
          <a:chOff x="0" y="0"/>
          <a:chExt cx="0" cy="0"/>
        </a:xfrm>
      </p:grpSpPr>
      <p:pic>
        <p:nvPicPr>
          <p:cNvPr descr="preencoded.png" id="470" name="Google Shape;470;p20"/>
          <p:cNvPicPr preferRelativeResize="0"/>
          <p:nvPr/>
        </p:nvPicPr>
        <p:blipFill rotWithShape="1">
          <a:blip r:embed="rId3">
            <a:alphaModFix/>
          </a:blip>
          <a:srcRect b="0" l="0" r="0" t="0"/>
          <a:stretch/>
        </p:blipFill>
        <p:spPr>
          <a:xfrm>
            <a:off x="0" y="3286125"/>
            <a:ext cx="7496175" cy="8648700"/>
          </a:xfrm>
          <a:prstGeom prst="rect">
            <a:avLst/>
          </a:prstGeom>
          <a:noFill/>
          <a:ln>
            <a:noFill/>
          </a:ln>
        </p:spPr>
      </p:pic>
      <p:pic>
        <p:nvPicPr>
          <p:cNvPr descr="preencoded.png" id="471" name="Google Shape;471;p20"/>
          <p:cNvPicPr preferRelativeResize="0"/>
          <p:nvPr/>
        </p:nvPicPr>
        <p:blipFill rotWithShape="1">
          <a:blip r:embed="rId4">
            <a:alphaModFix/>
          </a:blip>
          <a:srcRect b="0" l="0" r="0" t="0"/>
          <a:stretch/>
        </p:blipFill>
        <p:spPr>
          <a:xfrm>
            <a:off x="13592175" y="-790575"/>
            <a:ext cx="4695825" cy="5067300"/>
          </a:xfrm>
          <a:prstGeom prst="rect">
            <a:avLst/>
          </a:prstGeom>
          <a:noFill/>
          <a:ln>
            <a:noFill/>
          </a:ln>
        </p:spPr>
      </p:pic>
      <p:grpSp>
        <p:nvGrpSpPr>
          <p:cNvPr id="472" name="Google Shape;472;p20"/>
          <p:cNvGrpSpPr/>
          <p:nvPr/>
        </p:nvGrpSpPr>
        <p:grpSpPr>
          <a:xfrm>
            <a:off x="16116300" y="9639300"/>
            <a:ext cx="2063545" cy="596695"/>
            <a:chOff x="16116300" y="9639300"/>
            <a:chExt cx="2063545" cy="596695"/>
          </a:xfrm>
        </p:grpSpPr>
        <p:pic>
          <p:nvPicPr>
            <p:cNvPr descr="preencoded.png" id="473" name="Google Shape;473;p20"/>
            <p:cNvPicPr preferRelativeResize="0"/>
            <p:nvPr/>
          </p:nvPicPr>
          <p:blipFill rotWithShape="1">
            <a:blip r:embed="rId5">
              <a:alphaModFix/>
            </a:blip>
            <a:srcRect b="0" l="0" r="0" t="0"/>
            <a:stretch/>
          </p:blipFill>
          <p:spPr>
            <a:xfrm>
              <a:off x="16116300" y="9639300"/>
              <a:ext cx="533400" cy="533400"/>
            </a:xfrm>
            <a:prstGeom prst="rect">
              <a:avLst/>
            </a:prstGeom>
            <a:noFill/>
            <a:ln>
              <a:noFill/>
            </a:ln>
          </p:spPr>
        </p:pic>
        <p:sp>
          <p:nvSpPr>
            <p:cNvPr id="474" name="Google Shape;474;p20"/>
            <p:cNvSpPr/>
            <p:nvPr/>
          </p:nvSpPr>
          <p:spPr>
            <a:xfrm>
              <a:off x="16716375" y="9696450"/>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5" name="Google Shape;475;p20"/>
          <p:cNvPicPr preferRelativeResize="0"/>
          <p:nvPr/>
        </p:nvPicPr>
        <p:blipFill rotWithShape="1">
          <a:blip r:embed="rId6">
            <a:alphaModFix/>
          </a:blip>
          <a:srcRect b="0" l="0" r="0" t="0"/>
          <a:stretch/>
        </p:blipFill>
        <p:spPr>
          <a:xfrm>
            <a:off x="6248400" y="2543175"/>
            <a:ext cx="10858500" cy="5895975"/>
          </a:xfrm>
          <a:prstGeom prst="rect">
            <a:avLst/>
          </a:prstGeom>
          <a:noFill/>
          <a:ln>
            <a:noFill/>
          </a:ln>
        </p:spPr>
      </p:pic>
      <p:sp>
        <p:nvSpPr>
          <p:cNvPr id="476" name="Google Shape;476;p20"/>
          <p:cNvSpPr/>
          <p:nvPr/>
        </p:nvSpPr>
        <p:spPr>
          <a:xfrm>
            <a:off x="3819525" y="895350"/>
            <a:ext cx="10658475"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Fantasy Realm at a Glance</a:t>
            </a:r>
            <a:endParaRPr b="0" i="0" sz="6000" u="none" cap="none" strike="noStrike">
              <a:solidFill>
                <a:schemeClr val="dk1"/>
              </a:solidFill>
              <a:latin typeface="Calibri"/>
              <a:ea typeface="Calibri"/>
              <a:cs typeface="Calibri"/>
              <a:sym typeface="Calibri"/>
            </a:endParaRPr>
          </a:p>
        </p:txBody>
      </p:sp>
      <p:grpSp>
        <p:nvGrpSpPr>
          <p:cNvPr id="477" name="Google Shape;477;p20"/>
          <p:cNvGrpSpPr/>
          <p:nvPr/>
        </p:nvGrpSpPr>
        <p:grpSpPr>
          <a:xfrm>
            <a:off x="1466850" y="3295650"/>
            <a:ext cx="4425315" cy="1764030"/>
            <a:chOff x="1466850" y="3295650"/>
            <a:chExt cx="4425315" cy="1764030"/>
          </a:xfrm>
        </p:grpSpPr>
        <p:sp>
          <p:nvSpPr>
            <p:cNvPr id="478" name="Google Shape;478;p20"/>
            <p:cNvSpPr/>
            <p:nvPr/>
          </p:nvSpPr>
          <p:spPr>
            <a:xfrm>
              <a:off x="1466850" y="3295650"/>
              <a:ext cx="442531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The Forest</a:t>
              </a:r>
              <a:endParaRPr b="0" i="0" sz="3600" u="none" cap="none" strike="noStrike">
                <a:solidFill>
                  <a:schemeClr val="dk1"/>
                </a:solidFill>
                <a:latin typeface="Calibri"/>
                <a:ea typeface="Calibri"/>
                <a:cs typeface="Calibri"/>
                <a:sym typeface="Calibri"/>
              </a:endParaRPr>
            </a:p>
          </p:txBody>
        </p:sp>
        <p:sp>
          <p:nvSpPr>
            <p:cNvPr id="479" name="Google Shape;479;p20"/>
            <p:cNvSpPr/>
            <p:nvPr/>
          </p:nvSpPr>
          <p:spPr>
            <a:xfrm>
              <a:off x="1466850" y="4038600"/>
              <a:ext cx="439483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480" name="Google Shape;480;p20"/>
          <p:cNvGrpSpPr/>
          <p:nvPr/>
        </p:nvGrpSpPr>
        <p:grpSpPr>
          <a:xfrm>
            <a:off x="1466850" y="5314950"/>
            <a:ext cx="4425315" cy="1764030"/>
            <a:chOff x="1466850" y="5314950"/>
            <a:chExt cx="4425315" cy="1764030"/>
          </a:xfrm>
        </p:grpSpPr>
        <p:sp>
          <p:nvSpPr>
            <p:cNvPr id="481" name="Google Shape;481;p20"/>
            <p:cNvSpPr/>
            <p:nvPr/>
          </p:nvSpPr>
          <p:spPr>
            <a:xfrm>
              <a:off x="1466850" y="5314950"/>
              <a:ext cx="442531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The Caves</a:t>
              </a:r>
              <a:endParaRPr b="0" i="0" sz="3600" u="none" cap="none" strike="noStrike">
                <a:solidFill>
                  <a:schemeClr val="dk1"/>
                </a:solidFill>
                <a:latin typeface="Calibri"/>
                <a:ea typeface="Calibri"/>
                <a:cs typeface="Calibri"/>
                <a:sym typeface="Calibri"/>
              </a:endParaRPr>
            </a:p>
          </p:txBody>
        </p:sp>
        <p:sp>
          <p:nvSpPr>
            <p:cNvPr id="482" name="Google Shape;482;p20"/>
            <p:cNvSpPr/>
            <p:nvPr/>
          </p:nvSpPr>
          <p:spPr>
            <a:xfrm>
              <a:off x="1466850" y="6057900"/>
              <a:ext cx="439483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83" name="Google Shape;483;p20"/>
          <p:cNvGrpSpPr/>
          <p:nvPr/>
        </p:nvGrpSpPr>
        <p:grpSpPr>
          <a:xfrm>
            <a:off x="1466850" y="7334250"/>
            <a:ext cx="4425315" cy="1764030"/>
            <a:chOff x="1466850" y="7334250"/>
            <a:chExt cx="4425315" cy="1764030"/>
          </a:xfrm>
        </p:grpSpPr>
        <p:sp>
          <p:nvSpPr>
            <p:cNvPr id="484" name="Google Shape;484;p20"/>
            <p:cNvSpPr/>
            <p:nvPr/>
          </p:nvSpPr>
          <p:spPr>
            <a:xfrm>
              <a:off x="1466850" y="7334250"/>
              <a:ext cx="442531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The Lair</a:t>
              </a:r>
              <a:endParaRPr b="0" i="0" sz="3600" u="none" cap="none" strike="noStrike">
                <a:solidFill>
                  <a:schemeClr val="dk1"/>
                </a:solidFill>
                <a:latin typeface="Calibri"/>
                <a:ea typeface="Calibri"/>
                <a:cs typeface="Calibri"/>
                <a:sym typeface="Calibri"/>
              </a:endParaRPr>
            </a:p>
          </p:txBody>
        </p:sp>
        <p:sp>
          <p:nvSpPr>
            <p:cNvPr id="485" name="Google Shape;485;p20"/>
            <p:cNvSpPr/>
            <p:nvPr/>
          </p:nvSpPr>
          <p:spPr>
            <a:xfrm>
              <a:off x="1466850" y="8077200"/>
              <a:ext cx="439483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490" name="Shape 490"/>
        <p:cNvGrpSpPr/>
        <p:nvPr/>
      </p:nvGrpSpPr>
      <p:grpSpPr>
        <a:xfrm>
          <a:off x="0" y="0"/>
          <a:ext cx="0" cy="0"/>
          <a:chOff x="0" y="0"/>
          <a:chExt cx="0" cy="0"/>
        </a:xfrm>
      </p:grpSpPr>
      <p:pic>
        <p:nvPicPr>
          <p:cNvPr descr="preencoded.png" id="491" name="Google Shape;491;p21"/>
          <p:cNvPicPr preferRelativeResize="0"/>
          <p:nvPr/>
        </p:nvPicPr>
        <p:blipFill rotWithShape="1">
          <a:blip r:embed="rId3">
            <a:alphaModFix/>
          </a:blip>
          <a:srcRect b="0" l="0" r="0" t="0"/>
          <a:stretch/>
        </p:blipFill>
        <p:spPr>
          <a:xfrm>
            <a:off x="0" y="-857250"/>
            <a:ext cx="6477000" cy="6000750"/>
          </a:xfrm>
          <a:prstGeom prst="rect">
            <a:avLst/>
          </a:prstGeom>
          <a:noFill/>
          <a:ln>
            <a:noFill/>
          </a:ln>
        </p:spPr>
      </p:pic>
      <p:pic>
        <p:nvPicPr>
          <p:cNvPr descr="preencoded.png" id="492" name="Google Shape;492;p21"/>
          <p:cNvPicPr preferRelativeResize="0"/>
          <p:nvPr/>
        </p:nvPicPr>
        <p:blipFill rotWithShape="1">
          <a:blip r:embed="rId4">
            <a:alphaModFix/>
          </a:blip>
          <a:srcRect b="0" l="0" r="0" t="0"/>
          <a:stretch/>
        </p:blipFill>
        <p:spPr>
          <a:xfrm>
            <a:off x="4572000" y="4514850"/>
            <a:ext cx="13716000" cy="7305675"/>
          </a:xfrm>
          <a:prstGeom prst="rect">
            <a:avLst/>
          </a:prstGeom>
          <a:noFill/>
          <a:ln>
            <a:noFill/>
          </a:ln>
        </p:spPr>
      </p:pic>
      <p:grpSp>
        <p:nvGrpSpPr>
          <p:cNvPr id="493" name="Google Shape;493;p21"/>
          <p:cNvGrpSpPr/>
          <p:nvPr/>
        </p:nvGrpSpPr>
        <p:grpSpPr>
          <a:xfrm>
            <a:off x="17640300" y="7994854"/>
            <a:ext cx="596695" cy="2063546"/>
            <a:chOff x="17640300" y="7994855"/>
            <a:chExt cx="596695" cy="2063546"/>
          </a:xfrm>
        </p:grpSpPr>
        <p:pic>
          <p:nvPicPr>
            <p:cNvPr descr="preencoded.png" id="494" name="Google Shape;494;p2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5" name="Google Shape;495;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cxnSp>
        <p:nvCxnSpPr>
          <p:cNvPr id="496" name="Google Shape;496;p21"/>
          <p:cNvCxnSpPr/>
          <p:nvPr/>
        </p:nvCxnSpPr>
        <p:spPr>
          <a:xfrm>
            <a:off x="-1" y="5157788"/>
            <a:ext cx="18288002" cy="0"/>
          </a:xfrm>
          <a:prstGeom prst="straightConnector1">
            <a:avLst/>
          </a:prstGeom>
          <a:noFill/>
          <a:ln cap="flat" cmpd="sng" w="9525">
            <a:solidFill>
              <a:srgbClr val="4D4D4D"/>
            </a:solidFill>
            <a:prstDash val="solid"/>
            <a:round/>
            <a:headEnd len="sm" w="sm" type="none"/>
            <a:tailEnd len="sm" w="sm" type="none"/>
          </a:ln>
        </p:spPr>
      </p:cxnSp>
      <p:grpSp>
        <p:nvGrpSpPr>
          <p:cNvPr id="497" name="Google Shape;497;p21"/>
          <p:cNvGrpSpPr/>
          <p:nvPr/>
        </p:nvGrpSpPr>
        <p:grpSpPr>
          <a:xfrm>
            <a:off x="3905250" y="5086350"/>
            <a:ext cx="142875" cy="5200669"/>
            <a:chOff x="3905250" y="5086350"/>
            <a:chExt cx="142875" cy="5200669"/>
          </a:xfrm>
        </p:grpSpPr>
        <p:sp>
          <p:nvSpPr>
            <p:cNvPr id="498" name="Google Shape;498;p21"/>
            <p:cNvSpPr/>
            <p:nvPr/>
          </p:nvSpPr>
          <p:spPr>
            <a:xfrm rot="5400000">
              <a:off x="3905250" y="50863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9" name="Google Shape;499;p21"/>
            <p:cNvCxnSpPr/>
            <p:nvPr/>
          </p:nvCxnSpPr>
          <p:spPr>
            <a:xfrm rot="5400000">
              <a:off x="1457307" y="7758113"/>
              <a:ext cx="5057811" cy="0"/>
            </a:xfrm>
            <a:prstGeom prst="straightConnector1">
              <a:avLst/>
            </a:prstGeom>
            <a:noFill/>
            <a:ln cap="flat" cmpd="sng" w="19050">
              <a:solidFill>
                <a:srgbClr val="000000"/>
              </a:solidFill>
              <a:prstDash val="solid"/>
              <a:round/>
              <a:headEnd len="sm" w="sm" type="none"/>
              <a:tailEnd len="sm" w="sm" type="none"/>
            </a:ln>
          </p:spPr>
        </p:cxnSp>
      </p:grpSp>
      <p:grpSp>
        <p:nvGrpSpPr>
          <p:cNvPr id="500" name="Google Shape;500;p21"/>
          <p:cNvGrpSpPr/>
          <p:nvPr/>
        </p:nvGrpSpPr>
        <p:grpSpPr>
          <a:xfrm>
            <a:off x="7038975" y="3371797"/>
            <a:ext cx="142875" cy="1857428"/>
            <a:chOff x="7038975" y="3371797"/>
            <a:chExt cx="142875" cy="1857428"/>
          </a:xfrm>
        </p:grpSpPr>
        <p:sp>
          <p:nvSpPr>
            <p:cNvPr id="501" name="Google Shape;501;p21"/>
            <p:cNvSpPr/>
            <p:nvPr/>
          </p:nvSpPr>
          <p:spPr>
            <a:xfrm rot="-5400000">
              <a:off x="7038975" y="50863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2" name="Google Shape;502;p21"/>
            <p:cNvCxnSpPr/>
            <p:nvPr/>
          </p:nvCxnSpPr>
          <p:spPr>
            <a:xfrm rot="-5400000">
              <a:off x="6262635" y="4229100"/>
              <a:ext cx="1714606" cy="0"/>
            </a:xfrm>
            <a:prstGeom prst="straightConnector1">
              <a:avLst/>
            </a:prstGeom>
            <a:noFill/>
            <a:ln cap="flat" cmpd="sng" w="19050">
              <a:solidFill>
                <a:srgbClr val="000000"/>
              </a:solidFill>
              <a:prstDash val="solid"/>
              <a:round/>
              <a:headEnd len="sm" w="sm" type="none"/>
              <a:tailEnd len="sm" w="sm" type="none"/>
            </a:ln>
          </p:spPr>
        </p:cxnSp>
      </p:grpSp>
      <p:grpSp>
        <p:nvGrpSpPr>
          <p:cNvPr id="503" name="Google Shape;503;p21"/>
          <p:cNvGrpSpPr/>
          <p:nvPr/>
        </p:nvGrpSpPr>
        <p:grpSpPr>
          <a:xfrm>
            <a:off x="10172700" y="5086350"/>
            <a:ext cx="142875" cy="1390723"/>
            <a:chOff x="10172700" y="5086350"/>
            <a:chExt cx="142875" cy="1390723"/>
          </a:xfrm>
        </p:grpSpPr>
        <p:sp>
          <p:nvSpPr>
            <p:cNvPr id="504" name="Google Shape;504;p21"/>
            <p:cNvSpPr/>
            <p:nvPr/>
          </p:nvSpPr>
          <p:spPr>
            <a:xfrm rot="5400000">
              <a:off x="10172700" y="50863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5" name="Google Shape;505;p21"/>
            <p:cNvCxnSpPr/>
            <p:nvPr/>
          </p:nvCxnSpPr>
          <p:spPr>
            <a:xfrm rot="5400000">
              <a:off x="9629702" y="5853113"/>
              <a:ext cx="1247920" cy="0"/>
            </a:xfrm>
            <a:prstGeom prst="straightConnector1">
              <a:avLst/>
            </a:prstGeom>
            <a:noFill/>
            <a:ln cap="flat" cmpd="sng" w="19050">
              <a:solidFill>
                <a:srgbClr val="000000"/>
              </a:solidFill>
              <a:prstDash val="solid"/>
              <a:round/>
              <a:headEnd len="sm" w="sm" type="none"/>
              <a:tailEnd len="sm" w="sm" type="none"/>
            </a:ln>
          </p:spPr>
        </p:cxnSp>
      </p:grpSp>
      <p:grpSp>
        <p:nvGrpSpPr>
          <p:cNvPr id="506" name="Google Shape;506;p21"/>
          <p:cNvGrpSpPr/>
          <p:nvPr/>
        </p:nvGrpSpPr>
        <p:grpSpPr>
          <a:xfrm>
            <a:off x="13306425" y="1381100"/>
            <a:ext cx="142875" cy="3848125"/>
            <a:chOff x="13306425" y="1381100"/>
            <a:chExt cx="142875" cy="3848125"/>
          </a:xfrm>
        </p:grpSpPr>
        <p:sp>
          <p:nvSpPr>
            <p:cNvPr id="507" name="Google Shape;507;p21"/>
            <p:cNvSpPr/>
            <p:nvPr/>
          </p:nvSpPr>
          <p:spPr>
            <a:xfrm rot="-5400000">
              <a:off x="13306425" y="50863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8" name="Google Shape;508;p21"/>
            <p:cNvCxnSpPr/>
            <p:nvPr/>
          </p:nvCxnSpPr>
          <p:spPr>
            <a:xfrm rot="-5400000">
              <a:off x="11534750" y="3233737"/>
              <a:ext cx="3705274" cy="0"/>
            </a:xfrm>
            <a:prstGeom prst="straightConnector1">
              <a:avLst/>
            </a:prstGeom>
            <a:noFill/>
            <a:ln cap="flat" cmpd="sng" w="19050">
              <a:solidFill>
                <a:srgbClr val="000000"/>
              </a:solidFill>
              <a:prstDash val="solid"/>
              <a:round/>
              <a:headEnd len="sm" w="sm" type="none"/>
              <a:tailEnd len="sm" w="sm" type="none"/>
            </a:ln>
          </p:spPr>
        </p:cxnSp>
      </p:grpSp>
      <p:grpSp>
        <p:nvGrpSpPr>
          <p:cNvPr id="509" name="Google Shape;509;p21"/>
          <p:cNvGrpSpPr/>
          <p:nvPr/>
        </p:nvGrpSpPr>
        <p:grpSpPr>
          <a:xfrm>
            <a:off x="1028700" y="685800"/>
            <a:ext cx="4823460" cy="4202430"/>
            <a:chOff x="1028700" y="685800"/>
            <a:chExt cx="4823460" cy="4202430"/>
          </a:xfrm>
        </p:grpSpPr>
        <p:pic>
          <p:nvPicPr>
            <p:cNvPr descr="preencoded.png" id="510" name="Google Shape;510;p21"/>
            <p:cNvPicPr preferRelativeResize="0"/>
            <p:nvPr/>
          </p:nvPicPr>
          <p:blipFill rotWithShape="1">
            <a:blip r:embed="rId6">
              <a:alphaModFix/>
            </a:blip>
            <a:srcRect b="0" l="0" r="0" t="0"/>
            <a:stretch/>
          </p:blipFill>
          <p:spPr>
            <a:xfrm>
              <a:off x="1028700" y="685800"/>
              <a:ext cx="4762500" cy="2228850"/>
            </a:xfrm>
            <a:prstGeom prst="rect">
              <a:avLst/>
            </a:prstGeom>
            <a:noFill/>
            <a:ln>
              <a:noFill/>
            </a:ln>
          </p:spPr>
        </p:pic>
        <p:sp>
          <p:nvSpPr>
            <p:cNvPr id="511" name="Google Shape;511;p21"/>
            <p:cNvSpPr/>
            <p:nvPr/>
          </p:nvSpPr>
          <p:spPr>
            <a:xfrm>
              <a:off x="1028700" y="3143250"/>
              <a:ext cx="123444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Eclipse</a:t>
              </a:r>
              <a:endParaRPr b="0" i="0" sz="2700" u="none" cap="none" strike="noStrike">
                <a:solidFill>
                  <a:schemeClr val="dk1"/>
                </a:solidFill>
                <a:latin typeface="Calibri"/>
                <a:ea typeface="Calibri"/>
                <a:cs typeface="Calibri"/>
                <a:sym typeface="Calibri"/>
              </a:endParaRPr>
            </a:p>
          </p:txBody>
        </p:sp>
        <p:sp>
          <p:nvSpPr>
            <p:cNvPr id="512" name="Google Shape;512;p21"/>
            <p:cNvSpPr/>
            <p:nvPr/>
          </p:nvSpPr>
          <p:spPr>
            <a:xfrm>
              <a:off x="1028700" y="3867150"/>
              <a:ext cx="48234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513" name="Google Shape;513;p21"/>
          <p:cNvGrpSpPr/>
          <p:nvPr/>
        </p:nvGrpSpPr>
        <p:grpSpPr>
          <a:xfrm>
            <a:off x="4162425" y="5543550"/>
            <a:ext cx="3156585" cy="4324350"/>
            <a:chOff x="4162425" y="5543550"/>
            <a:chExt cx="3156585" cy="4324350"/>
          </a:xfrm>
        </p:grpSpPr>
        <p:sp>
          <p:nvSpPr>
            <p:cNvPr id="514" name="Google Shape;514;p21"/>
            <p:cNvSpPr/>
            <p:nvPr/>
          </p:nvSpPr>
          <p:spPr>
            <a:xfrm>
              <a:off x="4162425" y="5543550"/>
              <a:ext cx="138684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Invasion</a:t>
              </a:r>
              <a:endParaRPr b="0" i="0" sz="2700" u="none" cap="none" strike="noStrike">
                <a:solidFill>
                  <a:schemeClr val="dk1"/>
                </a:solidFill>
                <a:latin typeface="Calibri"/>
                <a:ea typeface="Calibri"/>
                <a:cs typeface="Calibri"/>
                <a:sym typeface="Calibri"/>
              </a:endParaRPr>
            </a:p>
          </p:txBody>
        </p:sp>
        <p:sp>
          <p:nvSpPr>
            <p:cNvPr id="515" name="Google Shape;515;p21"/>
            <p:cNvSpPr/>
            <p:nvPr/>
          </p:nvSpPr>
          <p:spPr>
            <a:xfrm>
              <a:off x="4162425" y="6267450"/>
              <a:ext cx="31565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pic>
          <p:nvPicPr>
            <p:cNvPr descr="preencoded.png" id="516" name="Google Shape;516;p21"/>
            <p:cNvPicPr preferRelativeResize="0"/>
            <p:nvPr/>
          </p:nvPicPr>
          <p:blipFill rotWithShape="1">
            <a:blip r:embed="rId7">
              <a:alphaModFix/>
            </a:blip>
            <a:srcRect b="0" l="0" r="0" t="0"/>
            <a:stretch/>
          </p:blipFill>
          <p:spPr>
            <a:xfrm>
              <a:off x="4162425" y="7410450"/>
              <a:ext cx="3095625" cy="2457450"/>
            </a:xfrm>
            <a:prstGeom prst="rect">
              <a:avLst/>
            </a:prstGeom>
            <a:noFill/>
            <a:ln>
              <a:noFill/>
            </a:ln>
          </p:spPr>
        </p:pic>
      </p:grpSp>
      <p:sp>
        <p:nvSpPr>
          <p:cNvPr id="517" name="Google Shape;517;p21"/>
          <p:cNvSpPr/>
          <p:nvPr/>
        </p:nvSpPr>
        <p:spPr>
          <a:xfrm>
            <a:off x="10429875" y="5543550"/>
            <a:ext cx="144399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Betrayal</a:t>
            </a:r>
            <a:endParaRPr b="0" i="0" sz="2700" u="none" cap="none" strike="noStrike">
              <a:solidFill>
                <a:schemeClr val="dk1"/>
              </a:solidFill>
              <a:latin typeface="Calibri"/>
              <a:ea typeface="Calibri"/>
              <a:cs typeface="Calibri"/>
              <a:sym typeface="Calibri"/>
            </a:endParaRPr>
          </a:p>
        </p:txBody>
      </p:sp>
      <p:sp>
        <p:nvSpPr>
          <p:cNvPr id="518" name="Google Shape;518;p21"/>
          <p:cNvSpPr/>
          <p:nvPr/>
        </p:nvSpPr>
        <p:spPr>
          <a:xfrm>
            <a:off x="10429875" y="6267450"/>
            <a:ext cx="755713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sp>
        <p:nvSpPr>
          <p:cNvPr id="519" name="Google Shape;519;p21"/>
          <p:cNvSpPr/>
          <p:nvPr/>
        </p:nvSpPr>
        <p:spPr>
          <a:xfrm>
            <a:off x="7296150" y="3305175"/>
            <a:ext cx="104394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Quest</a:t>
            </a:r>
            <a:endParaRPr b="0" i="0" sz="2700" u="none" cap="none" strike="noStrike">
              <a:solidFill>
                <a:schemeClr val="dk1"/>
              </a:solidFill>
              <a:latin typeface="Calibri"/>
              <a:ea typeface="Calibri"/>
              <a:cs typeface="Calibri"/>
              <a:sym typeface="Calibri"/>
            </a:endParaRPr>
          </a:p>
        </p:txBody>
      </p:sp>
      <p:sp>
        <p:nvSpPr>
          <p:cNvPr id="520" name="Google Shape;520;p21"/>
          <p:cNvSpPr/>
          <p:nvPr/>
        </p:nvSpPr>
        <p:spPr>
          <a:xfrm>
            <a:off x="7296150" y="4029075"/>
            <a:ext cx="48234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nvGrpSpPr>
          <p:cNvPr id="521" name="Google Shape;521;p21"/>
          <p:cNvGrpSpPr/>
          <p:nvPr/>
        </p:nvGrpSpPr>
        <p:grpSpPr>
          <a:xfrm>
            <a:off x="13563600" y="1381125"/>
            <a:ext cx="3689985" cy="3507105"/>
            <a:chOff x="13563600" y="1381125"/>
            <a:chExt cx="3689985" cy="3507105"/>
          </a:xfrm>
        </p:grpSpPr>
        <p:pic>
          <p:nvPicPr>
            <p:cNvPr descr="preencoded.png" id="522" name="Google Shape;522;p21"/>
            <p:cNvPicPr preferRelativeResize="0"/>
            <p:nvPr/>
          </p:nvPicPr>
          <p:blipFill rotWithShape="1">
            <a:blip r:embed="rId8">
              <a:alphaModFix/>
            </a:blip>
            <a:srcRect b="0" l="0" r="0" t="0"/>
            <a:stretch/>
          </p:blipFill>
          <p:spPr>
            <a:xfrm>
              <a:off x="13563600" y="1381125"/>
              <a:ext cx="3629025" cy="1533525"/>
            </a:xfrm>
            <a:prstGeom prst="rect">
              <a:avLst/>
            </a:prstGeom>
            <a:noFill/>
            <a:ln>
              <a:noFill/>
            </a:ln>
          </p:spPr>
        </p:pic>
        <p:sp>
          <p:nvSpPr>
            <p:cNvPr id="523" name="Google Shape;523;p21"/>
            <p:cNvSpPr/>
            <p:nvPr/>
          </p:nvSpPr>
          <p:spPr>
            <a:xfrm>
              <a:off x="13563600" y="3143250"/>
              <a:ext cx="113919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Obtain</a:t>
              </a:r>
              <a:endParaRPr b="0" i="0" sz="2700" u="none" cap="none" strike="noStrike">
                <a:solidFill>
                  <a:schemeClr val="dk1"/>
                </a:solidFill>
                <a:latin typeface="Calibri"/>
                <a:ea typeface="Calibri"/>
                <a:cs typeface="Calibri"/>
                <a:sym typeface="Calibri"/>
              </a:endParaRPr>
            </a:p>
          </p:txBody>
        </p:sp>
        <p:sp>
          <p:nvSpPr>
            <p:cNvPr id="524" name="Google Shape;524;p21"/>
            <p:cNvSpPr/>
            <p:nvPr/>
          </p:nvSpPr>
          <p:spPr>
            <a:xfrm>
              <a:off x="13563600" y="3867150"/>
              <a:ext cx="368998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525" name="Google Shape;525;p21"/>
          <p:cNvGrpSpPr/>
          <p:nvPr/>
        </p:nvGrpSpPr>
        <p:grpSpPr>
          <a:xfrm>
            <a:off x="771525" y="685779"/>
            <a:ext cx="142875" cy="4543446"/>
            <a:chOff x="771525" y="685779"/>
            <a:chExt cx="142875" cy="4543446"/>
          </a:xfrm>
        </p:grpSpPr>
        <p:sp>
          <p:nvSpPr>
            <p:cNvPr id="526" name="Google Shape;526;p21"/>
            <p:cNvSpPr/>
            <p:nvPr/>
          </p:nvSpPr>
          <p:spPr>
            <a:xfrm rot="-5400000">
              <a:off x="771525" y="50863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7" name="Google Shape;527;p21"/>
            <p:cNvCxnSpPr/>
            <p:nvPr/>
          </p:nvCxnSpPr>
          <p:spPr>
            <a:xfrm rot="-5400000">
              <a:off x="-1347808" y="2886075"/>
              <a:ext cx="4400591" cy="0"/>
            </a:xfrm>
            <a:prstGeom prst="straightConnector1">
              <a:avLst/>
            </a:prstGeom>
            <a:noFill/>
            <a:ln cap="flat" cmpd="sng" w="19050">
              <a:solidFill>
                <a:srgbClr val="000000"/>
              </a:solidFill>
              <a:prstDash val="solid"/>
              <a:round/>
              <a:headEnd len="sm" w="sm" type="none"/>
              <a:tailEnd len="sm" w="sm" type="none"/>
            </a:ln>
          </p:spPr>
        </p:cxnSp>
      </p:grpSp>
      <p:sp>
        <p:nvSpPr>
          <p:cNvPr id="528" name="Google Shape;528;p21"/>
          <p:cNvSpPr/>
          <p:nvPr/>
        </p:nvSpPr>
        <p:spPr>
          <a:xfrm>
            <a:off x="8086725" y="8791575"/>
            <a:ext cx="9105900" cy="1371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533" name="Shape 533"/>
        <p:cNvGrpSpPr/>
        <p:nvPr/>
      </p:nvGrpSpPr>
      <p:grpSpPr>
        <a:xfrm>
          <a:off x="0" y="0"/>
          <a:ext cx="0" cy="0"/>
          <a:chOff x="0" y="0"/>
          <a:chExt cx="0" cy="0"/>
        </a:xfrm>
      </p:grpSpPr>
      <p:pic>
        <p:nvPicPr>
          <p:cNvPr descr="preencoded.png" id="534" name="Google Shape;534;p22"/>
          <p:cNvPicPr preferRelativeResize="0"/>
          <p:nvPr/>
        </p:nvPicPr>
        <p:blipFill rotWithShape="1">
          <a:blip r:embed="rId3">
            <a:alphaModFix/>
          </a:blip>
          <a:srcRect b="0" l="0" r="0" t="0"/>
          <a:stretch/>
        </p:blipFill>
        <p:spPr>
          <a:xfrm>
            <a:off x="12677775" y="4495800"/>
            <a:ext cx="5610225" cy="7705725"/>
          </a:xfrm>
          <a:prstGeom prst="rect">
            <a:avLst/>
          </a:prstGeom>
          <a:noFill/>
          <a:ln>
            <a:noFill/>
          </a:ln>
        </p:spPr>
      </p:pic>
      <p:pic>
        <p:nvPicPr>
          <p:cNvPr descr="preencoded.png" id="535" name="Google Shape;535;p22"/>
          <p:cNvPicPr preferRelativeResize="0"/>
          <p:nvPr/>
        </p:nvPicPr>
        <p:blipFill rotWithShape="1">
          <a:blip r:embed="rId4">
            <a:alphaModFix/>
          </a:blip>
          <a:srcRect b="0" l="0" r="0" t="0"/>
          <a:stretch/>
        </p:blipFill>
        <p:spPr>
          <a:xfrm rot="10800000">
            <a:off x="-2085976" y="-666750"/>
            <a:ext cx="9763126" cy="8343900"/>
          </a:xfrm>
          <a:prstGeom prst="rect">
            <a:avLst/>
          </a:prstGeom>
          <a:noFill/>
          <a:ln>
            <a:noFill/>
          </a:ln>
        </p:spPr>
      </p:pic>
      <p:grpSp>
        <p:nvGrpSpPr>
          <p:cNvPr id="536" name="Google Shape;536;p22"/>
          <p:cNvGrpSpPr/>
          <p:nvPr/>
        </p:nvGrpSpPr>
        <p:grpSpPr>
          <a:xfrm>
            <a:off x="17640300" y="7994854"/>
            <a:ext cx="596695" cy="2063546"/>
            <a:chOff x="17640300" y="7994855"/>
            <a:chExt cx="596695" cy="2063546"/>
          </a:xfrm>
        </p:grpSpPr>
        <p:pic>
          <p:nvPicPr>
            <p:cNvPr descr="preencoded.png" id="537" name="Google Shape;537;p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8" name="Google Shape;538;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9" name="Google Shape;539;p22"/>
          <p:cNvSpPr/>
          <p:nvPr/>
        </p:nvSpPr>
        <p:spPr>
          <a:xfrm>
            <a:off x="5962650" y="1466850"/>
            <a:ext cx="4286250"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Our Team</a:t>
            </a:r>
            <a:endParaRPr b="0" i="0" sz="6000" u="none" cap="none" strike="noStrike">
              <a:solidFill>
                <a:schemeClr val="dk1"/>
              </a:solidFill>
              <a:latin typeface="Calibri"/>
              <a:ea typeface="Calibri"/>
              <a:cs typeface="Calibri"/>
              <a:sym typeface="Calibri"/>
            </a:endParaRPr>
          </a:p>
        </p:txBody>
      </p:sp>
      <p:grpSp>
        <p:nvGrpSpPr>
          <p:cNvPr id="540" name="Google Shape;540;p22"/>
          <p:cNvGrpSpPr/>
          <p:nvPr/>
        </p:nvGrpSpPr>
        <p:grpSpPr>
          <a:xfrm>
            <a:off x="2038350" y="2843213"/>
            <a:ext cx="4726305" cy="2276475"/>
            <a:chOff x="2038350" y="2843213"/>
            <a:chExt cx="4726305" cy="2276475"/>
          </a:xfrm>
        </p:grpSpPr>
        <p:pic>
          <p:nvPicPr>
            <p:cNvPr descr="preencoded.png" id="541" name="Google Shape;541;p22"/>
            <p:cNvPicPr preferRelativeResize="0"/>
            <p:nvPr/>
          </p:nvPicPr>
          <p:blipFill rotWithShape="1">
            <a:blip r:embed="rId6">
              <a:alphaModFix/>
            </a:blip>
            <a:srcRect b="0" l="0" r="0" t="0"/>
            <a:stretch/>
          </p:blipFill>
          <p:spPr>
            <a:xfrm>
              <a:off x="2038350" y="2843213"/>
              <a:ext cx="2276475" cy="2276475"/>
            </a:xfrm>
            <a:prstGeom prst="rect">
              <a:avLst/>
            </a:prstGeom>
            <a:noFill/>
            <a:ln>
              <a:noFill/>
            </a:ln>
          </p:spPr>
        </p:pic>
        <p:grpSp>
          <p:nvGrpSpPr>
            <p:cNvPr id="542" name="Google Shape;542;p22"/>
            <p:cNvGrpSpPr/>
            <p:nvPr/>
          </p:nvGrpSpPr>
          <p:grpSpPr>
            <a:xfrm>
              <a:off x="4543425" y="3362325"/>
              <a:ext cx="2221230" cy="1344930"/>
              <a:chOff x="4543425" y="3362325"/>
              <a:chExt cx="2221230" cy="1344930"/>
            </a:xfrm>
          </p:grpSpPr>
          <p:sp>
            <p:nvSpPr>
              <p:cNvPr id="543" name="Google Shape;543;p22"/>
              <p:cNvSpPr/>
              <p:nvPr/>
            </p:nvSpPr>
            <p:spPr>
              <a:xfrm>
                <a:off x="4543425" y="3362325"/>
                <a:ext cx="161734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Eldruin</a:t>
                </a:r>
                <a:endParaRPr b="0" i="0" sz="3600" u="none" cap="none" strike="noStrike">
                  <a:solidFill>
                    <a:schemeClr val="dk1"/>
                  </a:solidFill>
                  <a:latin typeface="Calibri"/>
                  <a:ea typeface="Calibri"/>
                  <a:cs typeface="Calibri"/>
                  <a:sym typeface="Calibri"/>
                </a:endParaRPr>
              </a:p>
            </p:txBody>
          </p:sp>
          <p:sp>
            <p:nvSpPr>
              <p:cNvPr id="544" name="Google Shape;544;p22"/>
              <p:cNvSpPr/>
              <p:nvPr/>
            </p:nvSpPr>
            <p:spPr>
              <a:xfrm>
                <a:off x="4543425" y="4143375"/>
                <a:ext cx="222123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45" name="Google Shape;545;p22"/>
          <p:cNvGrpSpPr/>
          <p:nvPr/>
        </p:nvGrpSpPr>
        <p:grpSpPr>
          <a:xfrm>
            <a:off x="9029700" y="6500813"/>
            <a:ext cx="4726305" cy="2276475"/>
            <a:chOff x="9029700" y="6500813"/>
            <a:chExt cx="4726305" cy="2276475"/>
          </a:xfrm>
        </p:grpSpPr>
        <p:pic>
          <p:nvPicPr>
            <p:cNvPr descr="preencoded.png" id="546" name="Google Shape;546;p22"/>
            <p:cNvPicPr preferRelativeResize="0"/>
            <p:nvPr/>
          </p:nvPicPr>
          <p:blipFill rotWithShape="1">
            <a:blip r:embed="rId7">
              <a:alphaModFix/>
            </a:blip>
            <a:srcRect b="0" l="0" r="0" t="0"/>
            <a:stretch/>
          </p:blipFill>
          <p:spPr>
            <a:xfrm>
              <a:off x="9029700" y="6500813"/>
              <a:ext cx="2276475" cy="2276475"/>
            </a:xfrm>
            <a:prstGeom prst="rect">
              <a:avLst/>
            </a:prstGeom>
            <a:noFill/>
            <a:ln>
              <a:noFill/>
            </a:ln>
          </p:spPr>
        </p:pic>
        <p:grpSp>
          <p:nvGrpSpPr>
            <p:cNvPr id="547" name="Google Shape;547;p22"/>
            <p:cNvGrpSpPr/>
            <p:nvPr/>
          </p:nvGrpSpPr>
          <p:grpSpPr>
            <a:xfrm>
              <a:off x="11534775" y="7019925"/>
              <a:ext cx="2221230" cy="1344930"/>
              <a:chOff x="11534775" y="7019925"/>
              <a:chExt cx="2221230" cy="1344930"/>
            </a:xfrm>
          </p:grpSpPr>
          <p:sp>
            <p:nvSpPr>
              <p:cNvPr id="548" name="Google Shape;548;p22"/>
              <p:cNvSpPr/>
              <p:nvPr/>
            </p:nvSpPr>
            <p:spPr>
              <a:xfrm>
                <a:off x="11534775" y="7019925"/>
                <a:ext cx="161734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Eldruin</a:t>
                </a:r>
                <a:endParaRPr b="0" i="0" sz="3600" u="none" cap="none" strike="noStrike">
                  <a:solidFill>
                    <a:schemeClr val="dk1"/>
                  </a:solidFill>
                  <a:latin typeface="Calibri"/>
                  <a:ea typeface="Calibri"/>
                  <a:cs typeface="Calibri"/>
                  <a:sym typeface="Calibri"/>
                </a:endParaRPr>
              </a:p>
            </p:txBody>
          </p:sp>
          <p:sp>
            <p:nvSpPr>
              <p:cNvPr id="549" name="Google Shape;549;p22"/>
              <p:cNvSpPr/>
              <p:nvPr/>
            </p:nvSpPr>
            <p:spPr>
              <a:xfrm>
                <a:off x="11534775" y="7800975"/>
                <a:ext cx="222123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50" name="Google Shape;550;p22"/>
          <p:cNvGrpSpPr/>
          <p:nvPr/>
        </p:nvGrpSpPr>
        <p:grpSpPr>
          <a:xfrm>
            <a:off x="2038350" y="6500813"/>
            <a:ext cx="5151120" cy="2276475"/>
            <a:chOff x="2038350" y="6500813"/>
            <a:chExt cx="5151120" cy="2276475"/>
          </a:xfrm>
        </p:grpSpPr>
        <p:pic>
          <p:nvPicPr>
            <p:cNvPr descr="preencoded.png" id="551" name="Google Shape;551;p22"/>
            <p:cNvPicPr preferRelativeResize="0"/>
            <p:nvPr/>
          </p:nvPicPr>
          <p:blipFill rotWithShape="1">
            <a:blip r:embed="rId8">
              <a:alphaModFix/>
            </a:blip>
            <a:srcRect b="0" l="0" r="0" t="0"/>
            <a:stretch/>
          </p:blipFill>
          <p:spPr>
            <a:xfrm>
              <a:off x="2038350" y="6500813"/>
              <a:ext cx="2276475" cy="2276475"/>
            </a:xfrm>
            <a:prstGeom prst="rect">
              <a:avLst/>
            </a:prstGeom>
            <a:noFill/>
            <a:ln>
              <a:noFill/>
            </a:ln>
          </p:spPr>
        </p:pic>
        <p:grpSp>
          <p:nvGrpSpPr>
            <p:cNvPr id="552" name="Google Shape;552;p22"/>
            <p:cNvGrpSpPr/>
            <p:nvPr/>
          </p:nvGrpSpPr>
          <p:grpSpPr>
            <a:xfrm>
              <a:off x="4543425" y="7019925"/>
              <a:ext cx="2646045" cy="1344930"/>
              <a:chOff x="4543425" y="7019925"/>
              <a:chExt cx="2646045" cy="1344930"/>
            </a:xfrm>
          </p:grpSpPr>
          <p:sp>
            <p:nvSpPr>
              <p:cNvPr id="553" name="Google Shape;553;p22"/>
              <p:cNvSpPr/>
              <p:nvPr/>
            </p:nvSpPr>
            <p:spPr>
              <a:xfrm>
                <a:off x="4543425" y="7019925"/>
                <a:ext cx="264604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Elementalen</a:t>
                </a:r>
                <a:endParaRPr b="0" i="0" sz="3600" u="none" cap="none" strike="noStrike">
                  <a:solidFill>
                    <a:schemeClr val="dk1"/>
                  </a:solidFill>
                  <a:latin typeface="Calibri"/>
                  <a:ea typeface="Calibri"/>
                  <a:cs typeface="Calibri"/>
                  <a:sym typeface="Calibri"/>
                </a:endParaRPr>
              </a:p>
            </p:txBody>
          </p:sp>
          <p:sp>
            <p:nvSpPr>
              <p:cNvPr id="554" name="Google Shape;554;p22"/>
              <p:cNvSpPr/>
              <p:nvPr/>
            </p:nvSpPr>
            <p:spPr>
              <a:xfrm>
                <a:off x="4543425" y="7800975"/>
                <a:ext cx="217360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55" name="Google Shape;555;p22"/>
          <p:cNvGrpSpPr/>
          <p:nvPr/>
        </p:nvGrpSpPr>
        <p:grpSpPr>
          <a:xfrm>
            <a:off x="9029700" y="2843213"/>
            <a:ext cx="5507355" cy="2276475"/>
            <a:chOff x="9029700" y="2843213"/>
            <a:chExt cx="5507355" cy="2276475"/>
          </a:xfrm>
        </p:grpSpPr>
        <p:pic>
          <p:nvPicPr>
            <p:cNvPr descr="preencoded.png" id="556" name="Google Shape;556;p22"/>
            <p:cNvPicPr preferRelativeResize="0"/>
            <p:nvPr/>
          </p:nvPicPr>
          <p:blipFill rotWithShape="1">
            <a:blip r:embed="rId9">
              <a:alphaModFix/>
            </a:blip>
            <a:srcRect b="0" l="0" r="0" t="0"/>
            <a:stretch/>
          </p:blipFill>
          <p:spPr>
            <a:xfrm>
              <a:off x="9029700" y="2843213"/>
              <a:ext cx="2276475" cy="2276475"/>
            </a:xfrm>
            <a:prstGeom prst="rect">
              <a:avLst/>
            </a:prstGeom>
            <a:noFill/>
            <a:ln>
              <a:noFill/>
            </a:ln>
          </p:spPr>
        </p:pic>
        <p:grpSp>
          <p:nvGrpSpPr>
            <p:cNvPr id="557" name="Google Shape;557;p22"/>
            <p:cNvGrpSpPr/>
            <p:nvPr/>
          </p:nvGrpSpPr>
          <p:grpSpPr>
            <a:xfrm>
              <a:off x="11534775" y="3362325"/>
              <a:ext cx="3002280" cy="1344930"/>
              <a:chOff x="11534775" y="3362325"/>
              <a:chExt cx="3002280" cy="1344930"/>
            </a:xfrm>
          </p:grpSpPr>
          <p:sp>
            <p:nvSpPr>
              <p:cNvPr id="558" name="Google Shape;558;p22"/>
              <p:cNvSpPr/>
              <p:nvPr/>
            </p:nvSpPr>
            <p:spPr>
              <a:xfrm>
                <a:off x="11534775" y="3362325"/>
                <a:ext cx="1731645" cy="8267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ick"/>
                  <a:buNone/>
                </a:pPr>
                <a:r>
                  <a:rPr b="0" i="0" lang="en-US" sz="3600" u="none" cap="none" strike="noStrike">
                    <a:solidFill>
                      <a:srgbClr val="0E0E0E"/>
                    </a:solidFill>
                    <a:latin typeface="Stick"/>
                    <a:ea typeface="Stick"/>
                    <a:cs typeface="Stick"/>
                    <a:sym typeface="Stick"/>
                  </a:rPr>
                  <a:t>Lunaria</a:t>
                </a:r>
                <a:endParaRPr b="0" i="0" sz="3600" u="none" cap="none" strike="noStrike">
                  <a:solidFill>
                    <a:schemeClr val="dk1"/>
                  </a:solidFill>
                  <a:latin typeface="Calibri"/>
                  <a:ea typeface="Calibri"/>
                  <a:cs typeface="Calibri"/>
                  <a:sym typeface="Calibri"/>
                </a:endParaRPr>
              </a:p>
            </p:txBody>
          </p:sp>
          <p:sp>
            <p:nvSpPr>
              <p:cNvPr id="559" name="Google Shape;559;p22"/>
              <p:cNvSpPr/>
              <p:nvPr/>
            </p:nvSpPr>
            <p:spPr>
              <a:xfrm>
                <a:off x="11534775" y="4143375"/>
                <a:ext cx="300228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564" name="Shape 564"/>
        <p:cNvGrpSpPr/>
        <p:nvPr/>
      </p:nvGrpSpPr>
      <p:grpSpPr>
        <a:xfrm>
          <a:off x="0" y="0"/>
          <a:ext cx="0" cy="0"/>
          <a:chOff x="0" y="0"/>
          <a:chExt cx="0" cy="0"/>
        </a:xfrm>
      </p:grpSpPr>
      <p:pic>
        <p:nvPicPr>
          <p:cNvPr descr="preencoded.png" id="565" name="Google Shape;565;p23"/>
          <p:cNvPicPr preferRelativeResize="0"/>
          <p:nvPr/>
        </p:nvPicPr>
        <p:blipFill rotWithShape="1">
          <a:blip r:embed="rId3">
            <a:alphaModFix/>
          </a:blip>
          <a:srcRect b="0" l="0" r="0" t="0"/>
          <a:stretch/>
        </p:blipFill>
        <p:spPr>
          <a:xfrm>
            <a:off x="0" y="-857250"/>
            <a:ext cx="6477000" cy="6000750"/>
          </a:xfrm>
          <a:prstGeom prst="rect">
            <a:avLst/>
          </a:prstGeom>
          <a:noFill/>
          <a:ln>
            <a:noFill/>
          </a:ln>
        </p:spPr>
      </p:pic>
      <p:pic>
        <p:nvPicPr>
          <p:cNvPr descr="preencoded.png" id="566" name="Google Shape;566;p23"/>
          <p:cNvPicPr preferRelativeResize="0"/>
          <p:nvPr/>
        </p:nvPicPr>
        <p:blipFill rotWithShape="1">
          <a:blip r:embed="rId4">
            <a:alphaModFix/>
          </a:blip>
          <a:srcRect b="0" l="0" r="0" t="0"/>
          <a:stretch/>
        </p:blipFill>
        <p:spPr>
          <a:xfrm>
            <a:off x="4572000" y="4514850"/>
            <a:ext cx="13716000" cy="7305675"/>
          </a:xfrm>
          <a:prstGeom prst="rect">
            <a:avLst/>
          </a:prstGeom>
          <a:noFill/>
          <a:ln>
            <a:noFill/>
          </a:ln>
        </p:spPr>
      </p:pic>
      <p:grpSp>
        <p:nvGrpSpPr>
          <p:cNvPr id="567" name="Google Shape;567;p23"/>
          <p:cNvGrpSpPr/>
          <p:nvPr/>
        </p:nvGrpSpPr>
        <p:grpSpPr>
          <a:xfrm>
            <a:off x="17640300" y="7994854"/>
            <a:ext cx="596695" cy="2063546"/>
            <a:chOff x="17640300" y="7994855"/>
            <a:chExt cx="596695" cy="2063546"/>
          </a:xfrm>
        </p:grpSpPr>
        <p:pic>
          <p:nvPicPr>
            <p:cNvPr descr="preencoded.png" id="568" name="Google Shape;568;p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9" name="Google Shape;569;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70" name="Google Shape;570;p23"/>
          <p:cNvGrpSpPr/>
          <p:nvPr/>
        </p:nvGrpSpPr>
        <p:grpSpPr>
          <a:xfrm>
            <a:off x="590550" y="1981200"/>
            <a:ext cx="17106900" cy="6648450"/>
            <a:chOff x="590550" y="1981200"/>
            <a:chExt cx="17106900" cy="6648450"/>
          </a:xfrm>
        </p:grpSpPr>
        <p:grpSp>
          <p:nvGrpSpPr>
            <p:cNvPr id="571" name="Google Shape;571;p23"/>
            <p:cNvGrpSpPr/>
            <p:nvPr/>
          </p:nvGrpSpPr>
          <p:grpSpPr>
            <a:xfrm>
              <a:off x="7629525" y="1981200"/>
              <a:ext cx="3848100" cy="1333500"/>
              <a:chOff x="7629525" y="1981200"/>
              <a:chExt cx="3848100" cy="1333500"/>
            </a:xfrm>
          </p:grpSpPr>
          <p:grpSp>
            <p:nvGrpSpPr>
              <p:cNvPr id="572" name="Google Shape;572;p23"/>
              <p:cNvGrpSpPr/>
              <p:nvPr/>
            </p:nvGrpSpPr>
            <p:grpSpPr>
              <a:xfrm>
                <a:off x="8048625" y="1981200"/>
                <a:ext cx="3429000" cy="1333500"/>
                <a:chOff x="8048625" y="1981200"/>
                <a:chExt cx="3429000" cy="1333500"/>
              </a:xfrm>
            </p:grpSpPr>
            <p:sp>
              <p:nvSpPr>
                <p:cNvPr id="573" name="Google Shape;573;p23"/>
                <p:cNvSpPr/>
                <p:nvPr/>
              </p:nvSpPr>
              <p:spPr>
                <a:xfrm>
                  <a:off x="8048625" y="198120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3"/>
                <p:cNvSpPr/>
                <p:nvPr/>
              </p:nvSpPr>
              <p:spPr>
                <a:xfrm>
                  <a:off x="8582025" y="209550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Chloe Ng</a:t>
                  </a:r>
                  <a:endParaRPr b="0" i="0" sz="2700" u="none" cap="none" strike="noStrike">
                    <a:solidFill>
                      <a:schemeClr val="dk1"/>
                    </a:solidFill>
                    <a:latin typeface="Calibri"/>
                    <a:ea typeface="Calibri"/>
                    <a:cs typeface="Calibri"/>
                    <a:sym typeface="Calibri"/>
                  </a:endParaRPr>
                </a:p>
              </p:txBody>
            </p:sp>
            <p:sp>
              <p:nvSpPr>
                <p:cNvPr id="575" name="Google Shape;575;p23"/>
                <p:cNvSpPr/>
                <p:nvPr/>
              </p:nvSpPr>
              <p:spPr>
                <a:xfrm>
                  <a:off x="8582025" y="274320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576" name="Google Shape;576;p23"/>
              <p:cNvPicPr preferRelativeResize="0"/>
              <p:nvPr/>
            </p:nvPicPr>
            <p:blipFill rotWithShape="1">
              <a:blip r:embed="rId6">
                <a:alphaModFix/>
              </a:blip>
              <a:srcRect b="0" l="0" r="0" t="0"/>
              <a:stretch/>
            </p:blipFill>
            <p:spPr>
              <a:xfrm>
                <a:off x="7629525" y="2228850"/>
                <a:ext cx="838200" cy="838200"/>
              </a:xfrm>
              <a:prstGeom prst="rect">
                <a:avLst/>
              </a:prstGeom>
              <a:noFill/>
              <a:ln>
                <a:noFill/>
              </a:ln>
            </p:spPr>
          </p:pic>
        </p:grpSp>
        <p:grpSp>
          <p:nvGrpSpPr>
            <p:cNvPr id="577" name="Google Shape;577;p23"/>
            <p:cNvGrpSpPr/>
            <p:nvPr/>
          </p:nvGrpSpPr>
          <p:grpSpPr>
            <a:xfrm>
              <a:off x="590550" y="3752850"/>
              <a:ext cx="3848100" cy="1333500"/>
              <a:chOff x="590550" y="3752850"/>
              <a:chExt cx="3848100" cy="1333500"/>
            </a:xfrm>
          </p:grpSpPr>
          <p:grpSp>
            <p:nvGrpSpPr>
              <p:cNvPr id="578" name="Google Shape;578;p23"/>
              <p:cNvGrpSpPr/>
              <p:nvPr/>
            </p:nvGrpSpPr>
            <p:grpSpPr>
              <a:xfrm>
                <a:off x="1009650" y="3752850"/>
                <a:ext cx="3429000" cy="1333500"/>
                <a:chOff x="1009650" y="3752850"/>
                <a:chExt cx="3429000" cy="1333500"/>
              </a:xfrm>
            </p:grpSpPr>
            <p:sp>
              <p:nvSpPr>
                <p:cNvPr id="579" name="Google Shape;579;p23"/>
                <p:cNvSpPr/>
                <p:nvPr/>
              </p:nvSpPr>
              <p:spPr>
                <a:xfrm>
                  <a:off x="1009650" y="375285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3"/>
                <p:cNvSpPr/>
                <p:nvPr/>
              </p:nvSpPr>
              <p:spPr>
                <a:xfrm>
                  <a:off x="1543050" y="386715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Valtorin</a:t>
                  </a:r>
                  <a:endParaRPr b="0" i="0" sz="2700" u="none" cap="none" strike="noStrike">
                    <a:solidFill>
                      <a:schemeClr val="dk1"/>
                    </a:solidFill>
                    <a:latin typeface="Calibri"/>
                    <a:ea typeface="Calibri"/>
                    <a:cs typeface="Calibri"/>
                    <a:sym typeface="Calibri"/>
                  </a:endParaRPr>
                </a:p>
              </p:txBody>
            </p:sp>
            <p:sp>
              <p:nvSpPr>
                <p:cNvPr id="581" name="Google Shape;581;p23"/>
                <p:cNvSpPr/>
                <p:nvPr/>
              </p:nvSpPr>
              <p:spPr>
                <a:xfrm>
                  <a:off x="1543050" y="451485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582" name="Google Shape;582;p23"/>
              <p:cNvPicPr preferRelativeResize="0"/>
              <p:nvPr/>
            </p:nvPicPr>
            <p:blipFill rotWithShape="1">
              <a:blip r:embed="rId7">
                <a:alphaModFix/>
              </a:blip>
              <a:srcRect b="0" l="0" r="0" t="0"/>
              <a:stretch/>
            </p:blipFill>
            <p:spPr>
              <a:xfrm>
                <a:off x="590550" y="4000500"/>
                <a:ext cx="838200" cy="838200"/>
              </a:xfrm>
              <a:prstGeom prst="rect">
                <a:avLst/>
              </a:prstGeom>
              <a:noFill/>
              <a:ln>
                <a:noFill/>
              </a:ln>
            </p:spPr>
          </p:pic>
        </p:grpSp>
        <p:grpSp>
          <p:nvGrpSpPr>
            <p:cNvPr id="583" name="Google Shape;583;p23"/>
            <p:cNvGrpSpPr/>
            <p:nvPr/>
          </p:nvGrpSpPr>
          <p:grpSpPr>
            <a:xfrm>
              <a:off x="590550" y="5524500"/>
              <a:ext cx="3848100" cy="1333500"/>
              <a:chOff x="590550" y="5524500"/>
              <a:chExt cx="3848100" cy="1333500"/>
            </a:xfrm>
          </p:grpSpPr>
          <p:grpSp>
            <p:nvGrpSpPr>
              <p:cNvPr id="584" name="Google Shape;584;p23"/>
              <p:cNvGrpSpPr/>
              <p:nvPr/>
            </p:nvGrpSpPr>
            <p:grpSpPr>
              <a:xfrm>
                <a:off x="1009650" y="5524500"/>
                <a:ext cx="3429000" cy="1333500"/>
                <a:chOff x="1009650" y="5524500"/>
                <a:chExt cx="3429000" cy="1333500"/>
              </a:xfrm>
            </p:grpSpPr>
            <p:sp>
              <p:nvSpPr>
                <p:cNvPr id="585" name="Google Shape;585;p23"/>
                <p:cNvSpPr/>
                <p:nvPr/>
              </p:nvSpPr>
              <p:spPr>
                <a:xfrm>
                  <a:off x="1009650" y="552450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3"/>
                <p:cNvSpPr/>
                <p:nvPr/>
              </p:nvSpPr>
              <p:spPr>
                <a:xfrm>
                  <a:off x="1543050" y="563880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Lyrisa</a:t>
                  </a:r>
                  <a:endParaRPr b="0" i="0" sz="2700" u="none" cap="none" strike="noStrike">
                    <a:solidFill>
                      <a:schemeClr val="dk1"/>
                    </a:solidFill>
                    <a:latin typeface="Calibri"/>
                    <a:ea typeface="Calibri"/>
                    <a:cs typeface="Calibri"/>
                    <a:sym typeface="Calibri"/>
                  </a:endParaRPr>
                </a:p>
              </p:txBody>
            </p:sp>
            <p:sp>
              <p:nvSpPr>
                <p:cNvPr id="587" name="Google Shape;587;p23"/>
                <p:cNvSpPr/>
                <p:nvPr/>
              </p:nvSpPr>
              <p:spPr>
                <a:xfrm>
                  <a:off x="1543050" y="628650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588" name="Google Shape;588;p23"/>
              <p:cNvPicPr preferRelativeResize="0"/>
              <p:nvPr/>
            </p:nvPicPr>
            <p:blipFill rotWithShape="1">
              <a:blip r:embed="rId8">
                <a:alphaModFix/>
              </a:blip>
              <a:srcRect b="0" l="0" r="0" t="0"/>
              <a:stretch/>
            </p:blipFill>
            <p:spPr>
              <a:xfrm>
                <a:off x="590550" y="5772150"/>
                <a:ext cx="838200" cy="838200"/>
              </a:xfrm>
              <a:prstGeom prst="rect">
                <a:avLst/>
              </a:prstGeom>
              <a:noFill/>
              <a:ln>
                <a:noFill/>
              </a:ln>
            </p:spPr>
          </p:pic>
        </p:grpSp>
        <p:grpSp>
          <p:nvGrpSpPr>
            <p:cNvPr id="589" name="Google Shape;589;p23"/>
            <p:cNvGrpSpPr/>
            <p:nvPr/>
          </p:nvGrpSpPr>
          <p:grpSpPr>
            <a:xfrm>
              <a:off x="5010150" y="5524500"/>
              <a:ext cx="3848100" cy="1333500"/>
              <a:chOff x="5010150" y="5524500"/>
              <a:chExt cx="3848100" cy="1333500"/>
            </a:xfrm>
          </p:grpSpPr>
          <p:grpSp>
            <p:nvGrpSpPr>
              <p:cNvPr id="590" name="Google Shape;590;p23"/>
              <p:cNvGrpSpPr/>
              <p:nvPr/>
            </p:nvGrpSpPr>
            <p:grpSpPr>
              <a:xfrm>
                <a:off x="5429250" y="5524500"/>
                <a:ext cx="3429000" cy="1333500"/>
                <a:chOff x="5429250" y="5524500"/>
                <a:chExt cx="3429000" cy="1333500"/>
              </a:xfrm>
            </p:grpSpPr>
            <p:sp>
              <p:nvSpPr>
                <p:cNvPr id="591" name="Google Shape;591;p23"/>
                <p:cNvSpPr/>
                <p:nvPr/>
              </p:nvSpPr>
              <p:spPr>
                <a:xfrm>
                  <a:off x="5429250" y="552450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3"/>
                <p:cNvSpPr/>
                <p:nvPr/>
              </p:nvSpPr>
              <p:spPr>
                <a:xfrm>
                  <a:off x="5962650" y="563880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Lucian</a:t>
                  </a:r>
                  <a:endParaRPr b="0" i="0" sz="2700" u="none" cap="none" strike="noStrike">
                    <a:solidFill>
                      <a:schemeClr val="dk1"/>
                    </a:solidFill>
                    <a:latin typeface="Calibri"/>
                    <a:ea typeface="Calibri"/>
                    <a:cs typeface="Calibri"/>
                    <a:sym typeface="Calibri"/>
                  </a:endParaRPr>
                </a:p>
              </p:txBody>
            </p:sp>
            <p:sp>
              <p:nvSpPr>
                <p:cNvPr id="593" name="Google Shape;593;p23"/>
                <p:cNvSpPr/>
                <p:nvPr/>
              </p:nvSpPr>
              <p:spPr>
                <a:xfrm>
                  <a:off x="5962650" y="628650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594" name="Google Shape;594;p23"/>
              <p:cNvPicPr preferRelativeResize="0"/>
              <p:nvPr/>
            </p:nvPicPr>
            <p:blipFill rotWithShape="1">
              <a:blip r:embed="rId9">
                <a:alphaModFix/>
              </a:blip>
              <a:srcRect b="0" l="0" r="0" t="0"/>
              <a:stretch/>
            </p:blipFill>
            <p:spPr>
              <a:xfrm>
                <a:off x="5010150" y="5772150"/>
                <a:ext cx="838200" cy="838200"/>
              </a:xfrm>
              <a:prstGeom prst="rect">
                <a:avLst/>
              </a:prstGeom>
              <a:noFill/>
              <a:ln>
                <a:noFill/>
              </a:ln>
            </p:spPr>
          </p:pic>
        </p:grpSp>
        <p:grpSp>
          <p:nvGrpSpPr>
            <p:cNvPr id="595" name="Google Shape;595;p23"/>
            <p:cNvGrpSpPr/>
            <p:nvPr/>
          </p:nvGrpSpPr>
          <p:grpSpPr>
            <a:xfrm>
              <a:off x="5010150" y="7296150"/>
              <a:ext cx="3848100" cy="1333500"/>
              <a:chOff x="5010150" y="7296150"/>
              <a:chExt cx="3848100" cy="1333500"/>
            </a:xfrm>
          </p:grpSpPr>
          <p:grpSp>
            <p:nvGrpSpPr>
              <p:cNvPr id="596" name="Google Shape;596;p23"/>
              <p:cNvGrpSpPr/>
              <p:nvPr/>
            </p:nvGrpSpPr>
            <p:grpSpPr>
              <a:xfrm>
                <a:off x="5429250" y="7296150"/>
                <a:ext cx="3429000" cy="1333500"/>
                <a:chOff x="5429250" y="7296150"/>
                <a:chExt cx="3429000" cy="1333500"/>
              </a:xfrm>
            </p:grpSpPr>
            <p:sp>
              <p:nvSpPr>
                <p:cNvPr id="597" name="Google Shape;597;p23"/>
                <p:cNvSpPr/>
                <p:nvPr/>
              </p:nvSpPr>
              <p:spPr>
                <a:xfrm>
                  <a:off x="5429250" y="729615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3"/>
                <p:cNvSpPr/>
                <p:nvPr/>
              </p:nvSpPr>
              <p:spPr>
                <a:xfrm>
                  <a:off x="5962650" y="741045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Cedric</a:t>
                  </a:r>
                  <a:endParaRPr b="0" i="0" sz="2700" u="none" cap="none" strike="noStrike">
                    <a:solidFill>
                      <a:schemeClr val="dk1"/>
                    </a:solidFill>
                    <a:latin typeface="Calibri"/>
                    <a:ea typeface="Calibri"/>
                    <a:cs typeface="Calibri"/>
                    <a:sym typeface="Calibri"/>
                  </a:endParaRPr>
                </a:p>
              </p:txBody>
            </p:sp>
            <p:sp>
              <p:nvSpPr>
                <p:cNvPr id="599" name="Google Shape;599;p23"/>
                <p:cNvSpPr/>
                <p:nvPr/>
              </p:nvSpPr>
              <p:spPr>
                <a:xfrm>
                  <a:off x="5962650" y="805815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00" name="Google Shape;600;p23"/>
              <p:cNvPicPr preferRelativeResize="0"/>
              <p:nvPr/>
            </p:nvPicPr>
            <p:blipFill rotWithShape="1">
              <a:blip r:embed="rId10">
                <a:alphaModFix/>
              </a:blip>
              <a:srcRect b="0" l="0" r="0" t="0"/>
              <a:stretch/>
            </p:blipFill>
            <p:spPr>
              <a:xfrm>
                <a:off x="5010150" y="7543800"/>
                <a:ext cx="838200" cy="838200"/>
              </a:xfrm>
              <a:prstGeom prst="rect">
                <a:avLst/>
              </a:prstGeom>
              <a:noFill/>
              <a:ln>
                <a:noFill/>
              </a:ln>
            </p:spPr>
          </p:pic>
        </p:grpSp>
        <p:grpSp>
          <p:nvGrpSpPr>
            <p:cNvPr id="601" name="Google Shape;601;p23"/>
            <p:cNvGrpSpPr/>
            <p:nvPr/>
          </p:nvGrpSpPr>
          <p:grpSpPr>
            <a:xfrm>
              <a:off x="9429750" y="5524500"/>
              <a:ext cx="3848100" cy="1333500"/>
              <a:chOff x="9429750" y="5524500"/>
              <a:chExt cx="3848100" cy="1333500"/>
            </a:xfrm>
          </p:grpSpPr>
          <p:grpSp>
            <p:nvGrpSpPr>
              <p:cNvPr id="602" name="Google Shape;602;p23"/>
              <p:cNvGrpSpPr/>
              <p:nvPr/>
            </p:nvGrpSpPr>
            <p:grpSpPr>
              <a:xfrm>
                <a:off x="9848850" y="5524500"/>
                <a:ext cx="3429000" cy="1333500"/>
                <a:chOff x="9848850" y="5524500"/>
                <a:chExt cx="3429000" cy="1333500"/>
              </a:xfrm>
            </p:grpSpPr>
            <p:sp>
              <p:nvSpPr>
                <p:cNvPr id="603" name="Google Shape;603;p23"/>
                <p:cNvSpPr/>
                <p:nvPr/>
              </p:nvSpPr>
              <p:spPr>
                <a:xfrm>
                  <a:off x="9848850" y="552450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23"/>
                <p:cNvSpPr/>
                <p:nvPr/>
              </p:nvSpPr>
              <p:spPr>
                <a:xfrm>
                  <a:off x="10382250" y="563880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Elvina</a:t>
                  </a:r>
                  <a:endParaRPr b="0" i="0" sz="2700" u="none" cap="none" strike="noStrike">
                    <a:solidFill>
                      <a:schemeClr val="dk1"/>
                    </a:solidFill>
                    <a:latin typeface="Calibri"/>
                    <a:ea typeface="Calibri"/>
                    <a:cs typeface="Calibri"/>
                    <a:sym typeface="Calibri"/>
                  </a:endParaRPr>
                </a:p>
              </p:txBody>
            </p:sp>
            <p:sp>
              <p:nvSpPr>
                <p:cNvPr id="605" name="Google Shape;605;p23"/>
                <p:cNvSpPr/>
                <p:nvPr/>
              </p:nvSpPr>
              <p:spPr>
                <a:xfrm>
                  <a:off x="10382250" y="628650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06" name="Google Shape;606;p23"/>
              <p:cNvPicPr preferRelativeResize="0"/>
              <p:nvPr/>
            </p:nvPicPr>
            <p:blipFill rotWithShape="1">
              <a:blip r:embed="rId11">
                <a:alphaModFix/>
              </a:blip>
              <a:srcRect b="0" l="0" r="0" t="0"/>
              <a:stretch/>
            </p:blipFill>
            <p:spPr>
              <a:xfrm>
                <a:off x="9429750" y="5772150"/>
                <a:ext cx="838200" cy="838200"/>
              </a:xfrm>
              <a:prstGeom prst="rect">
                <a:avLst/>
              </a:prstGeom>
              <a:noFill/>
              <a:ln>
                <a:noFill/>
              </a:ln>
            </p:spPr>
          </p:pic>
        </p:grpSp>
        <p:grpSp>
          <p:nvGrpSpPr>
            <p:cNvPr id="607" name="Google Shape;607;p23"/>
            <p:cNvGrpSpPr/>
            <p:nvPr/>
          </p:nvGrpSpPr>
          <p:grpSpPr>
            <a:xfrm>
              <a:off x="9429750" y="7296150"/>
              <a:ext cx="3848100" cy="1333500"/>
              <a:chOff x="9429750" y="7296150"/>
              <a:chExt cx="3848100" cy="1333500"/>
            </a:xfrm>
          </p:grpSpPr>
          <p:grpSp>
            <p:nvGrpSpPr>
              <p:cNvPr id="608" name="Google Shape;608;p23"/>
              <p:cNvGrpSpPr/>
              <p:nvPr/>
            </p:nvGrpSpPr>
            <p:grpSpPr>
              <a:xfrm>
                <a:off x="9848850" y="7296150"/>
                <a:ext cx="3429000" cy="1333500"/>
                <a:chOff x="9848850" y="7296150"/>
                <a:chExt cx="3429000" cy="1333500"/>
              </a:xfrm>
            </p:grpSpPr>
            <p:sp>
              <p:nvSpPr>
                <p:cNvPr id="609" name="Google Shape;609;p23"/>
                <p:cNvSpPr/>
                <p:nvPr/>
              </p:nvSpPr>
              <p:spPr>
                <a:xfrm>
                  <a:off x="9848850" y="729615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3"/>
                <p:cNvSpPr/>
                <p:nvPr/>
              </p:nvSpPr>
              <p:spPr>
                <a:xfrm>
                  <a:off x="10382250" y="741045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Seraphina</a:t>
                  </a:r>
                  <a:endParaRPr b="0" i="0" sz="2700" u="none" cap="none" strike="noStrike">
                    <a:solidFill>
                      <a:schemeClr val="dk1"/>
                    </a:solidFill>
                    <a:latin typeface="Calibri"/>
                    <a:ea typeface="Calibri"/>
                    <a:cs typeface="Calibri"/>
                    <a:sym typeface="Calibri"/>
                  </a:endParaRPr>
                </a:p>
              </p:txBody>
            </p:sp>
            <p:sp>
              <p:nvSpPr>
                <p:cNvPr id="611" name="Google Shape;611;p23"/>
                <p:cNvSpPr/>
                <p:nvPr/>
              </p:nvSpPr>
              <p:spPr>
                <a:xfrm>
                  <a:off x="10382250" y="805815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12" name="Google Shape;612;p23"/>
              <p:cNvPicPr preferRelativeResize="0"/>
              <p:nvPr/>
            </p:nvPicPr>
            <p:blipFill rotWithShape="1">
              <a:blip r:embed="rId12">
                <a:alphaModFix/>
              </a:blip>
              <a:srcRect b="0" l="0" r="0" t="0"/>
              <a:stretch/>
            </p:blipFill>
            <p:spPr>
              <a:xfrm>
                <a:off x="9429750" y="7543800"/>
                <a:ext cx="838200" cy="838200"/>
              </a:xfrm>
              <a:prstGeom prst="rect">
                <a:avLst/>
              </a:prstGeom>
              <a:noFill/>
              <a:ln>
                <a:noFill/>
              </a:ln>
            </p:spPr>
          </p:pic>
        </p:grpSp>
        <p:grpSp>
          <p:nvGrpSpPr>
            <p:cNvPr id="613" name="Google Shape;613;p23"/>
            <p:cNvGrpSpPr/>
            <p:nvPr/>
          </p:nvGrpSpPr>
          <p:grpSpPr>
            <a:xfrm>
              <a:off x="13849350" y="5524500"/>
              <a:ext cx="3848100" cy="1333500"/>
              <a:chOff x="13849350" y="5524500"/>
              <a:chExt cx="3848100" cy="1333500"/>
            </a:xfrm>
          </p:grpSpPr>
          <p:grpSp>
            <p:nvGrpSpPr>
              <p:cNvPr id="614" name="Google Shape;614;p23"/>
              <p:cNvGrpSpPr/>
              <p:nvPr/>
            </p:nvGrpSpPr>
            <p:grpSpPr>
              <a:xfrm>
                <a:off x="14268450" y="5524500"/>
                <a:ext cx="3429000" cy="1333500"/>
                <a:chOff x="14268450" y="5524500"/>
                <a:chExt cx="3429000" cy="1333500"/>
              </a:xfrm>
            </p:grpSpPr>
            <p:sp>
              <p:nvSpPr>
                <p:cNvPr id="615" name="Google Shape;615;p23"/>
                <p:cNvSpPr/>
                <p:nvPr/>
              </p:nvSpPr>
              <p:spPr>
                <a:xfrm>
                  <a:off x="14268450" y="552450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3"/>
                <p:cNvSpPr/>
                <p:nvPr/>
              </p:nvSpPr>
              <p:spPr>
                <a:xfrm>
                  <a:off x="14801850" y="563880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Kaelen</a:t>
                  </a:r>
                  <a:endParaRPr b="0" i="0" sz="2700" u="none" cap="none" strike="noStrike">
                    <a:solidFill>
                      <a:schemeClr val="dk1"/>
                    </a:solidFill>
                    <a:latin typeface="Calibri"/>
                    <a:ea typeface="Calibri"/>
                    <a:cs typeface="Calibri"/>
                    <a:sym typeface="Calibri"/>
                  </a:endParaRPr>
                </a:p>
              </p:txBody>
            </p:sp>
            <p:sp>
              <p:nvSpPr>
                <p:cNvPr id="617" name="Google Shape;617;p23"/>
                <p:cNvSpPr/>
                <p:nvPr/>
              </p:nvSpPr>
              <p:spPr>
                <a:xfrm>
                  <a:off x="14801850" y="628650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18" name="Google Shape;618;p23"/>
              <p:cNvPicPr preferRelativeResize="0"/>
              <p:nvPr/>
            </p:nvPicPr>
            <p:blipFill rotWithShape="1">
              <a:blip r:embed="rId13">
                <a:alphaModFix/>
              </a:blip>
              <a:srcRect b="0" l="0" r="0" t="0"/>
              <a:stretch/>
            </p:blipFill>
            <p:spPr>
              <a:xfrm>
                <a:off x="13849350" y="5772150"/>
                <a:ext cx="838200" cy="838200"/>
              </a:xfrm>
              <a:prstGeom prst="rect">
                <a:avLst/>
              </a:prstGeom>
              <a:noFill/>
              <a:ln>
                <a:noFill/>
              </a:ln>
            </p:spPr>
          </p:pic>
        </p:grpSp>
        <p:grpSp>
          <p:nvGrpSpPr>
            <p:cNvPr id="619" name="Google Shape;619;p23"/>
            <p:cNvGrpSpPr/>
            <p:nvPr/>
          </p:nvGrpSpPr>
          <p:grpSpPr>
            <a:xfrm>
              <a:off x="5010150" y="3752850"/>
              <a:ext cx="3848100" cy="1333500"/>
              <a:chOff x="5010150" y="3752850"/>
              <a:chExt cx="3848100" cy="1333500"/>
            </a:xfrm>
          </p:grpSpPr>
          <p:grpSp>
            <p:nvGrpSpPr>
              <p:cNvPr id="620" name="Google Shape;620;p23"/>
              <p:cNvGrpSpPr/>
              <p:nvPr/>
            </p:nvGrpSpPr>
            <p:grpSpPr>
              <a:xfrm>
                <a:off x="5429250" y="3752850"/>
                <a:ext cx="3429000" cy="1333500"/>
                <a:chOff x="5429250" y="3752850"/>
                <a:chExt cx="3429000" cy="1333500"/>
              </a:xfrm>
            </p:grpSpPr>
            <p:sp>
              <p:nvSpPr>
                <p:cNvPr id="621" name="Google Shape;621;p23"/>
                <p:cNvSpPr/>
                <p:nvPr/>
              </p:nvSpPr>
              <p:spPr>
                <a:xfrm>
                  <a:off x="5429250" y="375285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3"/>
                <p:cNvSpPr/>
                <p:nvPr/>
              </p:nvSpPr>
              <p:spPr>
                <a:xfrm>
                  <a:off x="5962650" y="386715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Aurielle</a:t>
                  </a:r>
                  <a:endParaRPr b="0" i="0" sz="2700" u="none" cap="none" strike="noStrike">
                    <a:solidFill>
                      <a:schemeClr val="dk1"/>
                    </a:solidFill>
                    <a:latin typeface="Calibri"/>
                    <a:ea typeface="Calibri"/>
                    <a:cs typeface="Calibri"/>
                    <a:sym typeface="Calibri"/>
                  </a:endParaRPr>
                </a:p>
              </p:txBody>
            </p:sp>
            <p:sp>
              <p:nvSpPr>
                <p:cNvPr id="623" name="Google Shape;623;p23"/>
                <p:cNvSpPr/>
                <p:nvPr/>
              </p:nvSpPr>
              <p:spPr>
                <a:xfrm>
                  <a:off x="5962650" y="451485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24" name="Google Shape;624;p23"/>
              <p:cNvPicPr preferRelativeResize="0"/>
              <p:nvPr/>
            </p:nvPicPr>
            <p:blipFill rotWithShape="1">
              <a:blip r:embed="rId14">
                <a:alphaModFix/>
              </a:blip>
              <a:srcRect b="0" l="0" r="0" t="0"/>
              <a:stretch/>
            </p:blipFill>
            <p:spPr>
              <a:xfrm>
                <a:off x="5010150" y="4000500"/>
                <a:ext cx="838200" cy="838200"/>
              </a:xfrm>
              <a:prstGeom prst="rect">
                <a:avLst/>
              </a:prstGeom>
              <a:noFill/>
              <a:ln>
                <a:noFill/>
              </a:ln>
            </p:spPr>
          </p:pic>
        </p:grpSp>
        <p:grpSp>
          <p:nvGrpSpPr>
            <p:cNvPr id="625" name="Google Shape;625;p23"/>
            <p:cNvGrpSpPr/>
            <p:nvPr/>
          </p:nvGrpSpPr>
          <p:grpSpPr>
            <a:xfrm>
              <a:off x="13849350" y="3752850"/>
              <a:ext cx="3848100" cy="1333500"/>
              <a:chOff x="13849350" y="3752850"/>
              <a:chExt cx="3848100" cy="1333500"/>
            </a:xfrm>
          </p:grpSpPr>
          <p:grpSp>
            <p:nvGrpSpPr>
              <p:cNvPr id="626" name="Google Shape;626;p23"/>
              <p:cNvGrpSpPr/>
              <p:nvPr/>
            </p:nvGrpSpPr>
            <p:grpSpPr>
              <a:xfrm>
                <a:off x="14268450" y="3752850"/>
                <a:ext cx="3429000" cy="1333500"/>
                <a:chOff x="14268450" y="3752850"/>
                <a:chExt cx="3429000" cy="1333500"/>
              </a:xfrm>
            </p:grpSpPr>
            <p:sp>
              <p:nvSpPr>
                <p:cNvPr id="627" name="Google Shape;627;p23"/>
                <p:cNvSpPr/>
                <p:nvPr/>
              </p:nvSpPr>
              <p:spPr>
                <a:xfrm>
                  <a:off x="14268450" y="375285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3"/>
                <p:cNvSpPr/>
                <p:nvPr/>
              </p:nvSpPr>
              <p:spPr>
                <a:xfrm>
                  <a:off x="14801850" y="386715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Dariana</a:t>
                  </a:r>
                  <a:endParaRPr b="0" i="0" sz="2700" u="none" cap="none" strike="noStrike">
                    <a:solidFill>
                      <a:schemeClr val="dk1"/>
                    </a:solidFill>
                    <a:latin typeface="Calibri"/>
                    <a:ea typeface="Calibri"/>
                    <a:cs typeface="Calibri"/>
                    <a:sym typeface="Calibri"/>
                  </a:endParaRPr>
                </a:p>
              </p:txBody>
            </p:sp>
            <p:sp>
              <p:nvSpPr>
                <p:cNvPr id="629" name="Google Shape;629;p23"/>
                <p:cNvSpPr/>
                <p:nvPr/>
              </p:nvSpPr>
              <p:spPr>
                <a:xfrm>
                  <a:off x="14801850" y="451485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630" name="Google Shape;630;p23"/>
              <p:cNvPicPr preferRelativeResize="0"/>
              <p:nvPr/>
            </p:nvPicPr>
            <p:blipFill rotWithShape="1">
              <a:blip r:embed="rId15">
                <a:alphaModFix/>
              </a:blip>
              <a:srcRect b="0" l="0" r="0" t="0"/>
              <a:stretch/>
            </p:blipFill>
            <p:spPr>
              <a:xfrm>
                <a:off x="13849350" y="4000500"/>
                <a:ext cx="838200" cy="838200"/>
              </a:xfrm>
              <a:prstGeom prst="rect">
                <a:avLst/>
              </a:prstGeom>
              <a:noFill/>
              <a:ln>
                <a:noFill/>
              </a:ln>
            </p:spPr>
          </p:pic>
        </p:grpSp>
        <p:grpSp>
          <p:nvGrpSpPr>
            <p:cNvPr id="631" name="Google Shape;631;p23"/>
            <p:cNvGrpSpPr/>
            <p:nvPr/>
          </p:nvGrpSpPr>
          <p:grpSpPr>
            <a:xfrm>
              <a:off x="9429750" y="3752850"/>
              <a:ext cx="3848100" cy="1333500"/>
              <a:chOff x="9429750" y="3752850"/>
              <a:chExt cx="3848100" cy="1333500"/>
            </a:xfrm>
          </p:grpSpPr>
          <p:grpSp>
            <p:nvGrpSpPr>
              <p:cNvPr id="632" name="Google Shape;632;p23"/>
              <p:cNvGrpSpPr/>
              <p:nvPr/>
            </p:nvGrpSpPr>
            <p:grpSpPr>
              <a:xfrm>
                <a:off x="9848850" y="3752850"/>
                <a:ext cx="3429000" cy="1333500"/>
                <a:chOff x="9848850" y="3752850"/>
                <a:chExt cx="3429000" cy="1333500"/>
              </a:xfrm>
            </p:grpSpPr>
            <p:sp>
              <p:nvSpPr>
                <p:cNvPr id="633" name="Google Shape;633;p23"/>
                <p:cNvSpPr/>
                <p:nvPr/>
              </p:nvSpPr>
              <p:spPr>
                <a:xfrm>
                  <a:off x="9848850" y="3752850"/>
                  <a:ext cx="3429000" cy="1333500"/>
                </a:xfrm>
                <a:prstGeom prst="roundRect">
                  <a:avLst>
                    <a:gd fmla="val 2857"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3"/>
                <p:cNvSpPr/>
                <p:nvPr/>
              </p:nvSpPr>
              <p:spPr>
                <a:xfrm>
                  <a:off x="10382250" y="3867150"/>
                  <a:ext cx="2811780" cy="6153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ick"/>
                    <a:buNone/>
                  </a:pPr>
                  <a:r>
                    <a:rPr b="0" i="0" lang="en-US" sz="2700" u="none" cap="none" strike="noStrike">
                      <a:solidFill>
                        <a:srgbClr val="0E0E0E"/>
                      </a:solidFill>
                      <a:latin typeface="Stick"/>
                      <a:ea typeface="Stick"/>
                      <a:cs typeface="Stick"/>
                      <a:sym typeface="Stick"/>
                    </a:rPr>
                    <a:t>Theronis</a:t>
                  </a:r>
                  <a:endParaRPr b="0" i="0" sz="2700" u="none" cap="none" strike="noStrike">
                    <a:solidFill>
                      <a:schemeClr val="dk1"/>
                    </a:solidFill>
                    <a:latin typeface="Calibri"/>
                    <a:ea typeface="Calibri"/>
                    <a:cs typeface="Calibri"/>
                    <a:sym typeface="Calibri"/>
                  </a:endParaRPr>
                </a:p>
              </p:txBody>
            </p:sp>
            <p:sp>
              <p:nvSpPr>
                <p:cNvPr id="635" name="Google Shape;635;p23"/>
                <p:cNvSpPr/>
                <p:nvPr/>
              </p:nvSpPr>
              <p:spPr>
                <a:xfrm>
                  <a:off x="10382250" y="4514850"/>
                  <a:ext cx="28041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36" name="Google Shape;636;p23"/>
              <p:cNvPicPr preferRelativeResize="0"/>
              <p:nvPr/>
            </p:nvPicPr>
            <p:blipFill rotWithShape="1">
              <a:blip r:embed="rId16">
                <a:alphaModFix/>
              </a:blip>
              <a:srcRect b="0" l="0" r="0" t="0"/>
              <a:stretch/>
            </p:blipFill>
            <p:spPr>
              <a:xfrm>
                <a:off x="9429750" y="4000500"/>
                <a:ext cx="838200" cy="838200"/>
              </a:xfrm>
              <a:prstGeom prst="rect">
                <a:avLst/>
              </a:prstGeom>
              <a:noFill/>
              <a:ln>
                <a:noFill/>
              </a:ln>
            </p:spPr>
          </p:pic>
        </p:grpSp>
        <p:cxnSp>
          <p:nvCxnSpPr>
            <p:cNvPr id="637" name="Google Shape;637;p23"/>
            <p:cNvCxnSpPr/>
            <p:nvPr/>
          </p:nvCxnSpPr>
          <p:spPr>
            <a:xfrm>
              <a:off x="2514598" y="3529013"/>
              <a:ext cx="13258803" cy="0"/>
            </a:xfrm>
            <a:prstGeom prst="straightConnector1">
              <a:avLst/>
            </a:prstGeom>
            <a:noFill/>
            <a:ln cap="flat" cmpd="sng" w="9525">
              <a:solidFill>
                <a:srgbClr val="4D4D4D"/>
              </a:solidFill>
              <a:prstDash val="solid"/>
              <a:round/>
              <a:headEnd len="sm" w="sm" type="none"/>
              <a:tailEnd len="sm" w="sm" type="none"/>
            </a:ln>
          </p:spPr>
        </p:cxnSp>
        <p:cxnSp>
          <p:nvCxnSpPr>
            <p:cNvPr id="638" name="Google Shape;638;p23"/>
            <p:cNvCxnSpPr/>
            <p:nvPr/>
          </p:nvCxnSpPr>
          <p:spPr>
            <a:xfrm rot="-5400000">
              <a:off x="9605888" y="3381375"/>
              <a:ext cx="304949" cy="0"/>
            </a:xfrm>
            <a:prstGeom prst="straightConnector1">
              <a:avLst/>
            </a:prstGeom>
            <a:noFill/>
            <a:ln cap="flat" cmpd="sng" w="9525">
              <a:solidFill>
                <a:srgbClr val="4D4D4D"/>
              </a:solidFill>
              <a:prstDash val="solid"/>
              <a:round/>
              <a:headEnd len="sm" w="sm" type="none"/>
              <a:tailEnd len="sm" w="sm" type="none"/>
            </a:ln>
          </p:spPr>
        </p:cxnSp>
        <p:cxnSp>
          <p:nvCxnSpPr>
            <p:cNvPr id="639" name="Google Shape;639;p23"/>
            <p:cNvCxnSpPr/>
            <p:nvPr/>
          </p:nvCxnSpPr>
          <p:spPr>
            <a:xfrm rot="-5400000">
              <a:off x="2362128" y="3690937"/>
              <a:ext cx="314469" cy="0"/>
            </a:xfrm>
            <a:prstGeom prst="straightConnector1">
              <a:avLst/>
            </a:prstGeom>
            <a:noFill/>
            <a:ln cap="flat" cmpd="sng" w="9525">
              <a:solidFill>
                <a:srgbClr val="4D4D4D"/>
              </a:solidFill>
              <a:prstDash val="solid"/>
              <a:round/>
              <a:headEnd len="sm" w="sm" type="none"/>
              <a:tailEnd len="sm" w="sm" type="none"/>
            </a:ln>
          </p:spPr>
        </p:cxnSp>
        <p:cxnSp>
          <p:nvCxnSpPr>
            <p:cNvPr id="640" name="Google Shape;640;p23"/>
            <p:cNvCxnSpPr/>
            <p:nvPr/>
          </p:nvCxnSpPr>
          <p:spPr>
            <a:xfrm rot="-5400000">
              <a:off x="6981753" y="3690937"/>
              <a:ext cx="314469" cy="0"/>
            </a:xfrm>
            <a:prstGeom prst="straightConnector1">
              <a:avLst/>
            </a:prstGeom>
            <a:noFill/>
            <a:ln cap="flat" cmpd="sng" w="9525">
              <a:solidFill>
                <a:srgbClr val="4D4D4D"/>
              </a:solidFill>
              <a:prstDash val="solid"/>
              <a:round/>
              <a:headEnd len="sm" w="sm" type="none"/>
              <a:tailEnd len="sm" w="sm" type="none"/>
            </a:ln>
          </p:spPr>
        </p:cxnSp>
        <p:cxnSp>
          <p:nvCxnSpPr>
            <p:cNvPr id="641" name="Google Shape;641;p23"/>
            <p:cNvCxnSpPr/>
            <p:nvPr/>
          </p:nvCxnSpPr>
          <p:spPr>
            <a:xfrm rot="-5400000">
              <a:off x="11401353" y="3690937"/>
              <a:ext cx="314469" cy="0"/>
            </a:xfrm>
            <a:prstGeom prst="straightConnector1">
              <a:avLst/>
            </a:prstGeom>
            <a:noFill/>
            <a:ln cap="flat" cmpd="sng" w="9525">
              <a:solidFill>
                <a:srgbClr val="4D4D4D"/>
              </a:solidFill>
              <a:prstDash val="solid"/>
              <a:round/>
              <a:headEnd len="sm" w="sm" type="none"/>
              <a:tailEnd len="sm" w="sm" type="none"/>
            </a:ln>
          </p:spPr>
        </p:cxnSp>
        <p:cxnSp>
          <p:nvCxnSpPr>
            <p:cNvPr id="642" name="Google Shape;642;p23"/>
            <p:cNvCxnSpPr/>
            <p:nvPr/>
          </p:nvCxnSpPr>
          <p:spPr>
            <a:xfrm rot="-5400000">
              <a:off x="15611403" y="3690937"/>
              <a:ext cx="314469" cy="0"/>
            </a:xfrm>
            <a:prstGeom prst="straightConnector1">
              <a:avLst/>
            </a:prstGeom>
            <a:noFill/>
            <a:ln cap="flat" cmpd="sng" w="9525">
              <a:solidFill>
                <a:srgbClr val="4D4D4D"/>
              </a:solidFill>
              <a:prstDash val="solid"/>
              <a:round/>
              <a:headEnd len="sm" w="sm" type="none"/>
              <a:tailEnd len="sm" w="sm" type="none"/>
            </a:ln>
          </p:spPr>
        </p:cxnSp>
        <p:cxnSp>
          <p:nvCxnSpPr>
            <p:cNvPr id="643" name="Google Shape;643;p23"/>
            <p:cNvCxnSpPr/>
            <p:nvPr/>
          </p:nvCxnSpPr>
          <p:spPr>
            <a:xfrm rot="-5400000">
              <a:off x="2214525" y="5305425"/>
              <a:ext cx="609674" cy="0"/>
            </a:xfrm>
            <a:prstGeom prst="straightConnector1">
              <a:avLst/>
            </a:prstGeom>
            <a:noFill/>
            <a:ln cap="flat" cmpd="sng" w="9525">
              <a:solidFill>
                <a:srgbClr val="4D4D4D"/>
              </a:solidFill>
              <a:prstDash val="solid"/>
              <a:round/>
              <a:headEnd len="sm" w="sm" type="none"/>
              <a:tailEnd len="sm" w="sm" type="none"/>
            </a:ln>
          </p:spPr>
        </p:cxnSp>
        <p:cxnSp>
          <p:nvCxnSpPr>
            <p:cNvPr id="644" name="Google Shape;644;p23"/>
            <p:cNvCxnSpPr/>
            <p:nvPr/>
          </p:nvCxnSpPr>
          <p:spPr>
            <a:xfrm rot="-5400000">
              <a:off x="6834150" y="5305425"/>
              <a:ext cx="609674" cy="0"/>
            </a:xfrm>
            <a:prstGeom prst="straightConnector1">
              <a:avLst/>
            </a:prstGeom>
            <a:noFill/>
            <a:ln cap="flat" cmpd="sng" w="9525">
              <a:solidFill>
                <a:srgbClr val="4D4D4D"/>
              </a:solidFill>
              <a:prstDash val="solid"/>
              <a:round/>
              <a:headEnd len="sm" w="sm" type="none"/>
              <a:tailEnd len="sm" w="sm" type="none"/>
            </a:ln>
          </p:spPr>
        </p:cxnSp>
        <p:cxnSp>
          <p:nvCxnSpPr>
            <p:cNvPr id="645" name="Google Shape;645;p23"/>
            <p:cNvCxnSpPr/>
            <p:nvPr/>
          </p:nvCxnSpPr>
          <p:spPr>
            <a:xfrm rot="-5400000">
              <a:off x="11253750" y="5305425"/>
              <a:ext cx="609674" cy="0"/>
            </a:xfrm>
            <a:prstGeom prst="straightConnector1">
              <a:avLst/>
            </a:prstGeom>
            <a:noFill/>
            <a:ln cap="flat" cmpd="sng" w="9525">
              <a:solidFill>
                <a:srgbClr val="4D4D4D"/>
              </a:solidFill>
              <a:prstDash val="solid"/>
              <a:round/>
              <a:headEnd len="sm" w="sm" type="none"/>
              <a:tailEnd len="sm" w="sm" type="none"/>
            </a:ln>
          </p:spPr>
        </p:cxnSp>
        <p:cxnSp>
          <p:nvCxnSpPr>
            <p:cNvPr id="646" name="Google Shape;646;p23"/>
            <p:cNvCxnSpPr/>
            <p:nvPr/>
          </p:nvCxnSpPr>
          <p:spPr>
            <a:xfrm rot="-5400000">
              <a:off x="15463800" y="5305425"/>
              <a:ext cx="609674" cy="0"/>
            </a:xfrm>
            <a:prstGeom prst="straightConnector1">
              <a:avLst/>
            </a:prstGeom>
            <a:noFill/>
            <a:ln cap="flat" cmpd="sng" w="9525">
              <a:solidFill>
                <a:srgbClr val="4D4D4D"/>
              </a:solidFill>
              <a:prstDash val="solid"/>
              <a:round/>
              <a:headEnd len="sm" w="sm" type="none"/>
              <a:tailEnd len="sm" w="sm" type="none"/>
            </a:ln>
          </p:spPr>
        </p:cxnSp>
        <p:cxnSp>
          <p:nvCxnSpPr>
            <p:cNvPr id="647" name="Google Shape;647;p23"/>
            <p:cNvCxnSpPr/>
            <p:nvPr/>
          </p:nvCxnSpPr>
          <p:spPr>
            <a:xfrm rot="-5400000">
              <a:off x="6834150" y="7077075"/>
              <a:ext cx="609674" cy="0"/>
            </a:xfrm>
            <a:prstGeom prst="straightConnector1">
              <a:avLst/>
            </a:prstGeom>
            <a:noFill/>
            <a:ln cap="flat" cmpd="sng" w="9525">
              <a:solidFill>
                <a:srgbClr val="4D4D4D"/>
              </a:solidFill>
              <a:prstDash val="solid"/>
              <a:round/>
              <a:headEnd len="sm" w="sm" type="none"/>
              <a:tailEnd len="sm" w="sm" type="none"/>
            </a:ln>
          </p:spPr>
        </p:cxnSp>
        <p:cxnSp>
          <p:nvCxnSpPr>
            <p:cNvPr id="648" name="Google Shape;648;p23"/>
            <p:cNvCxnSpPr/>
            <p:nvPr/>
          </p:nvCxnSpPr>
          <p:spPr>
            <a:xfrm rot="-5400000">
              <a:off x="11253750" y="7077075"/>
              <a:ext cx="609674" cy="0"/>
            </a:xfrm>
            <a:prstGeom prst="straightConnector1">
              <a:avLst/>
            </a:prstGeom>
            <a:noFill/>
            <a:ln cap="flat" cmpd="sng" w="9525">
              <a:solidFill>
                <a:srgbClr val="4D4D4D"/>
              </a:solidFill>
              <a:prstDash val="solid"/>
              <a:round/>
              <a:headEnd len="sm" w="sm" type="none"/>
              <a:tailEnd len="sm" w="sm" type="none"/>
            </a:ln>
          </p:spPr>
        </p:cxnSp>
      </p:grpSp>
      <p:sp>
        <p:nvSpPr>
          <p:cNvPr id="649" name="Google Shape;649;p23"/>
          <p:cNvSpPr/>
          <p:nvPr/>
        </p:nvSpPr>
        <p:spPr>
          <a:xfrm>
            <a:off x="5810250" y="9601200"/>
            <a:ext cx="679323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 download more editable chart, </a:t>
            </a:r>
            <a:r>
              <a:rPr b="0" i="0" lang="en-US" sz="2400" u="sng" cap="none" strike="noStrike">
                <a:solidFill>
                  <a:srgbClr val="0E0E0E"/>
                </a:solidFill>
                <a:latin typeface="Poppins"/>
                <a:ea typeface="Poppins"/>
                <a:cs typeface="Poppins"/>
                <a:sym typeface="Poppins"/>
                <a:hlinkClick r:id="rId17">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50" name="Google Shape;650;p23"/>
          <p:cNvSpPr/>
          <p:nvPr/>
        </p:nvSpPr>
        <p:spPr>
          <a:xfrm>
            <a:off x="5162550" y="504825"/>
            <a:ext cx="7962900"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E47C"/>
        </a:solidFill>
      </p:bgPr>
    </p:bg>
    <p:spTree>
      <p:nvGrpSpPr>
        <p:cNvPr id="655" name="Shape 655"/>
        <p:cNvGrpSpPr/>
        <p:nvPr/>
      </p:nvGrpSpPr>
      <p:grpSpPr>
        <a:xfrm>
          <a:off x="0" y="0"/>
          <a:ext cx="0" cy="0"/>
          <a:chOff x="0" y="0"/>
          <a:chExt cx="0" cy="0"/>
        </a:xfrm>
      </p:grpSpPr>
      <p:pic>
        <p:nvPicPr>
          <p:cNvPr descr="preencoded.png" id="656" name="Google Shape;656;p24"/>
          <p:cNvPicPr preferRelativeResize="0"/>
          <p:nvPr/>
        </p:nvPicPr>
        <p:blipFill rotWithShape="1">
          <a:blip r:embed="rId3">
            <a:alphaModFix/>
          </a:blip>
          <a:srcRect b="0" l="0" r="0" t="0"/>
          <a:stretch/>
        </p:blipFill>
        <p:spPr>
          <a:xfrm>
            <a:off x="10887075" y="361950"/>
            <a:ext cx="7743825" cy="10525125"/>
          </a:xfrm>
          <a:prstGeom prst="rect">
            <a:avLst/>
          </a:prstGeom>
          <a:noFill/>
          <a:ln>
            <a:noFill/>
          </a:ln>
        </p:spPr>
      </p:pic>
      <p:pic>
        <p:nvPicPr>
          <p:cNvPr descr="preencoded.png" id="657" name="Google Shape;657;p24"/>
          <p:cNvPicPr preferRelativeResize="0"/>
          <p:nvPr/>
        </p:nvPicPr>
        <p:blipFill rotWithShape="1">
          <a:blip r:embed="rId4">
            <a:alphaModFix/>
          </a:blip>
          <a:srcRect b="0" l="0" r="0" t="0"/>
          <a:stretch/>
        </p:blipFill>
        <p:spPr>
          <a:xfrm rot="10800000">
            <a:off x="-1171576" y="6762750"/>
            <a:ext cx="6067426" cy="4124325"/>
          </a:xfrm>
          <a:prstGeom prst="rect">
            <a:avLst/>
          </a:prstGeom>
          <a:noFill/>
          <a:ln>
            <a:noFill/>
          </a:ln>
        </p:spPr>
      </p:pic>
      <p:pic>
        <p:nvPicPr>
          <p:cNvPr descr="preencoded.png" id="658" name="Google Shape;658;p24"/>
          <p:cNvPicPr preferRelativeResize="0"/>
          <p:nvPr/>
        </p:nvPicPr>
        <p:blipFill rotWithShape="1">
          <a:blip r:embed="rId5">
            <a:alphaModFix/>
          </a:blip>
          <a:srcRect b="0" l="0" r="0" t="0"/>
          <a:stretch/>
        </p:blipFill>
        <p:spPr>
          <a:xfrm rot="10800000">
            <a:off x="3124200" y="-609600"/>
            <a:ext cx="4981575" cy="5276851"/>
          </a:xfrm>
          <a:prstGeom prst="rect">
            <a:avLst/>
          </a:prstGeom>
          <a:noFill/>
          <a:ln>
            <a:noFill/>
          </a:ln>
        </p:spPr>
      </p:pic>
      <p:grpSp>
        <p:nvGrpSpPr>
          <p:cNvPr id="659" name="Google Shape;659;p24"/>
          <p:cNvGrpSpPr/>
          <p:nvPr/>
        </p:nvGrpSpPr>
        <p:grpSpPr>
          <a:xfrm>
            <a:off x="17640300" y="6470854"/>
            <a:ext cx="596695" cy="2063546"/>
            <a:chOff x="17640300" y="6470855"/>
            <a:chExt cx="596695" cy="2063546"/>
          </a:xfrm>
        </p:grpSpPr>
        <p:pic>
          <p:nvPicPr>
            <p:cNvPr descr="preencoded.png" id="660" name="Google Shape;660;p24"/>
            <p:cNvPicPr preferRelativeResize="0"/>
            <p:nvPr/>
          </p:nvPicPr>
          <p:blipFill rotWithShape="1">
            <a:blip r:embed="rId6">
              <a:alphaModFix/>
            </a:blip>
            <a:srcRect b="0" l="0" r="0" t="0"/>
            <a:stretch/>
          </p:blipFill>
          <p:spPr>
            <a:xfrm>
              <a:off x="17640300" y="8001000"/>
              <a:ext cx="533400" cy="533400"/>
            </a:xfrm>
            <a:prstGeom prst="rect">
              <a:avLst/>
            </a:prstGeom>
            <a:noFill/>
            <a:ln>
              <a:noFill/>
            </a:ln>
          </p:spPr>
        </p:pic>
        <p:sp>
          <p:nvSpPr>
            <p:cNvPr id="661" name="Google Shape;661;p24"/>
            <p:cNvSpPr/>
            <p:nvPr/>
          </p:nvSpPr>
          <p:spPr>
            <a:xfrm rot="-5400000">
              <a:off x="17235487" y="6932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D7556"/>
                </a:buClr>
                <a:buSzPts val="2710"/>
                <a:buFont typeface="Inter"/>
                <a:buNone/>
              </a:pPr>
              <a:r>
                <a:rPr b="1" i="0" lang="en-US" sz="2710" u="none" cap="none" strike="noStrike">
                  <a:solidFill>
                    <a:srgbClr val="3D7556"/>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62" name="Google Shape;662;p24"/>
          <p:cNvSpPr/>
          <p:nvPr/>
        </p:nvSpPr>
        <p:spPr>
          <a:xfrm>
            <a:off x="1743075" y="4295775"/>
            <a:ext cx="7461885" cy="4450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663" name="Google Shape;663;p24"/>
          <p:cNvSpPr/>
          <p:nvPr/>
        </p:nvSpPr>
        <p:spPr>
          <a:xfrm>
            <a:off x="1743075" y="1647825"/>
            <a:ext cx="7553325" cy="2476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ick"/>
              <a:buNone/>
            </a:pPr>
            <a:r>
              <a:rPr b="0" i="0" lang="en-US" sz="6000" u="none" cap="none" strike="noStrike">
                <a:solidFill>
                  <a:srgbClr val="272727"/>
                </a:solidFill>
                <a:latin typeface="Stick"/>
                <a:ea typeface="Stick"/>
                <a:cs typeface="Stick"/>
                <a:sym typeface="Stick"/>
              </a:rPr>
              <a:t>Thank you for choosing EaTemp</a:t>
            </a:r>
            <a:endParaRPr b="0" i="0" sz="6000" u="none" cap="none" strike="noStrike">
              <a:solidFill>
                <a:schemeClr val="dk1"/>
              </a:solidFill>
              <a:latin typeface="Calibri"/>
              <a:ea typeface="Calibri"/>
              <a:cs typeface="Calibri"/>
              <a:sym typeface="Calibri"/>
            </a:endParaRPr>
          </a:p>
        </p:txBody>
      </p:sp>
      <p:sp>
        <p:nvSpPr>
          <p:cNvPr id="664" name="Google Shape;664;p24"/>
          <p:cNvSpPr/>
          <p:nvPr/>
        </p:nvSpPr>
        <p:spPr>
          <a:xfrm rot="-5400000">
            <a:off x="16063912" y="3993832"/>
            <a:ext cx="38309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Credit | Image: </a:t>
            </a:r>
            <a:r>
              <a:rPr b="0" i="0" lang="en-US" sz="2400" u="sng" cap="none" strike="noStrike">
                <a:solidFill>
                  <a:srgbClr val="0E0E0E"/>
                </a:solidFill>
                <a:latin typeface="Poppins"/>
                <a:ea typeface="Poppins"/>
                <a:cs typeface="Poppins"/>
                <a:sym typeface="Poppins"/>
                <a:hlinkClick r:id="rId7">
                  <a:extLst>
                    <a:ext uri="{A12FA001-AC4F-418D-AE19-62706E023703}">
                      <ahyp:hlinkClr val="tx"/>
                    </a:ext>
                  </a:extLst>
                </a:hlinkClick>
              </a:rPr>
              <a:t>Unsplash</a:t>
            </a:r>
            <a:r>
              <a:rPr b="0" i="0" lang="en-US" sz="2400" u="none" cap="none" strike="noStrike">
                <a:solidFill>
                  <a:srgbClr val="0E0E0E"/>
                </a:solidFill>
                <a:latin typeface="Poppins"/>
                <a:ea typeface="Poppins"/>
                <a:cs typeface="Poppins"/>
                <a:sym typeface="Poppins"/>
              </a:rPr>
              <a:t> </a:t>
            </a:r>
            <a:endParaRPr b="0" i="0" sz="2400" u="none" cap="none" strike="noStrike">
              <a:solidFill>
                <a:schemeClr val="dk1"/>
              </a:solidFill>
              <a:latin typeface="Calibri"/>
              <a:ea typeface="Calibri"/>
              <a:cs typeface="Calibri"/>
              <a:sym typeface="Calibri"/>
            </a:endParaRPr>
          </a:p>
        </p:txBody>
      </p:sp>
      <p:pic>
        <p:nvPicPr>
          <p:cNvPr descr="preencoded.png" id="665" name="Google Shape;665;p24"/>
          <p:cNvPicPr preferRelativeResize="0"/>
          <p:nvPr/>
        </p:nvPicPr>
        <p:blipFill rotWithShape="1">
          <a:blip r:embed="rId8">
            <a:alphaModFix/>
          </a:blip>
          <a:srcRect b="0" l="0" r="0" t="0"/>
          <a:stretch/>
        </p:blipFill>
        <p:spPr>
          <a:xfrm>
            <a:off x="9144000" y="1562100"/>
            <a:ext cx="8172450" cy="7886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2026-10-23T12:52:40Z</dcterms:created>
  <dc:creator>PptxGenJS</dc:creator>
</cp:coreProperties>
</file>