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Bungee"/>
      <p:regular r:id="rId32"/>
    </p:embeddedFont>
    <p:embeddedFont>
      <p:font typeface="DM Sans"/>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ibmRE4cVwg779Klsak/aZIzkDv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DMSans-bold.fntdata"/><Relationship Id="rId10" Type="http://schemas.openxmlformats.org/officeDocument/2006/relationships/slide" Target="slides/slide6.xml"/><Relationship Id="rId32" Type="http://schemas.openxmlformats.org/officeDocument/2006/relationships/font" Target="fonts/Bungee-regular.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DMSans-bold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9a002c52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9a002c52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9a002c52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e9a002c52b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e9a002c52b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2e9a002c52b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e9a002c52b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e9a002c52b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2e9a002c52b_0_2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9a002c52b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e9a002c52b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e9a002c52b_0_2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e9a002c52b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e9a002c52b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e9a002c52b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e9a002c52b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e9a002c52b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e9a002c52b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e9a002c52b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e9a002c52b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2e9a002c52b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e9a002c52b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e9a002c52b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2e9a002c52b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e9a002c52b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e9a002c52b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e9a002c52b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e9a002c52b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e9a002c52b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e9a002c52b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e9a002c52b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e9a002c52b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e9a002c52b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e9a002c52b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e9a002c52b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e9a002c52b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e9a002c52b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e9a002c52b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e9a002c52b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e9a002c52b_0_4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e9a002c52b_0_4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2e9a002c52b_0_4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e9a002c52b_0_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e9a002c52b_0_5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g2e9a002c52b_0_5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e9a002c52b_0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2e9a002c52b_0_5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g2e9a002c52b_0_5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e9a002c52b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e9a002c52b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e9a002c52b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e9a002c52b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e9a002c52b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e9a002c52b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e9a002c52b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e9a002c52b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e9a002c52b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e9a002c52b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e9a002c52b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e9a002c52b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e9a002c52b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e9a002c52b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2e9a002c52b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e9a002c52b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e9a002c52b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2e9a002c52b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9a002c52b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e9a002c52b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e9a002c52b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25.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5.png"/><Relationship Id="rId11" Type="http://schemas.openxmlformats.org/officeDocument/2006/relationships/image" Target="../media/image44.png"/><Relationship Id="rId10" Type="http://schemas.openxmlformats.org/officeDocument/2006/relationships/image" Target="../media/image73.png"/><Relationship Id="rId12" Type="http://schemas.openxmlformats.org/officeDocument/2006/relationships/image" Target="../media/image47.png"/><Relationship Id="rId9"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67.png"/><Relationship Id="rId7" Type="http://schemas.openxmlformats.org/officeDocument/2006/relationships/image" Target="../media/image53.png"/><Relationship Id="rId8"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0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20" Type="http://schemas.openxmlformats.org/officeDocument/2006/relationships/image" Target="../media/image82.png"/><Relationship Id="rId22" Type="http://schemas.openxmlformats.org/officeDocument/2006/relationships/image" Target="../media/image96.png"/><Relationship Id="rId21" Type="http://schemas.openxmlformats.org/officeDocument/2006/relationships/image" Target="../media/image87.png"/><Relationship Id="rId24" Type="http://schemas.openxmlformats.org/officeDocument/2006/relationships/image" Target="../media/image93.png"/><Relationship Id="rId23"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76.png"/><Relationship Id="rId9" Type="http://schemas.openxmlformats.org/officeDocument/2006/relationships/image" Target="../media/image84.png"/><Relationship Id="rId26" Type="http://schemas.openxmlformats.org/officeDocument/2006/relationships/image" Target="../media/image75.png"/><Relationship Id="rId25" Type="http://schemas.openxmlformats.org/officeDocument/2006/relationships/image" Target="../media/image99.png"/><Relationship Id="rId28" Type="http://schemas.openxmlformats.org/officeDocument/2006/relationships/image" Target="../media/image80.png"/><Relationship Id="rId27" Type="http://schemas.openxmlformats.org/officeDocument/2006/relationships/image" Target="../media/image97.png"/><Relationship Id="rId5" Type="http://schemas.openxmlformats.org/officeDocument/2006/relationships/image" Target="../media/image12.png"/><Relationship Id="rId6" Type="http://schemas.openxmlformats.org/officeDocument/2006/relationships/image" Target="../media/image110.png"/><Relationship Id="rId29" Type="http://schemas.openxmlformats.org/officeDocument/2006/relationships/image" Target="../media/image95.png"/><Relationship Id="rId7" Type="http://schemas.openxmlformats.org/officeDocument/2006/relationships/image" Target="../media/image70.png"/><Relationship Id="rId8" Type="http://schemas.openxmlformats.org/officeDocument/2006/relationships/image" Target="../media/image109.png"/><Relationship Id="rId11" Type="http://schemas.openxmlformats.org/officeDocument/2006/relationships/image" Target="../media/image69.png"/><Relationship Id="rId10" Type="http://schemas.openxmlformats.org/officeDocument/2006/relationships/image" Target="../media/image64.png"/><Relationship Id="rId13" Type="http://schemas.openxmlformats.org/officeDocument/2006/relationships/image" Target="../media/image88.png"/><Relationship Id="rId12" Type="http://schemas.openxmlformats.org/officeDocument/2006/relationships/image" Target="../media/image77.png"/><Relationship Id="rId15" Type="http://schemas.openxmlformats.org/officeDocument/2006/relationships/image" Target="../media/image74.png"/><Relationship Id="rId14" Type="http://schemas.openxmlformats.org/officeDocument/2006/relationships/image" Target="../media/image78.png"/><Relationship Id="rId17" Type="http://schemas.openxmlformats.org/officeDocument/2006/relationships/image" Target="../media/image83.png"/><Relationship Id="rId16" Type="http://schemas.openxmlformats.org/officeDocument/2006/relationships/image" Target="../media/image90.png"/><Relationship Id="rId19" Type="http://schemas.openxmlformats.org/officeDocument/2006/relationships/image" Target="../media/image71.png"/><Relationship Id="rId18" Type="http://schemas.openxmlformats.org/officeDocument/2006/relationships/image" Target="../media/image9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29.png"/><Relationship Id="rId5" Type="http://schemas.openxmlformats.org/officeDocument/2006/relationships/image" Target="../media/image12.png"/><Relationship Id="rId6" Type="http://schemas.openxmlformats.org/officeDocument/2006/relationships/image" Target="../media/image119.png"/><Relationship Id="rId7" Type="http://schemas.openxmlformats.org/officeDocument/2006/relationships/image" Target="../media/image1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128.png"/><Relationship Id="rId7" Type="http://schemas.openxmlformats.org/officeDocument/2006/relationships/image" Target="../media/image1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76.png"/><Relationship Id="rId5" Type="http://schemas.openxmlformats.org/officeDocument/2006/relationships/image" Target="../media/image12.png"/><Relationship Id="rId6" Type="http://schemas.openxmlformats.org/officeDocument/2006/relationships/image" Target="../media/image125.png"/><Relationship Id="rId7" Type="http://schemas.openxmlformats.org/officeDocument/2006/relationships/image" Target="../media/image1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6.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1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76.png"/><Relationship Id="rId9" Type="http://schemas.openxmlformats.org/officeDocument/2006/relationships/image" Target="../media/image123.png"/><Relationship Id="rId5" Type="http://schemas.openxmlformats.org/officeDocument/2006/relationships/image" Target="../media/image12.png"/><Relationship Id="rId6" Type="http://schemas.openxmlformats.org/officeDocument/2006/relationships/image" Target="../media/image129.png"/><Relationship Id="rId7" Type="http://schemas.openxmlformats.org/officeDocument/2006/relationships/image" Target="../media/image111.png"/><Relationship Id="rId8" Type="http://schemas.openxmlformats.org/officeDocument/2006/relationships/image" Target="../media/image122.png"/><Relationship Id="rId10" Type="http://schemas.openxmlformats.org/officeDocument/2006/relationships/image" Target="../media/image1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4.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134.png"/><Relationship Id="rId7" Type="http://schemas.openxmlformats.org/officeDocument/2006/relationships/image" Target="../media/image142.png"/><Relationship Id="rId8" Type="http://schemas.openxmlformats.org/officeDocument/2006/relationships/image" Target="../media/image135.png"/></Relationships>
</file>

<file path=ppt/slides/_rels/slide22.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76.png"/><Relationship Id="rId9" Type="http://schemas.openxmlformats.org/officeDocument/2006/relationships/image" Target="../media/image133.png"/><Relationship Id="rId5" Type="http://schemas.openxmlformats.org/officeDocument/2006/relationships/image" Target="../media/image12.png"/><Relationship Id="rId6" Type="http://schemas.openxmlformats.org/officeDocument/2006/relationships/image" Target="../media/image149.png"/><Relationship Id="rId7" Type="http://schemas.openxmlformats.org/officeDocument/2006/relationships/image" Target="../media/image140.png"/><Relationship Id="rId8" Type="http://schemas.openxmlformats.org/officeDocument/2006/relationships/image" Target="../media/image126.png"/><Relationship Id="rId11" Type="http://schemas.openxmlformats.org/officeDocument/2006/relationships/image" Target="../media/image127.png"/><Relationship Id="rId10" Type="http://schemas.openxmlformats.org/officeDocument/2006/relationships/image" Target="../media/image143.png"/><Relationship Id="rId13" Type="http://schemas.openxmlformats.org/officeDocument/2006/relationships/image" Target="../media/image137.png"/><Relationship Id="rId12" Type="http://schemas.openxmlformats.org/officeDocument/2006/relationships/image" Target="../media/image144.png"/><Relationship Id="rId15" Type="http://schemas.openxmlformats.org/officeDocument/2006/relationships/image" Target="../media/image131.png"/><Relationship Id="rId14" Type="http://schemas.openxmlformats.org/officeDocument/2006/relationships/image" Target="../media/image153.png"/><Relationship Id="rId17" Type="http://schemas.openxmlformats.org/officeDocument/2006/relationships/image" Target="../media/image139.png"/><Relationship Id="rId16" Type="http://schemas.openxmlformats.org/officeDocument/2006/relationships/image" Target="../media/image151.png"/><Relationship Id="rId19" Type="http://schemas.openxmlformats.org/officeDocument/2006/relationships/image" Target="../media/image145.png"/><Relationship Id="rId18" Type="http://schemas.openxmlformats.org/officeDocument/2006/relationships/image" Target="../media/image1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7.png"/><Relationship Id="rId4" Type="http://schemas.openxmlformats.org/officeDocument/2006/relationships/image" Target="../media/image12.png"/><Relationship Id="rId5" Type="http://schemas.openxmlformats.org/officeDocument/2006/relationships/hyperlink" Target="https://unsplash.com/" TargetMode="External"/><Relationship Id="rId6" Type="http://schemas.openxmlformats.org/officeDocument/2006/relationships/image" Target="../media/image1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36.png"/><Relationship Id="rId7" Type="http://schemas.openxmlformats.org/officeDocument/2006/relationships/image" Target="../media/image31.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6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43.png"/><Relationship Id="rId7" Type="http://schemas.openxmlformats.org/officeDocument/2006/relationships/image" Target="../media/image42.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48.png"/><Relationship Id="rId7" Type="http://schemas.openxmlformats.org/officeDocument/2006/relationships/image" Target="../media/image35.png"/><Relationship Id="rId8"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5" name="Shape 15"/>
        <p:cNvGrpSpPr/>
        <p:nvPr/>
      </p:nvGrpSpPr>
      <p:grpSpPr>
        <a:xfrm>
          <a:off x="0" y="0"/>
          <a:ext cx="0" cy="0"/>
          <a:chOff x="0" y="0"/>
          <a:chExt cx="0" cy="0"/>
        </a:xfrm>
      </p:grpSpPr>
      <p:pic>
        <p:nvPicPr>
          <p:cNvPr descr=" " id="16" name="Google Shape;16;g2e9a002c52b_0_0"/>
          <p:cNvPicPr preferRelativeResize="0"/>
          <p:nvPr/>
        </p:nvPicPr>
        <p:blipFill rotWithShape="1">
          <a:blip r:embed="rId3">
            <a:alphaModFix/>
          </a:blip>
          <a:srcRect b="0" l="0" r="0" t="0"/>
          <a:stretch/>
        </p:blipFill>
        <p:spPr>
          <a:xfrm>
            <a:off x="15276047" y="5631280"/>
            <a:ext cx="8236127" cy="7542819"/>
          </a:xfrm>
          <a:prstGeom prst="rect">
            <a:avLst/>
          </a:prstGeom>
          <a:noFill/>
          <a:ln>
            <a:noFill/>
          </a:ln>
        </p:spPr>
      </p:pic>
      <p:pic>
        <p:nvPicPr>
          <p:cNvPr descr=" " id="17" name="Google Shape;17;g2e9a002c52b_0_0"/>
          <p:cNvPicPr preferRelativeResize="0"/>
          <p:nvPr/>
        </p:nvPicPr>
        <p:blipFill rotWithShape="1">
          <a:blip r:embed="rId4">
            <a:alphaModFix/>
          </a:blip>
          <a:srcRect b="0" l="0" r="0" t="0"/>
          <a:stretch/>
        </p:blipFill>
        <p:spPr>
          <a:xfrm>
            <a:off x="13311264" y="4660900"/>
            <a:ext cx="6979460" cy="5397140"/>
          </a:xfrm>
          <a:prstGeom prst="rect">
            <a:avLst/>
          </a:prstGeom>
          <a:noFill/>
          <a:ln>
            <a:noFill/>
          </a:ln>
        </p:spPr>
      </p:pic>
      <p:sp>
        <p:nvSpPr>
          <p:cNvPr id="18" name="Google Shape;18;g2e9a002c52b_0_0"/>
          <p:cNvSpPr/>
          <p:nvPr/>
        </p:nvSpPr>
        <p:spPr>
          <a:xfrm>
            <a:off x="1126207" y="7569200"/>
            <a:ext cx="22147200" cy="4453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792A7"/>
              </a:buClr>
              <a:buSzPts val="12800"/>
              <a:buFont typeface="Bungee"/>
              <a:buNone/>
            </a:pPr>
            <a:r>
              <a:rPr b="0" i="0" lang="en-US" sz="12800" u="none" cap="none" strike="noStrike">
                <a:solidFill>
                  <a:srgbClr val="0792A7"/>
                </a:solidFill>
                <a:latin typeface="Bungee"/>
                <a:ea typeface="Bungee"/>
                <a:cs typeface="Bungee"/>
                <a:sym typeface="Bungee"/>
              </a:rPr>
              <a:t>Obsessive Compulsive </a:t>
            </a:r>
            <a:r>
              <a:rPr b="0" i="0" lang="en-US" sz="12800" u="none" cap="none" strike="noStrike">
                <a:solidFill>
                  <a:srgbClr val="272727"/>
                </a:solidFill>
                <a:latin typeface="Bungee"/>
                <a:ea typeface="Bungee"/>
                <a:cs typeface="Bungee"/>
                <a:sym typeface="Bungee"/>
              </a:rPr>
              <a:t>Disorder</a:t>
            </a:r>
            <a:endParaRPr b="0" i="0" sz="12800" u="none" cap="none" strike="noStrike">
              <a:solidFill>
                <a:schemeClr val="dk1"/>
              </a:solidFill>
              <a:latin typeface="Calibri"/>
              <a:ea typeface="Calibri"/>
              <a:cs typeface="Calibri"/>
              <a:sym typeface="Calibri"/>
            </a:endParaRPr>
          </a:p>
        </p:txBody>
      </p:sp>
      <p:pic>
        <p:nvPicPr>
          <p:cNvPr descr=" " id="19" name="Google Shape;19;g2e9a002c52b_0_0"/>
          <p:cNvPicPr preferRelativeResize="0"/>
          <p:nvPr/>
        </p:nvPicPr>
        <p:blipFill rotWithShape="1">
          <a:blip r:embed="rId5">
            <a:alphaModFix/>
          </a:blip>
          <a:srcRect b="0" l="0" r="0" t="0"/>
          <a:stretch/>
        </p:blipFill>
        <p:spPr>
          <a:xfrm>
            <a:off x="7544743" y="800100"/>
            <a:ext cx="9310264" cy="7188200"/>
          </a:xfrm>
          <a:prstGeom prst="rect">
            <a:avLst/>
          </a:prstGeom>
          <a:noFill/>
          <a:ln>
            <a:noFill/>
          </a:ln>
        </p:spPr>
      </p:pic>
      <p:sp>
        <p:nvSpPr>
          <p:cNvPr id="20" name="Google Shape;20;g2e9a002c52b_0_0"/>
          <p:cNvSpPr/>
          <p:nvPr/>
        </p:nvSpPr>
        <p:spPr>
          <a:xfrm>
            <a:off x="3950194" y="11633200"/>
            <a:ext cx="167577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0A7B7"/>
              </a:buClr>
              <a:buSzPts val="6400"/>
              <a:buFont typeface="DM Sans"/>
              <a:buNone/>
            </a:pPr>
            <a:r>
              <a:rPr b="1" i="0" lang="en-US" sz="6400" u="none" cap="none" strike="noStrike">
                <a:solidFill>
                  <a:srgbClr val="90A7B7"/>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e9a002c52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e9a002c52b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13" name="Shape 213"/>
        <p:cNvGrpSpPr/>
        <p:nvPr/>
      </p:nvGrpSpPr>
      <p:grpSpPr>
        <a:xfrm>
          <a:off x="0" y="0"/>
          <a:ext cx="0" cy="0"/>
          <a:chOff x="0" y="0"/>
          <a:chExt cx="0" cy="0"/>
        </a:xfrm>
      </p:grpSpPr>
      <p:pic>
        <p:nvPicPr>
          <p:cNvPr descr=" " id="214" name="Google Shape;214;g2e9a002c52b_0_189"/>
          <p:cNvPicPr preferRelativeResize="0"/>
          <p:nvPr/>
        </p:nvPicPr>
        <p:blipFill rotWithShape="1">
          <a:blip r:embed="rId3">
            <a:alphaModFix/>
          </a:blip>
          <a:srcRect b="0" l="0" r="0" t="0"/>
          <a:stretch/>
        </p:blipFill>
        <p:spPr>
          <a:xfrm>
            <a:off x="603327" y="8305750"/>
            <a:ext cx="4955277" cy="4954650"/>
          </a:xfrm>
          <a:prstGeom prst="rect">
            <a:avLst/>
          </a:prstGeom>
          <a:noFill/>
          <a:ln>
            <a:noFill/>
          </a:ln>
        </p:spPr>
      </p:pic>
      <p:pic>
        <p:nvPicPr>
          <p:cNvPr descr=" " id="215" name="Google Shape;215;g2e9a002c52b_0_189"/>
          <p:cNvPicPr preferRelativeResize="0"/>
          <p:nvPr/>
        </p:nvPicPr>
        <p:blipFill rotWithShape="1">
          <a:blip r:embed="rId4">
            <a:alphaModFix/>
          </a:blip>
          <a:srcRect b="0" l="0" r="0" t="0"/>
          <a:stretch/>
        </p:blipFill>
        <p:spPr>
          <a:xfrm>
            <a:off x="2178645" y="5181600"/>
            <a:ext cx="4318822" cy="5947966"/>
          </a:xfrm>
          <a:prstGeom prst="rect">
            <a:avLst/>
          </a:prstGeom>
          <a:noFill/>
          <a:ln>
            <a:noFill/>
          </a:ln>
        </p:spPr>
      </p:pic>
      <p:sp>
        <p:nvSpPr>
          <p:cNvPr id="216" name="Google Shape;216;g2e9a002c52b_0_1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e9a002c52b_0_1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8" name="Google Shape;218;g2e9a002c52b_0_189"/>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19" name="Google Shape;219;g2e9a002c52b_0_189"/>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e9a002c52b_0_189"/>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21" name="Google Shape;221;g2e9a002c52b_0_189"/>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22" name="Google Shape;222;g2e9a002c52b_0_189"/>
          <p:cNvPicPr preferRelativeResize="0"/>
          <p:nvPr/>
        </p:nvPicPr>
        <p:blipFill rotWithShape="1">
          <a:blip r:embed="rId7">
            <a:alphaModFix/>
          </a:blip>
          <a:srcRect b="0" l="0" r="0" t="0"/>
          <a:stretch/>
        </p:blipFill>
        <p:spPr>
          <a:xfrm>
            <a:off x="6769946" y="1574800"/>
            <a:ext cx="5639505" cy="5638800"/>
          </a:xfrm>
          <a:prstGeom prst="rect">
            <a:avLst/>
          </a:prstGeom>
          <a:noFill/>
          <a:ln>
            <a:noFill/>
          </a:ln>
        </p:spPr>
      </p:pic>
      <p:pic>
        <p:nvPicPr>
          <p:cNvPr descr=" " id="223" name="Google Shape;223;g2e9a002c52b_0_189"/>
          <p:cNvPicPr preferRelativeResize="0"/>
          <p:nvPr/>
        </p:nvPicPr>
        <p:blipFill rotWithShape="1">
          <a:blip r:embed="rId9">
            <a:alphaModFix/>
          </a:blip>
          <a:srcRect b="0" l="0" r="0" t="0"/>
          <a:stretch/>
        </p:blipFill>
        <p:spPr>
          <a:xfrm>
            <a:off x="8776797" y="3581400"/>
            <a:ext cx="1625803" cy="1625600"/>
          </a:xfrm>
          <a:prstGeom prst="rect">
            <a:avLst/>
          </a:prstGeom>
          <a:noFill/>
          <a:ln>
            <a:noFill/>
          </a:ln>
        </p:spPr>
      </p:pic>
      <p:pic>
        <p:nvPicPr>
          <p:cNvPr descr=" " id="224" name="Google Shape;224;g2e9a002c52b_0_189"/>
          <p:cNvPicPr preferRelativeResize="0"/>
          <p:nvPr/>
        </p:nvPicPr>
        <p:blipFill rotWithShape="1">
          <a:blip r:embed="rId10">
            <a:alphaModFix/>
          </a:blip>
          <a:srcRect b="0" l="0" r="0" t="0"/>
          <a:stretch/>
        </p:blipFill>
        <p:spPr>
          <a:xfrm>
            <a:off x="8980022" y="3784600"/>
            <a:ext cx="1192256" cy="1190414"/>
          </a:xfrm>
          <a:prstGeom prst="rect">
            <a:avLst/>
          </a:prstGeom>
          <a:noFill/>
          <a:ln>
            <a:noFill/>
          </a:ln>
        </p:spPr>
      </p:pic>
      <p:pic>
        <p:nvPicPr>
          <p:cNvPr descr=" " id="225" name="Google Shape;225;g2e9a002c52b_0_189"/>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26" name="Google Shape;226;g2e9a002c52b_0_189"/>
          <p:cNvPicPr preferRelativeResize="0"/>
          <p:nvPr/>
        </p:nvPicPr>
        <p:blipFill rotWithShape="1">
          <a:blip r:embed="rId9">
            <a:alphaModFix/>
          </a:blip>
          <a:srcRect b="0" l="0" r="0" t="0"/>
          <a:stretch/>
        </p:blipFill>
        <p:spPr>
          <a:xfrm>
            <a:off x="14276584" y="3581400"/>
            <a:ext cx="1625803" cy="1625600"/>
          </a:xfrm>
          <a:prstGeom prst="rect">
            <a:avLst/>
          </a:prstGeom>
          <a:noFill/>
          <a:ln>
            <a:noFill/>
          </a:ln>
        </p:spPr>
      </p:pic>
      <p:pic>
        <p:nvPicPr>
          <p:cNvPr descr=" " id="227" name="Google Shape;227;g2e9a002c52b_0_189"/>
          <p:cNvPicPr preferRelativeResize="0"/>
          <p:nvPr/>
        </p:nvPicPr>
        <p:blipFill rotWithShape="1">
          <a:blip r:embed="rId11">
            <a:alphaModFix/>
          </a:blip>
          <a:srcRect b="0" l="0" r="0" t="0"/>
          <a:stretch/>
        </p:blipFill>
        <p:spPr>
          <a:xfrm>
            <a:off x="14378172" y="3586163"/>
            <a:ext cx="1519452" cy="1519262"/>
          </a:xfrm>
          <a:prstGeom prst="rect">
            <a:avLst/>
          </a:prstGeom>
          <a:noFill/>
          <a:ln>
            <a:noFill/>
          </a:ln>
        </p:spPr>
      </p:pic>
      <p:pic>
        <p:nvPicPr>
          <p:cNvPr descr=" " id="228" name="Google Shape;228;g2e9a002c52b_0_189"/>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29" name="Google Shape;229;g2e9a002c52b_0_189"/>
          <p:cNvPicPr preferRelativeResize="0"/>
          <p:nvPr/>
        </p:nvPicPr>
        <p:blipFill rotWithShape="1">
          <a:blip r:embed="rId9">
            <a:alphaModFix/>
          </a:blip>
          <a:srcRect b="0" l="0" r="0" t="0"/>
          <a:stretch/>
        </p:blipFill>
        <p:spPr>
          <a:xfrm>
            <a:off x="19776372" y="3581400"/>
            <a:ext cx="1625803" cy="1625600"/>
          </a:xfrm>
          <a:prstGeom prst="rect">
            <a:avLst/>
          </a:prstGeom>
          <a:noFill/>
          <a:ln>
            <a:noFill/>
          </a:ln>
        </p:spPr>
      </p:pic>
      <p:pic>
        <p:nvPicPr>
          <p:cNvPr descr=" " id="230" name="Google Shape;230;g2e9a002c52b_0_189"/>
          <p:cNvPicPr preferRelativeResize="0"/>
          <p:nvPr/>
        </p:nvPicPr>
        <p:blipFill rotWithShape="1">
          <a:blip r:embed="rId12">
            <a:alphaModFix/>
          </a:blip>
          <a:srcRect b="0" l="0" r="0" t="0"/>
          <a:stretch/>
        </p:blipFill>
        <p:spPr>
          <a:xfrm>
            <a:off x="19844116" y="3581400"/>
            <a:ext cx="1490319" cy="1625600"/>
          </a:xfrm>
          <a:prstGeom prst="rect">
            <a:avLst/>
          </a:prstGeom>
          <a:noFill/>
          <a:ln>
            <a:noFill/>
          </a:ln>
        </p:spPr>
      </p:pic>
      <p:sp>
        <p:nvSpPr>
          <p:cNvPr id="231" name="Google Shape;231;g2e9a002c52b_0_189"/>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9a002c52b_0_189"/>
          <p:cNvSpPr/>
          <p:nvPr/>
        </p:nvSpPr>
        <p:spPr>
          <a:xfrm>
            <a:off x="990724" y="3835400"/>
            <a:ext cx="1117800" cy="1117500"/>
          </a:xfrm>
          <a:prstGeom prst="roundRect">
            <a:avLst>
              <a:gd fmla="val 378818" name="adj"/>
            </a:avLst>
          </a:prstGeom>
          <a:solidFill>
            <a:srgbClr val="0792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e9a002c52b_0_189"/>
          <p:cNvSpPr/>
          <p:nvPr/>
        </p:nvSpPr>
        <p:spPr>
          <a:xfrm>
            <a:off x="1213002" y="3784600"/>
            <a:ext cx="1011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S</a:t>
            </a:r>
            <a:endParaRPr b="0" i="0" sz="8000" u="none" cap="none" strike="noStrike">
              <a:solidFill>
                <a:schemeClr val="dk1"/>
              </a:solidFill>
              <a:latin typeface="Calibri"/>
              <a:ea typeface="Calibri"/>
              <a:cs typeface="Calibri"/>
              <a:sym typeface="Calibri"/>
            </a:endParaRPr>
          </a:p>
        </p:txBody>
      </p:sp>
      <p:sp>
        <p:nvSpPr>
          <p:cNvPr id="234" name="Google Shape;234;g2e9a002c52b_0_189"/>
          <p:cNvSpPr/>
          <p:nvPr/>
        </p:nvSpPr>
        <p:spPr>
          <a:xfrm>
            <a:off x="6427003" y="3835400"/>
            <a:ext cx="1117800" cy="1117500"/>
          </a:xfrm>
          <a:prstGeom prst="roundRect">
            <a:avLst>
              <a:gd fmla="val 378818" name="adj"/>
            </a:avLst>
          </a:prstGeom>
          <a:solidFill>
            <a:srgbClr val="0792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e9a002c52b_0_189"/>
          <p:cNvSpPr/>
          <p:nvPr/>
        </p:nvSpPr>
        <p:spPr>
          <a:xfrm>
            <a:off x="6560370" y="3784600"/>
            <a:ext cx="1189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W</a:t>
            </a:r>
            <a:endParaRPr b="0" i="0" sz="8000" u="none" cap="none" strike="noStrike">
              <a:solidFill>
                <a:schemeClr val="dk1"/>
              </a:solidFill>
              <a:latin typeface="Calibri"/>
              <a:ea typeface="Calibri"/>
              <a:cs typeface="Calibri"/>
              <a:sym typeface="Calibri"/>
            </a:endParaRPr>
          </a:p>
        </p:txBody>
      </p:sp>
      <p:sp>
        <p:nvSpPr>
          <p:cNvPr id="236" name="Google Shape;236;g2e9a002c52b_0_189"/>
          <p:cNvSpPr/>
          <p:nvPr/>
        </p:nvSpPr>
        <p:spPr>
          <a:xfrm>
            <a:off x="11863283" y="3835400"/>
            <a:ext cx="1117800" cy="1117500"/>
          </a:xfrm>
          <a:prstGeom prst="roundRect">
            <a:avLst>
              <a:gd fmla="val 378818" name="adj"/>
            </a:avLst>
          </a:prstGeom>
          <a:solidFill>
            <a:srgbClr val="0792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e9a002c52b_0_189"/>
          <p:cNvSpPr/>
          <p:nvPr/>
        </p:nvSpPr>
        <p:spPr>
          <a:xfrm>
            <a:off x="12047456" y="3784600"/>
            <a:ext cx="1088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O</a:t>
            </a:r>
            <a:endParaRPr b="0" i="0" sz="8000" u="none" cap="none" strike="noStrike">
              <a:solidFill>
                <a:schemeClr val="dk1"/>
              </a:solidFill>
              <a:latin typeface="Calibri"/>
              <a:ea typeface="Calibri"/>
              <a:cs typeface="Calibri"/>
              <a:sym typeface="Calibri"/>
            </a:endParaRPr>
          </a:p>
        </p:txBody>
      </p:sp>
      <p:sp>
        <p:nvSpPr>
          <p:cNvPr id="238" name="Google Shape;238;g2e9a002c52b_0_189"/>
          <p:cNvSpPr/>
          <p:nvPr/>
        </p:nvSpPr>
        <p:spPr>
          <a:xfrm>
            <a:off x="17299562" y="3835400"/>
            <a:ext cx="1117800" cy="1117500"/>
          </a:xfrm>
          <a:prstGeom prst="roundRect">
            <a:avLst>
              <a:gd fmla="val 378818" name="adj"/>
            </a:avLst>
          </a:prstGeom>
          <a:solidFill>
            <a:srgbClr val="0792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e9a002c52b_0_189"/>
          <p:cNvSpPr/>
          <p:nvPr/>
        </p:nvSpPr>
        <p:spPr>
          <a:xfrm>
            <a:off x="17521840" y="3784600"/>
            <a:ext cx="1011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T</a:t>
            </a:r>
            <a:endParaRPr b="0" i="0" sz="8000" u="none" cap="none" strike="noStrike">
              <a:solidFill>
                <a:schemeClr val="dk1"/>
              </a:solidFill>
              <a:latin typeface="Calibri"/>
              <a:ea typeface="Calibri"/>
              <a:cs typeface="Calibri"/>
              <a:sym typeface="Calibri"/>
            </a:endParaRPr>
          </a:p>
        </p:txBody>
      </p:sp>
      <p:sp>
        <p:nvSpPr>
          <p:cNvPr id="240" name="Google Shape;240;g2e9a002c52b_0_189"/>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e9a002c52b_0_189"/>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e9a002c52b_0_189"/>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e9a002c52b_0_189"/>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44" name="Google Shape;244;g2e9a002c52b_0_189"/>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5" name="Google Shape;245;g2e9a002c52b_0_189"/>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e9a002c52b_0_189"/>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e9a002c52b_0_189"/>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48" name="Google Shape;248;g2e9a002c52b_0_189"/>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49" name="Google Shape;249;g2e9a002c52b_0_189"/>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e9a002c52b_0_189"/>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9a002c52b_0_189"/>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e9a002c52b_0_189"/>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53" name="Google Shape;253;g2e9a002c52b_0_189"/>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4" name="Google Shape;254;g2e9a002c52b_0_189"/>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e9a002c52b_0_189"/>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9a002c52b_0_189"/>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57" name="Google Shape;257;g2e9a002c52b_0_189"/>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58" name="Google Shape;258;g2e9a002c52b_0_189"/>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e9a002c52b_0_189"/>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e9a002c52b_0_189"/>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9a002c52b_0_189"/>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62" name="Google Shape;262;g2e9a002c52b_0_189"/>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3" name="Google Shape;263;g2e9a002c52b_0_189"/>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e9a002c52b_0_189"/>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e9a002c52b_0_189"/>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66" name="Google Shape;266;g2e9a002c52b_0_189"/>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g2e9a002c52b_0_189"/>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9a002c52b_0_189"/>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9a002c52b_0_189"/>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e9a002c52b_0_189"/>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271" name="Google Shape;271;g2e9a002c52b_0_189"/>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2" name="Google Shape;272;g2e9a002c52b_0_189"/>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e9a002c52b_0_189"/>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9a002c52b_0_189"/>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275" name="Google Shape;275;g2e9a002c52b_0_189"/>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80" name="Shape 280"/>
        <p:cNvGrpSpPr/>
        <p:nvPr/>
      </p:nvGrpSpPr>
      <p:grpSpPr>
        <a:xfrm>
          <a:off x="0" y="0"/>
          <a:ext cx="0" cy="0"/>
          <a:chOff x="0" y="0"/>
          <a:chExt cx="0" cy="0"/>
        </a:xfrm>
      </p:grpSpPr>
      <p:pic>
        <p:nvPicPr>
          <p:cNvPr descr=" " id="281" name="Google Shape;281;g2e9a002c52b_0_255"/>
          <p:cNvPicPr preferRelativeResize="0"/>
          <p:nvPr/>
        </p:nvPicPr>
        <p:blipFill rotWithShape="1">
          <a:blip r:embed="rId3">
            <a:alphaModFix/>
          </a:blip>
          <a:srcRect b="0" l="0" r="0" t="0"/>
          <a:stretch/>
        </p:blipFill>
        <p:spPr>
          <a:xfrm>
            <a:off x="914514" y="2611636"/>
            <a:ext cx="8230629" cy="2705100"/>
          </a:xfrm>
          <a:prstGeom prst="rect">
            <a:avLst/>
          </a:prstGeom>
          <a:noFill/>
          <a:ln>
            <a:noFill/>
          </a:ln>
        </p:spPr>
      </p:pic>
      <p:pic>
        <p:nvPicPr>
          <p:cNvPr descr=" " id="282" name="Google Shape;282;g2e9a002c52b_0_255"/>
          <p:cNvPicPr preferRelativeResize="0"/>
          <p:nvPr/>
        </p:nvPicPr>
        <p:blipFill rotWithShape="1">
          <a:blip r:embed="rId4">
            <a:alphaModFix/>
          </a:blip>
          <a:srcRect b="0" l="0" r="0" t="0"/>
          <a:stretch/>
        </p:blipFill>
        <p:spPr>
          <a:xfrm>
            <a:off x="4135961" y="889000"/>
            <a:ext cx="6979461" cy="5397140"/>
          </a:xfrm>
          <a:prstGeom prst="rect">
            <a:avLst/>
          </a:prstGeom>
          <a:noFill/>
          <a:ln>
            <a:noFill/>
          </a:ln>
        </p:spPr>
      </p:pic>
      <p:sp>
        <p:nvSpPr>
          <p:cNvPr id="283" name="Google Shape;283;g2e9a002c52b_0_2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g2e9a002c52b_0_25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5" name="Google Shape;285;g2e9a002c52b_0_255"/>
          <p:cNvPicPr preferRelativeResize="0"/>
          <p:nvPr/>
        </p:nvPicPr>
        <p:blipFill rotWithShape="1">
          <a:blip r:embed="rId6">
            <a:alphaModFix/>
          </a:blip>
          <a:srcRect b="0" l="0" r="0" t="0"/>
          <a:stretch/>
        </p:blipFill>
        <p:spPr>
          <a:xfrm>
            <a:off x="1130441" y="850900"/>
            <a:ext cx="12333241" cy="12014200"/>
          </a:xfrm>
          <a:prstGeom prst="rect">
            <a:avLst/>
          </a:prstGeom>
          <a:noFill/>
          <a:ln>
            <a:noFill/>
          </a:ln>
        </p:spPr>
      </p:pic>
      <p:sp>
        <p:nvSpPr>
          <p:cNvPr id="286" name="Google Shape;286;g2e9a002c52b_0_255"/>
          <p:cNvSpPr/>
          <p:nvPr/>
        </p:nvSpPr>
        <p:spPr>
          <a:xfrm>
            <a:off x="14543318" y="1651000"/>
            <a:ext cx="75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ungee"/>
              <a:buNone/>
            </a:pPr>
            <a:r>
              <a:rPr b="0" i="0" lang="en-US" sz="8000" u="none" cap="none" strike="noStrike">
                <a:solidFill>
                  <a:srgbClr val="0E0E0E"/>
                </a:solidFill>
                <a:latin typeface="Bungee"/>
                <a:ea typeface="Bungee"/>
                <a:cs typeface="Bungee"/>
                <a:sym typeface="Bungee"/>
              </a:rPr>
              <a:t>Some Data</a:t>
            </a:r>
            <a:endParaRPr b="0" i="0" sz="8000" u="none" cap="none" strike="noStrike">
              <a:solidFill>
                <a:schemeClr val="dk1"/>
              </a:solidFill>
              <a:latin typeface="Calibri"/>
              <a:ea typeface="Calibri"/>
              <a:cs typeface="Calibri"/>
              <a:sym typeface="Calibri"/>
            </a:endParaRPr>
          </a:p>
        </p:txBody>
      </p:sp>
      <p:sp>
        <p:nvSpPr>
          <p:cNvPr id="287" name="Google Shape;287;g2e9a002c52b_0_255"/>
          <p:cNvSpPr/>
          <p:nvPr/>
        </p:nvSpPr>
        <p:spPr>
          <a:xfrm>
            <a:off x="14543318" y="3543300"/>
            <a:ext cx="7875000" cy="803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e9a002c52b_0_255"/>
          <p:cNvSpPr/>
          <p:nvPr/>
        </p:nvSpPr>
        <p:spPr>
          <a:xfrm>
            <a:off x="14543318" y="3543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e9a002c52b_0_255"/>
          <p:cNvSpPr/>
          <p:nvPr/>
        </p:nvSpPr>
        <p:spPr>
          <a:xfrm>
            <a:off x="14543318" y="3543300"/>
            <a:ext cx="3759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9a002c52b_0_255"/>
          <p:cNvSpPr/>
          <p:nvPr/>
        </p:nvSpPr>
        <p:spPr>
          <a:xfrm>
            <a:off x="14543318" y="3543300"/>
            <a:ext cx="4301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ungee"/>
              <a:buNone/>
            </a:pPr>
            <a:r>
              <a:rPr b="0" i="0" lang="en-US" sz="12800" u="none" cap="none" strike="noStrike">
                <a:solidFill>
                  <a:srgbClr val="272727"/>
                </a:solidFill>
                <a:latin typeface="Bungee"/>
                <a:ea typeface="Bungee"/>
                <a:cs typeface="Bungee"/>
                <a:sym typeface="Bungee"/>
              </a:rPr>
              <a:t>75%</a:t>
            </a:r>
            <a:endParaRPr b="0" i="0" sz="12800" u="none" cap="none" strike="noStrike">
              <a:solidFill>
                <a:schemeClr val="dk1"/>
              </a:solidFill>
              <a:latin typeface="Calibri"/>
              <a:ea typeface="Calibri"/>
              <a:cs typeface="Calibri"/>
              <a:sym typeface="Calibri"/>
            </a:endParaRPr>
          </a:p>
        </p:txBody>
      </p:sp>
      <p:sp>
        <p:nvSpPr>
          <p:cNvPr id="291" name="Google Shape;291;g2e9a002c52b_0_255"/>
          <p:cNvSpPr/>
          <p:nvPr/>
        </p:nvSpPr>
        <p:spPr>
          <a:xfrm>
            <a:off x="14543318" y="58039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e9a002c52b_0_255"/>
          <p:cNvSpPr/>
          <p:nvPr/>
        </p:nvSpPr>
        <p:spPr>
          <a:xfrm>
            <a:off x="14543318" y="58039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Enchanted Creatures</a:t>
            </a:r>
            <a:endParaRPr b="0" i="0" sz="3600" u="none" cap="none" strike="noStrike">
              <a:solidFill>
                <a:schemeClr val="dk1"/>
              </a:solidFill>
              <a:latin typeface="Calibri"/>
              <a:ea typeface="Calibri"/>
              <a:cs typeface="Calibri"/>
              <a:sym typeface="Calibri"/>
            </a:endParaRPr>
          </a:p>
        </p:txBody>
      </p:sp>
      <p:sp>
        <p:nvSpPr>
          <p:cNvPr id="293" name="Google Shape;293;g2e9a002c52b_0_255"/>
          <p:cNvSpPr/>
          <p:nvPr/>
        </p:nvSpPr>
        <p:spPr>
          <a:xfrm>
            <a:off x="14543318" y="6451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94" name="Google Shape;294;g2e9a002c52b_0_255"/>
          <p:cNvSpPr/>
          <p:nvPr/>
        </p:nvSpPr>
        <p:spPr>
          <a:xfrm>
            <a:off x="14543318" y="7594600"/>
            <a:ext cx="7875000" cy="39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e9a002c52b_0_255"/>
          <p:cNvSpPr/>
          <p:nvPr/>
        </p:nvSpPr>
        <p:spPr>
          <a:xfrm>
            <a:off x="14543318" y="7594600"/>
            <a:ext cx="3988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e9a002c52b_0_255"/>
          <p:cNvSpPr/>
          <p:nvPr/>
        </p:nvSpPr>
        <p:spPr>
          <a:xfrm>
            <a:off x="14543318" y="7594600"/>
            <a:ext cx="4530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ungee"/>
              <a:buNone/>
            </a:pPr>
            <a:r>
              <a:rPr b="0" i="0" lang="en-US" sz="12800" u="none" cap="none" strike="noStrike">
                <a:solidFill>
                  <a:srgbClr val="272727"/>
                </a:solidFill>
                <a:latin typeface="Bungee"/>
                <a:ea typeface="Bungee"/>
                <a:cs typeface="Bungee"/>
                <a:sym typeface="Bungee"/>
              </a:rPr>
              <a:t>60%</a:t>
            </a:r>
            <a:endParaRPr b="0" i="0" sz="12800" u="none" cap="none" strike="noStrike">
              <a:solidFill>
                <a:schemeClr val="dk1"/>
              </a:solidFill>
              <a:latin typeface="Calibri"/>
              <a:ea typeface="Calibri"/>
              <a:cs typeface="Calibri"/>
              <a:sym typeface="Calibri"/>
            </a:endParaRPr>
          </a:p>
        </p:txBody>
      </p:sp>
      <p:sp>
        <p:nvSpPr>
          <p:cNvPr id="297" name="Google Shape;297;g2e9a002c52b_0_255"/>
          <p:cNvSpPr/>
          <p:nvPr/>
        </p:nvSpPr>
        <p:spPr>
          <a:xfrm>
            <a:off x="14543318" y="9855200"/>
            <a:ext cx="78750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e9a002c52b_0_255"/>
          <p:cNvSpPr/>
          <p:nvPr/>
        </p:nvSpPr>
        <p:spPr>
          <a:xfrm>
            <a:off x="14543318" y="9855200"/>
            <a:ext cx="80274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Magic-Wielding Individuals</a:t>
            </a:r>
            <a:endParaRPr b="0" i="0" sz="3600" u="none" cap="none" strike="noStrike">
              <a:solidFill>
                <a:schemeClr val="dk1"/>
              </a:solidFill>
              <a:latin typeface="Calibri"/>
              <a:ea typeface="Calibri"/>
              <a:cs typeface="Calibri"/>
              <a:sym typeface="Calibri"/>
            </a:endParaRPr>
          </a:p>
        </p:txBody>
      </p:sp>
      <p:sp>
        <p:nvSpPr>
          <p:cNvPr id="299" name="Google Shape;299;g2e9a002c52b_0_255"/>
          <p:cNvSpPr/>
          <p:nvPr/>
        </p:nvSpPr>
        <p:spPr>
          <a:xfrm>
            <a:off x="14543318" y="110490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04" name="Shape 304"/>
        <p:cNvGrpSpPr/>
        <p:nvPr/>
      </p:nvGrpSpPr>
      <p:grpSpPr>
        <a:xfrm>
          <a:off x="0" y="0"/>
          <a:ext cx="0" cy="0"/>
          <a:chOff x="0" y="0"/>
          <a:chExt cx="0" cy="0"/>
        </a:xfrm>
      </p:grpSpPr>
      <p:sp>
        <p:nvSpPr>
          <p:cNvPr id="305" name="Google Shape;305;g2e9a002c52b_0_278"/>
          <p:cNvSpPr/>
          <p:nvPr/>
        </p:nvSpPr>
        <p:spPr>
          <a:xfrm>
            <a:off x="15127591" y="6502400"/>
            <a:ext cx="6604800" cy="6603900"/>
          </a:xfrm>
          <a:prstGeom prst="ellipse">
            <a:avLst/>
          </a:prstGeom>
          <a:solidFill>
            <a:srgbClr val="CBE3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6" name="Google Shape;306;g2e9a002c52b_0_278"/>
          <p:cNvPicPr preferRelativeResize="0"/>
          <p:nvPr/>
        </p:nvPicPr>
        <p:blipFill rotWithShape="1">
          <a:blip r:embed="rId3">
            <a:alphaModFix/>
          </a:blip>
          <a:srcRect b="0" l="0" r="0" t="0"/>
          <a:stretch/>
        </p:blipFill>
        <p:spPr>
          <a:xfrm>
            <a:off x="14340092" y="6832600"/>
            <a:ext cx="8179822" cy="5943600"/>
          </a:xfrm>
          <a:prstGeom prst="rect">
            <a:avLst/>
          </a:prstGeom>
          <a:noFill/>
          <a:ln>
            <a:noFill/>
          </a:ln>
        </p:spPr>
      </p:pic>
      <p:sp>
        <p:nvSpPr>
          <p:cNvPr id="307" name="Google Shape;307;g2e9a002c52b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e9a002c52b_0_27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9" name="Google Shape;309;g2e9a002c52b_0_278"/>
          <p:cNvSpPr/>
          <p:nvPr/>
        </p:nvSpPr>
        <p:spPr>
          <a:xfrm>
            <a:off x="4305838" y="3403600"/>
            <a:ext cx="15762600" cy="63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e9a002c52b_0_278"/>
          <p:cNvSpPr/>
          <p:nvPr/>
        </p:nvSpPr>
        <p:spPr>
          <a:xfrm>
            <a:off x="4305838" y="3403600"/>
            <a:ext cx="157626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e9a002c52b_0_278"/>
          <p:cNvSpPr/>
          <p:nvPr/>
        </p:nvSpPr>
        <p:spPr>
          <a:xfrm>
            <a:off x="5106038" y="3403600"/>
            <a:ext cx="141624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Bungee"/>
              <a:buNone/>
            </a:pPr>
            <a:r>
              <a:rPr b="0" i="0" lang="en-US" sz="24000" u="none" cap="none" strike="noStrike">
                <a:solidFill>
                  <a:srgbClr val="272727"/>
                </a:solidFill>
                <a:latin typeface="Bungee"/>
                <a:ea typeface="Bungee"/>
                <a:cs typeface="Bungee"/>
                <a:sym typeface="Bungee"/>
              </a:rPr>
              <a:t>234,567</a:t>
            </a:r>
            <a:endParaRPr b="0" i="0" sz="24000" u="none" cap="none" strike="noStrike">
              <a:solidFill>
                <a:schemeClr val="dk1"/>
              </a:solidFill>
              <a:latin typeface="Calibri"/>
              <a:ea typeface="Calibri"/>
              <a:cs typeface="Calibri"/>
              <a:sym typeface="Calibri"/>
            </a:endParaRPr>
          </a:p>
        </p:txBody>
      </p:sp>
      <p:sp>
        <p:nvSpPr>
          <p:cNvPr id="312" name="Google Shape;312;g2e9a002c52b_0_278"/>
          <p:cNvSpPr/>
          <p:nvPr/>
        </p:nvSpPr>
        <p:spPr>
          <a:xfrm>
            <a:off x="4170355" y="72644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13" name="Google Shape;313;g2e9a002c52b_0_278"/>
          <p:cNvSpPr/>
          <p:nvPr/>
        </p:nvSpPr>
        <p:spPr>
          <a:xfrm>
            <a:off x="7483352" y="87249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18" name="Shape 318"/>
        <p:cNvGrpSpPr/>
        <p:nvPr/>
      </p:nvGrpSpPr>
      <p:grpSpPr>
        <a:xfrm>
          <a:off x="0" y="0"/>
          <a:ext cx="0" cy="0"/>
          <a:chOff x="0" y="0"/>
          <a:chExt cx="0" cy="0"/>
        </a:xfrm>
      </p:grpSpPr>
      <p:pic>
        <p:nvPicPr>
          <p:cNvPr descr=" " id="319" name="Google Shape;319;g2e9a002c52b_0_291"/>
          <p:cNvPicPr preferRelativeResize="0"/>
          <p:nvPr/>
        </p:nvPicPr>
        <p:blipFill rotWithShape="1">
          <a:blip r:embed="rId3">
            <a:alphaModFix/>
          </a:blip>
          <a:srcRect b="0" l="0" r="0" t="0"/>
          <a:stretch/>
        </p:blipFill>
        <p:spPr>
          <a:xfrm>
            <a:off x="603327" y="8305750"/>
            <a:ext cx="4955277" cy="4954650"/>
          </a:xfrm>
          <a:prstGeom prst="rect">
            <a:avLst/>
          </a:prstGeom>
          <a:noFill/>
          <a:ln>
            <a:noFill/>
          </a:ln>
        </p:spPr>
      </p:pic>
      <p:pic>
        <p:nvPicPr>
          <p:cNvPr descr=" " id="320" name="Google Shape;320;g2e9a002c52b_0_291"/>
          <p:cNvPicPr preferRelativeResize="0"/>
          <p:nvPr/>
        </p:nvPicPr>
        <p:blipFill rotWithShape="1">
          <a:blip r:embed="rId4">
            <a:alphaModFix/>
          </a:blip>
          <a:srcRect b="0" l="0" r="0" t="0"/>
          <a:stretch/>
        </p:blipFill>
        <p:spPr>
          <a:xfrm>
            <a:off x="2178645" y="5181600"/>
            <a:ext cx="4318822" cy="5947966"/>
          </a:xfrm>
          <a:prstGeom prst="rect">
            <a:avLst/>
          </a:prstGeom>
          <a:noFill/>
          <a:ln>
            <a:noFill/>
          </a:ln>
        </p:spPr>
      </p:pic>
      <p:sp>
        <p:nvSpPr>
          <p:cNvPr id="321" name="Google Shape;321;g2e9a002c52b_0_2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e9a002c52b_0_2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3" name="Google Shape;323;g2e9a002c52b_0_291"/>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e9a002c52b_0_291"/>
          <p:cNvSpPr/>
          <p:nvPr/>
        </p:nvSpPr>
        <p:spPr>
          <a:xfrm>
            <a:off x="2851506" y="3263900"/>
            <a:ext cx="8954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e9a002c52b_0_291"/>
          <p:cNvSpPr/>
          <p:nvPr/>
        </p:nvSpPr>
        <p:spPr>
          <a:xfrm>
            <a:off x="2851506" y="3263900"/>
            <a:ext cx="9496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ungee"/>
              <a:buNone/>
            </a:pPr>
            <a:r>
              <a:rPr b="0" i="0" lang="en-US" sz="12800" u="none" cap="none" strike="noStrike">
                <a:solidFill>
                  <a:srgbClr val="272727"/>
                </a:solidFill>
                <a:latin typeface="Bungee"/>
                <a:ea typeface="Bungee"/>
                <a:cs typeface="Bungee"/>
                <a:sym typeface="Bungee"/>
              </a:rPr>
              <a:t>233 Coins</a:t>
            </a:r>
            <a:endParaRPr b="0" i="0" sz="12800" u="none" cap="none" strike="noStrike">
              <a:solidFill>
                <a:schemeClr val="dk1"/>
              </a:solidFill>
              <a:latin typeface="Calibri"/>
              <a:ea typeface="Calibri"/>
              <a:cs typeface="Calibri"/>
              <a:sym typeface="Calibri"/>
            </a:endParaRPr>
          </a:p>
        </p:txBody>
      </p:sp>
      <p:sp>
        <p:nvSpPr>
          <p:cNvPr id="326" name="Google Shape;326;g2e9a002c52b_0_291"/>
          <p:cNvSpPr/>
          <p:nvPr/>
        </p:nvSpPr>
        <p:spPr>
          <a:xfrm>
            <a:off x="339132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e9a002c52b_0_291"/>
          <p:cNvSpPr/>
          <p:nvPr/>
        </p:nvSpPr>
        <p:spPr>
          <a:xfrm>
            <a:off x="332358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28" name="Google Shape;328;g2e9a002c52b_0_291"/>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e9a002c52b_0_291"/>
          <p:cNvSpPr/>
          <p:nvPr/>
        </p:nvSpPr>
        <p:spPr>
          <a:xfrm>
            <a:off x="2521265" y="6985000"/>
            <a:ext cx="961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e9a002c52b_0_291"/>
          <p:cNvSpPr/>
          <p:nvPr/>
        </p:nvSpPr>
        <p:spPr>
          <a:xfrm>
            <a:off x="2521265" y="6985000"/>
            <a:ext cx="10157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ungee"/>
              <a:buNone/>
            </a:pPr>
            <a:r>
              <a:rPr b="0" i="0" lang="en-US" sz="12800" u="none" cap="none" strike="noStrike">
                <a:solidFill>
                  <a:srgbClr val="272727"/>
                </a:solidFill>
                <a:latin typeface="Bungee"/>
                <a:ea typeface="Bungee"/>
                <a:cs typeface="Bungee"/>
                <a:sym typeface="Bungee"/>
              </a:rPr>
              <a:t>456 Hours</a:t>
            </a:r>
            <a:endParaRPr b="0" i="0" sz="12800" u="none" cap="none" strike="noStrike">
              <a:solidFill>
                <a:schemeClr val="dk1"/>
              </a:solidFill>
              <a:latin typeface="Calibri"/>
              <a:ea typeface="Calibri"/>
              <a:cs typeface="Calibri"/>
              <a:sym typeface="Calibri"/>
            </a:endParaRPr>
          </a:p>
        </p:txBody>
      </p:sp>
      <p:sp>
        <p:nvSpPr>
          <p:cNvPr id="331" name="Google Shape;331;g2e9a002c52b_0_291"/>
          <p:cNvSpPr/>
          <p:nvPr/>
        </p:nvSpPr>
        <p:spPr>
          <a:xfrm>
            <a:off x="339132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9a002c52b_0_291"/>
          <p:cNvSpPr/>
          <p:nvPr/>
        </p:nvSpPr>
        <p:spPr>
          <a:xfrm>
            <a:off x="332358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33" name="Google Shape;333;g2e9a002c52b_0_291"/>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e9a002c52b_0_291"/>
          <p:cNvSpPr/>
          <p:nvPr/>
        </p:nvSpPr>
        <p:spPr>
          <a:xfrm>
            <a:off x="15546743" y="3263900"/>
            <a:ext cx="3886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e9a002c52b_0_291"/>
          <p:cNvSpPr/>
          <p:nvPr/>
        </p:nvSpPr>
        <p:spPr>
          <a:xfrm>
            <a:off x="15546743" y="3263900"/>
            <a:ext cx="4428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ungee"/>
              <a:buNone/>
            </a:pPr>
            <a:r>
              <a:rPr b="0" i="0" lang="en-US" sz="12800" u="none" cap="none" strike="noStrike">
                <a:solidFill>
                  <a:srgbClr val="272727"/>
                </a:solidFill>
                <a:latin typeface="Bungee"/>
                <a:ea typeface="Bungee"/>
                <a:cs typeface="Bungee"/>
                <a:sym typeface="Bungee"/>
              </a:rPr>
              <a:t>85%</a:t>
            </a:r>
            <a:endParaRPr b="0" i="0" sz="12800" u="none" cap="none" strike="noStrike">
              <a:solidFill>
                <a:schemeClr val="dk1"/>
              </a:solidFill>
              <a:latin typeface="Calibri"/>
              <a:ea typeface="Calibri"/>
              <a:cs typeface="Calibri"/>
              <a:sym typeface="Calibri"/>
            </a:endParaRPr>
          </a:p>
        </p:txBody>
      </p:sp>
      <p:sp>
        <p:nvSpPr>
          <p:cNvPr id="336" name="Google Shape;336;g2e9a002c52b_0_291"/>
          <p:cNvSpPr/>
          <p:nvPr/>
        </p:nvSpPr>
        <p:spPr>
          <a:xfrm>
            <a:off x="1355259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e9a002c52b_0_291"/>
          <p:cNvSpPr/>
          <p:nvPr/>
        </p:nvSpPr>
        <p:spPr>
          <a:xfrm>
            <a:off x="1348485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38" name="Google Shape;338;g2e9a002c52b_0_291"/>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e9a002c52b_0_291"/>
          <p:cNvSpPr/>
          <p:nvPr/>
        </p:nvSpPr>
        <p:spPr>
          <a:xfrm>
            <a:off x="14454407" y="6985000"/>
            <a:ext cx="60714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e9a002c52b_0_291"/>
          <p:cNvSpPr/>
          <p:nvPr/>
        </p:nvSpPr>
        <p:spPr>
          <a:xfrm>
            <a:off x="14454407" y="6985000"/>
            <a:ext cx="6613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ungee"/>
              <a:buNone/>
            </a:pPr>
            <a:r>
              <a:rPr b="0" i="0" lang="en-US" sz="12800" u="none" cap="none" strike="noStrike">
                <a:solidFill>
                  <a:srgbClr val="272727"/>
                </a:solidFill>
                <a:latin typeface="Bungee"/>
                <a:ea typeface="Bungee"/>
                <a:cs typeface="Bungee"/>
                <a:sym typeface="Bungee"/>
              </a:rPr>
              <a:t>323 Km</a:t>
            </a:r>
            <a:endParaRPr b="0" i="0" sz="12800" u="none" cap="none" strike="noStrike">
              <a:solidFill>
                <a:schemeClr val="dk1"/>
              </a:solidFill>
              <a:latin typeface="Calibri"/>
              <a:ea typeface="Calibri"/>
              <a:cs typeface="Calibri"/>
              <a:sym typeface="Calibri"/>
            </a:endParaRPr>
          </a:p>
        </p:txBody>
      </p:sp>
      <p:sp>
        <p:nvSpPr>
          <p:cNvPr id="341" name="Google Shape;341;g2e9a002c52b_0_291"/>
          <p:cNvSpPr/>
          <p:nvPr/>
        </p:nvSpPr>
        <p:spPr>
          <a:xfrm>
            <a:off x="1355259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e9a002c52b_0_291"/>
          <p:cNvSpPr/>
          <p:nvPr/>
        </p:nvSpPr>
        <p:spPr>
          <a:xfrm>
            <a:off x="1348485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47" name="Shape 347"/>
        <p:cNvGrpSpPr/>
        <p:nvPr/>
      </p:nvGrpSpPr>
      <p:grpSpPr>
        <a:xfrm>
          <a:off x="0" y="0"/>
          <a:ext cx="0" cy="0"/>
          <a:chOff x="0" y="0"/>
          <a:chExt cx="0" cy="0"/>
        </a:xfrm>
      </p:grpSpPr>
      <p:pic>
        <p:nvPicPr>
          <p:cNvPr descr=" " id="348" name="Google Shape;348;g2e9a002c52b_0_319"/>
          <p:cNvPicPr preferRelativeResize="0"/>
          <p:nvPr/>
        </p:nvPicPr>
        <p:blipFill rotWithShape="1">
          <a:blip r:embed="rId3">
            <a:alphaModFix/>
          </a:blip>
          <a:srcRect b="0" l="0" r="0" t="0"/>
          <a:stretch/>
        </p:blipFill>
        <p:spPr>
          <a:xfrm>
            <a:off x="914514" y="2611636"/>
            <a:ext cx="8230629" cy="2705100"/>
          </a:xfrm>
          <a:prstGeom prst="rect">
            <a:avLst/>
          </a:prstGeom>
          <a:noFill/>
          <a:ln>
            <a:noFill/>
          </a:ln>
        </p:spPr>
      </p:pic>
      <p:pic>
        <p:nvPicPr>
          <p:cNvPr descr=" " id="349" name="Google Shape;349;g2e9a002c52b_0_319"/>
          <p:cNvPicPr preferRelativeResize="0"/>
          <p:nvPr/>
        </p:nvPicPr>
        <p:blipFill rotWithShape="1">
          <a:blip r:embed="rId4">
            <a:alphaModFix/>
          </a:blip>
          <a:srcRect b="0" l="0" r="0" t="0"/>
          <a:stretch/>
        </p:blipFill>
        <p:spPr>
          <a:xfrm>
            <a:off x="4135961" y="889000"/>
            <a:ext cx="6979461" cy="5397128"/>
          </a:xfrm>
          <a:prstGeom prst="rect">
            <a:avLst/>
          </a:prstGeom>
          <a:noFill/>
          <a:ln>
            <a:noFill/>
          </a:ln>
        </p:spPr>
      </p:pic>
      <p:sp>
        <p:nvSpPr>
          <p:cNvPr id="350" name="Google Shape;350;g2e9a002c52b_0_3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2e9a002c52b_0_3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2" name="Google Shape;352;g2e9a002c52b_0_319"/>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Some Graph</a:t>
            </a:r>
            <a:endParaRPr b="0" i="0" sz="8000" u="none" cap="none" strike="noStrike">
              <a:solidFill>
                <a:schemeClr val="dk1"/>
              </a:solidFill>
              <a:latin typeface="Calibri"/>
              <a:ea typeface="Calibri"/>
              <a:cs typeface="Calibri"/>
              <a:sym typeface="Calibri"/>
            </a:endParaRPr>
          </a:p>
        </p:txBody>
      </p:sp>
      <p:sp>
        <p:nvSpPr>
          <p:cNvPr id="353" name="Google Shape;353;g2e9a002c52b_0_31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e9a002c52b_0_31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g2e9a002c52b_0_31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2185"/>
              <a:buFont typeface="Lato"/>
              <a:buNone/>
            </a:pPr>
            <a:r>
              <a:rPr b="0" i="0" lang="en-US" sz="2185" u="none" cap="none" strike="noStrike">
                <a:solidFill>
                  <a:srgbClr val="0792A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g2e9a002c52b_0_31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2185"/>
              <a:buFont typeface="Lato"/>
              <a:buNone/>
            </a:pPr>
            <a:r>
              <a:rPr b="0" i="0" lang="en-US" sz="2185" u="none" cap="none" strike="noStrike">
                <a:solidFill>
                  <a:srgbClr val="0792A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g2e9a002c52b_0_31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2185"/>
              <a:buFont typeface="Lato"/>
              <a:buNone/>
            </a:pPr>
            <a:r>
              <a:rPr b="0" i="0" lang="en-US" sz="2185" u="none" cap="none" strike="noStrike">
                <a:solidFill>
                  <a:srgbClr val="0792A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g2e9a002c52b_0_31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2185"/>
              <a:buFont typeface="Lato"/>
              <a:buNone/>
            </a:pPr>
            <a:r>
              <a:rPr b="0" i="0" lang="en-US" sz="2185" u="none" cap="none" strike="noStrike">
                <a:solidFill>
                  <a:srgbClr val="0792A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g2e9a002c52b_0_31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2185"/>
              <a:buFont typeface="Lato"/>
              <a:buNone/>
            </a:pPr>
            <a:r>
              <a:rPr b="0" i="0" lang="en-US" sz="2185" u="none" cap="none" strike="noStrike">
                <a:solidFill>
                  <a:srgbClr val="0792A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g2e9a002c52b_0_31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2185"/>
              <a:buFont typeface="Lato"/>
              <a:buNone/>
            </a:pPr>
            <a:r>
              <a:rPr b="0" i="0" lang="en-US" sz="2185" u="none" cap="none" strike="noStrike">
                <a:solidFill>
                  <a:srgbClr val="0792A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g2e9a002c52b_0_31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2185"/>
              <a:buFont typeface="Lato"/>
              <a:buNone/>
            </a:pPr>
            <a:r>
              <a:rPr b="0" i="0" lang="en-US" sz="2185" u="none" cap="none" strike="noStrike">
                <a:solidFill>
                  <a:srgbClr val="0792A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g2e9a002c52b_0_31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2185"/>
              <a:buFont typeface="Lato"/>
              <a:buNone/>
            </a:pPr>
            <a:r>
              <a:rPr b="0" i="0" lang="en-US" sz="2185" u="none" cap="none" strike="noStrike">
                <a:solidFill>
                  <a:srgbClr val="0792A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g2e9a002c52b_0_31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g2e9a002c52b_0_31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g2e9a002c52b_0_31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g2e9a002c52b_0_31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g2e9a002c52b_0_31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g2e9a002c52b_0_31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g2e9a002c52b_0_31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g2e9a002c52b_0_31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g2e9a002c52b_0_31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g2e9a002c52b_0_31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792A7"/>
              </a:buClr>
              <a:buSzPts val="1820"/>
              <a:buFont typeface="Lato"/>
              <a:buNone/>
            </a:pPr>
            <a:r>
              <a:rPr b="0" i="0" lang="en-US" sz="1820" u="none" cap="none" strike="noStrike">
                <a:solidFill>
                  <a:srgbClr val="0792A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g2e9a002c52b_0_319"/>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4" name="Google Shape;374;g2e9a002c52b_0_319"/>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5" name="Google Shape;375;g2e9a002c52b_0_319"/>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6" name="Google Shape;376;g2e9a002c52b_0_319"/>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7" name="Google Shape;377;g2e9a002c52b_0_319"/>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8" name="Google Shape;378;g2e9a002c52b_0_319"/>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9" name="Google Shape;379;g2e9a002c52b_0_319"/>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0" name="Google Shape;380;g2e9a002c52b_0_319"/>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1" name="Google Shape;381;g2e9a002c52b_0_319"/>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2" name="Google Shape;382;g2e9a002c52b_0_319"/>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3" name="Google Shape;383;g2e9a002c52b_0_319"/>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4" name="Google Shape;384;g2e9a002c52b_0_319"/>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5" name="Google Shape;385;g2e9a002c52b_0_319"/>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6" name="Google Shape;386;g2e9a002c52b_0_319"/>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7" name="Google Shape;387;g2e9a002c52b_0_319"/>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8" name="Google Shape;388;g2e9a002c52b_0_319"/>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9" name="Google Shape;389;g2e9a002c52b_0_319"/>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0" name="Google Shape;390;g2e9a002c52b_0_319"/>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1" name="Google Shape;391;g2e9a002c52b_0_319"/>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2" name="Google Shape;392;g2e9a002c52b_0_319"/>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3" name="Google Shape;393;g2e9a002c52b_0_319"/>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4" name="Google Shape;394;g2e9a002c52b_0_319"/>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5" name="Google Shape;395;g2e9a002c52b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e9a002c52b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2e9a002c52b_0_31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8" name="Google Shape;398;g2e9a002c52b_0_31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9" name="Google Shape;399;g2e9a002c52b_0_319"/>
          <p:cNvSpPr/>
          <p:nvPr/>
        </p:nvSpPr>
        <p:spPr>
          <a:xfrm>
            <a:off x="16067508" y="6365379"/>
            <a:ext cx="2260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e9a002c52b_0_319"/>
          <p:cNvSpPr/>
          <p:nvPr/>
        </p:nvSpPr>
        <p:spPr>
          <a:xfrm>
            <a:off x="16067508" y="6343650"/>
            <a:ext cx="246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34.574</a:t>
            </a:r>
            <a:endParaRPr b="0" i="0" sz="4800" u="none" cap="none" strike="noStrike">
              <a:solidFill>
                <a:schemeClr val="dk1"/>
              </a:solidFill>
              <a:latin typeface="Calibri"/>
              <a:ea typeface="Calibri"/>
              <a:cs typeface="Calibri"/>
              <a:sym typeface="Calibri"/>
            </a:endParaRPr>
          </a:p>
        </p:txBody>
      </p:sp>
      <p:sp>
        <p:nvSpPr>
          <p:cNvPr id="401" name="Google Shape;401;g2e9a002c52b_0_319"/>
          <p:cNvSpPr/>
          <p:nvPr/>
        </p:nvSpPr>
        <p:spPr>
          <a:xfrm>
            <a:off x="16747043" y="70802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02" name="Google Shape;402;g2e9a002c52b_0_319"/>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e9a002c52b_0_319"/>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e9a002c52b_0_319"/>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Treasure Found</a:t>
            </a:r>
            <a:endParaRPr b="0" i="0" sz="4800" u="none" cap="none" strike="noStrike">
              <a:solidFill>
                <a:schemeClr val="dk1"/>
              </a:solidFill>
              <a:latin typeface="Calibri"/>
              <a:ea typeface="Calibri"/>
              <a:cs typeface="Calibri"/>
              <a:sym typeface="Calibri"/>
            </a:endParaRPr>
          </a:p>
        </p:txBody>
      </p:sp>
      <p:sp>
        <p:nvSpPr>
          <p:cNvPr id="405" name="Google Shape;405;g2e9a002c52b_0_319"/>
          <p:cNvSpPr/>
          <p:nvPr/>
        </p:nvSpPr>
        <p:spPr>
          <a:xfrm>
            <a:off x="13192716"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g2e9a002c52b_0_319"/>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e9a002c52b_0_319"/>
          <p:cNvSpPr/>
          <p:nvPr/>
        </p:nvSpPr>
        <p:spPr>
          <a:xfrm>
            <a:off x="3251606"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e9a002c52b_0_319"/>
          <p:cNvSpPr/>
          <p:nvPr/>
        </p:nvSpPr>
        <p:spPr>
          <a:xfrm>
            <a:off x="3149994"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Spellcasting</a:t>
            </a:r>
            <a:endParaRPr b="0" i="0" sz="4800" u="none" cap="none" strike="noStrike">
              <a:solidFill>
                <a:schemeClr val="dk1"/>
              </a:solidFill>
              <a:latin typeface="Calibri"/>
              <a:ea typeface="Calibri"/>
              <a:cs typeface="Calibri"/>
              <a:sym typeface="Calibri"/>
            </a:endParaRPr>
          </a:p>
        </p:txBody>
      </p:sp>
      <p:sp>
        <p:nvSpPr>
          <p:cNvPr id="409" name="Google Shape;409;g2e9a002c52b_0_319"/>
          <p:cNvSpPr/>
          <p:nvPr/>
        </p:nvSpPr>
        <p:spPr>
          <a:xfrm>
            <a:off x="3183865"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14" name="Shape 414"/>
        <p:cNvGrpSpPr/>
        <p:nvPr/>
      </p:nvGrpSpPr>
      <p:grpSpPr>
        <a:xfrm>
          <a:off x="0" y="0"/>
          <a:ext cx="0" cy="0"/>
          <a:chOff x="0" y="0"/>
          <a:chExt cx="0" cy="0"/>
        </a:xfrm>
      </p:grpSpPr>
      <p:pic>
        <p:nvPicPr>
          <p:cNvPr descr=" " id="415" name="Google Shape;415;g2e9a002c52b_0_385"/>
          <p:cNvPicPr preferRelativeResize="0"/>
          <p:nvPr/>
        </p:nvPicPr>
        <p:blipFill rotWithShape="1">
          <a:blip r:embed="rId3">
            <a:alphaModFix/>
          </a:blip>
          <a:srcRect b="0" l="0" r="0" t="0"/>
          <a:stretch/>
        </p:blipFill>
        <p:spPr>
          <a:xfrm>
            <a:off x="9702478" y="5631284"/>
            <a:ext cx="8236127" cy="7542833"/>
          </a:xfrm>
          <a:prstGeom prst="rect">
            <a:avLst/>
          </a:prstGeom>
          <a:noFill/>
          <a:ln>
            <a:noFill/>
          </a:ln>
        </p:spPr>
      </p:pic>
      <p:pic>
        <p:nvPicPr>
          <p:cNvPr descr=" " id="416" name="Google Shape;416;g2e9a002c52b_0_385"/>
          <p:cNvPicPr preferRelativeResize="0"/>
          <p:nvPr/>
        </p:nvPicPr>
        <p:blipFill rotWithShape="1">
          <a:blip r:embed="rId4">
            <a:alphaModFix/>
          </a:blip>
          <a:srcRect b="0" l="0" r="0" t="0"/>
          <a:stretch/>
        </p:blipFill>
        <p:spPr>
          <a:xfrm>
            <a:off x="12923927" y="4660900"/>
            <a:ext cx="6979460" cy="5397128"/>
          </a:xfrm>
          <a:prstGeom prst="rect">
            <a:avLst/>
          </a:prstGeom>
          <a:noFill/>
          <a:ln>
            <a:noFill/>
          </a:ln>
        </p:spPr>
      </p:pic>
      <p:sp>
        <p:nvSpPr>
          <p:cNvPr id="417" name="Google Shape;417;g2e9a002c52b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2e9a002c52b_0_3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9" name="Google Shape;419;g2e9a002c52b_0_385"/>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e9a002c52b_0_385"/>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e9a002c52b_0_385"/>
          <p:cNvSpPr/>
          <p:nvPr/>
        </p:nvSpPr>
        <p:spPr>
          <a:xfrm>
            <a:off x="13450981" y="68707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22" name="Google Shape;422;g2e9a002c52b_0_385"/>
          <p:cNvSpPr/>
          <p:nvPr/>
        </p:nvSpPr>
        <p:spPr>
          <a:xfrm>
            <a:off x="13450981" y="7810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3" name="Google Shape;423;g2e9a002c52b_0_38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4" name="Google Shape;424;g2e9a002c52b_0_38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5" name="Google Shape;425;g2e9a002c52b_0_385"/>
          <p:cNvSpPr/>
          <p:nvPr/>
        </p:nvSpPr>
        <p:spPr>
          <a:xfrm>
            <a:off x="13374772" y="3683000"/>
            <a:ext cx="10690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30" name="Shape 430"/>
        <p:cNvGrpSpPr/>
        <p:nvPr/>
      </p:nvGrpSpPr>
      <p:grpSpPr>
        <a:xfrm>
          <a:off x="0" y="0"/>
          <a:ext cx="0" cy="0"/>
          <a:chOff x="0" y="0"/>
          <a:chExt cx="0" cy="0"/>
        </a:xfrm>
      </p:grpSpPr>
      <p:pic>
        <p:nvPicPr>
          <p:cNvPr descr=" " id="431" name="Google Shape;431;g2e9a002c52b_0_400"/>
          <p:cNvPicPr preferRelativeResize="0"/>
          <p:nvPr/>
        </p:nvPicPr>
        <p:blipFill rotWithShape="1">
          <a:blip r:embed="rId3">
            <a:alphaModFix/>
          </a:blip>
          <a:srcRect b="0" l="0" r="0" t="0"/>
          <a:stretch/>
        </p:blipFill>
        <p:spPr>
          <a:xfrm>
            <a:off x="603327" y="8305750"/>
            <a:ext cx="4955277" cy="4954662"/>
          </a:xfrm>
          <a:prstGeom prst="rect">
            <a:avLst/>
          </a:prstGeom>
          <a:noFill/>
          <a:ln>
            <a:noFill/>
          </a:ln>
        </p:spPr>
      </p:pic>
      <p:pic>
        <p:nvPicPr>
          <p:cNvPr descr=" " id="432" name="Google Shape;432;g2e9a002c52b_0_400"/>
          <p:cNvPicPr preferRelativeResize="0"/>
          <p:nvPr/>
        </p:nvPicPr>
        <p:blipFill rotWithShape="1">
          <a:blip r:embed="rId4">
            <a:alphaModFix/>
          </a:blip>
          <a:srcRect b="0" l="0" r="0" t="0"/>
          <a:stretch/>
        </p:blipFill>
        <p:spPr>
          <a:xfrm>
            <a:off x="2178645" y="5181600"/>
            <a:ext cx="4318822" cy="5947966"/>
          </a:xfrm>
          <a:prstGeom prst="rect">
            <a:avLst/>
          </a:prstGeom>
          <a:noFill/>
          <a:ln>
            <a:noFill/>
          </a:ln>
        </p:spPr>
      </p:pic>
      <p:sp>
        <p:nvSpPr>
          <p:cNvPr id="433" name="Google Shape;433;g2e9a002c52b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e9a002c52b_0_4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g2e9a002c52b_0_400"/>
          <p:cNvSpPr/>
          <p:nvPr/>
        </p:nvSpPr>
        <p:spPr>
          <a:xfrm>
            <a:off x="2946768" y="51816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e9a002c52b_0_400"/>
          <p:cNvSpPr/>
          <p:nvPr/>
        </p:nvSpPr>
        <p:spPr>
          <a:xfrm>
            <a:off x="2946768" y="51816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e9a002c52b_0_400"/>
          <p:cNvSpPr/>
          <p:nvPr/>
        </p:nvSpPr>
        <p:spPr>
          <a:xfrm>
            <a:off x="2946768" y="51816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An mobile app</a:t>
            </a:r>
            <a:endParaRPr b="0" i="0" sz="4800" u="none" cap="none" strike="noStrike">
              <a:solidFill>
                <a:schemeClr val="dk1"/>
              </a:solidFill>
              <a:latin typeface="Calibri"/>
              <a:ea typeface="Calibri"/>
              <a:cs typeface="Calibri"/>
              <a:sym typeface="Calibri"/>
            </a:endParaRPr>
          </a:p>
        </p:txBody>
      </p:sp>
      <p:sp>
        <p:nvSpPr>
          <p:cNvPr id="438" name="Google Shape;438;g2e9a002c52b_0_400"/>
          <p:cNvSpPr/>
          <p:nvPr/>
        </p:nvSpPr>
        <p:spPr>
          <a:xfrm>
            <a:off x="2946768" y="61214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2e9a002c52b_0_400"/>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2e9a002c52b_0_400"/>
          <p:cNvSpPr/>
          <p:nvPr/>
        </p:nvSpPr>
        <p:spPr>
          <a:xfrm>
            <a:off x="2895962" y="1854200"/>
            <a:ext cx="12900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2e9a002c52b_0_40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2" name="Google Shape;442;g2e9a002c52b_0_40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47" name="Shape 447"/>
        <p:cNvGrpSpPr/>
        <p:nvPr/>
      </p:nvGrpSpPr>
      <p:grpSpPr>
        <a:xfrm>
          <a:off x="0" y="0"/>
          <a:ext cx="0" cy="0"/>
          <a:chOff x="0" y="0"/>
          <a:chExt cx="0" cy="0"/>
        </a:xfrm>
      </p:grpSpPr>
      <p:pic>
        <p:nvPicPr>
          <p:cNvPr descr=" " id="448" name="Google Shape;448;g2e9a002c52b_0_416"/>
          <p:cNvPicPr preferRelativeResize="0"/>
          <p:nvPr/>
        </p:nvPicPr>
        <p:blipFill rotWithShape="1">
          <a:blip r:embed="rId3">
            <a:alphaModFix/>
          </a:blip>
          <a:srcRect b="0" l="0" r="0" t="0"/>
          <a:stretch/>
        </p:blipFill>
        <p:spPr>
          <a:xfrm>
            <a:off x="914514" y="2611636"/>
            <a:ext cx="8230629" cy="2705100"/>
          </a:xfrm>
          <a:prstGeom prst="rect">
            <a:avLst/>
          </a:prstGeom>
          <a:noFill/>
          <a:ln>
            <a:noFill/>
          </a:ln>
        </p:spPr>
      </p:pic>
      <p:pic>
        <p:nvPicPr>
          <p:cNvPr descr=" " id="449" name="Google Shape;449;g2e9a002c52b_0_416"/>
          <p:cNvPicPr preferRelativeResize="0"/>
          <p:nvPr/>
        </p:nvPicPr>
        <p:blipFill rotWithShape="1">
          <a:blip r:embed="rId4">
            <a:alphaModFix/>
          </a:blip>
          <a:srcRect b="0" l="0" r="0" t="0"/>
          <a:stretch/>
        </p:blipFill>
        <p:spPr>
          <a:xfrm>
            <a:off x="4135961" y="889000"/>
            <a:ext cx="6979461" cy="5397128"/>
          </a:xfrm>
          <a:prstGeom prst="rect">
            <a:avLst/>
          </a:prstGeom>
          <a:noFill/>
          <a:ln>
            <a:noFill/>
          </a:ln>
        </p:spPr>
      </p:pic>
      <p:sp>
        <p:nvSpPr>
          <p:cNvPr id="450" name="Google Shape;450;g2e9a002c52b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e9a002c52b_0_4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2e9a002c52b_0_416"/>
          <p:cNvSpPr/>
          <p:nvPr/>
        </p:nvSpPr>
        <p:spPr>
          <a:xfrm>
            <a:off x="16880410" y="26289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e9a002c52b_0_416"/>
          <p:cNvSpPr/>
          <p:nvPr/>
        </p:nvSpPr>
        <p:spPr>
          <a:xfrm>
            <a:off x="16880410" y="26289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e9a002c52b_0_416"/>
          <p:cNvSpPr/>
          <p:nvPr/>
        </p:nvSpPr>
        <p:spPr>
          <a:xfrm>
            <a:off x="16880410" y="26289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455" name="Google Shape;455;g2e9a002c52b_0_416"/>
          <p:cNvSpPr/>
          <p:nvPr/>
        </p:nvSpPr>
        <p:spPr>
          <a:xfrm>
            <a:off x="16880410" y="43053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6" name="Google Shape;456;g2e9a002c52b_0_416"/>
          <p:cNvSpPr/>
          <p:nvPr/>
        </p:nvSpPr>
        <p:spPr>
          <a:xfrm>
            <a:off x="825603" y="40640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7" name="Google Shape;457;g2e9a002c52b_0_416"/>
          <p:cNvSpPr/>
          <p:nvPr/>
        </p:nvSpPr>
        <p:spPr>
          <a:xfrm>
            <a:off x="16766096" y="6337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58" name="Google Shape;458;g2e9a002c52b_0_41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9" name="Google Shape;459;g2e9a002c52b_0_41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64" name="Shape 464"/>
        <p:cNvGrpSpPr/>
        <p:nvPr/>
      </p:nvGrpSpPr>
      <p:grpSpPr>
        <a:xfrm>
          <a:off x="0" y="0"/>
          <a:ext cx="0" cy="0"/>
          <a:chOff x="0" y="0"/>
          <a:chExt cx="0" cy="0"/>
        </a:xfrm>
      </p:grpSpPr>
      <p:pic>
        <p:nvPicPr>
          <p:cNvPr descr=" " id="465" name="Google Shape;465;g2e9a002c52b_0_43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6" name="Google Shape;466;g2e9a002c52b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e9a002c52b_0_43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72" name="Shape 472"/>
        <p:cNvGrpSpPr/>
        <p:nvPr/>
      </p:nvGrpSpPr>
      <p:grpSpPr>
        <a:xfrm>
          <a:off x="0" y="0"/>
          <a:ext cx="0" cy="0"/>
          <a:chOff x="0" y="0"/>
          <a:chExt cx="0" cy="0"/>
        </a:xfrm>
      </p:grpSpPr>
      <p:pic>
        <p:nvPicPr>
          <p:cNvPr descr=" " id="473" name="Google Shape;473;g2e9a002c52b_0_439"/>
          <p:cNvPicPr preferRelativeResize="0"/>
          <p:nvPr/>
        </p:nvPicPr>
        <p:blipFill rotWithShape="1">
          <a:blip r:embed="rId3">
            <a:alphaModFix/>
          </a:blip>
          <a:srcRect b="0" l="0" r="0" t="0"/>
          <a:stretch/>
        </p:blipFill>
        <p:spPr>
          <a:xfrm>
            <a:off x="603327" y="8305750"/>
            <a:ext cx="4955277" cy="4954662"/>
          </a:xfrm>
          <a:prstGeom prst="rect">
            <a:avLst/>
          </a:prstGeom>
          <a:noFill/>
          <a:ln>
            <a:noFill/>
          </a:ln>
        </p:spPr>
      </p:pic>
      <p:pic>
        <p:nvPicPr>
          <p:cNvPr descr=" " id="474" name="Google Shape;474;g2e9a002c52b_0_439"/>
          <p:cNvPicPr preferRelativeResize="0"/>
          <p:nvPr/>
        </p:nvPicPr>
        <p:blipFill rotWithShape="1">
          <a:blip r:embed="rId4">
            <a:alphaModFix/>
          </a:blip>
          <a:srcRect b="0" l="0" r="0" t="0"/>
          <a:stretch/>
        </p:blipFill>
        <p:spPr>
          <a:xfrm>
            <a:off x="2178645" y="5181600"/>
            <a:ext cx="4318822" cy="5947966"/>
          </a:xfrm>
          <a:prstGeom prst="rect">
            <a:avLst/>
          </a:prstGeom>
          <a:noFill/>
          <a:ln>
            <a:noFill/>
          </a:ln>
        </p:spPr>
      </p:pic>
      <p:sp>
        <p:nvSpPr>
          <p:cNvPr id="475" name="Google Shape;475;g2e9a002c52b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e9a002c52b_0_4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7" name="Google Shape;477;g2e9a002c52b_0_439"/>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478" name="Google Shape;478;g2e9a002c52b_0_439"/>
          <p:cNvSpPr/>
          <p:nvPr/>
        </p:nvSpPr>
        <p:spPr>
          <a:xfrm>
            <a:off x="2434471" y="1104900"/>
            <a:ext cx="195309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Fantasy Realm at a Glance</a:t>
            </a:r>
            <a:endParaRPr b="0" i="0" sz="8000" u="none" cap="none" strike="noStrike">
              <a:solidFill>
                <a:schemeClr val="dk1"/>
              </a:solidFill>
              <a:latin typeface="Calibri"/>
              <a:ea typeface="Calibri"/>
              <a:cs typeface="Calibri"/>
              <a:sym typeface="Calibri"/>
            </a:endParaRPr>
          </a:p>
        </p:txBody>
      </p:sp>
      <p:sp>
        <p:nvSpPr>
          <p:cNvPr id="479" name="Google Shape;479;g2e9a002c52b_0_439"/>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e9a002c52b_0_439"/>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e9a002c52b_0_439"/>
          <p:cNvSpPr/>
          <p:nvPr/>
        </p:nvSpPr>
        <p:spPr>
          <a:xfrm>
            <a:off x="1714714" y="34417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Forest</a:t>
            </a:r>
            <a:endParaRPr b="0" i="0" sz="4800" u="none" cap="none" strike="noStrike">
              <a:solidFill>
                <a:schemeClr val="dk1"/>
              </a:solidFill>
              <a:latin typeface="Calibri"/>
              <a:ea typeface="Calibri"/>
              <a:cs typeface="Calibri"/>
              <a:sym typeface="Calibri"/>
            </a:endParaRPr>
          </a:p>
        </p:txBody>
      </p:sp>
      <p:sp>
        <p:nvSpPr>
          <p:cNvPr id="482" name="Google Shape;482;g2e9a002c52b_0_439"/>
          <p:cNvSpPr/>
          <p:nvPr/>
        </p:nvSpPr>
        <p:spPr>
          <a:xfrm>
            <a:off x="1714714" y="4279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83" name="Google Shape;483;g2e9a002c52b_0_439"/>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e9a002c52b_0_439"/>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e9a002c52b_0_439"/>
          <p:cNvSpPr/>
          <p:nvPr/>
        </p:nvSpPr>
        <p:spPr>
          <a:xfrm>
            <a:off x="1714714" y="6604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Caves</a:t>
            </a:r>
            <a:endParaRPr b="0" i="0" sz="4800" u="none" cap="none" strike="noStrike">
              <a:solidFill>
                <a:schemeClr val="dk1"/>
              </a:solidFill>
              <a:latin typeface="Calibri"/>
              <a:ea typeface="Calibri"/>
              <a:cs typeface="Calibri"/>
              <a:sym typeface="Calibri"/>
            </a:endParaRPr>
          </a:p>
        </p:txBody>
      </p:sp>
      <p:sp>
        <p:nvSpPr>
          <p:cNvPr id="486" name="Google Shape;486;g2e9a002c52b_0_439"/>
          <p:cNvSpPr/>
          <p:nvPr/>
        </p:nvSpPr>
        <p:spPr>
          <a:xfrm>
            <a:off x="1714714" y="7442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87" name="Google Shape;487;g2e9a002c52b_0_439"/>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e9a002c52b_0_439"/>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e9a002c52b_0_439"/>
          <p:cNvSpPr/>
          <p:nvPr/>
        </p:nvSpPr>
        <p:spPr>
          <a:xfrm>
            <a:off x="1714714" y="97663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Lair</a:t>
            </a:r>
            <a:endParaRPr b="0" i="0" sz="4800" u="none" cap="none" strike="noStrike">
              <a:solidFill>
                <a:schemeClr val="dk1"/>
              </a:solidFill>
              <a:latin typeface="Calibri"/>
              <a:ea typeface="Calibri"/>
              <a:cs typeface="Calibri"/>
              <a:sym typeface="Calibri"/>
            </a:endParaRPr>
          </a:p>
        </p:txBody>
      </p:sp>
      <p:sp>
        <p:nvSpPr>
          <p:cNvPr id="490" name="Google Shape;490;g2e9a002c52b_0_439"/>
          <p:cNvSpPr/>
          <p:nvPr/>
        </p:nvSpPr>
        <p:spPr>
          <a:xfrm>
            <a:off x="1714714" y="106045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7" name="Shape 27"/>
        <p:cNvGrpSpPr/>
        <p:nvPr/>
      </p:nvGrpSpPr>
      <p:grpSpPr>
        <a:xfrm>
          <a:off x="0" y="0"/>
          <a:ext cx="0" cy="0"/>
          <a:chOff x="0" y="0"/>
          <a:chExt cx="0" cy="0"/>
        </a:xfrm>
      </p:grpSpPr>
      <p:sp>
        <p:nvSpPr>
          <p:cNvPr id="28" name="Google Shape;28;g2e9a002c52b_0_11"/>
          <p:cNvSpPr/>
          <p:nvPr/>
        </p:nvSpPr>
        <p:spPr>
          <a:xfrm>
            <a:off x="15127591" y="6502400"/>
            <a:ext cx="6604800" cy="6603900"/>
          </a:xfrm>
          <a:prstGeom prst="ellipse">
            <a:avLst/>
          </a:prstGeom>
          <a:solidFill>
            <a:srgbClr val="CBE3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e9a002c52b_0_11"/>
          <p:cNvPicPr preferRelativeResize="0"/>
          <p:nvPr/>
        </p:nvPicPr>
        <p:blipFill rotWithShape="1">
          <a:blip r:embed="rId3">
            <a:alphaModFix/>
          </a:blip>
          <a:srcRect b="0" l="0" r="0" t="0"/>
          <a:stretch/>
        </p:blipFill>
        <p:spPr>
          <a:xfrm>
            <a:off x="14340092" y="6832600"/>
            <a:ext cx="8179822" cy="5943600"/>
          </a:xfrm>
          <a:prstGeom prst="rect">
            <a:avLst/>
          </a:prstGeom>
          <a:noFill/>
          <a:ln>
            <a:noFill/>
          </a:ln>
        </p:spPr>
      </p:pic>
      <p:sp>
        <p:nvSpPr>
          <p:cNvPr id="30" name="Google Shape;30;g2e9a002c52b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e9a002c52b_0_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 name="Google Shape;32;g2e9a002c52b_0_11"/>
          <p:cNvSpPr/>
          <p:nvPr/>
        </p:nvSpPr>
        <p:spPr>
          <a:xfrm>
            <a:off x="7819944" y="4394200"/>
            <a:ext cx="87471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Bungee"/>
              <a:buNone/>
            </a:pPr>
            <a:r>
              <a:rPr b="0" i="0" lang="en-US" sz="12800" u="none" cap="none" strike="noStrike">
                <a:solidFill>
                  <a:srgbClr val="272727"/>
                </a:solidFill>
                <a:latin typeface="Bungee"/>
                <a:ea typeface="Bungee"/>
                <a:cs typeface="Bungee"/>
                <a:sym typeface="Bungee"/>
              </a:rPr>
              <a:t>Welcome</a:t>
            </a:r>
            <a:endParaRPr b="0" i="0" sz="12800" u="none" cap="none" strike="noStrike">
              <a:solidFill>
                <a:schemeClr val="dk1"/>
              </a:solidFill>
              <a:latin typeface="Calibri"/>
              <a:ea typeface="Calibri"/>
              <a:cs typeface="Calibri"/>
              <a:sym typeface="Calibri"/>
            </a:endParaRPr>
          </a:p>
        </p:txBody>
      </p:sp>
      <p:sp>
        <p:nvSpPr>
          <p:cNvPr id="33" name="Google Shape;33;g2e9a002c52b_0_11"/>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495" name="Shape 495"/>
        <p:cNvGrpSpPr/>
        <p:nvPr/>
      </p:nvGrpSpPr>
      <p:grpSpPr>
        <a:xfrm>
          <a:off x="0" y="0"/>
          <a:ext cx="0" cy="0"/>
          <a:chOff x="0" y="0"/>
          <a:chExt cx="0" cy="0"/>
        </a:xfrm>
      </p:grpSpPr>
      <p:pic>
        <p:nvPicPr>
          <p:cNvPr descr=" " id="496" name="Google Shape;496;g2e9a002c52b_0_461"/>
          <p:cNvPicPr preferRelativeResize="0"/>
          <p:nvPr/>
        </p:nvPicPr>
        <p:blipFill rotWithShape="1">
          <a:blip r:embed="rId3">
            <a:alphaModFix/>
          </a:blip>
          <a:srcRect b="0" l="0" r="0" t="0"/>
          <a:stretch/>
        </p:blipFill>
        <p:spPr>
          <a:xfrm>
            <a:off x="914514" y="2611636"/>
            <a:ext cx="8230629" cy="2705100"/>
          </a:xfrm>
          <a:prstGeom prst="rect">
            <a:avLst/>
          </a:prstGeom>
          <a:noFill/>
          <a:ln>
            <a:noFill/>
          </a:ln>
        </p:spPr>
      </p:pic>
      <p:pic>
        <p:nvPicPr>
          <p:cNvPr descr=" " id="497" name="Google Shape;497;g2e9a002c52b_0_461"/>
          <p:cNvPicPr preferRelativeResize="0"/>
          <p:nvPr/>
        </p:nvPicPr>
        <p:blipFill rotWithShape="1">
          <a:blip r:embed="rId4">
            <a:alphaModFix/>
          </a:blip>
          <a:srcRect b="0" l="0" r="0" t="0"/>
          <a:stretch/>
        </p:blipFill>
        <p:spPr>
          <a:xfrm>
            <a:off x="4135961" y="889000"/>
            <a:ext cx="6979461" cy="5397128"/>
          </a:xfrm>
          <a:prstGeom prst="rect">
            <a:avLst/>
          </a:prstGeom>
          <a:noFill/>
          <a:ln>
            <a:noFill/>
          </a:ln>
        </p:spPr>
      </p:pic>
      <p:sp>
        <p:nvSpPr>
          <p:cNvPr id="498" name="Google Shape;498;g2e9a002c52b_0_4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g2e9a002c52b_0_46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0" name="Google Shape;500;g2e9a002c52b_0_461"/>
          <p:cNvSpPr/>
          <p:nvPr/>
        </p:nvSpPr>
        <p:spPr>
          <a:xfrm>
            <a:off x="6054423" y="11049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The Timeline</a:t>
            </a:r>
            <a:endParaRPr b="0" i="0" sz="8000" u="none" cap="none" strike="noStrike">
              <a:solidFill>
                <a:schemeClr val="dk1"/>
              </a:solidFill>
              <a:latin typeface="Calibri"/>
              <a:ea typeface="Calibri"/>
              <a:cs typeface="Calibri"/>
              <a:sym typeface="Calibri"/>
            </a:endParaRPr>
          </a:p>
        </p:txBody>
      </p:sp>
      <p:sp>
        <p:nvSpPr>
          <p:cNvPr id="501" name="Google Shape;501;g2e9a002c52b_0_461"/>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e9a002c52b_0_461"/>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g2e9a002c52b_0_461"/>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04" name="Google Shape;504;g2e9a002c52b_0_461"/>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05" name="Google Shape;505;g2e9a002c52b_0_461"/>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06" name="Google Shape;506;g2e9a002c52b_0_461"/>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07" name="Google Shape;507;g2e9a002c52b_0_461"/>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08" name="Google Shape;508;g2e9a002c52b_0_461"/>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e9a002c52b_0_461"/>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e9a002c52b_0_461"/>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War</a:t>
            </a:r>
            <a:endParaRPr b="0" i="0" sz="3600" u="none" cap="none" strike="noStrike">
              <a:solidFill>
                <a:schemeClr val="dk1"/>
              </a:solidFill>
              <a:latin typeface="Calibri"/>
              <a:ea typeface="Calibri"/>
              <a:cs typeface="Calibri"/>
              <a:sym typeface="Calibri"/>
            </a:endParaRPr>
          </a:p>
        </p:txBody>
      </p:sp>
      <p:sp>
        <p:nvSpPr>
          <p:cNvPr id="511" name="Google Shape;511;g2e9a002c52b_0_461"/>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12" name="Google Shape;512;g2e9a002c52b_0_461"/>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e9a002c52b_0_461"/>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e9a002c52b_0_461"/>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Transformation</a:t>
            </a:r>
            <a:endParaRPr b="0" i="0" sz="3600" u="none" cap="none" strike="noStrike">
              <a:solidFill>
                <a:schemeClr val="dk1"/>
              </a:solidFill>
              <a:latin typeface="Calibri"/>
              <a:ea typeface="Calibri"/>
              <a:cs typeface="Calibri"/>
              <a:sym typeface="Calibri"/>
            </a:endParaRPr>
          </a:p>
        </p:txBody>
      </p:sp>
      <p:sp>
        <p:nvSpPr>
          <p:cNvPr id="515" name="Google Shape;515;g2e9a002c52b_0_461"/>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16" name="Google Shape;516;g2e9a002c52b_0_461"/>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e9a002c52b_0_461"/>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e9a002c52b_0_461"/>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Rise</a:t>
            </a:r>
            <a:endParaRPr b="0" i="0" sz="3600" u="none" cap="none" strike="noStrike">
              <a:solidFill>
                <a:schemeClr val="dk1"/>
              </a:solidFill>
              <a:latin typeface="Calibri"/>
              <a:ea typeface="Calibri"/>
              <a:cs typeface="Calibri"/>
              <a:sym typeface="Calibri"/>
            </a:endParaRPr>
          </a:p>
        </p:txBody>
      </p:sp>
      <p:sp>
        <p:nvSpPr>
          <p:cNvPr id="519" name="Google Shape;519;g2e9a002c52b_0_461"/>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20" name="Google Shape;520;g2e9a002c52b_0_461"/>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e9a002c52b_0_461"/>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e9a002c52b_0_461"/>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Invasion</a:t>
            </a:r>
            <a:endParaRPr b="0" i="0" sz="3600" u="none" cap="none" strike="noStrike">
              <a:solidFill>
                <a:schemeClr val="dk1"/>
              </a:solidFill>
              <a:latin typeface="Calibri"/>
              <a:ea typeface="Calibri"/>
              <a:cs typeface="Calibri"/>
              <a:sym typeface="Calibri"/>
            </a:endParaRPr>
          </a:p>
        </p:txBody>
      </p:sp>
      <p:sp>
        <p:nvSpPr>
          <p:cNvPr id="523" name="Google Shape;523;g2e9a002c52b_0_461"/>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24" name="Google Shape;524;g2e9a002c52b_0_461"/>
          <p:cNvSpPr/>
          <p:nvPr/>
        </p:nvSpPr>
        <p:spPr>
          <a:xfrm rot="-5400000">
            <a:off x="718036" y="8453971"/>
            <a:ext cx="141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ungee"/>
              <a:buNone/>
            </a:pPr>
            <a:r>
              <a:rPr b="0" i="0" lang="en-US" sz="3600" u="none" cap="none" strike="noStrike">
                <a:solidFill>
                  <a:srgbClr val="000000"/>
                </a:solidFill>
                <a:latin typeface="Bungee"/>
                <a:ea typeface="Bungee"/>
                <a:cs typeface="Bungee"/>
                <a:sym typeface="Bungee"/>
              </a:rPr>
              <a:t>2020</a:t>
            </a:r>
            <a:endParaRPr b="0" i="0" sz="3600" u="none" cap="none" strike="noStrike">
              <a:solidFill>
                <a:schemeClr val="dk1"/>
              </a:solidFill>
              <a:latin typeface="Calibri"/>
              <a:ea typeface="Calibri"/>
              <a:cs typeface="Calibri"/>
              <a:sym typeface="Calibri"/>
            </a:endParaRPr>
          </a:p>
        </p:txBody>
      </p:sp>
      <p:sp>
        <p:nvSpPr>
          <p:cNvPr id="525" name="Google Shape;525;g2e9a002c52b_0_461"/>
          <p:cNvSpPr/>
          <p:nvPr/>
        </p:nvSpPr>
        <p:spPr>
          <a:xfrm rot="-5400000">
            <a:off x="12054201" y="8472486"/>
            <a:ext cx="1371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ungee"/>
              <a:buNone/>
            </a:pPr>
            <a:r>
              <a:rPr b="0" i="0" lang="en-US" sz="3600" u="none" cap="none" strike="noStrike">
                <a:solidFill>
                  <a:srgbClr val="000000"/>
                </a:solidFill>
                <a:latin typeface="Bungee"/>
                <a:ea typeface="Bungee"/>
                <a:cs typeface="Bungee"/>
                <a:sym typeface="Bungee"/>
              </a:rPr>
              <a:t>2022</a:t>
            </a:r>
            <a:endParaRPr b="0" i="0" sz="3600" u="none" cap="none" strike="noStrike">
              <a:solidFill>
                <a:schemeClr val="dk1"/>
              </a:solidFill>
              <a:latin typeface="Calibri"/>
              <a:ea typeface="Calibri"/>
              <a:cs typeface="Calibri"/>
              <a:sym typeface="Calibri"/>
            </a:endParaRPr>
          </a:p>
        </p:txBody>
      </p:sp>
      <p:sp>
        <p:nvSpPr>
          <p:cNvPr id="526" name="Google Shape;526;g2e9a002c52b_0_461"/>
          <p:cNvSpPr/>
          <p:nvPr/>
        </p:nvSpPr>
        <p:spPr>
          <a:xfrm rot="-5400000">
            <a:off x="6389341" y="6548075"/>
            <a:ext cx="1346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ungee"/>
              <a:buNone/>
            </a:pPr>
            <a:r>
              <a:rPr b="0" i="0" lang="en-US" sz="3600" u="none" cap="none" strike="noStrike">
                <a:solidFill>
                  <a:srgbClr val="000000"/>
                </a:solidFill>
                <a:latin typeface="Bungee"/>
                <a:ea typeface="Bungee"/>
                <a:cs typeface="Bungee"/>
                <a:sym typeface="Bungee"/>
              </a:rPr>
              <a:t>2021</a:t>
            </a:r>
            <a:endParaRPr b="0" i="0" sz="3600" u="none" cap="none" strike="noStrike">
              <a:solidFill>
                <a:schemeClr val="dk1"/>
              </a:solidFill>
              <a:latin typeface="Calibri"/>
              <a:ea typeface="Calibri"/>
              <a:cs typeface="Calibri"/>
              <a:sym typeface="Calibri"/>
            </a:endParaRPr>
          </a:p>
        </p:txBody>
      </p:sp>
      <p:sp>
        <p:nvSpPr>
          <p:cNvPr id="527" name="Google Shape;527;g2e9a002c52b_0_461"/>
          <p:cNvSpPr/>
          <p:nvPr/>
        </p:nvSpPr>
        <p:spPr>
          <a:xfrm rot="-5400000">
            <a:off x="17706408" y="6542086"/>
            <a:ext cx="1371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ungee"/>
              <a:buNone/>
            </a:pPr>
            <a:r>
              <a:rPr b="0" i="0" lang="en-US" sz="3600" u="none" cap="none" strike="noStrike">
                <a:solidFill>
                  <a:srgbClr val="000000"/>
                </a:solidFill>
                <a:latin typeface="Bungee"/>
                <a:ea typeface="Bungee"/>
                <a:cs typeface="Bungee"/>
                <a:sym typeface="Bunge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32" name="Shape 532"/>
        <p:cNvGrpSpPr/>
        <p:nvPr/>
      </p:nvGrpSpPr>
      <p:grpSpPr>
        <a:xfrm>
          <a:off x="0" y="0"/>
          <a:ext cx="0" cy="0"/>
          <a:chOff x="0" y="0"/>
          <a:chExt cx="0" cy="0"/>
        </a:xfrm>
      </p:grpSpPr>
      <p:pic>
        <p:nvPicPr>
          <p:cNvPr descr=" " id="533" name="Google Shape;533;g2e9a002c52b_0_497"/>
          <p:cNvPicPr preferRelativeResize="0"/>
          <p:nvPr/>
        </p:nvPicPr>
        <p:blipFill rotWithShape="1">
          <a:blip r:embed="rId3">
            <a:alphaModFix/>
          </a:blip>
          <a:srcRect b="0" l="0" r="0" t="0"/>
          <a:stretch/>
        </p:blipFill>
        <p:spPr>
          <a:xfrm>
            <a:off x="15276047" y="5631284"/>
            <a:ext cx="8236127" cy="7542833"/>
          </a:xfrm>
          <a:prstGeom prst="rect">
            <a:avLst/>
          </a:prstGeom>
          <a:noFill/>
          <a:ln>
            <a:noFill/>
          </a:ln>
        </p:spPr>
      </p:pic>
      <p:pic>
        <p:nvPicPr>
          <p:cNvPr descr=" " id="534" name="Google Shape;534;g2e9a002c52b_0_497"/>
          <p:cNvPicPr preferRelativeResize="0"/>
          <p:nvPr/>
        </p:nvPicPr>
        <p:blipFill rotWithShape="1">
          <a:blip r:embed="rId4">
            <a:alphaModFix/>
          </a:blip>
          <a:srcRect b="0" l="0" r="0" t="0"/>
          <a:stretch/>
        </p:blipFill>
        <p:spPr>
          <a:xfrm>
            <a:off x="13311264" y="4660900"/>
            <a:ext cx="6979460" cy="5397128"/>
          </a:xfrm>
          <a:prstGeom prst="rect">
            <a:avLst/>
          </a:prstGeom>
          <a:noFill/>
          <a:ln>
            <a:noFill/>
          </a:ln>
        </p:spPr>
      </p:pic>
      <p:sp>
        <p:nvSpPr>
          <p:cNvPr id="535" name="Google Shape;535;g2e9a002c52b_0_4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e9a002c52b_0_4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7" name="Google Shape;537;g2e9a002c52b_0_497"/>
          <p:cNvSpPr/>
          <p:nvPr/>
        </p:nvSpPr>
        <p:spPr>
          <a:xfrm>
            <a:off x="9267925" y="7112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Our Team</a:t>
            </a:r>
            <a:endParaRPr b="0" i="0" sz="8000" u="none" cap="none" strike="noStrike">
              <a:solidFill>
                <a:schemeClr val="dk1"/>
              </a:solidFill>
              <a:latin typeface="Calibri"/>
              <a:ea typeface="Calibri"/>
              <a:cs typeface="Calibri"/>
              <a:sym typeface="Calibri"/>
            </a:endParaRPr>
          </a:p>
        </p:txBody>
      </p:sp>
      <p:sp>
        <p:nvSpPr>
          <p:cNvPr id="538" name="Google Shape;538;g2e9a002c52b_0_497"/>
          <p:cNvSpPr/>
          <p:nvPr/>
        </p:nvSpPr>
        <p:spPr>
          <a:xfrm>
            <a:off x="255301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e9a002c52b_0_497"/>
          <p:cNvPicPr preferRelativeResize="0"/>
          <p:nvPr/>
        </p:nvPicPr>
        <p:blipFill rotWithShape="1">
          <a:blip r:embed="rId6">
            <a:alphaModFix/>
          </a:blip>
          <a:srcRect b="0" l="0" r="0" t="0"/>
          <a:stretch/>
        </p:blipFill>
        <p:spPr>
          <a:xfrm>
            <a:off x="2553019" y="2997200"/>
            <a:ext cx="6096762" cy="6096000"/>
          </a:xfrm>
          <a:prstGeom prst="rect">
            <a:avLst/>
          </a:prstGeom>
          <a:noFill/>
          <a:ln>
            <a:noFill/>
          </a:ln>
        </p:spPr>
      </p:pic>
      <p:sp>
        <p:nvSpPr>
          <p:cNvPr id="540" name="Google Shape;540;g2e9a002c52b_0_497"/>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e9a002c52b_0_497"/>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e9a002c52b_0_497"/>
          <p:cNvSpPr/>
          <p:nvPr/>
        </p:nvSpPr>
        <p:spPr>
          <a:xfrm>
            <a:off x="245140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Eldruin</a:t>
            </a:r>
            <a:endParaRPr b="0" i="0" sz="4800" u="none" cap="none" strike="noStrike">
              <a:solidFill>
                <a:schemeClr val="dk1"/>
              </a:solidFill>
              <a:latin typeface="Calibri"/>
              <a:ea typeface="Calibri"/>
              <a:cs typeface="Calibri"/>
              <a:sym typeface="Calibri"/>
            </a:endParaRPr>
          </a:p>
        </p:txBody>
      </p:sp>
      <p:sp>
        <p:nvSpPr>
          <p:cNvPr id="543" name="Google Shape;543;g2e9a002c52b_0_497"/>
          <p:cNvSpPr/>
          <p:nvPr/>
        </p:nvSpPr>
        <p:spPr>
          <a:xfrm>
            <a:off x="248527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44" name="Google Shape;544;g2e9a002c52b_0_497"/>
          <p:cNvSpPr/>
          <p:nvPr/>
        </p:nvSpPr>
        <p:spPr>
          <a:xfrm>
            <a:off x="9513489" y="54356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e9a002c52b_0_497"/>
          <p:cNvPicPr preferRelativeResize="0"/>
          <p:nvPr/>
        </p:nvPicPr>
        <p:blipFill rotWithShape="1">
          <a:blip r:embed="rId7">
            <a:alphaModFix/>
          </a:blip>
          <a:srcRect b="0" l="0" r="0" t="0"/>
          <a:stretch/>
        </p:blipFill>
        <p:spPr>
          <a:xfrm>
            <a:off x="9513489" y="5435600"/>
            <a:ext cx="6096762" cy="6096000"/>
          </a:xfrm>
          <a:prstGeom prst="rect">
            <a:avLst/>
          </a:prstGeom>
          <a:noFill/>
          <a:ln>
            <a:noFill/>
          </a:ln>
        </p:spPr>
      </p:pic>
      <p:sp>
        <p:nvSpPr>
          <p:cNvPr id="546" name="Google Shape;546;g2e9a002c52b_0_497"/>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e9a002c52b_0_497"/>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e9a002c52b_0_497"/>
          <p:cNvSpPr/>
          <p:nvPr/>
        </p:nvSpPr>
        <p:spPr>
          <a:xfrm>
            <a:off x="9411876" y="11734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Elementalen</a:t>
            </a:r>
            <a:endParaRPr b="0" i="0" sz="4800" u="none" cap="none" strike="noStrike">
              <a:solidFill>
                <a:schemeClr val="dk1"/>
              </a:solidFill>
              <a:latin typeface="Calibri"/>
              <a:ea typeface="Calibri"/>
              <a:cs typeface="Calibri"/>
              <a:sym typeface="Calibri"/>
            </a:endParaRPr>
          </a:p>
        </p:txBody>
      </p:sp>
      <p:sp>
        <p:nvSpPr>
          <p:cNvPr id="549" name="Google Shape;549;g2e9a002c52b_0_497"/>
          <p:cNvSpPr/>
          <p:nvPr/>
        </p:nvSpPr>
        <p:spPr>
          <a:xfrm>
            <a:off x="9445747" y="12623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50" name="Google Shape;550;g2e9a002c52b_0_497"/>
          <p:cNvSpPr/>
          <p:nvPr/>
        </p:nvSpPr>
        <p:spPr>
          <a:xfrm>
            <a:off x="1647395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e9a002c52b_0_497"/>
          <p:cNvPicPr preferRelativeResize="0"/>
          <p:nvPr/>
        </p:nvPicPr>
        <p:blipFill rotWithShape="1">
          <a:blip r:embed="rId8">
            <a:alphaModFix/>
          </a:blip>
          <a:srcRect b="0" l="0" r="0" t="0"/>
          <a:stretch/>
        </p:blipFill>
        <p:spPr>
          <a:xfrm>
            <a:off x="16473959" y="2997200"/>
            <a:ext cx="6096762" cy="6096000"/>
          </a:xfrm>
          <a:prstGeom prst="rect">
            <a:avLst/>
          </a:prstGeom>
          <a:noFill/>
          <a:ln>
            <a:noFill/>
          </a:ln>
        </p:spPr>
      </p:pic>
      <p:sp>
        <p:nvSpPr>
          <p:cNvPr id="552" name="Google Shape;552;g2e9a002c52b_0_497"/>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e9a002c52b_0_497"/>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e9a002c52b_0_497"/>
          <p:cNvSpPr/>
          <p:nvPr/>
        </p:nvSpPr>
        <p:spPr>
          <a:xfrm>
            <a:off x="1637234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Lunaria</a:t>
            </a:r>
            <a:endParaRPr b="0" i="0" sz="4800" u="none" cap="none" strike="noStrike">
              <a:solidFill>
                <a:schemeClr val="dk1"/>
              </a:solidFill>
              <a:latin typeface="Calibri"/>
              <a:ea typeface="Calibri"/>
              <a:cs typeface="Calibri"/>
              <a:sym typeface="Calibri"/>
            </a:endParaRPr>
          </a:p>
        </p:txBody>
      </p:sp>
      <p:sp>
        <p:nvSpPr>
          <p:cNvPr id="555" name="Google Shape;555;g2e9a002c52b_0_497"/>
          <p:cNvSpPr/>
          <p:nvPr/>
        </p:nvSpPr>
        <p:spPr>
          <a:xfrm>
            <a:off x="1640621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560" name="Shape 560"/>
        <p:cNvGrpSpPr/>
        <p:nvPr/>
      </p:nvGrpSpPr>
      <p:grpSpPr>
        <a:xfrm>
          <a:off x="0" y="0"/>
          <a:ext cx="0" cy="0"/>
          <a:chOff x="0" y="0"/>
          <a:chExt cx="0" cy="0"/>
        </a:xfrm>
      </p:grpSpPr>
      <p:pic>
        <p:nvPicPr>
          <p:cNvPr descr=" " id="561" name="Google Shape;561;g2e9a002c52b_0_524"/>
          <p:cNvPicPr preferRelativeResize="0"/>
          <p:nvPr/>
        </p:nvPicPr>
        <p:blipFill rotWithShape="1">
          <a:blip r:embed="rId3">
            <a:alphaModFix/>
          </a:blip>
          <a:srcRect b="0" l="0" r="0" t="0"/>
          <a:stretch/>
        </p:blipFill>
        <p:spPr>
          <a:xfrm>
            <a:off x="914514" y="2611636"/>
            <a:ext cx="8230629" cy="2705100"/>
          </a:xfrm>
          <a:prstGeom prst="rect">
            <a:avLst/>
          </a:prstGeom>
          <a:noFill/>
          <a:ln>
            <a:noFill/>
          </a:ln>
        </p:spPr>
      </p:pic>
      <p:pic>
        <p:nvPicPr>
          <p:cNvPr descr=" " id="562" name="Google Shape;562;g2e9a002c52b_0_524"/>
          <p:cNvPicPr preferRelativeResize="0"/>
          <p:nvPr/>
        </p:nvPicPr>
        <p:blipFill rotWithShape="1">
          <a:blip r:embed="rId4">
            <a:alphaModFix/>
          </a:blip>
          <a:srcRect b="0" l="0" r="0" t="0"/>
          <a:stretch/>
        </p:blipFill>
        <p:spPr>
          <a:xfrm>
            <a:off x="4135961" y="889000"/>
            <a:ext cx="6979461" cy="5397128"/>
          </a:xfrm>
          <a:prstGeom prst="rect">
            <a:avLst/>
          </a:prstGeom>
          <a:noFill/>
          <a:ln>
            <a:noFill/>
          </a:ln>
        </p:spPr>
      </p:pic>
      <p:sp>
        <p:nvSpPr>
          <p:cNvPr id="563" name="Google Shape;563;g2e9a002c52b_0_5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g2e9a002c52b_0_5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65" name="Google Shape;565;g2e9a002c52b_0_524"/>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e9a002c52b_0_524"/>
          <p:cNvSpPr/>
          <p:nvPr/>
        </p:nvSpPr>
        <p:spPr>
          <a:xfrm>
            <a:off x="10618527" y="571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e9a002c52b_0_524"/>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568" name="Google Shape;568;g2e9a002c52b_0_524"/>
          <p:cNvSpPr/>
          <p:nvPr/>
        </p:nvSpPr>
        <p:spPr>
          <a:xfrm>
            <a:off x="10923365" y="2806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e9a002c52b_0_524"/>
          <p:cNvSpPr/>
          <p:nvPr/>
        </p:nvSpPr>
        <p:spPr>
          <a:xfrm>
            <a:off x="10847156" y="2806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Chloe Ng</a:t>
            </a:r>
            <a:endParaRPr b="0" i="0" sz="3600" u="none" cap="none" strike="noStrike">
              <a:solidFill>
                <a:schemeClr val="dk1"/>
              </a:solidFill>
              <a:latin typeface="Calibri"/>
              <a:ea typeface="Calibri"/>
              <a:cs typeface="Calibri"/>
              <a:sym typeface="Calibri"/>
            </a:endParaRPr>
          </a:p>
        </p:txBody>
      </p:sp>
      <p:sp>
        <p:nvSpPr>
          <p:cNvPr id="570" name="Google Shape;570;g2e9a002c52b_0_524"/>
          <p:cNvSpPr/>
          <p:nvPr/>
        </p:nvSpPr>
        <p:spPr>
          <a:xfrm>
            <a:off x="10855623" y="3454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571" name="Google Shape;571;g2e9a002c52b_0_524"/>
          <p:cNvSpPr/>
          <p:nvPr/>
        </p:nvSpPr>
        <p:spPr>
          <a:xfrm>
            <a:off x="203225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2e9a002c52b_0_524"/>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573" name="Google Shape;573;g2e9a002c52b_0_524"/>
          <p:cNvSpPr/>
          <p:nvPr/>
        </p:nvSpPr>
        <p:spPr>
          <a:xfrm>
            <a:off x="233709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e9a002c52b_0_524"/>
          <p:cNvSpPr/>
          <p:nvPr/>
        </p:nvSpPr>
        <p:spPr>
          <a:xfrm>
            <a:off x="2260883"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Lyrisa</a:t>
            </a:r>
            <a:endParaRPr b="0" i="0" sz="3600" u="none" cap="none" strike="noStrike">
              <a:solidFill>
                <a:schemeClr val="dk1"/>
              </a:solidFill>
              <a:latin typeface="Calibri"/>
              <a:ea typeface="Calibri"/>
              <a:cs typeface="Calibri"/>
              <a:sym typeface="Calibri"/>
            </a:endParaRPr>
          </a:p>
        </p:txBody>
      </p:sp>
      <p:sp>
        <p:nvSpPr>
          <p:cNvPr id="575" name="Google Shape;575;g2e9a002c52b_0_524"/>
          <p:cNvSpPr/>
          <p:nvPr/>
        </p:nvSpPr>
        <p:spPr>
          <a:xfrm>
            <a:off x="226935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576" name="Google Shape;576;g2e9a002c52b_0_524"/>
          <p:cNvSpPr/>
          <p:nvPr/>
        </p:nvSpPr>
        <p:spPr>
          <a:xfrm>
            <a:off x="6325391"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e9a002c52b_0_524"/>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578" name="Google Shape;578;g2e9a002c52b_0_524"/>
          <p:cNvSpPr/>
          <p:nvPr/>
        </p:nvSpPr>
        <p:spPr>
          <a:xfrm>
            <a:off x="6630229"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e9a002c52b_0_524"/>
          <p:cNvSpPr/>
          <p:nvPr/>
        </p:nvSpPr>
        <p:spPr>
          <a:xfrm>
            <a:off x="655401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Lucian</a:t>
            </a:r>
            <a:endParaRPr b="0" i="0" sz="3600" u="none" cap="none" strike="noStrike">
              <a:solidFill>
                <a:schemeClr val="dk1"/>
              </a:solidFill>
              <a:latin typeface="Calibri"/>
              <a:ea typeface="Calibri"/>
              <a:cs typeface="Calibri"/>
              <a:sym typeface="Calibri"/>
            </a:endParaRPr>
          </a:p>
        </p:txBody>
      </p:sp>
      <p:sp>
        <p:nvSpPr>
          <p:cNvPr id="580" name="Google Shape;580;g2e9a002c52b_0_524"/>
          <p:cNvSpPr/>
          <p:nvPr/>
        </p:nvSpPr>
        <p:spPr>
          <a:xfrm>
            <a:off x="656248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581" name="Google Shape;581;g2e9a002c52b_0_524"/>
          <p:cNvSpPr/>
          <p:nvPr/>
        </p:nvSpPr>
        <p:spPr>
          <a:xfrm>
            <a:off x="10618527"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e9a002c52b_0_524"/>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583" name="Google Shape;583;g2e9a002c52b_0_524"/>
          <p:cNvSpPr/>
          <p:nvPr/>
        </p:nvSpPr>
        <p:spPr>
          <a:xfrm>
            <a:off x="10923365"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e9a002c52b_0_524"/>
          <p:cNvSpPr/>
          <p:nvPr/>
        </p:nvSpPr>
        <p:spPr>
          <a:xfrm>
            <a:off x="10847156"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Elvina</a:t>
            </a:r>
            <a:endParaRPr b="0" i="0" sz="3600" u="none" cap="none" strike="noStrike">
              <a:solidFill>
                <a:schemeClr val="dk1"/>
              </a:solidFill>
              <a:latin typeface="Calibri"/>
              <a:ea typeface="Calibri"/>
              <a:cs typeface="Calibri"/>
              <a:sym typeface="Calibri"/>
            </a:endParaRPr>
          </a:p>
        </p:txBody>
      </p:sp>
      <p:sp>
        <p:nvSpPr>
          <p:cNvPr id="585" name="Google Shape;585;g2e9a002c52b_0_524"/>
          <p:cNvSpPr/>
          <p:nvPr/>
        </p:nvSpPr>
        <p:spPr>
          <a:xfrm>
            <a:off x="10855623"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586" name="Google Shape;586;g2e9a002c52b_0_524"/>
          <p:cNvSpPr/>
          <p:nvPr/>
        </p:nvSpPr>
        <p:spPr>
          <a:xfrm>
            <a:off x="1491166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2e9a002c52b_0_524"/>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588" name="Google Shape;588;g2e9a002c52b_0_524"/>
          <p:cNvSpPr/>
          <p:nvPr/>
        </p:nvSpPr>
        <p:spPr>
          <a:xfrm>
            <a:off x="1521650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e9a002c52b_0_524"/>
          <p:cNvSpPr/>
          <p:nvPr/>
        </p:nvSpPr>
        <p:spPr>
          <a:xfrm>
            <a:off x="15140292"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Seraphina</a:t>
            </a:r>
            <a:endParaRPr b="0" i="0" sz="3600" u="none" cap="none" strike="noStrike">
              <a:solidFill>
                <a:schemeClr val="dk1"/>
              </a:solidFill>
              <a:latin typeface="Calibri"/>
              <a:ea typeface="Calibri"/>
              <a:cs typeface="Calibri"/>
              <a:sym typeface="Calibri"/>
            </a:endParaRPr>
          </a:p>
        </p:txBody>
      </p:sp>
      <p:sp>
        <p:nvSpPr>
          <p:cNvPr id="590" name="Google Shape;590;g2e9a002c52b_0_524"/>
          <p:cNvSpPr/>
          <p:nvPr/>
        </p:nvSpPr>
        <p:spPr>
          <a:xfrm>
            <a:off x="1514876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591" name="Google Shape;591;g2e9a002c52b_0_524"/>
          <p:cNvSpPr/>
          <p:nvPr/>
        </p:nvSpPr>
        <p:spPr>
          <a:xfrm>
            <a:off x="19204800"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e9a002c52b_0_524"/>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593" name="Google Shape;593;g2e9a002c52b_0_524"/>
          <p:cNvSpPr/>
          <p:nvPr/>
        </p:nvSpPr>
        <p:spPr>
          <a:xfrm>
            <a:off x="19509638"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e9a002c52b_0_524"/>
          <p:cNvSpPr/>
          <p:nvPr/>
        </p:nvSpPr>
        <p:spPr>
          <a:xfrm>
            <a:off x="1943342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Kaelen</a:t>
            </a:r>
            <a:endParaRPr b="0" i="0" sz="3600" u="none" cap="none" strike="noStrike">
              <a:solidFill>
                <a:schemeClr val="dk1"/>
              </a:solidFill>
              <a:latin typeface="Calibri"/>
              <a:ea typeface="Calibri"/>
              <a:cs typeface="Calibri"/>
              <a:sym typeface="Calibri"/>
            </a:endParaRPr>
          </a:p>
        </p:txBody>
      </p:sp>
      <p:sp>
        <p:nvSpPr>
          <p:cNvPr id="595" name="Google Shape;595;g2e9a002c52b_0_524"/>
          <p:cNvSpPr/>
          <p:nvPr/>
        </p:nvSpPr>
        <p:spPr>
          <a:xfrm>
            <a:off x="1944189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596" name="Google Shape;596;g2e9a002c52b_0_524"/>
          <p:cNvSpPr/>
          <p:nvPr/>
        </p:nvSpPr>
        <p:spPr>
          <a:xfrm>
            <a:off x="4267733"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e9a002c52b_0_524"/>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598" name="Google Shape;598;g2e9a002c52b_0_524"/>
          <p:cNvSpPr/>
          <p:nvPr/>
        </p:nvSpPr>
        <p:spPr>
          <a:xfrm>
            <a:off x="4572572"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e9a002c52b_0_524"/>
          <p:cNvSpPr/>
          <p:nvPr/>
        </p:nvSpPr>
        <p:spPr>
          <a:xfrm>
            <a:off x="4496362"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Aurielle</a:t>
            </a:r>
            <a:endParaRPr b="0" i="0" sz="3600" u="none" cap="none" strike="noStrike">
              <a:solidFill>
                <a:schemeClr val="dk1"/>
              </a:solidFill>
              <a:latin typeface="Calibri"/>
              <a:ea typeface="Calibri"/>
              <a:cs typeface="Calibri"/>
              <a:sym typeface="Calibri"/>
            </a:endParaRPr>
          </a:p>
        </p:txBody>
      </p:sp>
      <p:sp>
        <p:nvSpPr>
          <p:cNvPr id="600" name="Google Shape;600;g2e9a002c52b_0_524"/>
          <p:cNvSpPr/>
          <p:nvPr/>
        </p:nvSpPr>
        <p:spPr>
          <a:xfrm>
            <a:off x="4504830"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01" name="Google Shape;601;g2e9a002c52b_0_524"/>
          <p:cNvSpPr/>
          <p:nvPr/>
        </p:nvSpPr>
        <p:spPr>
          <a:xfrm>
            <a:off x="17121740"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e9a002c52b_0_524"/>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03" name="Google Shape;603;g2e9a002c52b_0_524"/>
          <p:cNvSpPr/>
          <p:nvPr/>
        </p:nvSpPr>
        <p:spPr>
          <a:xfrm>
            <a:off x="17426578"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e9a002c52b_0_524"/>
          <p:cNvSpPr/>
          <p:nvPr/>
        </p:nvSpPr>
        <p:spPr>
          <a:xfrm>
            <a:off x="17350369"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Dariana</a:t>
            </a:r>
            <a:endParaRPr b="0" i="0" sz="3600" u="none" cap="none" strike="noStrike">
              <a:solidFill>
                <a:schemeClr val="dk1"/>
              </a:solidFill>
              <a:latin typeface="Calibri"/>
              <a:ea typeface="Calibri"/>
              <a:cs typeface="Calibri"/>
              <a:sym typeface="Calibri"/>
            </a:endParaRPr>
          </a:p>
        </p:txBody>
      </p:sp>
      <p:sp>
        <p:nvSpPr>
          <p:cNvPr id="605" name="Google Shape;605;g2e9a002c52b_0_524"/>
          <p:cNvSpPr/>
          <p:nvPr/>
        </p:nvSpPr>
        <p:spPr>
          <a:xfrm>
            <a:off x="17358836"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06" name="Google Shape;606;g2e9a002c52b_0_524"/>
          <p:cNvSpPr/>
          <p:nvPr/>
        </p:nvSpPr>
        <p:spPr>
          <a:xfrm>
            <a:off x="10618527"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e9a002c52b_0_524"/>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608" name="Google Shape;608;g2e9a002c52b_0_524"/>
          <p:cNvSpPr/>
          <p:nvPr/>
        </p:nvSpPr>
        <p:spPr>
          <a:xfrm>
            <a:off x="10923365"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e9a002c52b_0_524"/>
          <p:cNvSpPr/>
          <p:nvPr/>
        </p:nvSpPr>
        <p:spPr>
          <a:xfrm>
            <a:off x="10847156"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Theronis</a:t>
            </a:r>
            <a:endParaRPr b="0" i="0" sz="3600" u="none" cap="none" strike="noStrike">
              <a:solidFill>
                <a:schemeClr val="dk1"/>
              </a:solidFill>
              <a:latin typeface="Calibri"/>
              <a:ea typeface="Calibri"/>
              <a:cs typeface="Calibri"/>
              <a:sym typeface="Calibri"/>
            </a:endParaRPr>
          </a:p>
        </p:txBody>
      </p:sp>
      <p:sp>
        <p:nvSpPr>
          <p:cNvPr id="610" name="Google Shape;610;g2e9a002c52b_0_524"/>
          <p:cNvSpPr/>
          <p:nvPr/>
        </p:nvSpPr>
        <p:spPr>
          <a:xfrm>
            <a:off x="10855623"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11" name="Google Shape;611;g2e9a002c52b_0_524"/>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612" name="Google Shape;612;g2e9a002c52b_0_524"/>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613" name="Google Shape;613;g2e9a002c52b_0_524"/>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614" name="Google Shape;614;g2e9a002c52b_0_524"/>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615" name="Google Shape;615;g2e9a002c52b_0_524"/>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616" name="Google Shape;616;g2e9a002c52b_0_524"/>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617" name="Google Shape;617;g2e9a002c52b_0_524"/>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618" name="Google Shape;618;g2e9a002c52b_0_524"/>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619" name="Google Shape;619;g2e9a002c52b_0_524"/>
          <p:cNvSpPr/>
          <p:nvPr/>
        </p:nvSpPr>
        <p:spPr>
          <a:xfrm>
            <a:off x="7747968" y="12801600"/>
            <a:ext cx="834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 download more editable chart, </a:t>
            </a:r>
            <a:r>
              <a:rPr b="0" i="0" lang="en-US" sz="3200" u="sng" cap="none" strike="noStrike">
                <a:solidFill>
                  <a:srgbClr val="0E0E0E"/>
                </a:solidFill>
                <a:latin typeface="DM Sans"/>
                <a:ea typeface="DM Sans"/>
                <a:cs typeface="DM Sans"/>
                <a:sym typeface="DM Sans"/>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20" name="Google Shape;620;g2e9a002c52b_0_524"/>
          <p:cNvSpPr/>
          <p:nvPr/>
        </p:nvSpPr>
        <p:spPr>
          <a:xfrm rot="-5400000">
            <a:off x="-3846916" y="4161111"/>
            <a:ext cx="107541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625" name="Shape 625"/>
        <p:cNvGrpSpPr/>
        <p:nvPr/>
      </p:nvGrpSpPr>
      <p:grpSpPr>
        <a:xfrm>
          <a:off x="0" y="0"/>
          <a:ext cx="0" cy="0"/>
          <a:chOff x="0" y="0"/>
          <a:chExt cx="0" cy="0"/>
        </a:xfrm>
      </p:grpSpPr>
      <p:sp>
        <p:nvSpPr>
          <p:cNvPr id="626" name="Google Shape;626;g2e9a002c52b_0_588"/>
          <p:cNvSpPr/>
          <p:nvPr/>
        </p:nvSpPr>
        <p:spPr>
          <a:xfrm>
            <a:off x="15290566" y="685850"/>
            <a:ext cx="6604800" cy="6603900"/>
          </a:xfrm>
          <a:prstGeom prst="ellipse">
            <a:avLst/>
          </a:prstGeom>
          <a:solidFill>
            <a:srgbClr val="CBE3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e9a002c52b_0_588"/>
          <p:cNvPicPr preferRelativeResize="0"/>
          <p:nvPr/>
        </p:nvPicPr>
        <p:blipFill rotWithShape="1">
          <a:blip r:embed="rId3">
            <a:alphaModFix/>
          </a:blip>
          <a:srcRect b="0" l="0" r="0" t="0"/>
          <a:stretch/>
        </p:blipFill>
        <p:spPr>
          <a:xfrm>
            <a:off x="14340080" y="1016000"/>
            <a:ext cx="8179822" cy="5943600"/>
          </a:xfrm>
          <a:prstGeom prst="rect">
            <a:avLst/>
          </a:prstGeom>
          <a:noFill/>
          <a:ln>
            <a:noFill/>
          </a:ln>
        </p:spPr>
      </p:pic>
      <p:sp>
        <p:nvSpPr>
          <p:cNvPr id="628" name="Google Shape;628;g2e9a002c52b_0_5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e9a002c52b_0_58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30" name="Google Shape;630;g2e9a002c52b_0_588"/>
          <p:cNvSpPr/>
          <p:nvPr/>
        </p:nvSpPr>
        <p:spPr>
          <a:xfrm>
            <a:off x="13057232" y="2540000"/>
            <a:ext cx="11071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Thank you for choosing EaTemp</a:t>
            </a:r>
            <a:endParaRPr b="0" i="0" sz="8000" u="none" cap="none" strike="noStrike">
              <a:solidFill>
                <a:schemeClr val="dk1"/>
              </a:solidFill>
              <a:latin typeface="Calibri"/>
              <a:ea typeface="Calibri"/>
              <a:cs typeface="Calibri"/>
              <a:sym typeface="Calibri"/>
            </a:endParaRPr>
          </a:p>
        </p:txBody>
      </p:sp>
      <p:sp>
        <p:nvSpPr>
          <p:cNvPr id="631" name="Google Shape;631;g2e9a002c52b_0_588"/>
          <p:cNvSpPr/>
          <p:nvPr/>
        </p:nvSpPr>
        <p:spPr>
          <a:xfrm>
            <a:off x="13057232" y="5943600"/>
            <a:ext cx="104493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32" name="Google Shape;632;g2e9a002c52b_0_588"/>
          <p:cNvSpPr/>
          <p:nvPr/>
        </p:nvSpPr>
        <p:spPr>
          <a:xfrm rot="-5400000">
            <a:off x="21677738" y="7772220"/>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Credit | Image: </a:t>
            </a:r>
            <a:r>
              <a:rPr b="0" i="0" lang="en-US" sz="3200" u="sng" cap="none" strike="noStrike">
                <a:solidFill>
                  <a:srgbClr val="0E0E0E"/>
                </a:solidFill>
                <a:latin typeface="DM Sans"/>
                <a:ea typeface="DM Sans"/>
                <a:cs typeface="DM Sans"/>
                <a:sym typeface="DM Sans"/>
                <a:hlinkClick r:id="rId5">
                  <a:extLst>
                    <a:ext uri="{A12FA001-AC4F-418D-AE19-62706E023703}">
                      <ahyp:hlinkClr val="tx"/>
                    </a:ext>
                  </a:extLst>
                </a:hlinkClick>
              </a:rPr>
              <a:t>Unsplash</a:t>
            </a:r>
            <a:r>
              <a:rPr b="0" i="0" lang="en-US" sz="3200" u="none" cap="none" strike="noStrike">
                <a:solidFill>
                  <a:srgbClr val="0E0E0E"/>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pic>
        <p:nvPicPr>
          <p:cNvPr descr=" " id="633" name="Google Shape;633;g2e9a002c52b_0_588"/>
          <p:cNvPicPr preferRelativeResize="0"/>
          <p:nvPr/>
        </p:nvPicPr>
        <p:blipFill rotWithShape="1">
          <a:blip r:embed="rId6">
            <a:alphaModFix/>
          </a:blip>
          <a:srcRect b="0" l="0" r="0" t="0"/>
          <a:stretch/>
        </p:blipFill>
        <p:spPr>
          <a:xfrm>
            <a:off x="0" y="1016000"/>
            <a:ext cx="12536467" cy="11696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8" name="Shape 38"/>
        <p:cNvGrpSpPr/>
        <p:nvPr/>
      </p:nvGrpSpPr>
      <p:grpSpPr>
        <a:xfrm>
          <a:off x="0" y="0"/>
          <a:ext cx="0" cy="0"/>
          <a:chOff x="0" y="0"/>
          <a:chExt cx="0" cy="0"/>
        </a:xfrm>
      </p:grpSpPr>
      <p:pic>
        <p:nvPicPr>
          <p:cNvPr descr=" " id="39" name="Google Shape;39;g2e9a002c52b_0_21"/>
          <p:cNvPicPr preferRelativeResize="0"/>
          <p:nvPr/>
        </p:nvPicPr>
        <p:blipFill rotWithShape="1">
          <a:blip r:embed="rId3">
            <a:alphaModFix/>
          </a:blip>
          <a:srcRect b="0" l="0" r="0" t="0"/>
          <a:stretch/>
        </p:blipFill>
        <p:spPr>
          <a:xfrm>
            <a:off x="603327" y="8305750"/>
            <a:ext cx="4955277" cy="4954656"/>
          </a:xfrm>
          <a:prstGeom prst="rect">
            <a:avLst/>
          </a:prstGeom>
          <a:noFill/>
          <a:ln>
            <a:noFill/>
          </a:ln>
        </p:spPr>
      </p:pic>
      <p:pic>
        <p:nvPicPr>
          <p:cNvPr descr=" " id="40" name="Google Shape;40;g2e9a002c52b_0_21"/>
          <p:cNvPicPr preferRelativeResize="0"/>
          <p:nvPr/>
        </p:nvPicPr>
        <p:blipFill rotWithShape="1">
          <a:blip r:embed="rId4">
            <a:alphaModFix/>
          </a:blip>
          <a:srcRect b="0" l="0" r="0" t="0"/>
          <a:stretch/>
        </p:blipFill>
        <p:spPr>
          <a:xfrm>
            <a:off x="2178645" y="5181600"/>
            <a:ext cx="4318822" cy="5947966"/>
          </a:xfrm>
          <a:prstGeom prst="rect">
            <a:avLst/>
          </a:prstGeom>
          <a:noFill/>
          <a:ln>
            <a:noFill/>
          </a:ln>
        </p:spPr>
      </p:pic>
      <p:sp>
        <p:nvSpPr>
          <p:cNvPr id="41" name="Google Shape;41;g2e9a002c52b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e9a002c52b_0_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 name="Google Shape;43;g2e9a002c52b_0_21"/>
          <p:cNvSpPr/>
          <p:nvPr/>
        </p:nvSpPr>
        <p:spPr>
          <a:xfrm>
            <a:off x="3492937" y="1320800"/>
            <a:ext cx="17943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Bungee"/>
              <a:buNone/>
            </a:pPr>
            <a:r>
              <a:rPr b="0" i="0" lang="en-US" sz="12800" u="none" cap="none" strike="noStrike">
                <a:solidFill>
                  <a:srgbClr val="272727"/>
                </a:solidFill>
                <a:latin typeface="Bungee"/>
                <a:ea typeface="Bungee"/>
                <a:cs typeface="Bungee"/>
                <a:sym typeface="Bungee"/>
              </a:rPr>
              <a:t>Table of Contents</a:t>
            </a:r>
            <a:endParaRPr b="0" i="0" sz="12800" u="none" cap="none" strike="noStrike">
              <a:solidFill>
                <a:schemeClr val="dk1"/>
              </a:solidFill>
              <a:latin typeface="Calibri"/>
              <a:ea typeface="Calibri"/>
              <a:cs typeface="Calibri"/>
              <a:sym typeface="Calibri"/>
            </a:endParaRPr>
          </a:p>
        </p:txBody>
      </p:sp>
      <p:sp>
        <p:nvSpPr>
          <p:cNvPr id="44" name="Google Shape;44;g2e9a002c52b_0_21"/>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e9a002c52b_0_21"/>
          <p:cNvSpPr/>
          <p:nvPr/>
        </p:nvSpPr>
        <p:spPr>
          <a:xfrm>
            <a:off x="0"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e9a002c52b_0_21"/>
          <p:cNvSpPr/>
          <p:nvPr/>
        </p:nvSpPr>
        <p:spPr>
          <a:xfrm>
            <a:off x="-203225" y="4648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Introduction</a:t>
            </a:r>
            <a:endParaRPr b="0" i="0" sz="4800" u="none" cap="none" strike="noStrike">
              <a:solidFill>
                <a:schemeClr val="dk1"/>
              </a:solidFill>
              <a:latin typeface="Calibri"/>
              <a:ea typeface="Calibri"/>
              <a:cs typeface="Calibri"/>
              <a:sym typeface="Calibri"/>
            </a:endParaRPr>
          </a:p>
        </p:txBody>
      </p:sp>
      <p:sp>
        <p:nvSpPr>
          <p:cNvPr id="47" name="Google Shape;47;g2e9a002c52b_0_21"/>
          <p:cNvSpPr/>
          <p:nvPr/>
        </p:nvSpPr>
        <p:spPr>
          <a:xfrm>
            <a:off x="-135484" y="5486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8" name="Google Shape;48;g2e9a002c52b_0_21"/>
          <p:cNvPicPr preferRelativeResize="0"/>
          <p:nvPr/>
        </p:nvPicPr>
        <p:blipFill rotWithShape="1">
          <a:blip r:embed="rId6">
            <a:alphaModFix/>
          </a:blip>
          <a:srcRect b="0" l="0" r="0" t="0"/>
          <a:stretch/>
        </p:blipFill>
        <p:spPr>
          <a:xfrm>
            <a:off x="6134867" y="4521200"/>
            <a:ext cx="1625803" cy="1625600"/>
          </a:xfrm>
          <a:prstGeom prst="rect">
            <a:avLst/>
          </a:prstGeom>
          <a:noFill/>
          <a:ln>
            <a:noFill/>
          </a:ln>
        </p:spPr>
      </p:pic>
      <p:sp>
        <p:nvSpPr>
          <p:cNvPr id="49" name="Google Shape;49;g2e9a002c52b_0_21"/>
          <p:cNvSpPr/>
          <p:nvPr/>
        </p:nvSpPr>
        <p:spPr>
          <a:xfrm>
            <a:off x="6134867" y="4521200"/>
            <a:ext cx="1625700" cy="1625700"/>
          </a:xfrm>
          <a:prstGeom prst="roundRect">
            <a:avLst>
              <a:gd fmla="val 781313" name="adj"/>
            </a:avLst>
          </a:prstGeom>
          <a:noFill/>
          <a:ln cap="flat" cmpd="sng" w="50800">
            <a:solidFill>
              <a:srgbClr val="0792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e9a002c52b_0_21"/>
          <p:cNvSpPr/>
          <p:nvPr/>
        </p:nvSpPr>
        <p:spPr>
          <a:xfrm>
            <a:off x="6439705" y="4864100"/>
            <a:ext cx="1016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792A7"/>
              </a:buClr>
              <a:buSzPts val="4800"/>
              <a:buFont typeface="Bungee"/>
              <a:buNone/>
            </a:pPr>
            <a:r>
              <a:rPr b="0" i="0" lang="en-US" sz="4800" u="none" cap="none" strike="noStrike">
                <a:solidFill>
                  <a:srgbClr val="0792A7"/>
                </a:solidFill>
                <a:latin typeface="Bungee"/>
                <a:ea typeface="Bungee"/>
                <a:cs typeface="Bungee"/>
                <a:sym typeface="Bungee"/>
              </a:rPr>
              <a:t>01</a:t>
            </a:r>
            <a:endParaRPr b="0" i="0" sz="4800" u="none" cap="none" strike="noStrike">
              <a:solidFill>
                <a:schemeClr val="dk1"/>
              </a:solidFill>
              <a:latin typeface="Calibri"/>
              <a:ea typeface="Calibri"/>
              <a:cs typeface="Calibri"/>
              <a:sym typeface="Calibri"/>
            </a:endParaRPr>
          </a:p>
        </p:txBody>
      </p:sp>
      <p:sp>
        <p:nvSpPr>
          <p:cNvPr id="51" name="Google Shape;51;g2e9a002c52b_0_21"/>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e9a002c52b_0_21"/>
          <p:cNvPicPr preferRelativeResize="0"/>
          <p:nvPr/>
        </p:nvPicPr>
        <p:blipFill rotWithShape="1">
          <a:blip r:embed="rId6">
            <a:alphaModFix/>
          </a:blip>
          <a:srcRect b="0" l="0" r="0" t="0"/>
          <a:stretch/>
        </p:blipFill>
        <p:spPr>
          <a:xfrm>
            <a:off x="16626378" y="4521200"/>
            <a:ext cx="1625803" cy="1625600"/>
          </a:xfrm>
          <a:prstGeom prst="rect">
            <a:avLst/>
          </a:prstGeom>
          <a:noFill/>
          <a:ln>
            <a:noFill/>
          </a:ln>
        </p:spPr>
      </p:pic>
      <p:sp>
        <p:nvSpPr>
          <p:cNvPr id="53" name="Google Shape;53;g2e9a002c52b_0_21"/>
          <p:cNvSpPr/>
          <p:nvPr/>
        </p:nvSpPr>
        <p:spPr>
          <a:xfrm>
            <a:off x="16626378" y="4521200"/>
            <a:ext cx="1625700" cy="1625700"/>
          </a:xfrm>
          <a:prstGeom prst="roundRect">
            <a:avLst>
              <a:gd fmla="val 781313" name="adj"/>
            </a:avLst>
          </a:prstGeom>
          <a:noFill/>
          <a:ln cap="flat" cmpd="sng" w="50800">
            <a:solidFill>
              <a:srgbClr val="0792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e9a002c52b_0_21"/>
          <p:cNvSpPr/>
          <p:nvPr/>
        </p:nvSpPr>
        <p:spPr>
          <a:xfrm>
            <a:off x="16918515" y="48641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792A7"/>
              </a:buClr>
              <a:buSzPts val="4800"/>
              <a:buFont typeface="Bungee"/>
              <a:buNone/>
            </a:pPr>
            <a:r>
              <a:rPr b="0" i="0" lang="en-US" sz="4800" u="none" cap="none" strike="noStrike">
                <a:solidFill>
                  <a:srgbClr val="0792A7"/>
                </a:solidFill>
                <a:latin typeface="Bungee"/>
                <a:ea typeface="Bungee"/>
                <a:cs typeface="Bungee"/>
                <a:sym typeface="Bungee"/>
              </a:rPr>
              <a:t>02</a:t>
            </a:r>
            <a:endParaRPr b="0" i="0" sz="4800" u="none" cap="none" strike="noStrike">
              <a:solidFill>
                <a:schemeClr val="dk1"/>
              </a:solidFill>
              <a:latin typeface="Calibri"/>
              <a:ea typeface="Calibri"/>
              <a:cs typeface="Calibri"/>
              <a:sym typeface="Calibri"/>
            </a:endParaRPr>
          </a:p>
        </p:txBody>
      </p:sp>
      <p:sp>
        <p:nvSpPr>
          <p:cNvPr id="55" name="Google Shape;55;g2e9a002c52b_0_21"/>
          <p:cNvSpPr/>
          <p:nvPr/>
        </p:nvSpPr>
        <p:spPr>
          <a:xfrm>
            <a:off x="18455407"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e9a002c52b_0_21"/>
          <p:cNvSpPr/>
          <p:nvPr/>
        </p:nvSpPr>
        <p:spPr>
          <a:xfrm>
            <a:off x="18455407" y="4648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Encounters</a:t>
            </a:r>
            <a:endParaRPr b="0" i="0" sz="4800" u="none" cap="none" strike="noStrike">
              <a:solidFill>
                <a:schemeClr val="dk1"/>
              </a:solidFill>
              <a:latin typeface="Calibri"/>
              <a:ea typeface="Calibri"/>
              <a:cs typeface="Calibri"/>
              <a:sym typeface="Calibri"/>
            </a:endParaRPr>
          </a:p>
        </p:txBody>
      </p:sp>
      <p:sp>
        <p:nvSpPr>
          <p:cNvPr id="57" name="Google Shape;57;g2e9a002c52b_0_21"/>
          <p:cNvSpPr/>
          <p:nvPr/>
        </p:nvSpPr>
        <p:spPr>
          <a:xfrm>
            <a:off x="18455407" y="5486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8" name="Google Shape;58;g2e9a002c52b_0_21"/>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e9a002c52b_0_21"/>
          <p:cNvSpPr/>
          <p:nvPr/>
        </p:nvSpPr>
        <p:spPr>
          <a:xfrm>
            <a:off x="0"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e9a002c52b_0_21"/>
          <p:cNvSpPr/>
          <p:nvPr/>
        </p:nvSpPr>
        <p:spPr>
          <a:xfrm>
            <a:off x="-203225" y="76327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Wonders</a:t>
            </a:r>
            <a:endParaRPr b="0" i="0" sz="4800" u="none" cap="none" strike="noStrike">
              <a:solidFill>
                <a:schemeClr val="dk1"/>
              </a:solidFill>
              <a:latin typeface="Calibri"/>
              <a:ea typeface="Calibri"/>
              <a:cs typeface="Calibri"/>
              <a:sym typeface="Calibri"/>
            </a:endParaRPr>
          </a:p>
        </p:txBody>
      </p:sp>
      <p:sp>
        <p:nvSpPr>
          <p:cNvPr id="61" name="Google Shape;61;g2e9a002c52b_0_21"/>
          <p:cNvSpPr/>
          <p:nvPr/>
        </p:nvSpPr>
        <p:spPr>
          <a:xfrm>
            <a:off x="-135484" y="8470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2" name="Google Shape;62;g2e9a002c52b_0_21"/>
          <p:cNvPicPr preferRelativeResize="0"/>
          <p:nvPr/>
        </p:nvPicPr>
        <p:blipFill rotWithShape="1">
          <a:blip r:embed="rId6">
            <a:alphaModFix/>
          </a:blip>
          <a:srcRect b="0" l="0" r="0" t="0"/>
          <a:stretch/>
        </p:blipFill>
        <p:spPr>
          <a:xfrm>
            <a:off x="6134867" y="7505700"/>
            <a:ext cx="1625803" cy="1625600"/>
          </a:xfrm>
          <a:prstGeom prst="rect">
            <a:avLst/>
          </a:prstGeom>
          <a:noFill/>
          <a:ln>
            <a:noFill/>
          </a:ln>
        </p:spPr>
      </p:pic>
      <p:sp>
        <p:nvSpPr>
          <p:cNvPr id="63" name="Google Shape;63;g2e9a002c52b_0_21"/>
          <p:cNvSpPr/>
          <p:nvPr/>
        </p:nvSpPr>
        <p:spPr>
          <a:xfrm>
            <a:off x="6134867" y="7505700"/>
            <a:ext cx="1625700" cy="1625700"/>
          </a:xfrm>
          <a:prstGeom prst="roundRect">
            <a:avLst>
              <a:gd fmla="val 781313" name="adj"/>
            </a:avLst>
          </a:prstGeom>
          <a:noFill/>
          <a:ln cap="flat" cmpd="sng" w="50800">
            <a:solidFill>
              <a:srgbClr val="0792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e9a002c52b_0_21"/>
          <p:cNvSpPr/>
          <p:nvPr/>
        </p:nvSpPr>
        <p:spPr>
          <a:xfrm>
            <a:off x="6427003" y="78486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792A7"/>
              </a:buClr>
              <a:buSzPts val="4800"/>
              <a:buFont typeface="Bungee"/>
              <a:buNone/>
            </a:pPr>
            <a:r>
              <a:rPr b="0" i="0" lang="en-US" sz="4800" u="none" cap="none" strike="noStrike">
                <a:solidFill>
                  <a:srgbClr val="0792A7"/>
                </a:solidFill>
                <a:latin typeface="Bungee"/>
                <a:ea typeface="Bungee"/>
                <a:cs typeface="Bungee"/>
                <a:sym typeface="Bungee"/>
              </a:rPr>
              <a:t>03</a:t>
            </a:r>
            <a:endParaRPr b="0" i="0" sz="4800" u="none" cap="none" strike="noStrike">
              <a:solidFill>
                <a:schemeClr val="dk1"/>
              </a:solidFill>
              <a:latin typeface="Calibri"/>
              <a:ea typeface="Calibri"/>
              <a:cs typeface="Calibri"/>
              <a:sym typeface="Calibri"/>
            </a:endParaRPr>
          </a:p>
        </p:txBody>
      </p:sp>
      <p:sp>
        <p:nvSpPr>
          <p:cNvPr id="65" name="Google Shape;65;g2e9a002c52b_0_21"/>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e9a002c52b_0_21"/>
          <p:cNvPicPr preferRelativeResize="0"/>
          <p:nvPr/>
        </p:nvPicPr>
        <p:blipFill rotWithShape="1">
          <a:blip r:embed="rId6">
            <a:alphaModFix/>
          </a:blip>
          <a:srcRect b="0" l="0" r="0" t="0"/>
          <a:stretch/>
        </p:blipFill>
        <p:spPr>
          <a:xfrm>
            <a:off x="16626378" y="7505700"/>
            <a:ext cx="1625803" cy="1625600"/>
          </a:xfrm>
          <a:prstGeom prst="rect">
            <a:avLst/>
          </a:prstGeom>
          <a:noFill/>
          <a:ln>
            <a:noFill/>
          </a:ln>
        </p:spPr>
      </p:pic>
      <p:sp>
        <p:nvSpPr>
          <p:cNvPr id="67" name="Google Shape;67;g2e9a002c52b_0_21"/>
          <p:cNvSpPr/>
          <p:nvPr/>
        </p:nvSpPr>
        <p:spPr>
          <a:xfrm>
            <a:off x="16626378" y="7505700"/>
            <a:ext cx="1625700" cy="1625700"/>
          </a:xfrm>
          <a:prstGeom prst="roundRect">
            <a:avLst>
              <a:gd fmla="val 781313" name="adj"/>
            </a:avLst>
          </a:prstGeom>
          <a:noFill/>
          <a:ln cap="flat" cmpd="sng" w="50800">
            <a:solidFill>
              <a:srgbClr val="0792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e9a002c52b_0_21"/>
          <p:cNvSpPr/>
          <p:nvPr/>
        </p:nvSpPr>
        <p:spPr>
          <a:xfrm>
            <a:off x="16899462" y="7848600"/>
            <a:ext cx="1079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792A7"/>
              </a:buClr>
              <a:buSzPts val="4800"/>
              <a:buFont typeface="Bungee"/>
              <a:buNone/>
            </a:pPr>
            <a:r>
              <a:rPr b="0" i="0" lang="en-US" sz="4800" u="none" cap="none" strike="noStrike">
                <a:solidFill>
                  <a:srgbClr val="0792A7"/>
                </a:solidFill>
                <a:latin typeface="Bungee"/>
                <a:ea typeface="Bungee"/>
                <a:cs typeface="Bungee"/>
                <a:sym typeface="Bungee"/>
              </a:rPr>
              <a:t>04</a:t>
            </a:r>
            <a:endParaRPr b="0" i="0" sz="4800" u="none" cap="none" strike="noStrike">
              <a:solidFill>
                <a:schemeClr val="dk1"/>
              </a:solidFill>
              <a:latin typeface="Calibri"/>
              <a:ea typeface="Calibri"/>
              <a:cs typeface="Calibri"/>
              <a:sym typeface="Calibri"/>
            </a:endParaRPr>
          </a:p>
        </p:txBody>
      </p:sp>
      <p:sp>
        <p:nvSpPr>
          <p:cNvPr id="69" name="Google Shape;69;g2e9a002c52b_0_21"/>
          <p:cNvSpPr/>
          <p:nvPr/>
        </p:nvSpPr>
        <p:spPr>
          <a:xfrm>
            <a:off x="18455407"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e9a002c52b_0_21"/>
          <p:cNvSpPr/>
          <p:nvPr/>
        </p:nvSpPr>
        <p:spPr>
          <a:xfrm>
            <a:off x="18455407" y="76327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Magic</a:t>
            </a:r>
            <a:endParaRPr b="0" i="0" sz="4800" u="none" cap="none" strike="noStrike">
              <a:solidFill>
                <a:schemeClr val="dk1"/>
              </a:solidFill>
              <a:latin typeface="Calibri"/>
              <a:ea typeface="Calibri"/>
              <a:cs typeface="Calibri"/>
              <a:sym typeface="Calibri"/>
            </a:endParaRPr>
          </a:p>
        </p:txBody>
      </p:sp>
      <p:sp>
        <p:nvSpPr>
          <p:cNvPr id="71" name="Google Shape;71;g2e9a002c52b_0_21"/>
          <p:cNvSpPr/>
          <p:nvPr/>
        </p:nvSpPr>
        <p:spPr>
          <a:xfrm>
            <a:off x="18455407" y="84709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2" name="Google Shape;72;g2e9a002c52b_0_21"/>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e9a002c52b_0_21"/>
          <p:cNvSpPr/>
          <p:nvPr/>
        </p:nvSpPr>
        <p:spPr>
          <a:xfrm>
            <a:off x="0"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e9a002c52b_0_21"/>
          <p:cNvSpPr/>
          <p:nvPr/>
        </p:nvSpPr>
        <p:spPr>
          <a:xfrm>
            <a:off x="-203225" y="10617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Adventure</a:t>
            </a:r>
            <a:endParaRPr b="0" i="0" sz="4800" u="none" cap="none" strike="noStrike">
              <a:solidFill>
                <a:schemeClr val="dk1"/>
              </a:solidFill>
              <a:latin typeface="Calibri"/>
              <a:ea typeface="Calibri"/>
              <a:cs typeface="Calibri"/>
              <a:sym typeface="Calibri"/>
            </a:endParaRPr>
          </a:p>
        </p:txBody>
      </p:sp>
      <p:sp>
        <p:nvSpPr>
          <p:cNvPr id="75" name="Google Shape;75;g2e9a002c52b_0_21"/>
          <p:cNvSpPr/>
          <p:nvPr/>
        </p:nvSpPr>
        <p:spPr>
          <a:xfrm>
            <a:off x="-135484" y="11455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6" name="Google Shape;76;g2e9a002c52b_0_21"/>
          <p:cNvPicPr preferRelativeResize="0"/>
          <p:nvPr/>
        </p:nvPicPr>
        <p:blipFill rotWithShape="1">
          <a:blip r:embed="rId6">
            <a:alphaModFix/>
          </a:blip>
          <a:srcRect b="0" l="0" r="0" t="0"/>
          <a:stretch/>
        </p:blipFill>
        <p:spPr>
          <a:xfrm>
            <a:off x="6134867" y="10490200"/>
            <a:ext cx="1625803" cy="1625600"/>
          </a:xfrm>
          <a:prstGeom prst="rect">
            <a:avLst/>
          </a:prstGeom>
          <a:noFill/>
          <a:ln>
            <a:noFill/>
          </a:ln>
        </p:spPr>
      </p:pic>
      <p:sp>
        <p:nvSpPr>
          <p:cNvPr id="77" name="Google Shape;77;g2e9a002c52b_0_21"/>
          <p:cNvSpPr/>
          <p:nvPr/>
        </p:nvSpPr>
        <p:spPr>
          <a:xfrm>
            <a:off x="6134867" y="10490200"/>
            <a:ext cx="1625700" cy="1625700"/>
          </a:xfrm>
          <a:prstGeom prst="roundRect">
            <a:avLst>
              <a:gd fmla="val 781313" name="adj"/>
            </a:avLst>
          </a:prstGeom>
          <a:noFill/>
          <a:ln cap="flat" cmpd="sng" w="50800">
            <a:solidFill>
              <a:srgbClr val="0792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e9a002c52b_0_21"/>
          <p:cNvSpPr/>
          <p:nvPr/>
        </p:nvSpPr>
        <p:spPr>
          <a:xfrm>
            <a:off x="6427003" y="108331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792A7"/>
              </a:buClr>
              <a:buSzPts val="4800"/>
              <a:buFont typeface="Bungee"/>
              <a:buNone/>
            </a:pPr>
            <a:r>
              <a:rPr b="0" i="0" lang="en-US" sz="4800" u="none" cap="none" strike="noStrike">
                <a:solidFill>
                  <a:srgbClr val="0792A7"/>
                </a:solidFill>
                <a:latin typeface="Bungee"/>
                <a:ea typeface="Bungee"/>
                <a:cs typeface="Bungee"/>
                <a:sym typeface="Bungee"/>
              </a:rPr>
              <a:t>05</a:t>
            </a:r>
            <a:endParaRPr b="0" i="0" sz="4800" u="none" cap="none" strike="noStrike">
              <a:solidFill>
                <a:schemeClr val="dk1"/>
              </a:solidFill>
              <a:latin typeface="Calibri"/>
              <a:ea typeface="Calibri"/>
              <a:cs typeface="Calibri"/>
              <a:sym typeface="Calibri"/>
            </a:endParaRPr>
          </a:p>
        </p:txBody>
      </p:sp>
      <p:sp>
        <p:nvSpPr>
          <p:cNvPr id="79" name="Google Shape;79;g2e9a002c52b_0_21"/>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e9a002c52b_0_21"/>
          <p:cNvPicPr preferRelativeResize="0"/>
          <p:nvPr/>
        </p:nvPicPr>
        <p:blipFill rotWithShape="1">
          <a:blip r:embed="rId6">
            <a:alphaModFix/>
          </a:blip>
          <a:srcRect b="0" l="0" r="0" t="0"/>
          <a:stretch/>
        </p:blipFill>
        <p:spPr>
          <a:xfrm>
            <a:off x="16626378" y="10490200"/>
            <a:ext cx="1625803" cy="1625600"/>
          </a:xfrm>
          <a:prstGeom prst="rect">
            <a:avLst/>
          </a:prstGeom>
          <a:noFill/>
          <a:ln>
            <a:noFill/>
          </a:ln>
        </p:spPr>
      </p:pic>
      <p:sp>
        <p:nvSpPr>
          <p:cNvPr id="81" name="Google Shape;81;g2e9a002c52b_0_21"/>
          <p:cNvSpPr/>
          <p:nvPr/>
        </p:nvSpPr>
        <p:spPr>
          <a:xfrm>
            <a:off x="16626378" y="10490200"/>
            <a:ext cx="1625700" cy="1625700"/>
          </a:xfrm>
          <a:prstGeom prst="roundRect">
            <a:avLst>
              <a:gd fmla="val 781313" name="adj"/>
            </a:avLst>
          </a:prstGeom>
          <a:noFill/>
          <a:ln cap="flat" cmpd="sng" w="50800">
            <a:solidFill>
              <a:srgbClr val="0792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e9a002c52b_0_21"/>
          <p:cNvSpPr/>
          <p:nvPr/>
        </p:nvSpPr>
        <p:spPr>
          <a:xfrm>
            <a:off x="16899462" y="10833100"/>
            <a:ext cx="1079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792A7"/>
              </a:buClr>
              <a:buSzPts val="4800"/>
              <a:buFont typeface="Bungee"/>
              <a:buNone/>
            </a:pPr>
            <a:r>
              <a:rPr b="0" i="0" lang="en-US" sz="4800" u="none" cap="none" strike="noStrike">
                <a:solidFill>
                  <a:srgbClr val="0792A7"/>
                </a:solidFill>
                <a:latin typeface="Bungee"/>
                <a:ea typeface="Bungee"/>
                <a:cs typeface="Bungee"/>
                <a:sym typeface="Bungee"/>
              </a:rPr>
              <a:t>06</a:t>
            </a:r>
            <a:endParaRPr b="0" i="0" sz="4800" u="none" cap="none" strike="noStrike">
              <a:solidFill>
                <a:schemeClr val="dk1"/>
              </a:solidFill>
              <a:latin typeface="Calibri"/>
              <a:ea typeface="Calibri"/>
              <a:cs typeface="Calibri"/>
              <a:sym typeface="Calibri"/>
            </a:endParaRPr>
          </a:p>
        </p:txBody>
      </p:sp>
      <p:sp>
        <p:nvSpPr>
          <p:cNvPr id="83" name="Google Shape;83;g2e9a002c52b_0_21"/>
          <p:cNvSpPr/>
          <p:nvPr/>
        </p:nvSpPr>
        <p:spPr>
          <a:xfrm>
            <a:off x="18455407"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e9a002c52b_0_21"/>
          <p:cNvSpPr/>
          <p:nvPr/>
        </p:nvSpPr>
        <p:spPr>
          <a:xfrm>
            <a:off x="18455407" y="10617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Conclusion</a:t>
            </a:r>
            <a:endParaRPr b="0" i="0" sz="4800" u="none" cap="none" strike="noStrike">
              <a:solidFill>
                <a:schemeClr val="dk1"/>
              </a:solidFill>
              <a:latin typeface="Calibri"/>
              <a:ea typeface="Calibri"/>
              <a:cs typeface="Calibri"/>
              <a:sym typeface="Calibri"/>
            </a:endParaRPr>
          </a:p>
        </p:txBody>
      </p:sp>
      <p:sp>
        <p:nvSpPr>
          <p:cNvPr id="85" name="Google Shape;85;g2e9a002c52b_0_21"/>
          <p:cNvSpPr/>
          <p:nvPr/>
        </p:nvSpPr>
        <p:spPr>
          <a:xfrm>
            <a:off x="18455407" y="11455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86" name="Google Shape;86;g2e9a002c52b_0_21"/>
          <p:cNvPicPr preferRelativeResize="0"/>
          <p:nvPr/>
        </p:nvPicPr>
        <p:blipFill rotWithShape="1">
          <a:blip r:embed="rId7">
            <a:alphaModFix/>
          </a:blip>
          <a:srcRect b="0" l="0" r="0" t="0"/>
          <a:stretch/>
        </p:blipFill>
        <p:spPr>
          <a:xfrm>
            <a:off x="8306838" y="4279900"/>
            <a:ext cx="7786073" cy="807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91" name="Shape 91"/>
        <p:cNvGrpSpPr/>
        <p:nvPr/>
      </p:nvGrpSpPr>
      <p:grpSpPr>
        <a:xfrm>
          <a:off x="0" y="0"/>
          <a:ext cx="0" cy="0"/>
          <a:chOff x="0" y="0"/>
          <a:chExt cx="0" cy="0"/>
        </a:xfrm>
      </p:grpSpPr>
      <p:pic>
        <p:nvPicPr>
          <p:cNvPr descr=" " id="92" name="Google Shape;92;g2e9a002c52b_0_73"/>
          <p:cNvPicPr preferRelativeResize="0"/>
          <p:nvPr/>
        </p:nvPicPr>
        <p:blipFill rotWithShape="1">
          <a:blip r:embed="rId3">
            <a:alphaModFix/>
          </a:blip>
          <a:srcRect b="0" l="0" r="0" t="0"/>
          <a:stretch/>
        </p:blipFill>
        <p:spPr>
          <a:xfrm>
            <a:off x="914514" y="2611639"/>
            <a:ext cx="8230629" cy="2705100"/>
          </a:xfrm>
          <a:prstGeom prst="rect">
            <a:avLst/>
          </a:prstGeom>
          <a:noFill/>
          <a:ln>
            <a:noFill/>
          </a:ln>
        </p:spPr>
      </p:pic>
      <p:pic>
        <p:nvPicPr>
          <p:cNvPr descr=" " id="93" name="Google Shape;93;g2e9a002c52b_0_73"/>
          <p:cNvPicPr preferRelativeResize="0"/>
          <p:nvPr/>
        </p:nvPicPr>
        <p:blipFill rotWithShape="1">
          <a:blip r:embed="rId4">
            <a:alphaModFix/>
          </a:blip>
          <a:srcRect b="0" l="0" r="0" t="0"/>
          <a:stretch/>
        </p:blipFill>
        <p:spPr>
          <a:xfrm>
            <a:off x="4135961" y="889000"/>
            <a:ext cx="6979461" cy="5397140"/>
          </a:xfrm>
          <a:prstGeom prst="rect">
            <a:avLst/>
          </a:prstGeom>
          <a:noFill/>
          <a:ln>
            <a:noFill/>
          </a:ln>
        </p:spPr>
      </p:pic>
      <p:sp>
        <p:nvSpPr>
          <p:cNvPr id="94" name="Google Shape;94;g2e9a002c52b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e9a002c52b_0_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6" name="Google Shape;96;g2e9a002c52b_0_73"/>
          <p:cNvSpPr/>
          <p:nvPr/>
        </p:nvSpPr>
        <p:spPr>
          <a:xfrm>
            <a:off x="2959470" y="2743200"/>
            <a:ext cx="19937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g2e9a002c52b_0_73"/>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2e9a002c52b_0_73"/>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03" name="Shape 103"/>
        <p:cNvGrpSpPr/>
        <p:nvPr/>
      </p:nvGrpSpPr>
      <p:grpSpPr>
        <a:xfrm>
          <a:off x="0" y="0"/>
          <a:ext cx="0" cy="0"/>
          <a:chOff x="0" y="0"/>
          <a:chExt cx="0" cy="0"/>
        </a:xfrm>
      </p:grpSpPr>
      <p:pic>
        <p:nvPicPr>
          <p:cNvPr descr=" " id="104" name="Google Shape;104;g2e9a002c52b_0_84"/>
          <p:cNvPicPr preferRelativeResize="0"/>
          <p:nvPr/>
        </p:nvPicPr>
        <p:blipFill rotWithShape="1">
          <a:blip r:embed="rId3">
            <a:alphaModFix/>
          </a:blip>
          <a:srcRect b="0" l="0" r="0" t="0"/>
          <a:stretch/>
        </p:blipFill>
        <p:spPr>
          <a:xfrm>
            <a:off x="15276047" y="5631278"/>
            <a:ext cx="8236127" cy="7542819"/>
          </a:xfrm>
          <a:prstGeom prst="rect">
            <a:avLst/>
          </a:prstGeom>
          <a:noFill/>
          <a:ln>
            <a:noFill/>
          </a:ln>
        </p:spPr>
      </p:pic>
      <p:pic>
        <p:nvPicPr>
          <p:cNvPr descr=" " id="105" name="Google Shape;105;g2e9a002c52b_0_84"/>
          <p:cNvPicPr preferRelativeResize="0"/>
          <p:nvPr/>
        </p:nvPicPr>
        <p:blipFill rotWithShape="1">
          <a:blip r:embed="rId4">
            <a:alphaModFix/>
          </a:blip>
          <a:srcRect b="0" l="0" r="0" t="0"/>
          <a:stretch/>
        </p:blipFill>
        <p:spPr>
          <a:xfrm>
            <a:off x="13311264" y="4660900"/>
            <a:ext cx="6979460" cy="5397140"/>
          </a:xfrm>
          <a:prstGeom prst="rect">
            <a:avLst/>
          </a:prstGeom>
          <a:noFill/>
          <a:ln>
            <a:noFill/>
          </a:ln>
        </p:spPr>
      </p:pic>
      <p:sp>
        <p:nvSpPr>
          <p:cNvPr id="106" name="Google Shape;106;g2e9a002c52b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e9a002c52b_0_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8" name="Google Shape;108;g2e9a002c52b_0_84"/>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09" name="Google Shape;109;g2e9a002c52b_0_84"/>
          <p:cNvSpPr/>
          <p:nvPr/>
        </p:nvSpPr>
        <p:spPr>
          <a:xfrm>
            <a:off x="1816327"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e9a002c52b_0_84"/>
          <p:cNvPicPr preferRelativeResize="0"/>
          <p:nvPr/>
        </p:nvPicPr>
        <p:blipFill rotWithShape="1">
          <a:blip r:embed="rId7">
            <a:alphaModFix/>
          </a:blip>
          <a:srcRect b="0" l="0" r="0" t="0"/>
          <a:stretch/>
        </p:blipFill>
        <p:spPr>
          <a:xfrm>
            <a:off x="1816327" y="9956800"/>
            <a:ext cx="1691690" cy="1625600"/>
          </a:xfrm>
          <a:prstGeom prst="rect">
            <a:avLst/>
          </a:prstGeom>
          <a:noFill/>
          <a:ln>
            <a:noFill/>
          </a:ln>
        </p:spPr>
      </p:pic>
      <p:sp>
        <p:nvSpPr>
          <p:cNvPr id="111" name="Google Shape;111;g2e9a002c52b_0_84"/>
          <p:cNvSpPr/>
          <p:nvPr/>
        </p:nvSpPr>
        <p:spPr>
          <a:xfrm>
            <a:off x="3914464" y="9499600"/>
            <a:ext cx="7809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e9a002c52b_0_84"/>
          <p:cNvSpPr/>
          <p:nvPr/>
        </p:nvSpPr>
        <p:spPr>
          <a:xfrm>
            <a:off x="3914464" y="9499600"/>
            <a:ext cx="8012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2e9a002c52b_0_84"/>
          <p:cNvSpPr/>
          <p:nvPr/>
        </p:nvSpPr>
        <p:spPr>
          <a:xfrm>
            <a:off x="3914464" y="10439400"/>
            <a:ext cx="7944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4" name="Google Shape;114;g2e9a002c52b_0_84"/>
          <p:cNvSpPr/>
          <p:nvPr/>
        </p:nvSpPr>
        <p:spPr>
          <a:xfrm>
            <a:off x="12676184"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e9a002c52b_0_84"/>
          <p:cNvPicPr preferRelativeResize="0"/>
          <p:nvPr/>
        </p:nvPicPr>
        <p:blipFill rotWithShape="1">
          <a:blip r:embed="rId8">
            <a:alphaModFix/>
          </a:blip>
          <a:srcRect b="0" l="0" r="0" t="0"/>
          <a:stretch/>
        </p:blipFill>
        <p:spPr>
          <a:xfrm>
            <a:off x="12676184" y="9956800"/>
            <a:ext cx="1347187" cy="1625606"/>
          </a:xfrm>
          <a:prstGeom prst="rect">
            <a:avLst/>
          </a:prstGeom>
          <a:noFill/>
          <a:ln>
            <a:noFill/>
          </a:ln>
        </p:spPr>
      </p:pic>
      <p:sp>
        <p:nvSpPr>
          <p:cNvPr id="116" name="Google Shape;116;g2e9a002c52b_0_84"/>
          <p:cNvSpPr/>
          <p:nvPr/>
        </p:nvSpPr>
        <p:spPr>
          <a:xfrm>
            <a:off x="14429822" y="9499600"/>
            <a:ext cx="81537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e9a002c52b_0_84"/>
          <p:cNvSpPr/>
          <p:nvPr/>
        </p:nvSpPr>
        <p:spPr>
          <a:xfrm>
            <a:off x="14429822" y="9499600"/>
            <a:ext cx="8356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18" name="Google Shape;118;g2e9a002c52b_0_84"/>
          <p:cNvSpPr/>
          <p:nvPr/>
        </p:nvSpPr>
        <p:spPr>
          <a:xfrm>
            <a:off x="14429822" y="10439400"/>
            <a:ext cx="8289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23" name="Shape 123"/>
        <p:cNvGrpSpPr/>
        <p:nvPr/>
      </p:nvGrpSpPr>
      <p:grpSpPr>
        <a:xfrm>
          <a:off x="0" y="0"/>
          <a:ext cx="0" cy="0"/>
          <a:chOff x="0" y="0"/>
          <a:chExt cx="0" cy="0"/>
        </a:xfrm>
      </p:grpSpPr>
      <p:sp>
        <p:nvSpPr>
          <p:cNvPr id="124" name="Google Shape;124;g2e9a002c52b_0_103"/>
          <p:cNvSpPr/>
          <p:nvPr/>
        </p:nvSpPr>
        <p:spPr>
          <a:xfrm>
            <a:off x="15127591" y="6502400"/>
            <a:ext cx="6604800" cy="6603900"/>
          </a:xfrm>
          <a:prstGeom prst="ellipse">
            <a:avLst/>
          </a:prstGeom>
          <a:solidFill>
            <a:srgbClr val="CBE3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e9a002c52b_0_103"/>
          <p:cNvPicPr preferRelativeResize="0"/>
          <p:nvPr/>
        </p:nvPicPr>
        <p:blipFill rotWithShape="1">
          <a:blip r:embed="rId3">
            <a:alphaModFix/>
          </a:blip>
          <a:srcRect b="0" l="0" r="0" t="0"/>
          <a:stretch/>
        </p:blipFill>
        <p:spPr>
          <a:xfrm>
            <a:off x="14340092" y="6832600"/>
            <a:ext cx="8179822" cy="5943600"/>
          </a:xfrm>
          <a:prstGeom prst="rect">
            <a:avLst/>
          </a:prstGeom>
          <a:noFill/>
          <a:ln>
            <a:noFill/>
          </a:ln>
        </p:spPr>
      </p:pic>
      <p:sp>
        <p:nvSpPr>
          <p:cNvPr id="126" name="Google Shape;126;g2e9a002c52b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e9a002c52b_0_10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8" name="Google Shape;128;g2e9a002c52b_0_103"/>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29" name="Google Shape;129;g2e9a002c52b_0_103"/>
          <p:cNvSpPr/>
          <p:nvPr/>
        </p:nvSpPr>
        <p:spPr>
          <a:xfrm>
            <a:off x="5842730" y="42291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e9a002c52b_0_103"/>
          <p:cNvSpPr/>
          <p:nvPr/>
        </p:nvSpPr>
        <p:spPr>
          <a:xfrm>
            <a:off x="5842730" y="42291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1" name="Google Shape;131;g2e9a002c52b_0_103"/>
          <p:cNvSpPr/>
          <p:nvPr/>
        </p:nvSpPr>
        <p:spPr>
          <a:xfrm>
            <a:off x="14606826" y="9690100"/>
            <a:ext cx="4991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36" name="Shape 136"/>
        <p:cNvGrpSpPr/>
        <p:nvPr/>
      </p:nvGrpSpPr>
      <p:grpSpPr>
        <a:xfrm>
          <a:off x="0" y="0"/>
          <a:ext cx="0" cy="0"/>
          <a:chOff x="0" y="0"/>
          <a:chExt cx="0" cy="0"/>
        </a:xfrm>
      </p:grpSpPr>
      <p:pic>
        <p:nvPicPr>
          <p:cNvPr descr=" " id="137" name="Google Shape;137;g2e9a002c52b_0_115"/>
          <p:cNvPicPr preferRelativeResize="0"/>
          <p:nvPr/>
        </p:nvPicPr>
        <p:blipFill rotWithShape="1">
          <a:blip r:embed="rId3">
            <a:alphaModFix/>
          </a:blip>
          <a:srcRect b="0" l="0" r="0" t="0"/>
          <a:stretch/>
        </p:blipFill>
        <p:spPr>
          <a:xfrm>
            <a:off x="914514" y="2611636"/>
            <a:ext cx="8230629" cy="2705100"/>
          </a:xfrm>
          <a:prstGeom prst="rect">
            <a:avLst/>
          </a:prstGeom>
          <a:noFill/>
          <a:ln>
            <a:noFill/>
          </a:ln>
        </p:spPr>
      </p:pic>
      <p:pic>
        <p:nvPicPr>
          <p:cNvPr descr=" " id="138" name="Google Shape;138;g2e9a002c52b_0_115"/>
          <p:cNvPicPr preferRelativeResize="0"/>
          <p:nvPr/>
        </p:nvPicPr>
        <p:blipFill rotWithShape="1">
          <a:blip r:embed="rId4">
            <a:alphaModFix/>
          </a:blip>
          <a:srcRect b="0" l="0" r="0" t="0"/>
          <a:stretch/>
        </p:blipFill>
        <p:spPr>
          <a:xfrm>
            <a:off x="4135961" y="889000"/>
            <a:ext cx="6979461" cy="5397140"/>
          </a:xfrm>
          <a:prstGeom prst="rect">
            <a:avLst/>
          </a:prstGeom>
          <a:noFill/>
          <a:ln>
            <a:noFill/>
          </a:ln>
        </p:spPr>
      </p:pic>
      <p:sp>
        <p:nvSpPr>
          <p:cNvPr id="139" name="Google Shape;139;g2e9a002c52b_0_1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2e9a002c52b_0_1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1" name="Google Shape;141;g2e9a002c52b_0_115"/>
          <p:cNvPicPr preferRelativeResize="0"/>
          <p:nvPr/>
        </p:nvPicPr>
        <p:blipFill rotWithShape="1">
          <a:blip r:embed="rId6">
            <a:alphaModFix/>
          </a:blip>
          <a:srcRect b="0" l="0" r="0" t="0"/>
          <a:stretch/>
        </p:blipFill>
        <p:spPr>
          <a:xfrm>
            <a:off x="2464108" y="1841500"/>
            <a:ext cx="12155419" cy="10020300"/>
          </a:xfrm>
          <a:prstGeom prst="rect">
            <a:avLst/>
          </a:prstGeom>
          <a:noFill/>
          <a:ln>
            <a:noFill/>
          </a:ln>
        </p:spPr>
      </p:pic>
      <p:sp>
        <p:nvSpPr>
          <p:cNvPr id="142" name="Google Shape;142;g2e9a002c52b_0_115"/>
          <p:cNvSpPr/>
          <p:nvPr/>
        </p:nvSpPr>
        <p:spPr>
          <a:xfrm>
            <a:off x="15140292" y="39624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e9a002c52b_0_115"/>
          <p:cNvSpPr/>
          <p:nvPr/>
        </p:nvSpPr>
        <p:spPr>
          <a:xfrm>
            <a:off x="15140292" y="39624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 Technique</a:t>
            </a:r>
            <a:endParaRPr b="0" i="0" sz="4800" u="none" cap="none" strike="noStrike">
              <a:solidFill>
                <a:schemeClr val="dk1"/>
              </a:solidFill>
              <a:latin typeface="Calibri"/>
              <a:ea typeface="Calibri"/>
              <a:cs typeface="Calibri"/>
              <a:sym typeface="Calibri"/>
            </a:endParaRPr>
          </a:p>
        </p:txBody>
      </p:sp>
      <p:sp>
        <p:nvSpPr>
          <p:cNvPr id="144" name="Google Shape;144;g2e9a002c52b_0_115"/>
          <p:cNvSpPr/>
          <p:nvPr/>
        </p:nvSpPr>
        <p:spPr>
          <a:xfrm>
            <a:off x="15140292" y="57404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5" name="Google Shape;145;g2e9a002c52b_0_115"/>
          <p:cNvSpPr/>
          <p:nvPr/>
        </p:nvSpPr>
        <p:spPr>
          <a:xfrm>
            <a:off x="15140292" y="73914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e9a002c52b_0_115"/>
          <p:cNvSpPr/>
          <p:nvPr/>
        </p:nvSpPr>
        <p:spPr>
          <a:xfrm>
            <a:off x="15140292" y="73914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Art of Unicorn Sighting</a:t>
            </a:r>
            <a:endParaRPr b="0" i="0" sz="4800" u="none" cap="none" strike="noStrike">
              <a:solidFill>
                <a:schemeClr val="dk1"/>
              </a:solidFill>
              <a:latin typeface="Calibri"/>
              <a:ea typeface="Calibri"/>
              <a:cs typeface="Calibri"/>
              <a:sym typeface="Calibri"/>
            </a:endParaRPr>
          </a:p>
        </p:txBody>
      </p:sp>
      <p:sp>
        <p:nvSpPr>
          <p:cNvPr id="147" name="Google Shape;147;g2e9a002c52b_0_115"/>
          <p:cNvSpPr/>
          <p:nvPr/>
        </p:nvSpPr>
        <p:spPr>
          <a:xfrm>
            <a:off x="15140292" y="91694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52" name="Shape 152"/>
        <p:cNvGrpSpPr/>
        <p:nvPr/>
      </p:nvGrpSpPr>
      <p:grpSpPr>
        <a:xfrm>
          <a:off x="0" y="0"/>
          <a:ext cx="0" cy="0"/>
          <a:chOff x="0" y="0"/>
          <a:chExt cx="0" cy="0"/>
        </a:xfrm>
      </p:grpSpPr>
      <p:pic>
        <p:nvPicPr>
          <p:cNvPr descr=" " id="153" name="Google Shape;153;g2e9a002c52b_0_130"/>
          <p:cNvPicPr preferRelativeResize="0"/>
          <p:nvPr/>
        </p:nvPicPr>
        <p:blipFill rotWithShape="1">
          <a:blip r:embed="rId3">
            <a:alphaModFix/>
          </a:blip>
          <a:srcRect b="0" l="0" r="0" t="0"/>
          <a:stretch/>
        </p:blipFill>
        <p:spPr>
          <a:xfrm>
            <a:off x="874876" y="5631284"/>
            <a:ext cx="8236126" cy="7542819"/>
          </a:xfrm>
          <a:prstGeom prst="rect">
            <a:avLst/>
          </a:prstGeom>
          <a:noFill/>
          <a:ln>
            <a:noFill/>
          </a:ln>
        </p:spPr>
      </p:pic>
      <p:pic>
        <p:nvPicPr>
          <p:cNvPr descr=" " id="154" name="Google Shape;154;g2e9a002c52b_0_130"/>
          <p:cNvPicPr preferRelativeResize="0"/>
          <p:nvPr/>
        </p:nvPicPr>
        <p:blipFill rotWithShape="1">
          <a:blip r:embed="rId4">
            <a:alphaModFix/>
          </a:blip>
          <a:srcRect b="0" l="0" r="0" t="0"/>
          <a:stretch/>
        </p:blipFill>
        <p:spPr>
          <a:xfrm>
            <a:off x="4096324" y="4660900"/>
            <a:ext cx="6979460" cy="5397140"/>
          </a:xfrm>
          <a:prstGeom prst="rect">
            <a:avLst/>
          </a:prstGeom>
          <a:noFill/>
          <a:ln>
            <a:noFill/>
          </a:ln>
        </p:spPr>
      </p:pic>
      <p:sp>
        <p:nvSpPr>
          <p:cNvPr id="155" name="Google Shape;155;g2e9a002c52b_0_130"/>
          <p:cNvSpPr/>
          <p:nvPr/>
        </p:nvSpPr>
        <p:spPr>
          <a:xfrm>
            <a:off x="2091528" y="11938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The Magic of Dragons</a:t>
            </a:r>
            <a:endParaRPr b="0" i="0" sz="8000" u="none" cap="none" strike="noStrike">
              <a:solidFill>
                <a:schemeClr val="dk1"/>
              </a:solidFill>
              <a:latin typeface="Calibri"/>
              <a:ea typeface="Calibri"/>
              <a:cs typeface="Calibri"/>
              <a:sym typeface="Calibri"/>
            </a:endParaRPr>
          </a:p>
        </p:txBody>
      </p:sp>
      <p:sp>
        <p:nvSpPr>
          <p:cNvPr id="156" name="Google Shape;156;g2e9a002c52b_0_130"/>
          <p:cNvSpPr/>
          <p:nvPr/>
        </p:nvSpPr>
        <p:spPr>
          <a:xfrm>
            <a:off x="14352794" y="4025900"/>
            <a:ext cx="6642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e9a002c52b_0_130"/>
          <p:cNvSpPr/>
          <p:nvPr/>
        </p:nvSpPr>
        <p:spPr>
          <a:xfrm>
            <a:off x="14860857" y="4025900"/>
            <a:ext cx="5626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58" name="Google Shape;158;g2e9a002c52b_0_130"/>
          <p:cNvSpPr/>
          <p:nvPr/>
        </p:nvSpPr>
        <p:spPr>
          <a:xfrm>
            <a:off x="14352794" y="5067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e9a002c52b_0_130"/>
          <p:cNvPicPr preferRelativeResize="0"/>
          <p:nvPr/>
        </p:nvPicPr>
        <p:blipFill rotWithShape="1">
          <a:blip r:embed="rId5">
            <a:alphaModFix/>
          </a:blip>
          <a:srcRect b="0" l="0" r="0" t="0"/>
          <a:stretch/>
        </p:blipFill>
        <p:spPr>
          <a:xfrm>
            <a:off x="14352794" y="5067300"/>
            <a:ext cx="6642930" cy="6642100"/>
          </a:xfrm>
          <a:prstGeom prst="rect">
            <a:avLst/>
          </a:prstGeom>
          <a:noFill/>
          <a:ln>
            <a:noFill/>
          </a:ln>
        </p:spPr>
      </p:pic>
      <p:pic>
        <p:nvPicPr>
          <p:cNvPr descr=" " id="160" name="Google Shape;160;g2e9a002c52b_0_130"/>
          <p:cNvPicPr preferRelativeResize="0"/>
          <p:nvPr/>
        </p:nvPicPr>
        <p:blipFill rotWithShape="1">
          <a:blip r:embed="rId6">
            <a:alphaModFix/>
          </a:blip>
          <a:srcRect b="0" l="0" r="0" t="0"/>
          <a:stretch/>
        </p:blipFill>
        <p:spPr>
          <a:xfrm>
            <a:off x="14352791" y="5067300"/>
            <a:ext cx="6642933" cy="6642100"/>
          </a:xfrm>
          <a:prstGeom prst="rect">
            <a:avLst/>
          </a:prstGeom>
          <a:noFill/>
          <a:ln>
            <a:noFill/>
          </a:ln>
        </p:spPr>
      </p:pic>
      <p:sp>
        <p:nvSpPr>
          <p:cNvPr id="161" name="Google Shape;161;g2e9a002c52b_0_130"/>
          <p:cNvSpPr/>
          <p:nvPr/>
        </p:nvSpPr>
        <p:spPr>
          <a:xfrm>
            <a:off x="15762670" y="6464300"/>
            <a:ext cx="3835800" cy="3835500"/>
          </a:xfrm>
          <a:prstGeom prst="roundRect">
            <a:avLst>
              <a:gd fmla="val 3311285" name="adj"/>
            </a:avLst>
          </a:prstGeom>
          <a:solidFill>
            <a:srgbClr val="CBE3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2e9a002c52b_0_130"/>
          <p:cNvPicPr preferRelativeResize="0"/>
          <p:nvPr/>
        </p:nvPicPr>
        <p:blipFill rotWithShape="1">
          <a:blip r:embed="rId7">
            <a:alphaModFix/>
          </a:blip>
          <a:srcRect b="0" l="0" r="0" t="0"/>
          <a:stretch/>
        </p:blipFill>
        <p:spPr>
          <a:xfrm>
            <a:off x="16969033" y="7048500"/>
            <a:ext cx="1423151" cy="1625600"/>
          </a:xfrm>
          <a:prstGeom prst="rect">
            <a:avLst/>
          </a:prstGeom>
          <a:noFill/>
          <a:ln>
            <a:noFill/>
          </a:ln>
        </p:spPr>
      </p:pic>
      <p:sp>
        <p:nvSpPr>
          <p:cNvPr id="163" name="Google Shape;163;g2e9a002c52b_0_130"/>
          <p:cNvSpPr/>
          <p:nvPr/>
        </p:nvSpPr>
        <p:spPr>
          <a:xfrm>
            <a:off x="15915089" y="8978900"/>
            <a:ext cx="3531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e9a002c52b_0_130"/>
          <p:cNvSpPr/>
          <p:nvPr/>
        </p:nvSpPr>
        <p:spPr>
          <a:xfrm>
            <a:off x="15813476" y="8978900"/>
            <a:ext cx="373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OCD </a:t>
            </a:r>
            <a:endParaRPr b="0" i="0" sz="4800" u="none" cap="none" strike="noStrike">
              <a:solidFill>
                <a:schemeClr val="dk1"/>
              </a:solidFill>
              <a:latin typeface="Calibri"/>
              <a:ea typeface="Calibri"/>
              <a:cs typeface="Calibri"/>
              <a:sym typeface="Calibri"/>
            </a:endParaRPr>
          </a:p>
        </p:txBody>
      </p:sp>
      <p:sp>
        <p:nvSpPr>
          <p:cNvPr id="165" name="Google Shape;165;g2e9a002c52b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e9a002c52b_0_13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67" name="Google Shape;167;g2e9a002c52b_0_130"/>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e9a002c52b_0_130"/>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e9a002c52b_0_130"/>
          <p:cNvSpPr/>
          <p:nvPr/>
        </p:nvSpPr>
        <p:spPr>
          <a:xfrm>
            <a:off x="3149994"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Archery</a:t>
            </a:r>
            <a:endParaRPr b="0" i="0" sz="4800" u="none" cap="none" strike="noStrike">
              <a:solidFill>
                <a:schemeClr val="dk1"/>
              </a:solidFill>
              <a:latin typeface="Calibri"/>
              <a:ea typeface="Calibri"/>
              <a:cs typeface="Calibri"/>
              <a:sym typeface="Calibri"/>
            </a:endParaRPr>
          </a:p>
        </p:txBody>
      </p:sp>
      <p:sp>
        <p:nvSpPr>
          <p:cNvPr id="170" name="Google Shape;170;g2e9a002c52b_0_130"/>
          <p:cNvSpPr/>
          <p:nvPr/>
        </p:nvSpPr>
        <p:spPr>
          <a:xfrm>
            <a:off x="3149994"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1" name="Google Shape;171;g2e9a002c52b_0_130"/>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e9a002c52b_0_130"/>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e9a002c52b_0_130"/>
          <p:cNvSpPr/>
          <p:nvPr/>
        </p:nvSpPr>
        <p:spPr>
          <a:xfrm>
            <a:off x="8370346"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a:t>
            </a:r>
            <a:endParaRPr b="0" i="0" sz="4800" u="none" cap="none" strike="noStrike">
              <a:solidFill>
                <a:schemeClr val="dk1"/>
              </a:solidFill>
              <a:latin typeface="Calibri"/>
              <a:ea typeface="Calibri"/>
              <a:cs typeface="Calibri"/>
              <a:sym typeface="Calibri"/>
            </a:endParaRPr>
          </a:p>
        </p:txBody>
      </p:sp>
      <p:sp>
        <p:nvSpPr>
          <p:cNvPr id="174" name="Google Shape;174;g2e9a002c52b_0_130"/>
          <p:cNvSpPr/>
          <p:nvPr/>
        </p:nvSpPr>
        <p:spPr>
          <a:xfrm>
            <a:off x="8370346"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5" name="Google Shape;175;g2e9a002c52b_0_130"/>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e9a002c52b_0_130"/>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e9a002c52b_0_130"/>
          <p:cNvSpPr/>
          <p:nvPr/>
        </p:nvSpPr>
        <p:spPr>
          <a:xfrm>
            <a:off x="8370346"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Music</a:t>
            </a:r>
            <a:endParaRPr b="0" i="0" sz="4800" u="none" cap="none" strike="noStrike">
              <a:solidFill>
                <a:schemeClr val="dk1"/>
              </a:solidFill>
              <a:latin typeface="Calibri"/>
              <a:ea typeface="Calibri"/>
              <a:cs typeface="Calibri"/>
              <a:sym typeface="Calibri"/>
            </a:endParaRPr>
          </a:p>
        </p:txBody>
      </p:sp>
      <p:sp>
        <p:nvSpPr>
          <p:cNvPr id="178" name="Google Shape;178;g2e9a002c52b_0_130"/>
          <p:cNvSpPr/>
          <p:nvPr/>
        </p:nvSpPr>
        <p:spPr>
          <a:xfrm>
            <a:off x="8370346"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79" name="Google Shape;179;g2e9a002c52b_0_130"/>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e9a002c52b_0_130"/>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e9a002c52b_0_130"/>
          <p:cNvSpPr/>
          <p:nvPr/>
        </p:nvSpPr>
        <p:spPr>
          <a:xfrm>
            <a:off x="3149994"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Life</a:t>
            </a:r>
            <a:endParaRPr b="0" i="0" sz="4800" u="none" cap="none" strike="noStrike">
              <a:solidFill>
                <a:schemeClr val="dk1"/>
              </a:solidFill>
              <a:latin typeface="Calibri"/>
              <a:ea typeface="Calibri"/>
              <a:cs typeface="Calibri"/>
              <a:sym typeface="Calibri"/>
            </a:endParaRPr>
          </a:p>
        </p:txBody>
      </p:sp>
      <p:sp>
        <p:nvSpPr>
          <p:cNvPr id="182" name="Google Shape;182;g2e9a002c52b_0_130"/>
          <p:cNvSpPr/>
          <p:nvPr/>
        </p:nvSpPr>
        <p:spPr>
          <a:xfrm>
            <a:off x="3149994"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87" name="Shape 187"/>
        <p:cNvGrpSpPr/>
        <p:nvPr/>
      </p:nvGrpSpPr>
      <p:grpSpPr>
        <a:xfrm>
          <a:off x="0" y="0"/>
          <a:ext cx="0" cy="0"/>
          <a:chOff x="0" y="0"/>
          <a:chExt cx="0" cy="0"/>
        </a:xfrm>
      </p:grpSpPr>
      <p:pic>
        <p:nvPicPr>
          <p:cNvPr descr=" " id="188" name="Google Shape;188;g2e9a002c52b_0_164"/>
          <p:cNvPicPr preferRelativeResize="0"/>
          <p:nvPr/>
        </p:nvPicPr>
        <p:blipFill rotWithShape="1">
          <a:blip r:embed="rId3">
            <a:alphaModFix/>
          </a:blip>
          <a:srcRect b="0" l="0" r="0" t="0"/>
          <a:stretch/>
        </p:blipFill>
        <p:spPr>
          <a:xfrm>
            <a:off x="914514" y="2611636"/>
            <a:ext cx="8230629" cy="2705100"/>
          </a:xfrm>
          <a:prstGeom prst="rect">
            <a:avLst/>
          </a:prstGeom>
          <a:noFill/>
          <a:ln>
            <a:noFill/>
          </a:ln>
        </p:spPr>
      </p:pic>
      <p:pic>
        <p:nvPicPr>
          <p:cNvPr descr=" " id="189" name="Google Shape;189;g2e9a002c52b_0_164"/>
          <p:cNvPicPr preferRelativeResize="0"/>
          <p:nvPr/>
        </p:nvPicPr>
        <p:blipFill rotWithShape="1">
          <a:blip r:embed="rId4">
            <a:alphaModFix/>
          </a:blip>
          <a:srcRect b="0" l="0" r="0" t="0"/>
          <a:stretch/>
        </p:blipFill>
        <p:spPr>
          <a:xfrm>
            <a:off x="4135961" y="889000"/>
            <a:ext cx="6979461" cy="5397140"/>
          </a:xfrm>
          <a:prstGeom prst="rect">
            <a:avLst/>
          </a:prstGeom>
          <a:noFill/>
          <a:ln>
            <a:noFill/>
          </a:ln>
        </p:spPr>
      </p:pic>
      <p:sp>
        <p:nvSpPr>
          <p:cNvPr id="190" name="Google Shape;190;g2e9a002c52b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e9a002c52b_0_1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2" name="Google Shape;192;g2e9a002c52b_0_164"/>
          <p:cNvSpPr/>
          <p:nvPr/>
        </p:nvSpPr>
        <p:spPr>
          <a:xfrm>
            <a:off x="9107038" y="469900"/>
            <a:ext cx="8277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Bungee"/>
              <a:buNone/>
            </a:pPr>
            <a:r>
              <a:rPr b="0" i="0" lang="en-US" sz="8000" u="none" cap="none" strike="noStrike">
                <a:solidFill>
                  <a:srgbClr val="272727"/>
                </a:solidFill>
                <a:latin typeface="Bungee"/>
                <a:ea typeface="Bungee"/>
                <a:cs typeface="Bungee"/>
                <a:sym typeface="Bungee"/>
              </a:rPr>
              <a:t>Pricing Plan</a:t>
            </a:r>
            <a:endParaRPr b="0" i="0" sz="8000" u="none" cap="none" strike="noStrike">
              <a:solidFill>
                <a:schemeClr val="dk1"/>
              </a:solidFill>
              <a:latin typeface="Calibri"/>
              <a:ea typeface="Calibri"/>
              <a:cs typeface="Calibri"/>
              <a:sym typeface="Calibri"/>
            </a:endParaRPr>
          </a:p>
        </p:txBody>
      </p:sp>
      <p:sp>
        <p:nvSpPr>
          <p:cNvPr id="193" name="Google Shape;193;g2e9a002c52b_0_164"/>
          <p:cNvSpPr/>
          <p:nvPr/>
        </p:nvSpPr>
        <p:spPr>
          <a:xfrm>
            <a:off x="1778222" y="2489200"/>
            <a:ext cx="20843400" cy="960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e9a002c52b_0_164"/>
          <p:cNvSpPr/>
          <p:nvPr/>
        </p:nvSpPr>
        <p:spPr>
          <a:xfrm>
            <a:off x="1778222" y="2489200"/>
            <a:ext cx="6439800" cy="9601200"/>
          </a:xfrm>
          <a:prstGeom prst="roundRect">
            <a:avLst>
              <a:gd fmla="val 3124" name="adj"/>
            </a:avLst>
          </a:prstGeom>
          <a:noFill/>
          <a:ln cap="flat" cmpd="sng" w="12700">
            <a:solidFill>
              <a:srgbClr val="0792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2e9a002c52b_0_164"/>
          <p:cNvPicPr preferRelativeResize="0"/>
          <p:nvPr/>
        </p:nvPicPr>
        <p:blipFill rotWithShape="1">
          <a:blip r:embed="rId6">
            <a:alphaModFix/>
          </a:blip>
          <a:srcRect b="0" l="0" r="0" t="0"/>
          <a:stretch/>
        </p:blipFill>
        <p:spPr>
          <a:xfrm>
            <a:off x="4270282" y="2946400"/>
            <a:ext cx="1455588" cy="1625600"/>
          </a:xfrm>
          <a:prstGeom prst="rect">
            <a:avLst/>
          </a:prstGeom>
          <a:noFill/>
          <a:ln>
            <a:noFill/>
          </a:ln>
        </p:spPr>
      </p:pic>
      <p:sp>
        <p:nvSpPr>
          <p:cNvPr id="196" name="Google Shape;196;g2e9a002c52b_0_164"/>
          <p:cNvSpPr/>
          <p:nvPr/>
        </p:nvSpPr>
        <p:spPr>
          <a:xfrm>
            <a:off x="3873984" y="4876800"/>
            <a:ext cx="2248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792A7"/>
              </a:buClr>
              <a:buSzPts val="4800"/>
              <a:buFont typeface="Bungee"/>
              <a:buNone/>
            </a:pPr>
            <a:r>
              <a:rPr b="0" i="0" lang="en-US" sz="4800" u="none" cap="none" strike="noStrike">
                <a:solidFill>
                  <a:srgbClr val="0792A7"/>
                </a:solidFill>
                <a:latin typeface="Bungee"/>
                <a:ea typeface="Bungee"/>
                <a:cs typeface="Bungee"/>
                <a:sym typeface="Bungee"/>
              </a:rPr>
              <a:t>Basic</a:t>
            </a:r>
            <a:endParaRPr b="0" i="0" sz="4800" u="none" cap="none" strike="noStrike">
              <a:solidFill>
                <a:schemeClr val="dk1"/>
              </a:solidFill>
              <a:latin typeface="Calibri"/>
              <a:ea typeface="Calibri"/>
              <a:cs typeface="Calibri"/>
              <a:sym typeface="Calibri"/>
            </a:endParaRPr>
          </a:p>
        </p:txBody>
      </p:sp>
      <p:sp>
        <p:nvSpPr>
          <p:cNvPr id="197" name="Google Shape;197;g2e9a002c52b_0_164"/>
          <p:cNvSpPr/>
          <p:nvPr/>
        </p:nvSpPr>
        <p:spPr>
          <a:xfrm>
            <a:off x="2235479"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8" name="Google Shape;198;g2e9a002c52b_0_164"/>
          <p:cNvSpPr/>
          <p:nvPr/>
        </p:nvSpPr>
        <p:spPr>
          <a:xfrm>
            <a:off x="3042030" y="10896600"/>
            <a:ext cx="3912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$10/month</a:t>
            </a:r>
            <a:endParaRPr b="0" i="0" sz="4800" u="none" cap="none" strike="noStrike">
              <a:solidFill>
                <a:schemeClr val="dk1"/>
              </a:solidFill>
              <a:latin typeface="Calibri"/>
              <a:ea typeface="Calibri"/>
              <a:cs typeface="Calibri"/>
              <a:sym typeface="Calibri"/>
            </a:endParaRPr>
          </a:p>
        </p:txBody>
      </p:sp>
      <p:sp>
        <p:nvSpPr>
          <p:cNvPr id="199" name="Google Shape;199;g2e9a002c52b_0_164"/>
          <p:cNvSpPr/>
          <p:nvPr/>
        </p:nvSpPr>
        <p:spPr>
          <a:xfrm>
            <a:off x="8980022" y="2489200"/>
            <a:ext cx="6439800" cy="9601200"/>
          </a:xfrm>
          <a:prstGeom prst="roundRect">
            <a:avLst>
              <a:gd fmla="val 3124" name="adj"/>
            </a:avLst>
          </a:prstGeom>
          <a:noFill/>
          <a:ln cap="flat" cmpd="sng" w="12700">
            <a:solidFill>
              <a:srgbClr val="0792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2e9a002c52b_0_164"/>
          <p:cNvPicPr preferRelativeResize="0"/>
          <p:nvPr/>
        </p:nvPicPr>
        <p:blipFill rotWithShape="1">
          <a:blip r:embed="rId7">
            <a:alphaModFix/>
          </a:blip>
          <a:srcRect b="0" l="0" r="0" t="0"/>
          <a:stretch/>
        </p:blipFill>
        <p:spPr>
          <a:xfrm>
            <a:off x="11305033" y="2946400"/>
            <a:ext cx="1789683" cy="1625600"/>
          </a:xfrm>
          <a:prstGeom prst="rect">
            <a:avLst/>
          </a:prstGeom>
          <a:noFill/>
          <a:ln>
            <a:noFill/>
          </a:ln>
        </p:spPr>
      </p:pic>
      <p:sp>
        <p:nvSpPr>
          <p:cNvPr id="201" name="Google Shape;201;g2e9a002c52b_0_164"/>
          <p:cNvSpPr/>
          <p:nvPr/>
        </p:nvSpPr>
        <p:spPr>
          <a:xfrm>
            <a:off x="11101187" y="4876800"/>
            <a:ext cx="219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792A7"/>
              </a:buClr>
              <a:buSzPts val="4800"/>
              <a:buFont typeface="Bungee"/>
              <a:buNone/>
            </a:pPr>
            <a:r>
              <a:rPr b="0" i="0" lang="en-US" sz="4800" u="none" cap="none" strike="noStrike">
                <a:solidFill>
                  <a:srgbClr val="0792A7"/>
                </a:solidFill>
                <a:latin typeface="Bungee"/>
                <a:ea typeface="Bungee"/>
                <a:cs typeface="Bungee"/>
                <a:sym typeface="Bungee"/>
              </a:rPr>
              <a:t>Elite</a:t>
            </a:r>
            <a:endParaRPr b="0" i="0" sz="4800" u="none" cap="none" strike="noStrike">
              <a:solidFill>
                <a:schemeClr val="dk1"/>
              </a:solidFill>
              <a:latin typeface="Calibri"/>
              <a:ea typeface="Calibri"/>
              <a:cs typeface="Calibri"/>
              <a:sym typeface="Calibri"/>
            </a:endParaRPr>
          </a:p>
        </p:txBody>
      </p:sp>
      <p:sp>
        <p:nvSpPr>
          <p:cNvPr id="202" name="Google Shape;202;g2e9a002c52b_0_164"/>
          <p:cNvSpPr/>
          <p:nvPr/>
        </p:nvSpPr>
        <p:spPr>
          <a:xfrm>
            <a:off x="94372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3" name="Google Shape;203;g2e9a002c52b_0_164"/>
          <p:cNvSpPr/>
          <p:nvPr/>
        </p:nvSpPr>
        <p:spPr>
          <a:xfrm>
            <a:off x="10231129" y="10896600"/>
            <a:ext cx="393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$50/month</a:t>
            </a:r>
            <a:endParaRPr b="0" i="0" sz="4800" u="none" cap="none" strike="noStrike">
              <a:solidFill>
                <a:schemeClr val="dk1"/>
              </a:solidFill>
              <a:latin typeface="Calibri"/>
              <a:ea typeface="Calibri"/>
              <a:cs typeface="Calibri"/>
              <a:sym typeface="Calibri"/>
            </a:endParaRPr>
          </a:p>
        </p:txBody>
      </p:sp>
      <p:sp>
        <p:nvSpPr>
          <p:cNvPr id="204" name="Google Shape;204;g2e9a002c52b_0_164"/>
          <p:cNvSpPr/>
          <p:nvPr/>
        </p:nvSpPr>
        <p:spPr>
          <a:xfrm>
            <a:off x="16181822" y="2489200"/>
            <a:ext cx="6439800" cy="9601200"/>
          </a:xfrm>
          <a:prstGeom prst="roundRect">
            <a:avLst>
              <a:gd fmla="val 3124" name="adj"/>
            </a:avLst>
          </a:prstGeom>
          <a:noFill/>
          <a:ln cap="flat" cmpd="sng" w="12700">
            <a:solidFill>
              <a:srgbClr val="0792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e9a002c52b_0_164"/>
          <p:cNvPicPr preferRelativeResize="0"/>
          <p:nvPr/>
        </p:nvPicPr>
        <p:blipFill rotWithShape="1">
          <a:blip r:embed="rId8">
            <a:alphaModFix/>
          </a:blip>
          <a:srcRect b="0" l="0" r="0" t="0"/>
          <a:stretch/>
        </p:blipFill>
        <p:spPr>
          <a:xfrm>
            <a:off x="18744185" y="2946400"/>
            <a:ext cx="1314977" cy="1625600"/>
          </a:xfrm>
          <a:prstGeom prst="rect">
            <a:avLst/>
          </a:prstGeom>
          <a:noFill/>
          <a:ln>
            <a:noFill/>
          </a:ln>
        </p:spPr>
      </p:pic>
      <p:sp>
        <p:nvSpPr>
          <p:cNvPr id="206" name="Google Shape;206;g2e9a002c52b_0_164"/>
          <p:cNvSpPr/>
          <p:nvPr/>
        </p:nvSpPr>
        <p:spPr>
          <a:xfrm>
            <a:off x="17356719" y="4876800"/>
            <a:ext cx="4089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792A7"/>
              </a:buClr>
              <a:buSzPts val="4800"/>
              <a:buFont typeface="Bungee"/>
              <a:buNone/>
            </a:pPr>
            <a:r>
              <a:rPr b="0" i="0" lang="en-US" sz="4800" u="none" cap="none" strike="noStrike">
                <a:solidFill>
                  <a:srgbClr val="0792A7"/>
                </a:solidFill>
                <a:latin typeface="Bungee"/>
                <a:ea typeface="Bungee"/>
                <a:cs typeface="Bungee"/>
                <a:sym typeface="Bungee"/>
              </a:rPr>
              <a:t>Legendary</a:t>
            </a:r>
            <a:endParaRPr b="0" i="0" sz="4800" u="none" cap="none" strike="noStrike">
              <a:solidFill>
                <a:schemeClr val="dk1"/>
              </a:solidFill>
              <a:latin typeface="Calibri"/>
              <a:ea typeface="Calibri"/>
              <a:cs typeface="Calibri"/>
              <a:sym typeface="Calibri"/>
            </a:endParaRPr>
          </a:p>
        </p:txBody>
      </p:sp>
      <p:sp>
        <p:nvSpPr>
          <p:cNvPr id="207" name="Google Shape;207;g2e9a002c52b_0_164"/>
          <p:cNvSpPr/>
          <p:nvPr/>
        </p:nvSpPr>
        <p:spPr>
          <a:xfrm>
            <a:off x="166390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08" name="Google Shape;208;g2e9a002c52b_0_164"/>
          <p:cNvSpPr/>
          <p:nvPr/>
        </p:nvSpPr>
        <p:spPr>
          <a:xfrm>
            <a:off x="17223353" y="10896600"/>
            <a:ext cx="4356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2024-07-02T09:42:24Z</dcterms:created>
  <dc:creator>PptxGenJS</dc:creator>
</cp:coreProperties>
</file>