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E3D8BFF-B92A-4981-9709-8D93DDF32048}">
  <a:tblStyle styleId="{3E3D8BFF-B92A-4981-9709-8D93DDF3204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you know what to </a:t>
              </a:r>
              <a:r>
                <a:rPr lang="en" sz="900">
                  <a:solidFill>
                    <a:schemeClr val="dk1"/>
                  </a:solidFill>
                </a:rPr>
                <a:t>wear for the weather?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{3E3D8BFF-B92A-4981-9709-8D93DDF32048}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frío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temperatura que no es ni caliente ni tibia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seco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no está mojado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299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caliente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hace mucho calor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templado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la temperatura no está muy caliente o muy fría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patrón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lluvia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gotas de agua que caen de las nubes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lluvioso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cae mucha lluvia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nieve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agua sólida que cae del cielo cuando hace mucho frío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nevado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hay mucha nieve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tiempo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estado del aire en un momento y lugar determinado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you know what to wear for the weather?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