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6" r:id="rId3"/>
    <p:sldId id="293" r:id="rId4"/>
    <p:sldId id="294" r:id="rId5"/>
    <p:sldId id="289" r:id="rId6"/>
    <p:sldId id="292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3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&#233;n%20&#273;&#7855;ng%20t&#236;nh%20y&#234;u%20-%20T&#7915;%20Linh,%20Th&#7871;%20Th&#244;ng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Chén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</a:rPr>
              <a:t>Thơ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: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</a:rPr>
              <a:t>Từ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 Linh</a:t>
            </a:r>
          </a:p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Nhạc: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42531"/>
            <a:ext cx="113792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vườn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dầu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đổ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mồ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hôi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máu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linh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bỗng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sầu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Buồn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đau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bất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bỏ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rơi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đơn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côi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vườn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dầu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chén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quá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hãi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hùng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cất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chén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xa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con.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vâng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ý Cha.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ý con. Ý Cha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thôi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Chén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Chén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! Cha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!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uống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Chén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đau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chén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sầu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vương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Chén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vô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, chén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hờn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giận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nhẫn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60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746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808384"/>
            <a:ext cx="113792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Chén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Chén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! Cha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!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uống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Dẫu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cay,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dẫu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đọa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đầy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nan.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uống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!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uống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chén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/>
              <a:t> 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358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352887"/>
            <a:ext cx="113792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Cây</a:t>
            </a:r>
            <a:r>
              <a:rPr lang="en-US" sz="5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thập</a:t>
            </a:r>
            <a:r>
              <a:rPr lang="en-US" sz="5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sz="5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vác</a:t>
            </a:r>
            <a:r>
              <a:rPr lang="en-US" sz="5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5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bờ</a:t>
            </a:r>
            <a:r>
              <a:rPr lang="en-US" sz="5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vao</a:t>
            </a:r>
            <a:r>
              <a:rPr lang="en-US" sz="5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yếu</a:t>
            </a:r>
            <a:r>
              <a:rPr lang="en-US" sz="5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Đòn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roi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quằn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quại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tấm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gầy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xót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xa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Gôn-gô-tha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Cây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thập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hiên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ngang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cõi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Cây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thập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ngất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đất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Chén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uống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cạn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ngút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Hiến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cứu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chuộc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Chén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Chén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! Cha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!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uống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Chén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đau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chén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sầu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vương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Chén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vô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, chén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hờn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giận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nhẫn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60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79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808384"/>
            <a:ext cx="113792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Chén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Chén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! Cha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!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uống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Dẫu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cay,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dẫu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đọa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đầy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nan.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uống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!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uống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chén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/>
              <a:t> 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4051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80</TotalTime>
  <Words>302</Words>
  <Application>Microsoft Office PowerPoint</Application>
  <PresentationFormat>Widescreen</PresentationFormat>
  <Paragraphs>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Garamond</vt:lpstr>
      <vt:lpstr>Roboto</vt:lpstr>
      <vt:lpstr>Savon</vt:lpstr>
      <vt:lpstr>Chén đắng tình yêu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53</cp:revision>
  <dcterms:created xsi:type="dcterms:W3CDTF">2024-12-09T09:39:37Z</dcterms:created>
  <dcterms:modified xsi:type="dcterms:W3CDTF">2025-09-26T08:14:07Z</dcterms:modified>
</cp:coreProperties>
</file>