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13716000" cx="24387025"/>
  <p:notesSz cx="13716000" cy="24387025"/>
  <p:embeddedFontLst>
    <p:embeddedFont>
      <p:font typeface="Roboto Slab"/>
      <p:bold r:id="rId26"/>
    </p:embeddedFont>
    <p:embeddedFont>
      <p:font typeface="Roboto"/>
      <p:bold r:id="rId27"/>
      <p:boldItalic r:id="rId28"/>
    </p:embeddedFont>
    <p:embeddedFont>
      <p:font typeface="Gloock"/>
      <p:regular r:id="rId29"/>
    </p:embeddedFont>
    <p:embeddedFont>
      <p:font typeface="Montserra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dcw1Jy42qo2PESdl+kSojHlh0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-bold.fntdata"/><Relationship Id="rId25" Type="http://schemas.openxmlformats.org/officeDocument/2006/relationships/slide" Target="slides/slide21.xml"/><Relationship Id="rId28" Type="http://schemas.openxmlformats.org/officeDocument/2006/relationships/font" Target="fonts/Roboto-bold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loo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5f350673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g265f350673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265f350673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5f3506738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65f3506738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65f3506738_0_2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5f3506738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65f3506738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65f3506738_0_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5f3506738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65f3506738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65f3506738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5f3506738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65f3506738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65f3506738_0_3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5f3506738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265f3506738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265f3506738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65f3506738_0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265f3506738_0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65f3506738_0_4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5f3506738_0_4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65f3506738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265f3506738_0_4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65f3506738_0_5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265f3506738_0_5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265f3506738_0_5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65f3506738_0_5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265f3506738_0_5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265f3506738_0_5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65f3506738_0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g265f3506738_0_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265f3506738_0_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5f3506738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g265f350673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265f3506738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65f3506738_0_6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265f3506738_0_6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65f3506738_0_6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65f3506738_0_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g265f3506738_0_7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265f3506738_0_7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5f3506738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265f3506738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65f3506738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5f3506738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65f3506738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65f3506738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5f3506738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65f3506738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65f3506738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5f3506738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65f3506738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65f3506738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5f3506738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65f3506738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65f3506738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5f3506738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65f3506738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65f3506738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5f3506738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65f3506738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65f3506738_0_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Relationship Id="rId4" Type="http://schemas.openxmlformats.org/officeDocument/2006/relationships/image" Target="../media/image84.png"/><Relationship Id="rId5" Type="http://schemas.openxmlformats.org/officeDocument/2006/relationships/image" Target="../media/image70.png"/><Relationship Id="rId6" Type="http://schemas.openxmlformats.org/officeDocument/2006/relationships/image" Target="../media/image9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82.png"/><Relationship Id="rId5" Type="http://schemas.openxmlformats.org/officeDocument/2006/relationships/image" Target="../media/image79.png"/><Relationship Id="rId6" Type="http://schemas.openxmlformats.org/officeDocument/2006/relationships/image" Target="../media/image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Relationship Id="rId4" Type="http://schemas.openxmlformats.org/officeDocument/2006/relationships/image" Target="../media/image31.png"/><Relationship Id="rId11" Type="http://schemas.openxmlformats.org/officeDocument/2006/relationships/image" Target="../media/image87.png"/><Relationship Id="rId10" Type="http://schemas.openxmlformats.org/officeDocument/2006/relationships/image" Target="../media/image81.png"/><Relationship Id="rId9" Type="http://schemas.openxmlformats.org/officeDocument/2006/relationships/image" Target="../media/image88.png"/><Relationship Id="rId5" Type="http://schemas.openxmlformats.org/officeDocument/2006/relationships/image" Target="../media/image116.png"/><Relationship Id="rId6" Type="http://schemas.openxmlformats.org/officeDocument/2006/relationships/image" Target="../media/image77.png"/><Relationship Id="rId7" Type="http://schemas.openxmlformats.org/officeDocument/2006/relationships/image" Target="../media/image92.png"/><Relationship Id="rId8" Type="http://schemas.openxmlformats.org/officeDocument/2006/relationships/image" Target="../media/image8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4.png"/><Relationship Id="rId10" Type="http://schemas.openxmlformats.org/officeDocument/2006/relationships/image" Target="../media/image100.png"/><Relationship Id="rId13" Type="http://schemas.openxmlformats.org/officeDocument/2006/relationships/image" Target="../media/image121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Relationship Id="rId4" Type="http://schemas.openxmlformats.org/officeDocument/2006/relationships/image" Target="../media/image83.png"/><Relationship Id="rId9" Type="http://schemas.openxmlformats.org/officeDocument/2006/relationships/image" Target="../media/image101.png"/><Relationship Id="rId15" Type="http://schemas.openxmlformats.org/officeDocument/2006/relationships/image" Target="../media/image28.png"/><Relationship Id="rId14" Type="http://schemas.openxmlformats.org/officeDocument/2006/relationships/image" Target="../media/image94.png"/><Relationship Id="rId5" Type="http://schemas.openxmlformats.org/officeDocument/2006/relationships/image" Target="../media/image85.png"/><Relationship Id="rId6" Type="http://schemas.openxmlformats.org/officeDocument/2006/relationships/image" Target="../media/image97.png"/><Relationship Id="rId7" Type="http://schemas.openxmlformats.org/officeDocument/2006/relationships/image" Target="../media/image91.png"/><Relationship Id="rId8" Type="http://schemas.openxmlformats.org/officeDocument/2006/relationships/image" Target="../media/image95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74.png"/><Relationship Id="rId11" Type="http://schemas.openxmlformats.org/officeDocument/2006/relationships/image" Target="../media/image143.png"/><Relationship Id="rId10" Type="http://schemas.openxmlformats.org/officeDocument/2006/relationships/image" Target="../media/image118.png"/><Relationship Id="rId21" Type="http://schemas.openxmlformats.org/officeDocument/2006/relationships/image" Target="../media/image141.png"/><Relationship Id="rId13" Type="http://schemas.openxmlformats.org/officeDocument/2006/relationships/image" Target="../media/image117.png"/><Relationship Id="rId1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110.png"/><Relationship Id="rId9" Type="http://schemas.openxmlformats.org/officeDocument/2006/relationships/image" Target="../media/image120.png"/><Relationship Id="rId15" Type="http://schemas.openxmlformats.org/officeDocument/2006/relationships/image" Target="../media/image128.png"/><Relationship Id="rId14" Type="http://schemas.openxmlformats.org/officeDocument/2006/relationships/image" Target="../media/image132.png"/><Relationship Id="rId17" Type="http://schemas.openxmlformats.org/officeDocument/2006/relationships/image" Target="../media/image130.png"/><Relationship Id="rId16" Type="http://schemas.openxmlformats.org/officeDocument/2006/relationships/image" Target="../media/image131.png"/><Relationship Id="rId5" Type="http://schemas.openxmlformats.org/officeDocument/2006/relationships/image" Target="../media/image115.png"/><Relationship Id="rId19" Type="http://schemas.openxmlformats.org/officeDocument/2006/relationships/image" Target="../media/image164.png"/><Relationship Id="rId6" Type="http://schemas.openxmlformats.org/officeDocument/2006/relationships/image" Target="../media/image112.png"/><Relationship Id="rId18" Type="http://schemas.openxmlformats.org/officeDocument/2006/relationships/image" Target="../media/image137.png"/><Relationship Id="rId7" Type="http://schemas.openxmlformats.org/officeDocument/2006/relationships/image" Target="../media/image106.png"/><Relationship Id="rId8" Type="http://schemas.openxmlformats.org/officeDocument/2006/relationships/image" Target="../media/image125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9.png"/><Relationship Id="rId4" Type="http://schemas.openxmlformats.org/officeDocument/2006/relationships/image" Target="../media/image1.png"/><Relationship Id="rId9" Type="http://schemas.openxmlformats.org/officeDocument/2006/relationships/image" Target="../media/image155.png"/><Relationship Id="rId5" Type="http://schemas.openxmlformats.org/officeDocument/2006/relationships/image" Target="../media/image9.png"/><Relationship Id="rId6" Type="http://schemas.openxmlformats.org/officeDocument/2006/relationships/image" Target="../media/image138.png"/><Relationship Id="rId7" Type="http://schemas.openxmlformats.org/officeDocument/2006/relationships/image" Target="../media/image174.png"/><Relationship Id="rId8" Type="http://schemas.openxmlformats.org/officeDocument/2006/relationships/image" Target="../media/image1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56.png"/><Relationship Id="rId5" Type="http://schemas.openxmlformats.org/officeDocument/2006/relationships/image" Target="../media/image150.png"/><Relationship Id="rId6" Type="http://schemas.openxmlformats.org/officeDocument/2006/relationships/image" Target="../media/image154.png"/><Relationship Id="rId7" Type="http://schemas.openxmlformats.org/officeDocument/2006/relationships/image" Target="../media/image176.png"/><Relationship Id="rId8" Type="http://schemas.openxmlformats.org/officeDocument/2006/relationships/image" Target="../media/image1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163.png"/><Relationship Id="rId5" Type="http://schemas.openxmlformats.org/officeDocument/2006/relationships/image" Target="../media/image181.png"/><Relationship Id="rId6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9.png"/><Relationship Id="rId4" Type="http://schemas.openxmlformats.org/officeDocument/2006/relationships/image" Target="../media/image156.png"/><Relationship Id="rId9" Type="http://schemas.openxmlformats.org/officeDocument/2006/relationships/image" Target="../media/image185.png"/><Relationship Id="rId5" Type="http://schemas.openxmlformats.org/officeDocument/2006/relationships/image" Target="../media/image162.png"/><Relationship Id="rId6" Type="http://schemas.openxmlformats.org/officeDocument/2006/relationships/image" Target="../media/image179.png"/><Relationship Id="rId7" Type="http://schemas.openxmlformats.org/officeDocument/2006/relationships/image" Target="../media/image171.png"/><Relationship Id="rId8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image" Target="../media/image170.png"/><Relationship Id="rId5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4.png"/><Relationship Id="rId20" Type="http://schemas.openxmlformats.org/officeDocument/2006/relationships/image" Target="../media/image199.png"/><Relationship Id="rId42" Type="http://schemas.openxmlformats.org/officeDocument/2006/relationships/image" Target="../media/image205.png"/><Relationship Id="rId41" Type="http://schemas.openxmlformats.org/officeDocument/2006/relationships/image" Target="../media/image218.png"/><Relationship Id="rId22" Type="http://schemas.openxmlformats.org/officeDocument/2006/relationships/image" Target="../media/image201.png"/><Relationship Id="rId44" Type="http://schemas.openxmlformats.org/officeDocument/2006/relationships/image" Target="../media/image230.png"/><Relationship Id="rId21" Type="http://schemas.openxmlformats.org/officeDocument/2006/relationships/image" Target="../media/image202.png"/><Relationship Id="rId43" Type="http://schemas.openxmlformats.org/officeDocument/2006/relationships/image" Target="../media/image232.png"/><Relationship Id="rId24" Type="http://schemas.openxmlformats.org/officeDocument/2006/relationships/image" Target="../media/image215.png"/><Relationship Id="rId23" Type="http://schemas.openxmlformats.org/officeDocument/2006/relationships/image" Target="../media/image200.png"/><Relationship Id="rId45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Relationship Id="rId4" Type="http://schemas.openxmlformats.org/officeDocument/2006/relationships/image" Target="../media/image166.png"/><Relationship Id="rId9" Type="http://schemas.openxmlformats.org/officeDocument/2006/relationships/image" Target="../media/image192.png"/><Relationship Id="rId26" Type="http://schemas.openxmlformats.org/officeDocument/2006/relationships/image" Target="../media/image197.png"/><Relationship Id="rId25" Type="http://schemas.openxmlformats.org/officeDocument/2006/relationships/image" Target="../media/image216.png"/><Relationship Id="rId28" Type="http://schemas.openxmlformats.org/officeDocument/2006/relationships/image" Target="../media/image206.png"/><Relationship Id="rId27" Type="http://schemas.openxmlformats.org/officeDocument/2006/relationships/image" Target="../media/image198.png"/><Relationship Id="rId5" Type="http://schemas.openxmlformats.org/officeDocument/2006/relationships/image" Target="../media/image175.png"/><Relationship Id="rId6" Type="http://schemas.openxmlformats.org/officeDocument/2006/relationships/image" Target="../media/image172.png"/><Relationship Id="rId29" Type="http://schemas.openxmlformats.org/officeDocument/2006/relationships/image" Target="../media/image225.png"/><Relationship Id="rId7" Type="http://schemas.openxmlformats.org/officeDocument/2006/relationships/image" Target="../media/image191.png"/><Relationship Id="rId8" Type="http://schemas.openxmlformats.org/officeDocument/2006/relationships/image" Target="../media/image189.png"/><Relationship Id="rId31" Type="http://schemas.openxmlformats.org/officeDocument/2006/relationships/image" Target="../media/image220.png"/><Relationship Id="rId30" Type="http://schemas.openxmlformats.org/officeDocument/2006/relationships/image" Target="../media/image194.png"/><Relationship Id="rId11" Type="http://schemas.openxmlformats.org/officeDocument/2006/relationships/image" Target="../media/image187.png"/><Relationship Id="rId33" Type="http://schemas.openxmlformats.org/officeDocument/2006/relationships/image" Target="../media/image208.png"/><Relationship Id="rId10" Type="http://schemas.openxmlformats.org/officeDocument/2006/relationships/image" Target="../media/image183.png"/><Relationship Id="rId32" Type="http://schemas.openxmlformats.org/officeDocument/2006/relationships/image" Target="../media/image203.png"/><Relationship Id="rId13" Type="http://schemas.openxmlformats.org/officeDocument/2006/relationships/image" Target="../media/image184.png"/><Relationship Id="rId35" Type="http://schemas.openxmlformats.org/officeDocument/2006/relationships/image" Target="../media/image231.png"/><Relationship Id="rId12" Type="http://schemas.openxmlformats.org/officeDocument/2006/relationships/image" Target="../media/image188.png"/><Relationship Id="rId34" Type="http://schemas.openxmlformats.org/officeDocument/2006/relationships/image" Target="../media/image213.png"/><Relationship Id="rId15" Type="http://schemas.openxmlformats.org/officeDocument/2006/relationships/image" Target="../media/image196.png"/><Relationship Id="rId37" Type="http://schemas.openxmlformats.org/officeDocument/2006/relationships/image" Target="../media/image212.png"/><Relationship Id="rId14" Type="http://schemas.openxmlformats.org/officeDocument/2006/relationships/image" Target="../media/image182.png"/><Relationship Id="rId36" Type="http://schemas.openxmlformats.org/officeDocument/2006/relationships/image" Target="../media/image223.png"/><Relationship Id="rId17" Type="http://schemas.openxmlformats.org/officeDocument/2006/relationships/image" Target="../media/image195.png"/><Relationship Id="rId39" Type="http://schemas.openxmlformats.org/officeDocument/2006/relationships/image" Target="../media/image209.png"/><Relationship Id="rId16" Type="http://schemas.openxmlformats.org/officeDocument/2006/relationships/image" Target="../media/image186.png"/><Relationship Id="rId38" Type="http://schemas.openxmlformats.org/officeDocument/2006/relationships/image" Target="../media/image210.png"/><Relationship Id="rId19" Type="http://schemas.openxmlformats.org/officeDocument/2006/relationships/image" Target="../media/image234.png"/><Relationship Id="rId18" Type="http://schemas.openxmlformats.org/officeDocument/2006/relationships/image" Target="../media/image19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5.png"/><Relationship Id="rId4" Type="http://schemas.openxmlformats.org/officeDocument/2006/relationships/image" Target="../media/image56.png"/><Relationship Id="rId9" Type="http://schemas.openxmlformats.org/officeDocument/2006/relationships/image" Target="../media/image233.png"/><Relationship Id="rId5" Type="http://schemas.openxmlformats.org/officeDocument/2006/relationships/image" Target="../media/image211.png"/><Relationship Id="rId6" Type="http://schemas.openxmlformats.org/officeDocument/2006/relationships/image" Target="../media/image214.png"/><Relationship Id="rId7" Type="http://schemas.openxmlformats.org/officeDocument/2006/relationships/image" Target="../media/image229.png"/><Relationship Id="rId8" Type="http://schemas.openxmlformats.org/officeDocument/2006/relationships/hyperlink" Target="https://www.instagram.com/eatemp._/" TargetMode="External"/><Relationship Id="rId11" Type="http://schemas.openxmlformats.org/officeDocument/2006/relationships/image" Target="../media/image228.png"/><Relationship Id="rId10" Type="http://schemas.openxmlformats.org/officeDocument/2006/relationships/hyperlink" Target="https://www.pinterest.com/eatempofficial/" TargetMode="External"/><Relationship Id="rId13" Type="http://schemas.openxmlformats.org/officeDocument/2006/relationships/image" Target="../media/image224.png"/><Relationship Id="rId12" Type="http://schemas.openxmlformats.org/officeDocument/2006/relationships/hyperlink" Target="https://www.youtube.com/@eatemp" TargetMode="External"/><Relationship Id="rId15" Type="http://schemas.openxmlformats.org/officeDocument/2006/relationships/image" Target="../media/image78.png"/><Relationship Id="rId14" Type="http://schemas.openxmlformats.org/officeDocument/2006/relationships/hyperlink" Target="https://www.tiktok.com/@eatemp.official" TargetMode="External"/><Relationship Id="rId16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7" Type="http://schemas.openxmlformats.org/officeDocument/2006/relationships/image" Target="../media/image58.png"/><Relationship Id="rId8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Relationship Id="rId5" Type="http://schemas.openxmlformats.org/officeDocument/2006/relationships/image" Target="../media/image58.png"/><Relationship Id="rId6" Type="http://schemas.openxmlformats.org/officeDocument/2006/relationships/image" Target="../media/image50.png"/><Relationship Id="rId7" Type="http://schemas.openxmlformats.org/officeDocument/2006/relationships/image" Target="../media/image41.png"/><Relationship Id="rId8" Type="http://schemas.openxmlformats.org/officeDocument/2006/relationships/image" Target="../media/image5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11" Type="http://schemas.openxmlformats.org/officeDocument/2006/relationships/image" Target="../media/image78.png"/><Relationship Id="rId10" Type="http://schemas.openxmlformats.org/officeDocument/2006/relationships/image" Target="../media/image59.png"/><Relationship Id="rId12" Type="http://schemas.openxmlformats.org/officeDocument/2006/relationships/image" Target="../media/image63.png"/><Relationship Id="rId9" Type="http://schemas.openxmlformats.org/officeDocument/2006/relationships/image" Target="../media/image57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49.png"/><Relationship Id="rId8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65.png"/><Relationship Id="rId9" Type="http://schemas.openxmlformats.org/officeDocument/2006/relationships/image" Target="../media/image96.png"/><Relationship Id="rId5" Type="http://schemas.openxmlformats.org/officeDocument/2006/relationships/image" Target="../media/image99.png"/><Relationship Id="rId6" Type="http://schemas.openxmlformats.org/officeDocument/2006/relationships/image" Target="../media/image71.png"/><Relationship Id="rId7" Type="http://schemas.openxmlformats.org/officeDocument/2006/relationships/image" Target="../media/image56.png"/><Relationship Id="rId8" Type="http://schemas.openxmlformats.org/officeDocument/2006/relationships/image" Target="../media/image6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Relationship Id="rId4" Type="http://schemas.openxmlformats.org/officeDocument/2006/relationships/image" Target="../media/image67.png"/><Relationship Id="rId5" Type="http://schemas.openxmlformats.org/officeDocument/2006/relationships/image" Target="../media/image76.png"/><Relationship Id="rId6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65f3506738_0_0"/>
          <p:cNvSpPr/>
          <p:nvPr/>
        </p:nvSpPr>
        <p:spPr>
          <a:xfrm>
            <a:off x="4212693" y="3822700"/>
            <a:ext cx="15860100" cy="48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MINING START-UP PITCH DECK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g265f3506738_0_0"/>
          <p:cNvSpPr/>
          <p:nvPr/>
        </p:nvSpPr>
        <p:spPr>
          <a:xfrm>
            <a:off x="5614102" y="8724900"/>
            <a:ext cx="133155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Roboto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 PRESENTATION TEMPLATE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g265f3506738_0_0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9" name="Google Shape;19;g265f350673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g265f350673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29919" y="-8334"/>
            <a:ext cx="5760120" cy="6050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g265f350673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93749" y="9474200"/>
            <a:ext cx="4623378" cy="462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g265f3506738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889111" y="50800"/>
            <a:ext cx="419152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5f3506738_0_253"/>
          <p:cNvSpPr/>
          <p:nvPr/>
        </p:nvSpPr>
        <p:spPr>
          <a:xfrm>
            <a:off x="2781648" y="927100"/>
            <a:ext cx="52287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PRODUCT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65f3506738_0_253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80" name="Google Shape;280;g265f3506738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g265f3506738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1648" y="2997200"/>
            <a:ext cx="9869133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65f3506738_0_253"/>
          <p:cNvSpPr/>
          <p:nvPr/>
        </p:nvSpPr>
        <p:spPr>
          <a:xfrm>
            <a:off x="8141718" y="10706100"/>
            <a:ext cx="12701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65f3506738_0_253"/>
          <p:cNvSpPr/>
          <p:nvPr/>
        </p:nvSpPr>
        <p:spPr>
          <a:xfrm>
            <a:off x="8141718" y="10706100"/>
            <a:ext cx="4064400" cy="140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65f3506738_0_253"/>
          <p:cNvSpPr/>
          <p:nvPr/>
        </p:nvSpPr>
        <p:spPr>
          <a:xfrm>
            <a:off x="8446556" y="11010900"/>
            <a:ext cx="1308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32%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65f3506738_0_253"/>
          <p:cNvSpPr/>
          <p:nvPr/>
        </p:nvSpPr>
        <p:spPr>
          <a:xfrm>
            <a:off x="12206226" y="10706100"/>
            <a:ext cx="6858900" cy="1409700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65f3506738_0_253"/>
          <p:cNvSpPr/>
          <p:nvPr/>
        </p:nvSpPr>
        <p:spPr>
          <a:xfrm>
            <a:off x="12511064" y="11010900"/>
            <a:ext cx="1308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54%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65f3506738_0_253"/>
          <p:cNvSpPr/>
          <p:nvPr/>
        </p:nvSpPr>
        <p:spPr>
          <a:xfrm>
            <a:off x="19065083" y="10706100"/>
            <a:ext cx="1778100" cy="14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65f3506738_0_253"/>
          <p:cNvSpPr/>
          <p:nvPr/>
        </p:nvSpPr>
        <p:spPr>
          <a:xfrm>
            <a:off x="19369921" y="11010900"/>
            <a:ext cx="12447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14%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65f3506738_0_253"/>
          <p:cNvSpPr/>
          <p:nvPr/>
        </p:nvSpPr>
        <p:spPr>
          <a:xfrm>
            <a:off x="14022553" y="6858000"/>
            <a:ext cx="9132300" cy="26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 MAGICAL TOOL TO HARNESS THE POWER OF FIRE FOR YOUR EVERY NEED.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90" name="Google Shape;290;g265f3506738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08626" y="2870190"/>
            <a:ext cx="9178516" cy="1751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g265f3506738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0007600"/>
            <a:ext cx="5099805" cy="359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5f3506738_0_271"/>
          <p:cNvSpPr/>
          <p:nvPr/>
        </p:nvSpPr>
        <p:spPr>
          <a:xfrm>
            <a:off x="10326391" y="1003300"/>
            <a:ext cx="48858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MARKET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65f3506738_0_27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99" name="Google Shape;299;g265f3506738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g265f3506738_0_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4308" y="3352800"/>
            <a:ext cx="17858432" cy="9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65f3506738_0_271"/>
          <p:cNvSpPr/>
          <p:nvPr/>
        </p:nvSpPr>
        <p:spPr>
          <a:xfrm>
            <a:off x="5550594" y="5829300"/>
            <a:ext cx="27180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65f3506738_0_271"/>
          <p:cNvSpPr/>
          <p:nvPr/>
        </p:nvSpPr>
        <p:spPr>
          <a:xfrm>
            <a:off x="5550594" y="5829300"/>
            <a:ext cx="2718000" cy="1206600"/>
          </a:xfrm>
          <a:prstGeom prst="roundRect">
            <a:avLst>
              <a:gd fmla="val 833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65f3506738_0_271"/>
          <p:cNvSpPr/>
          <p:nvPr/>
        </p:nvSpPr>
        <p:spPr>
          <a:xfrm>
            <a:off x="5931641" y="6134100"/>
            <a:ext cx="1956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FOREST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04" name="Google Shape;304;g265f3506738_0_2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1666" y="6946900"/>
            <a:ext cx="39599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65f3506738_0_271"/>
          <p:cNvSpPr/>
          <p:nvPr/>
        </p:nvSpPr>
        <p:spPr>
          <a:xfrm>
            <a:off x="15343518" y="6819900"/>
            <a:ext cx="24261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65f3506738_0_271"/>
          <p:cNvSpPr/>
          <p:nvPr/>
        </p:nvSpPr>
        <p:spPr>
          <a:xfrm>
            <a:off x="15343518" y="6819900"/>
            <a:ext cx="2426100" cy="1206600"/>
          </a:xfrm>
          <a:prstGeom prst="roundRect">
            <a:avLst>
              <a:gd fmla="val 833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65f3506738_0_271"/>
          <p:cNvSpPr/>
          <p:nvPr/>
        </p:nvSpPr>
        <p:spPr>
          <a:xfrm>
            <a:off x="15724565" y="7124700"/>
            <a:ext cx="1663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CAVES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08" name="Google Shape;308;g265f3506738_0_2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58522" y="7937500"/>
            <a:ext cx="39599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65f3506738_0_271"/>
          <p:cNvSpPr/>
          <p:nvPr/>
        </p:nvSpPr>
        <p:spPr>
          <a:xfrm>
            <a:off x="11914089" y="8750300"/>
            <a:ext cx="20322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65f3506738_0_271"/>
          <p:cNvSpPr/>
          <p:nvPr/>
        </p:nvSpPr>
        <p:spPr>
          <a:xfrm>
            <a:off x="11914089" y="8750300"/>
            <a:ext cx="2032200" cy="1206600"/>
          </a:xfrm>
          <a:prstGeom prst="roundRect">
            <a:avLst>
              <a:gd fmla="val 833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265f3506738_0_271"/>
          <p:cNvSpPr/>
          <p:nvPr/>
        </p:nvSpPr>
        <p:spPr>
          <a:xfrm>
            <a:off x="12295137" y="9055100"/>
            <a:ext cx="1270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CITY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12" name="Google Shape;312;g265f3506738_0_2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32219" y="9867900"/>
            <a:ext cx="39599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5f3506738_0_291"/>
          <p:cNvSpPr/>
          <p:nvPr/>
        </p:nvSpPr>
        <p:spPr>
          <a:xfrm>
            <a:off x="1511489" y="1003300"/>
            <a:ext cx="76674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COMPETITION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65f3506738_0_29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20" name="Google Shape;320;g265f3506738_0_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65f3506738_0_291"/>
          <p:cNvSpPr/>
          <p:nvPr/>
        </p:nvSpPr>
        <p:spPr>
          <a:xfrm>
            <a:off x="10542318" y="3390900"/>
            <a:ext cx="99072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65f3506738_0_291"/>
          <p:cNvSpPr/>
          <p:nvPr/>
        </p:nvSpPr>
        <p:spPr>
          <a:xfrm>
            <a:off x="10542318" y="35623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23" name="Google Shape;323;g265f3506738_0_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2318" y="35623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g265f3506738_0_2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7556" y="3727608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65f3506738_0_291"/>
          <p:cNvSpPr/>
          <p:nvPr/>
        </p:nvSpPr>
        <p:spPr>
          <a:xfrm>
            <a:off x="12574572" y="3390900"/>
            <a:ext cx="78750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65f3506738_0_291"/>
          <p:cNvSpPr/>
          <p:nvPr/>
        </p:nvSpPr>
        <p:spPr>
          <a:xfrm>
            <a:off x="12574572" y="3390900"/>
            <a:ext cx="807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ENCHANTED CREATURES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65f3506738_0_291"/>
          <p:cNvSpPr/>
          <p:nvPr/>
        </p:nvSpPr>
        <p:spPr>
          <a:xfrm>
            <a:off x="12574572" y="4394200"/>
            <a:ext cx="80106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Tracking the mystical animals of the fantasy world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65f3506738_0_291"/>
          <p:cNvSpPr/>
          <p:nvPr/>
        </p:nvSpPr>
        <p:spPr>
          <a:xfrm>
            <a:off x="10542318" y="6388100"/>
            <a:ext cx="99072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65f3506738_0_291"/>
          <p:cNvSpPr/>
          <p:nvPr/>
        </p:nvSpPr>
        <p:spPr>
          <a:xfrm>
            <a:off x="10542318" y="65595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30" name="Google Shape;330;g265f3506738_0_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2318" y="65595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g265f3506738_0_2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97968" y="6750131"/>
            <a:ext cx="1314509" cy="1244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65f3506738_0_291"/>
          <p:cNvSpPr/>
          <p:nvPr/>
        </p:nvSpPr>
        <p:spPr>
          <a:xfrm>
            <a:off x="12574572" y="6388100"/>
            <a:ext cx="78750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65f3506738_0_291"/>
          <p:cNvSpPr/>
          <p:nvPr/>
        </p:nvSpPr>
        <p:spPr>
          <a:xfrm>
            <a:off x="12574572" y="6388100"/>
            <a:ext cx="807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MYSTICAL LANDSCAPES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65f3506738_0_291"/>
          <p:cNvSpPr/>
          <p:nvPr/>
        </p:nvSpPr>
        <p:spPr>
          <a:xfrm>
            <a:off x="12574572" y="7391400"/>
            <a:ext cx="80106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Discovering the stunning landscapes and hidden wonders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65f3506738_0_291"/>
          <p:cNvSpPr/>
          <p:nvPr/>
        </p:nvSpPr>
        <p:spPr>
          <a:xfrm>
            <a:off x="10542318" y="9385300"/>
            <a:ext cx="99072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65f3506738_0_291"/>
          <p:cNvSpPr/>
          <p:nvPr/>
        </p:nvSpPr>
        <p:spPr>
          <a:xfrm>
            <a:off x="10542318" y="95567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37" name="Google Shape;337;g265f3506738_0_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2318" y="95567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g265f3506738_0_2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21753" y="967105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65f3506738_0_291"/>
          <p:cNvSpPr/>
          <p:nvPr/>
        </p:nvSpPr>
        <p:spPr>
          <a:xfrm>
            <a:off x="12574572" y="9385300"/>
            <a:ext cx="78750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65f3506738_0_291"/>
          <p:cNvSpPr/>
          <p:nvPr/>
        </p:nvSpPr>
        <p:spPr>
          <a:xfrm>
            <a:off x="12574572" y="9385300"/>
            <a:ext cx="807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LEGENDARY ARTIFACTS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65f3506738_0_291"/>
          <p:cNvSpPr/>
          <p:nvPr/>
        </p:nvSpPr>
        <p:spPr>
          <a:xfrm>
            <a:off x="12574572" y="10388600"/>
            <a:ext cx="80106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Uncovering powerful and mysterious artifacts in the fantasy world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42" name="Google Shape;342;g265f3506738_0_2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1489" y="6858000"/>
            <a:ext cx="74558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65f3506738_0_291"/>
          <p:cNvSpPr/>
          <p:nvPr/>
        </p:nvSpPr>
        <p:spPr>
          <a:xfrm>
            <a:off x="1511489" y="3098800"/>
            <a:ext cx="7455900" cy="34416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65f3506738_0_291"/>
          <p:cNvSpPr/>
          <p:nvPr/>
        </p:nvSpPr>
        <p:spPr>
          <a:xfrm>
            <a:off x="1917940" y="3403600"/>
            <a:ext cx="66429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65f3506738_0_291"/>
          <p:cNvSpPr/>
          <p:nvPr/>
        </p:nvSpPr>
        <p:spPr>
          <a:xfrm>
            <a:off x="1816327" y="3403600"/>
            <a:ext cx="6846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65f3506738_0_291"/>
          <p:cNvSpPr/>
          <p:nvPr/>
        </p:nvSpPr>
        <p:spPr>
          <a:xfrm>
            <a:off x="1850198" y="4305300"/>
            <a:ext cx="6778500" cy="20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record of the number of unicorns spotted in the fantasy realm and the beauty and mystery that surrounds these enchanting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47" name="Google Shape;347;g265f3506738_0_29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970321" y="-698500"/>
            <a:ext cx="3410655" cy="3410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g265f3506738_0_29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28816" y="11012134"/>
            <a:ext cx="3213185" cy="2785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g265f3506738_0_29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48793" y="9791700"/>
            <a:ext cx="2962807" cy="256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5f3506738_0_327"/>
          <p:cNvSpPr/>
          <p:nvPr/>
        </p:nvSpPr>
        <p:spPr>
          <a:xfrm>
            <a:off x="1660633" y="604044"/>
            <a:ext cx="76674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COMPETITION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65f3506738_0_327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57" name="Google Shape;357;g265f3506738_0_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65f3506738_0_327"/>
          <p:cNvSpPr/>
          <p:nvPr/>
        </p:nvSpPr>
        <p:spPr>
          <a:xfrm>
            <a:off x="9818327" y="2425700"/>
            <a:ext cx="13235100" cy="10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59" name="Google Shape;359;g265f3506738_0_3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5019" y="7150100"/>
            <a:ext cx="6249181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g265f3506738_0_3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5019" y="2425700"/>
            <a:ext cx="624918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65f3506738_0_327"/>
          <p:cNvSpPr/>
          <p:nvPr/>
        </p:nvSpPr>
        <p:spPr>
          <a:xfrm>
            <a:off x="11774372" y="2882900"/>
            <a:ext cx="3810600" cy="3810000"/>
          </a:xfrm>
          <a:prstGeom prst="roundRect">
            <a:avLst>
              <a:gd fmla="val 5280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65f3506738_0_327"/>
          <p:cNvSpPr/>
          <p:nvPr/>
        </p:nvSpPr>
        <p:spPr>
          <a:xfrm>
            <a:off x="12180822" y="3892550"/>
            <a:ext cx="2997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65f3506738_0_327"/>
          <p:cNvSpPr/>
          <p:nvPr/>
        </p:nvSpPr>
        <p:spPr>
          <a:xfrm>
            <a:off x="12104613" y="3892550"/>
            <a:ext cx="3150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ENCHANTED FOREST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65f3506738_0_327"/>
          <p:cNvSpPr/>
          <p:nvPr/>
        </p:nvSpPr>
        <p:spPr>
          <a:xfrm>
            <a:off x="11774372" y="7607300"/>
            <a:ext cx="3810600" cy="3810000"/>
          </a:xfrm>
          <a:prstGeom prst="roundRect">
            <a:avLst>
              <a:gd fmla="val 5280" name="adj"/>
            </a:avLst>
          </a:prstGeom>
          <a:solidFill>
            <a:srgbClr val="9797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65f3506738_0_327"/>
          <p:cNvSpPr/>
          <p:nvPr/>
        </p:nvSpPr>
        <p:spPr>
          <a:xfrm>
            <a:off x="12180822" y="8616950"/>
            <a:ext cx="2997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65f3506738_0_327"/>
          <p:cNvSpPr/>
          <p:nvPr/>
        </p:nvSpPr>
        <p:spPr>
          <a:xfrm>
            <a:off x="12104613" y="8616950"/>
            <a:ext cx="3150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SHADOW MOUNTAINS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67" name="Google Shape;367;g265f3506738_0_3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799775" y="7124700"/>
            <a:ext cx="10008851" cy="25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g265f3506738_0_3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78797" y="2908300"/>
            <a:ext cx="25404" cy="848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g265f3506738_0_3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04200" y="7150100"/>
            <a:ext cx="6249181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g265f3506738_0_3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774372" y="6972424"/>
            <a:ext cx="285786" cy="329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g265f3506738_0_3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626502" y="2882900"/>
            <a:ext cx="329993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g265f3506738_0_3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626502" y="11131550"/>
            <a:ext cx="329993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g265f3506738_0_3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548243" y="6972424"/>
            <a:ext cx="285786" cy="32995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65f3506738_0_327"/>
          <p:cNvSpPr/>
          <p:nvPr/>
        </p:nvSpPr>
        <p:spPr>
          <a:xfrm>
            <a:off x="18023553" y="2882900"/>
            <a:ext cx="3810600" cy="3810000"/>
          </a:xfrm>
          <a:prstGeom prst="roundRect">
            <a:avLst>
              <a:gd fmla="val 5280" name="adj"/>
            </a:avLst>
          </a:prstGeom>
          <a:solidFill>
            <a:srgbClr val="9797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65f3506738_0_327"/>
          <p:cNvSpPr/>
          <p:nvPr/>
        </p:nvSpPr>
        <p:spPr>
          <a:xfrm>
            <a:off x="18430003" y="3892550"/>
            <a:ext cx="2997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65f3506738_0_327"/>
          <p:cNvSpPr/>
          <p:nvPr/>
        </p:nvSpPr>
        <p:spPr>
          <a:xfrm>
            <a:off x="18353794" y="3892550"/>
            <a:ext cx="3150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CRYSTAL CAVES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65f3506738_0_327"/>
          <p:cNvSpPr/>
          <p:nvPr/>
        </p:nvSpPr>
        <p:spPr>
          <a:xfrm>
            <a:off x="18023553" y="7607300"/>
            <a:ext cx="3810600" cy="3810000"/>
          </a:xfrm>
          <a:prstGeom prst="roundRect">
            <a:avLst>
              <a:gd fmla="val 5280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265f3506738_0_327"/>
          <p:cNvSpPr/>
          <p:nvPr/>
        </p:nvSpPr>
        <p:spPr>
          <a:xfrm>
            <a:off x="18430003" y="8915400"/>
            <a:ext cx="2997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65f3506738_0_327"/>
          <p:cNvSpPr/>
          <p:nvPr/>
        </p:nvSpPr>
        <p:spPr>
          <a:xfrm>
            <a:off x="18353794" y="8915400"/>
            <a:ext cx="31500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DARK CITADEL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65f3506738_0_327"/>
          <p:cNvSpPr/>
          <p:nvPr/>
        </p:nvSpPr>
        <p:spPr>
          <a:xfrm>
            <a:off x="10555019" y="12077700"/>
            <a:ext cx="1126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Profit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65f3506738_0_327"/>
          <p:cNvSpPr/>
          <p:nvPr/>
        </p:nvSpPr>
        <p:spPr>
          <a:xfrm rot="-5400000">
            <a:off x="9489603" y="11082830"/>
            <a:ext cx="1266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Vision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82" name="Google Shape;382;g265f3506738_0_3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700918" y="11874500"/>
            <a:ext cx="352463" cy="197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g265f3506738_0_3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351794" y="2425700"/>
            <a:ext cx="203225" cy="35241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265f3506738_0_327"/>
          <p:cNvSpPr/>
          <p:nvPr/>
        </p:nvSpPr>
        <p:spPr>
          <a:xfrm>
            <a:off x="1663908" y="2882900"/>
            <a:ext cx="7875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65f3506738_0_327"/>
          <p:cNvSpPr/>
          <p:nvPr/>
        </p:nvSpPr>
        <p:spPr>
          <a:xfrm>
            <a:off x="1663908" y="2882900"/>
            <a:ext cx="43692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65f3506738_0_327"/>
          <p:cNvSpPr/>
          <p:nvPr/>
        </p:nvSpPr>
        <p:spPr>
          <a:xfrm>
            <a:off x="1663908" y="2882900"/>
            <a:ext cx="49113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$40M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65f3506738_0_327"/>
          <p:cNvSpPr/>
          <p:nvPr/>
        </p:nvSpPr>
        <p:spPr>
          <a:xfrm>
            <a:off x="1663908" y="5029200"/>
            <a:ext cx="7875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65f3506738_0_327"/>
          <p:cNvSpPr/>
          <p:nvPr/>
        </p:nvSpPr>
        <p:spPr>
          <a:xfrm>
            <a:off x="1663908" y="5029200"/>
            <a:ext cx="801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Forgotten Lore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65f3506738_0_327"/>
          <p:cNvSpPr/>
          <p:nvPr/>
        </p:nvSpPr>
        <p:spPr>
          <a:xfrm>
            <a:off x="1663908" y="6045200"/>
            <a:ext cx="7875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65f3506738_0_327"/>
          <p:cNvSpPr/>
          <p:nvPr/>
        </p:nvSpPr>
        <p:spPr>
          <a:xfrm>
            <a:off x="1663908" y="6045200"/>
            <a:ext cx="47124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65f3506738_0_327"/>
          <p:cNvSpPr/>
          <p:nvPr/>
        </p:nvSpPr>
        <p:spPr>
          <a:xfrm>
            <a:off x="1663908" y="6045200"/>
            <a:ext cx="52542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$5.6M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65f3506738_0_327"/>
          <p:cNvSpPr/>
          <p:nvPr/>
        </p:nvSpPr>
        <p:spPr>
          <a:xfrm>
            <a:off x="1663908" y="8191500"/>
            <a:ext cx="7875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65f3506738_0_327"/>
          <p:cNvSpPr/>
          <p:nvPr/>
        </p:nvSpPr>
        <p:spPr>
          <a:xfrm>
            <a:off x="1663908" y="8191500"/>
            <a:ext cx="801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Unstable Elements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65f3506738_0_327"/>
          <p:cNvSpPr/>
          <p:nvPr/>
        </p:nvSpPr>
        <p:spPr>
          <a:xfrm>
            <a:off x="1663908" y="9207500"/>
            <a:ext cx="7875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65f3506738_0_327"/>
          <p:cNvSpPr/>
          <p:nvPr/>
        </p:nvSpPr>
        <p:spPr>
          <a:xfrm>
            <a:off x="1663908" y="9207500"/>
            <a:ext cx="29088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65f3506738_0_327"/>
          <p:cNvSpPr/>
          <p:nvPr/>
        </p:nvSpPr>
        <p:spPr>
          <a:xfrm>
            <a:off x="1663908" y="9207500"/>
            <a:ext cx="34506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25%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65f3506738_0_327"/>
          <p:cNvSpPr/>
          <p:nvPr/>
        </p:nvSpPr>
        <p:spPr>
          <a:xfrm>
            <a:off x="1663908" y="11353800"/>
            <a:ext cx="7875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65f3506738_0_327"/>
          <p:cNvSpPr/>
          <p:nvPr/>
        </p:nvSpPr>
        <p:spPr>
          <a:xfrm>
            <a:off x="1663908" y="11353800"/>
            <a:ext cx="801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Lost Magic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99" name="Google Shape;399;g265f3506738_0_3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427578" y="-1663700"/>
            <a:ext cx="419152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65f3506738_0_376"/>
          <p:cNvSpPr/>
          <p:nvPr/>
        </p:nvSpPr>
        <p:spPr>
          <a:xfrm>
            <a:off x="2883260" y="1003300"/>
            <a:ext cx="56481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TRACTION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65f3506738_0_376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07" name="Google Shape;407;g265f3506738_0_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g265f3506738_0_3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962" y="4635500"/>
            <a:ext cx="18607826" cy="844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g265f3506738_0_3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962" y="4635500"/>
            <a:ext cx="1860782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65f3506738_0_376"/>
          <p:cNvSpPr/>
          <p:nvPr/>
        </p:nvSpPr>
        <p:spPr>
          <a:xfrm>
            <a:off x="2895962" y="4635500"/>
            <a:ext cx="18607800" cy="82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265f3506738_0_376"/>
          <p:cNvSpPr/>
          <p:nvPr/>
        </p:nvSpPr>
        <p:spPr>
          <a:xfrm>
            <a:off x="2895962" y="463550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65f3506738_0_376"/>
          <p:cNvSpPr/>
          <p:nvPr/>
        </p:nvSpPr>
        <p:spPr>
          <a:xfrm>
            <a:off x="2760478" y="463550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13" name="Google Shape;413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487680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g265f3506738_0_3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5638" y="486410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65f3506738_0_376"/>
          <p:cNvSpPr/>
          <p:nvPr/>
        </p:nvSpPr>
        <p:spPr>
          <a:xfrm>
            <a:off x="2895962" y="592455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65f3506738_0_376"/>
          <p:cNvSpPr/>
          <p:nvPr/>
        </p:nvSpPr>
        <p:spPr>
          <a:xfrm>
            <a:off x="2760478" y="592455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17" name="Google Shape;417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616585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g265f3506738_0_3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5638" y="615315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265f3506738_0_376"/>
          <p:cNvSpPr/>
          <p:nvPr/>
        </p:nvSpPr>
        <p:spPr>
          <a:xfrm>
            <a:off x="2895962" y="721360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65f3506738_0_376"/>
          <p:cNvSpPr/>
          <p:nvPr/>
        </p:nvSpPr>
        <p:spPr>
          <a:xfrm>
            <a:off x="2760478" y="721360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21" name="Google Shape;421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745490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g265f3506738_0_3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5638" y="744220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65f3506738_0_376"/>
          <p:cNvSpPr/>
          <p:nvPr/>
        </p:nvSpPr>
        <p:spPr>
          <a:xfrm>
            <a:off x="2895962" y="850265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65f3506738_0_376"/>
          <p:cNvSpPr/>
          <p:nvPr/>
        </p:nvSpPr>
        <p:spPr>
          <a:xfrm>
            <a:off x="2760478" y="850265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25" name="Google Shape;425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874395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g265f3506738_0_3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5638" y="873125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65f3506738_0_376"/>
          <p:cNvSpPr/>
          <p:nvPr/>
        </p:nvSpPr>
        <p:spPr>
          <a:xfrm>
            <a:off x="2895962" y="979170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65f3506738_0_376"/>
          <p:cNvSpPr/>
          <p:nvPr/>
        </p:nvSpPr>
        <p:spPr>
          <a:xfrm>
            <a:off x="2760478" y="979170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29" name="Google Shape;429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1003300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g265f3506738_0_3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5638" y="1002030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265f3506738_0_376"/>
          <p:cNvSpPr/>
          <p:nvPr/>
        </p:nvSpPr>
        <p:spPr>
          <a:xfrm>
            <a:off x="2895962" y="1108075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65f3506738_0_376"/>
          <p:cNvSpPr/>
          <p:nvPr/>
        </p:nvSpPr>
        <p:spPr>
          <a:xfrm>
            <a:off x="2760478" y="1108075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33" name="Google Shape;433;g265f3506738_0_3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638" y="11322050"/>
            <a:ext cx="17998149" cy="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g265f3506738_0_3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5638" y="11309350"/>
            <a:ext cx="17998149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65f3506738_0_376"/>
          <p:cNvSpPr/>
          <p:nvPr/>
        </p:nvSpPr>
        <p:spPr>
          <a:xfrm>
            <a:off x="2895962" y="12369800"/>
            <a:ext cx="18607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65f3506738_0_376"/>
          <p:cNvSpPr/>
          <p:nvPr/>
        </p:nvSpPr>
        <p:spPr>
          <a:xfrm>
            <a:off x="2760478" y="12369800"/>
            <a:ext cx="643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37" name="Google Shape;437;g265f3506738_0_3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638" y="12750800"/>
            <a:ext cx="17998149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g265f3506738_0_37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05638" y="12750800"/>
            <a:ext cx="17998149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g265f3506738_0_3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05638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g265f3506738_0_3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491086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65f3506738_0_376"/>
          <p:cNvSpPr/>
          <p:nvPr/>
        </p:nvSpPr>
        <p:spPr>
          <a:xfrm>
            <a:off x="3505638" y="4635500"/>
            <a:ext cx="17998200" cy="84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42" name="Google Shape;442;g265f3506738_0_3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5638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65f3506738_0_376"/>
          <p:cNvSpPr/>
          <p:nvPr/>
        </p:nvSpPr>
        <p:spPr>
          <a:xfrm>
            <a:off x="4250798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2015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44" name="Google Shape;444;g265f3506738_0_3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05638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g265f3506738_0_3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76804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265f3506738_0_376"/>
          <p:cNvSpPr/>
          <p:nvPr/>
        </p:nvSpPr>
        <p:spPr>
          <a:xfrm>
            <a:off x="6821964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2016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47" name="Google Shape;447;g265f3506738_0_37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76804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g265f3506738_0_37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47964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265f3506738_0_376"/>
          <p:cNvSpPr/>
          <p:nvPr/>
        </p:nvSpPr>
        <p:spPr>
          <a:xfrm>
            <a:off x="9393124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0" name="Google Shape;450;g265f3506738_0_37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47964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g265f3506738_0_3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219130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65f3506738_0_376"/>
          <p:cNvSpPr/>
          <p:nvPr/>
        </p:nvSpPr>
        <p:spPr>
          <a:xfrm>
            <a:off x="11964290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3" name="Google Shape;453;g265f3506738_0_37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219130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4" name="Google Shape;454;g265f3506738_0_37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790296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265f3506738_0_376"/>
          <p:cNvSpPr/>
          <p:nvPr/>
        </p:nvSpPr>
        <p:spPr>
          <a:xfrm>
            <a:off x="14535456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6" name="Google Shape;456;g265f3506738_0_37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790296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g265f3506738_0_3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361456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65f3506738_0_376"/>
          <p:cNvSpPr/>
          <p:nvPr/>
        </p:nvSpPr>
        <p:spPr>
          <a:xfrm>
            <a:off x="17106615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9" name="Google Shape;459;g265f3506738_0_37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361456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g265f3506738_0_37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932622" y="4635500"/>
            <a:ext cx="2571166" cy="84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265f3506738_0_376"/>
          <p:cNvSpPr/>
          <p:nvPr/>
        </p:nvSpPr>
        <p:spPr>
          <a:xfrm>
            <a:off x="19677781" y="12877800"/>
            <a:ext cx="105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62" name="Google Shape;462;g265f3506738_0_37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932622" y="12750800"/>
            <a:ext cx="12702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g265f3506738_0_37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505638" y="5429250"/>
            <a:ext cx="17782223" cy="71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65f3506738_0_376"/>
          <p:cNvSpPr/>
          <p:nvPr/>
        </p:nvSpPr>
        <p:spPr>
          <a:xfrm>
            <a:off x="7519340" y="7950200"/>
            <a:ext cx="17400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65f3506738_0_376"/>
          <p:cNvSpPr/>
          <p:nvPr/>
        </p:nvSpPr>
        <p:spPr>
          <a:xfrm>
            <a:off x="7519340" y="7950200"/>
            <a:ext cx="1740000" cy="1206600"/>
          </a:xfrm>
          <a:prstGeom prst="roundRect">
            <a:avLst>
              <a:gd fmla="val 833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65f3506738_0_376"/>
          <p:cNvSpPr/>
          <p:nvPr/>
        </p:nvSpPr>
        <p:spPr>
          <a:xfrm>
            <a:off x="7900387" y="8255000"/>
            <a:ext cx="978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25%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67" name="Google Shape;467;g265f3506738_0_37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191401" y="9067800"/>
            <a:ext cx="39599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65f3506738_0_376"/>
          <p:cNvSpPr/>
          <p:nvPr/>
        </p:nvSpPr>
        <p:spPr>
          <a:xfrm>
            <a:off x="4953619" y="3124200"/>
            <a:ext cx="14035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65f3506738_0_376"/>
          <p:cNvSpPr/>
          <p:nvPr/>
        </p:nvSpPr>
        <p:spPr>
          <a:xfrm>
            <a:off x="4852006" y="3022600"/>
            <a:ext cx="16767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345K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65f3506738_0_376"/>
          <p:cNvSpPr/>
          <p:nvPr/>
        </p:nvSpPr>
        <p:spPr>
          <a:xfrm>
            <a:off x="9183248" y="3022600"/>
            <a:ext cx="1829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562M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65f3506738_0_376"/>
          <p:cNvSpPr/>
          <p:nvPr/>
        </p:nvSpPr>
        <p:spPr>
          <a:xfrm>
            <a:off x="13666908" y="3022600"/>
            <a:ext cx="12957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75%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65f3506738_0_376"/>
          <p:cNvSpPr/>
          <p:nvPr/>
        </p:nvSpPr>
        <p:spPr>
          <a:xfrm>
            <a:off x="17617102" y="3022600"/>
            <a:ext cx="1473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3213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73" name="Google Shape;473;g265f3506738_0_37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492021" y="-541741"/>
            <a:ext cx="5760120" cy="60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65f3506738_0_449"/>
          <p:cNvSpPr/>
          <p:nvPr/>
        </p:nvSpPr>
        <p:spPr>
          <a:xfrm>
            <a:off x="2019552" y="1003300"/>
            <a:ext cx="56481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TRACTION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80" name="Google Shape;480;g265f3506738_0_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6248" y="0"/>
            <a:ext cx="32008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265f3506738_0_449"/>
          <p:cNvSpPr/>
          <p:nvPr/>
        </p:nvSpPr>
        <p:spPr>
          <a:xfrm>
            <a:off x="2019552" y="2984500"/>
            <a:ext cx="20347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65f3506738_0_449"/>
          <p:cNvSpPr/>
          <p:nvPr/>
        </p:nvSpPr>
        <p:spPr>
          <a:xfrm>
            <a:off x="2019552" y="2984500"/>
            <a:ext cx="98691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265f3506738_0_449"/>
          <p:cNvSpPr/>
          <p:nvPr/>
        </p:nvSpPr>
        <p:spPr>
          <a:xfrm>
            <a:off x="2019552" y="2984500"/>
            <a:ext cx="1625700" cy="1625700"/>
          </a:xfrm>
          <a:prstGeom prst="roundRect">
            <a:avLst>
              <a:gd fmla="val 78188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84" name="Google Shape;484;g265f3506738_0_4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4391" y="3289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g265f3506738_0_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7665" y="33925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265f3506738_0_449"/>
          <p:cNvSpPr/>
          <p:nvPr/>
        </p:nvSpPr>
        <p:spPr>
          <a:xfrm>
            <a:off x="4051806" y="3054350"/>
            <a:ext cx="7836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265f3506738_0_449"/>
          <p:cNvSpPr/>
          <p:nvPr/>
        </p:nvSpPr>
        <p:spPr>
          <a:xfrm>
            <a:off x="4051806" y="3054350"/>
            <a:ext cx="8040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MYSTERY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265f3506738_0_449"/>
          <p:cNvSpPr/>
          <p:nvPr/>
        </p:nvSpPr>
        <p:spPr>
          <a:xfrm>
            <a:off x="4051806" y="4057650"/>
            <a:ext cx="7972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Unveil secrets and track progress.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265f3506738_0_449"/>
          <p:cNvSpPr/>
          <p:nvPr/>
        </p:nvSpPr>
        <p:spPr>
          <a:xfrm>
            <a:off x="12498362" y="2984500"/>
            <a:ext cx="98691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265f3506738_0_449"/>
          <p:cNvSpPr/>
          <p:nvPr/>
        </p:nvSpPr>
        <p:spPr>
          <a:xfrm>
            <a:off x="12498362" y="2984500"/>
            <a:ext cx="1625700" cy="1625700"/>
          </a:xfrm>
          <a:prstGeom prst="roundRect">
            <a:avLst>
              <a:gd fmla="val 78188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91" name="Google Shape;491;g265f3506738_0_4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3200" y="3289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g265f3506738_0_4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46093" y="3432175"/>
            <a:ext cx="730341" cy="7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65f3506738_0_449"/>
          <p:cNvSpPr/>
          <p:nvPr/>
        </p:nvSpPr>
        <p:spPr>
          <a:xfrm>
            <a:off x="14530616" y="3054350"/>
            <a:ext cx="78369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65f3506738_0_449"/>
          <p:cNvSpPr/>
          <p:nvPr/>
        </p:nvSpPr>
        <p:spPr>
          <a:xfrm>
            <a:off x="14530616" y="3054350"/>
            <a:ext cx="8040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ENCHANTMENT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65f3506738_0_449"/>
          <p:cNvSpPr/>
          <p:nvPr/>
        </p:nvSpPr>
        <p:spPr>
          <a:xfrm>
            <a:off x="14530616" y="4057650"/>
            <a:ext cx="7972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Explore the allure of mythical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96" name="Google Shape;496;g265f3506738_0_4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9552" y="6134100"/>
            <a:ext cx="11329816" cy="66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65f3506738_0_449"/>
          <p:cNvSpPr/>
          <p:nvPr/>
        </p:nvSpPr>
        <p:spPr>
          <a:xfrm>
            <a:off x="15203800" y="6134100"/>
            <a:ext cx="6642900" cy="6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265f3506738_0_449"/>
          <p:cNvSpPr/>
          <p:nvPr/>
        </p:nvSpPr>
        <p:spPr>
          <a:xfrm>
            <a:off x="15203800" y="6134100"/>
            <a:ext cx="6642900" cy="6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99" name="Google Shape;499;g265f3506738_0_4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03800" y="6134100"/>
            <a:ext cx="6642930" cy="664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g265f3506738_0_4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03794" y="6134100"/>
            <a:ext cx="6642935" cy="66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265f3506738_0_449"/>
          <p:cNvSpPr/>
          <p:nvPr/>
        </p:nvSpPr>
        <p:spPr>
          <a:xfrm>
            <a:off x="17261457" y="8775700"/>
            <a:ext cx="25275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65f3506738_0_449"/>
          <p:cNvSpPr/>
          <p:nvPr/>
        </p:nvSpPr>
        <p:spPr>
          <a:xfrm>
            <a:off x="17261457" y="8775700"/>
            <a:ext cx="2866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888888"/>
                </a:solidFill>
                <a:latin typeface="Roboto Slab"/>
                <a:ea typeface="Roboto Slab"/>
                <a:cs typeface="Roboto Slab"/>
                <a:sym typeface="Roboto Slab"/>
              </a:rPr>
              <a:t>12.5%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03" name="Google Shape;503;g265f3506738_0_4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38692" y="-622300"/>
            <a:ext cx="8446556" cy="1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509" name="Google Shape;509;g265f3506738_0_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9756" y="-1054100"/>
            <a:ext cx="3569146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265f3506738_0_478"/>
          <p:cNvSpPr/>
          <p:nvPr/>
        </p:nvSpPr>
        <p:spPr>
          <a:xfrm>
            <a:off x="1765521" y="584200"/>
            <a:ext cx="4542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PRICING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265f3506738_0_47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12" name="Google Shape;512;g265f3506738_0_4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5f3506738_0_478"/>
          <p:cNvSpPr/>
          <p:nvPr/>
        </p:nvSpPr>
        <p:spPr>
          <a:xfrm>
            <a:off x="1765521" y="2768600"/>
            <a:ext cx="20843400" cy="89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65f3506738_0_478"/>
          <p:cNvSpPr/>
          <p:nvPr/>
        </p:nvSpPr>
        <p:spPr>
          <a:xfrm>
            <a:off x="1765521" y="2768600"/>
            <a:ext cx="6439800" cy="8902800"/>
          </a:xfrm>
          <a:prstGeom prst="roundRect">
            <a:avLst>
              <a:gd fmla="val 3124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65f3506738_0_478"/>
          <p:cNvSpPr/>
          <p:nvPr/>
        </p:nvSpPr>
        <p:spPr>
          <a:xfrm>
            <a:off x="4172471" y="3225800"/>
            <a:ext cx="1625700" cy="1625700"/>
          </a:xfrm>
          <a:prstGeom prst="roundRect">
            <a:avLst>
              <a:gd fmla="val 781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16" name="Google Shape;516;g265f3506738_0_4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7310" y="35306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g265f3506738_0_4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8141" y="3681413"/>
            <a:ext cx="714464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265f3506738_0_478"/>
          <p:cNvSpPr/>
          <p:nvPr/>
        </p:nvSpPr>
        <p:spPr>
          <a:xfrm>
            <a:off x="3969246" y="5156200"/>
            <a:ext cx="2032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BASIC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g265f3506738_0_478"/>
          <p:cNvSpPr/>
          <p:nvPr/>
        </p:nvSpPr>
        <p:spPr>
          <a:xfrm>
            <a:off x="2222778" y="6261100"/>
            <a:ext cx="56607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to the entry-level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limited number of quests and battles.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Ability to form a small party.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g265f3506738_0_478"/>
          <p:cNvSpPr/>
          <p:nvPr/>
        </p:nvSpPr>
        <p:spPr>
          <a:xfrm>
            <a:off x="3373683" y="9867900"/>
            <a:ext cx="32235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$10</a:t>
            </a: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g265f3506738_0_478"/>
          <p:cNvSpPr/>
          <p:nvPr/>
        </p:nvSpPr>
        <p:spPr>
          <a:xfrm>
            <a:off x="8967321" y="2768600"/>
            <a:ext cx="6439800" cy="8902800"/>
          </a:xfrm>
          <a:prstGeom prst="roundRect">
            <a:avLst>
              <a:gd fmla="val 3124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265f3506738_0_478"/>
          <p:cNvSpPr/>
          <p:nvPr/>
        </p:nvSpPr>
        <p:spPr>
          <a:xfrm>
            <a:off x="11374272" y="3225800"/>
            <a:ext cx="1625700" cy="1625700"/>
          </a:xfrm>
          <a:prstGeom prst="roundRect">
            <a:avLst>
              <a:gd fmla="val 781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23" name="Google Shape;523;g265f3506738_0_4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79110" y="35306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g265f3506738_0_4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42618" y="3594100"/>
            <a:ext cx="889111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265f3506738_0_478"/>
          <p:cNvSpPr/>
          <p:nvPr/>
        </p:nvSpPr>
        <p:spPr>
          <a:xfrm>
            <a:off x="11202800" y="5156200"/>
            <a:ext cx="1968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ELITE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g265f3506738_0_478"/>
          <p:cNvSpPr/>
          <p:nvPr/>
        </p:nvSpPr>
        <p:spPr>
          <a:xfrm>
            <a:off x="9424578" y="6261100"/>
            <a:ext cx="56607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to the intermediate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greater number of quests and battles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Ability to form larger parties.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g265f3506738_0_478"/>
          <p:cNvSpPr/>
          <p:nvPr/>
        </p:nvSpPr>
        <p:spPr>
          <a:xfrm>
            <a:off x="10531027" y="9867900"/>
            <a:ext cx="33123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$50</a:t>
            </a: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265f3506738_0_478"/>
          <p:cNvSpPr/>
          <p:nvPr/>
        </p:nvSpPr>
        <p:spPr>
          <a:xfrm>
            <a:off x="16169121" y="2768600"/>
            <a:ext cx="6439800" cy="8902800"/>
          </a:xfrm>
          <a:prstGeom prst="roundRect">
            <a:avLst>
              <a:gd fmla="val 3124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265f3506738_0_478"/>
          <p:cNvSpPr/>
          <p:nvPr/>
        </p:nvSpPr>
        <p:spPr>
          <a:xfrm>
            <a:off x="18576072" y="3225800"/>
            <a:ext cx="1625700" cy="1625700"/>
          </a:xfrm>
          <a:prstGeom prst="roundRect">
            <a:avLst>
              <a:gd fmla="val 781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30" name="Google Shape;530;g265f3506738_0_4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80910" y="35306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g265f3506738_0_4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007926" y="3689350"/>
            <a:ext cx="762095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g265f3506738_0_478"/>
          <p:cNvSpPr/>
          <p:nvPr/>
        </p:nvSpPr>
        <p:spPr>
          <a:xfrm>
            <a:off x="17426578" y="5156200"/>
            <a:ext cx="39249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LEGENDARY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265f3506738_0_478"/>
          <p:cNvSpPr/>
          <p:nvPr/>
        </p:nvSpPr>
        <p:spPr>
          <a:xfrm>
            <a:off x="16626378" y="6261100"/>
            <a:ext cx="5660700" cy="3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 to the most challenging dungeons.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Unlimited quests and battles per month.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ability to form the largest.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g265f3506738_0_478"/>
          <p:cNvSpPr/>
          <p:nvPr/>
        </p:nvSpPr>
        <p:spPr>
          <a:xfrm>
            <a:off x="17491497" y="9867900"/>
            <a:ext cx="37950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$100</a:t>
            </a: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/</a:t>
            </a: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65f3506738_0_508"/>
          <p:cNvSpPr/>
          <p:nvPr/>
        </p:nvSpPr>
        <p:spPr>
          <a:xfrm>
            <a:off x="1498787" y="863600"/>
            <a:ext cx="9382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BUSINESS MODEL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265f3506738_0_50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42" name="Google Shape;542;g265f3506738_0_5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g265f3506738_0_5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16502" y="2705100"/>
            <a:ext cx="7328816" cy="1035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g265f3506738_0_5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8787" y="7912100"/>
            <a:ext cx="13146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265f3506738_0_508"/>
          <p:cNvSpPr/>
          <p:nvPr/>
        </p:nvSpPr>
        <p:spPr>
          <a:xfrm>
            <a:off x="1498787" y="2768600"/>
            <a:ext cx="12295200" cy="45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265f3506738_0_508"/>
          <p:cNvSpPr/>
          <p:nvPr/>
        </p:nvSpPr>
        <p:spPr>
          <a:xfrm>
            <a:off x="1498787" y="2768600"/>
            <a:ext cx="122952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265f3506738_0_508"/>
          <p:cNvSpPr/>
          <p:nvPr/>
        </p:nvSpPr>
        <p:spPr>
          <a:xfrm>
            <a:off x="1498787" y="2768600"/>
            <a:ext cx="16512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65f3506738_0_508"/>
          <p:cNvSpPr/>
          <p:nvPr/>
        </p:nvSpPr>
        <p:spPr>
          <a:xfrm>
            <a:off x="1498787" y="2768600"/>
            <a:ext cx="21930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01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65f3506738_0_508"/>
          <p:cNvSpPr/>
          <p:nvPr/>
        </p:nvSpPr>
        <p:spPr>
          <a:xfrm>
            <a:off x="3454832" y="3149600"/>
            <a:ext cx="103392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65f3506738_0_508"/>
          <p:cNvSpPr/>
          <p:nvPr/>
        </p:nvSpPr>
        <p:spPr>
          <a:xfrm>
            <a:off x="3454832" y="3149600"/>
            <a:ext cx="10542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SHADOW HAVEN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65f3506738_0_508"/>
          <p:cNvSpPr/>
          <p:nvPr/>
        </p:nvSpPr>
        <p:spPr>
          <a:xfrm>
            <a:off x="3454832" y="4051300"/>
            <a:ext cx="10474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refuge and protection in the shadows of this haven.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265f3506738_0_508"/>
          <p:cNvSpPr/>
          <p:nvPr/>
        </p:nvSpPr>
        <p:spPr>
          <a:xfrm>
            <a:off x="1498787" y="5219700"/>
            <a:ext cx="122952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265f3506738_0_508"/>
          <p:cNvSpPr/>
          <p:nvPr/>
        </p:nvSpPr>
        <p:spPr>
          <a:xfrm>
            <a:off x="1498787" y="5219700"/>
            <a:ext cx="18417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65f3506738_0_508"/>
          <p:cNvSpPr/>
          <p:nvPr/>
        </p:nvSpPr>
        <p:spPr>
          <a:xfrm>
            <a:off x="1498787" y="5219700"/>
            <a:ext cx="23838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Roboto Slab"/>
              <a:buNone/>
            </a:pPr>
            <a:r>
              <a:rPr b="1" i="0" lang="en-US" sz="12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02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265f3506738_0_508"/>
          <p:cNvSpPr/>
          <p:nvPr/>
        </p:nvSpPr>
        <p:spPr>
          <a:xfrm>
            <a:off x="3645356" y="5600700"/>
            <a:ext cx="101487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265f3506738_0_508"/>
          <p:cNvSpPr/>
          <p:nvPr/>
        </p:nvSpPr>
        <p:spPr>
          <a:xfrm>
            <a:off x="3645356" y="5600700"/>
            <a:ext cx="103518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MYSTICAL WONDER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65f3506738_0_508"/>
          <p:cNvSpPr/>
          <p:nvPr/>
        </p:nvSpPr>
        <p:spPr>
          <a:xfrm>
            <a:off x="3645356" y="6502400"/>
            <a:ext cx="10284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Uncover the secrets and marvels of a mystical world.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58" name="Google Shape;558;g265f3506738_0_5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98550" y="495300"/>
            <a:ext cx="3772371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65f3506738_0_531"/>
          <p:cNvSpPr/>
          <p:nvPr/>
        </p:nvSpPr>
        <p:spPr>
          <a:xfrm>
            <a:off x="2032254" y="1270000"/>
            <a:ext cx="5901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OUR TEAM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265f3506738_0_531"/>
          <p:cNvSpPr/>
          <p:nvPr/>
        </p:nvSpPr>
        <p:spPr>
          <a:xfrm>
            <a:off x="2298987" y="4102100"/>
            <a:ext cx="52965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265f3506738_0_531"/>
          <p:cNvSpPr/>
          <p:nvPr/>
        </p:nvSpPr>
        <p:spPr>
          <a:xfrm>
            <a:off x="2298987" y="4102100"/>
            <a:ext cx="4991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67" name="Google Shape;567;g265f3506738_0_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987" y="4102100"/>
            <a:ext cx="2248181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265f3506738_0_531"/>
          <p:cNvSpPr/>
          <p:nvPr/>
        </p:nvSpPr>
        <p:spPr>
          <a:xfrm>
            <a:off x="4852006" y="4502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265f3506738_0_531"/>
          <p:cNvSpPr/>
          <p:nvPr/>
        </p:nvSpPr>
        <p:spPr>
          <a:xfrm>
            <a:off x="4852006" y="4502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265f3506738_0_531"/>
          <p:cNvSpPr/>
          <p:nvPr/>
        </p:nvSpPr>
        <p:spPr>
          <a:xfrm>
            <a:off x="4852006" y="4502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265f3506738_0_531"/>
          <p:cNvSpPr/>
          <p:nvPr/>
        </p:nvSpPr>
        <p:spPr>
          <a:xfrm>
            <a:off x="4852006" y="4502150"/>
            <a:ext cx="2210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ELDRUIN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265f3506738_0_531"/>
          <p:cNvSpPr/>
          <p:nvPr/>
        </p:nvSpPr>
        <p:spPr>
          <a:xfrm>
            <a:off x="4852006" y="5251450"/>
            <a:ext cx="2713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Fire Mage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265f3506738_0_531"/>
          <p:cNvSpPr/>
          <p:nvPr/>
        </p:nvSpPr>
        <p:spPr>
          <a:xfrm>
            <a:off x="2298987" y="6896100"/>
            <a:ext cx="5118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74" name="Google Shape;574;g265f3506738_0_5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8987" y="6896100"/>
            <a:ext cx="2375197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265f3506738_0_531"/>
          <p:cNvSpPr/>
          <p:nvPr/>
        </p:nvSpPr>
        <p:spPr>
          <a:xfrm>
            <a:off x="4979022" y="7296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265f3506738_0_531"/>
          <p:cNvSpPr/>
          <p:nvPr/>
        </p:nvSpPr>
        <p:spPr>
          <a:xfrm>
            <a:off x="4979022" y="7296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265f3506738_0_531"/>
          <p:cNvSpPr/>
          <p:nvPr/>
        </p:nvSpPr>
        <p:spPr>
          <a:xfrm>
            <a:off x="4979022" y="7296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265f3506738_0_531"/>
          <p:cNvSpPr/>
          <p:nvPr/>
        </p:nvSpPr>
        <p:spPr>
          <a:xfrm>
            <a:off x="4979022" y="7296150"/>
            <a:ext cx="2692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ARCTURUS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65f3506738_0_531"/>
          <p:cNvSpPr/>
          <p:nvPr/>
        </p:nvSpPr>
        <p:spPr>
          <a:xfrm>
            <a:off x="4979022" y="8045450"/>
            <a:ext cx="2815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Ice Wizard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65f3506738_0_531"/>
          <p:cNvSpPr/>
          <p:nvPr/>
        </p:nvSpPr>
        <p:spPr>
          <a:xfrm>
            <a:off x="2298987" y="9690100"/>
            <a:ext cx="529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81" name="Google Shape;581;g265f3506738_0_5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8987" y="9690100"/>
            <a:ext cx="2553019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265f3506738_0_531"/>
          <p:cNvSpPr/>
          <p:nvPr/>
        </p:nvSpPr>
        <p:spPr>
          <a:xfrm>
            <a:off x="5156845" y="10090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265f3506738_0_531"/>
          <p:cNvSpPr/>
          <p:nvPr/>
        </p:nvSpPr>
        <p:spPr>
          <a:xfrm>
            <a:off x="5156845" y="10090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265f3506738_0_531"/>
          <p:cNvSpPr/>
          <p:nvPr/>
        </p:nvSpPr>
        <p:spPr>
          <a:xfrm>
            <a:off x="5156845" y="10090150"/>
            <a:ext cx="24387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265f3506738_0_531"/>
          <p:cNvSpPr/>
          <p:nvPr/>
        </p:nvSpPr>
        <p:spPr>
          <a:xfrm>
            <a:off x="5156845" y="10090150"/>
            <a:ext cx="2032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ZEPHYR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265f3506738_0_531"/>
          <p:cNvSpPr/>
          <p:nvPr/>
        </p:nvSpPr>
        <p:spPr>
          <a:xfrm>
            <a:off x="5156845" y="10839450"/>
            <a:ext cx="2993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Air Warlock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87" name="Google Shape;587;g265f3506738_0_5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08838" y="0"/>
            <a:ext cx="6820752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g265f3506738_0_5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2641" y="1384300"/>
            <a:ext cx="5423578" cy="109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265f3506738_0_53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90" name="Google Shape;590;g265f3506738_0_5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g265f3506738_0_5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46495" y="10109200"/>
            <a:ext cx="3567093" cy="3118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g265f3506738_0_5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57725" y="10545192"/>
            <a:ext cx="3668545" cy="321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65f3506738_0_564"/>
          <p:cNvSpPr/>
          <p:nvPr/>
        </p:nvSpPr>
        <p:spPr>
          <a:xfrm>
            <a:off x="889111" y="584200"/>
            <a:ext cx="7045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MILESTONES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65f3506738_0_564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00" name="Google Shape;600;g265f3506738_0_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265f3506738_0_564"/>
          <p:cNvSpPr/>
          <p:nvPr/>
        </p:nvSpPr>
        <p:spPr>
          <a:xfrm>
            <a:off x="1155844" y="2387600"/>
            <a:ext cx="21948300" cy="97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265f3506738_0_564"/>
          <p:cNvSpPr/>
          <p:nvPr/>
        </p:nvSpPr>
        <p:spPr>
          <a:xfrm>
            <a:off x="1155844" y="2387600"/>
            <a:ext cx="4572600" cy="97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265f3506738_0_564"/>
          <p:cNvSpPr/>
          <p:nvPr/>
        </p:nvSpPr>
        <p:spPr>
          <a:xfrm>
            <a:off x="1155844" y="2387600"/>
            <a:ext cx="4572600" cy="29337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265f3506738_0_564"/>
          <p:cNvSpPr/>
          <p:nvPr/>
        </p:nvSpPr>
        <p:spPr>
          <a:xfrm>
            <a:off x="1562295" y="2692400"/>
            <a:ext cx="3759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265f3506738_0_564"/>
          <p:cNvSpPr/>
          <p:nvPr/>
        </p:nvSpPr>
        <p:spPr>
          <a:xfrm>
            <a:off x="1562295" y="2692400"/>
            <a:ext cx="39630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loock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Gloock"/>
                <a:ea typeface="Gloock"/>
                <a:cs typeface="Gloock"/>
                <a:sym typeface="Gloock"/>
              </a:rPr>
              <a:t>April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265f3506738_0_564"/>
          <p:cNvSpPr/>
          <p:nvPr/>
        </p:nvSpPr>
        <p:spPr>
          <a:xfrm>
            <a:off x="1562295" y="3530600"/>
            <a:ext cx="38952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Eclipse, quest for artifact, volcano disaster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265f3506738_0_564"/>
          <p:cNvSpPr/>
          <p:nvPr/>
        </p:nvSpPr>
        <p:spPr>
          <a:xfrm>
            <a:off x="1155844" y="6007100"/>
            <a:ext cx="4572600" cy="61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65f3506738_0_564"/>
          <p:cNvSpPr/>
          <p:nvPr/>
        </p:nvSpPr>
        <p:spPr>
          <a:xfrm>
            <a:off x="1155844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265f3506738_0_564"/>
          <p:cNvSpPr/>
          <p:nvPr/>
        </p:nvSpPr>
        <p:spPr>
          <a:xfrm>
            <a:off x="1155844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265f3506738_0_564"/>
          <p:cNvSpPr/>
          <p:nvPr/>
        </p:nvSpPr>
        <p:spPr>
          <a:xfrm>
            <a:off x="1155844" y="60071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ECLIPSE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265f3506738_0_564"/>
          <p:cNvSpPr/>
          <p:nvPr/>
        </p:nvSpPr>
        <p:spPr>
          <a:xfrm>
            <a:off x="1155844" y="68072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Rare event causes unpredictable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265f3506738_0_564"/>
          <p:cNvSpPr/>
          <p:nvPr/>
        </p:nvSpPr>
        <p:spPr>
          <a:xfrm>
            <a:off x="1155844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265f3506738_0_564"/>
          <p:cNvSpPr/>
          <p:nvPr/>
        </p:nvSpPr>
        <p:spPr>
          <a:xfrm>
            <a:off x="1155844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265f3506738_0_564"/>
          <p:cNvSpPr/>
          <p:nvPr/>
        </p:nvSpPr>
        <p:spPr>
          <a:xfrm>
            <a:off x="1155844" y="81788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QUEST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g265f3506738_0_564"/>
          <p:cNvSpPr/>
          <p:nvPr/>
        </p:nvSpPr>
        <p:spPr>
          <a:xfrm>
            <a:off x="1155844" y="89789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Adventurers seek immortal artifact.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265f3506738_0_564"/>
          <p:cNvSpPr/>
          <p:nvPr/>
        </p:nvSpPr>
        <p:spPr>
          <a:xfrm>
            <a:off x="1155844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265f3506738_0_564"/>
          <p:cNvSpPr/>
          <p:nvPr/>
        </p:nvSpPr>
        <p:spPr>
          <a:xfrm>
            <a:off x="1155844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265f3506738_0_564"/>
          <p:cNvSpPr/>
          <p:nvPr/>
        </p:nvSpPr>
        <p:spPr>
          <a:xfrm>
            <a:off x="1155844" y="103505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DISASTER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265f3506738_0_564"/>
          <p:cNvSpPr/>
          <p:nvPr/>
        </p:nvSpPr>
        <p:spPr>
          <a:xfrm>
            <a:off x="1155844" y="111506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Volcano destroys city, refugees flee.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20" name="Google Shape;620;g265f3506738_0_5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9987" y="2387600"/>
            <a:ext cx="38105" cy="9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265f3506738_0_564"/>
          <p:cNvSpPr/>
          <p:nvPr/>
        </p:nvSpPr>
        <p:spPr>
          <a:xfrm>
            <a:off x="6947768" y="2387600"/>
            <a:ext cx="4572600" cy="9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265f3506738_0_564"/>
          <p:cNvSpPr/>
          <p:nvPr/>
        </p:nvSpPr>
        <p:spPr>
          <a:xfrm>
            <a:off x="6947768" y="2387600"/>
            <a:ext cx="4572600" cy="29337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265f3506738_0_564"/>
          <p:cNvSpPr/>
          <p:nvPr/>
        </p:nvSpPr>
        <p:spPr>
          <a:xfrm>
            <a:off x="7354219" y="2692400"/>
            <a:ext cx="3759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265f3506738_0_564"/>
          <p:cNvSpPr/>
          <p:nvPr/>
        </p:nvSpPr>
        <p:spPr>
          <a:xfrm>
            <a:off x="7354219" y="2692400"/>
            <a:ext cx="39630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loock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Gloock"/>
                <a:ea typeface="Gloock"/>
                <a:cs typeface="Gloock"/>
                <a:sym typeface="Gloock"/>
              </a:rPr>
              <a:t>May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265f3506738_0_564"/>
          <p:cNvSpPr/>
          <p:nvPr/>
        </p:nvSpPr>
        <p:spPr>
          <a:xfrm>
            <a:off x="7354219" y="3530600"/>
            <a:ext cx="38952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Shimmering City, conquest, Unicorn Crystal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g265f3506738_0_564"/>
          <p:cNvSpPr/>
          <p:nvPr/>
        </p:nvSpPr>
        <p:spPr>
          <a:xfrm>
            <a:off x="6947768" y="6007100"/>
            <a:ext cx="4572600" cy="56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265f3506738_0_564"/>
          <p:cNvSpPr/>
          <p:nvPr/>
        </p:nvSpPr>
        <p:spPr>
          <a:xfrm>
            <a:off x="6947768" y="6007100"/>
            <a:ext cx="45726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265f3506738_0_564"/>
          <p:cNvSpPr/>
          <p:nvPr/>
        </p:nvSpPr>
        <p:spPr>
          <a:xfrm>
            <a:off x="6947768" y="6007100"/>
            <a:ext cx="45726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265f3506738_0_564"/>
          <p:cNvSpPr/>
          <p:nvPr/>
        </p:nvSpPr>
        <p:spPr>
          <a:xfrm>
            <a:off x="6947768" y="60071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OBTAIN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g265f3506738_0_564"/>
          <p:cNvSpPr/>
          <p:nvPr/>
        </p:nvSpPr>
        <p:spPr>
          <a:xfrm>
            <a:off x="6947768" y="6807200"/>
            <a:ext cx="470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Humans acquire Crystal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65f3506738_0_564"/>
          <p:cNvSpPr/>
          <p:nvPr/>
        </p:nvSpPr>
        <p:spPr>
          <a:xfrm>
            <a:off x="6947768" y="76962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265f3506738_0_564"/>
          <p:cNvSpPr/>
          <p:nvPr/>
        </p:nvSpPr>
        <p:spPr>
          <a:xfrm>
            <a:off x="6947768" y="76962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265f3506738_0_564"/>
          <p:cNvSpPr/>
          <p:nvPr/>
        </p:nvSpPr>
        <p:spPr>
          <a:xfrm>
            <a:off x="6947768" y="76962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FOUNDATION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65f3506738_0_564"/>
          <p:cNvSpPr/>
          <p:nvPr/>
        </p:nvSpPr>
        <p:spPr>
          <a:xfrm>
            <a:off x="6947768" y="84963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Shimmering City established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65f3506738_0_564"/>
          <p:cNvSpPr/>
          <p:nvPr/>
        </p:nvSpPr>
        <p:spPr>
          <a:xfrm>
            <a:off x="6947768" y="98679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265f3506738_0_564"/>
          <p:cNvSpPr/>
          <p:nvPr/>
        </p:nvSpPr>
        <p:spPr>
          <a:xfrm>
            <a:off x="6947768" y="98679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265f3506738_0_564"/>
          <p:cNvSpPr/>
          <p:nvPr/>
        </p:nvSpPr>
        <p:spPr>
          <a:xfrm>
            <a:off x="6947768" y="98679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RISE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265f3506738_0_564"/>
          <p:cNvSpPr/>
          <p:nvPr/>
        </p:nvSpPr>
        <p:spPr>
          <a:xfrm>
            <a:off x="6947768" y="106680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City expands, conquers neighbors.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39" name="Google Shape;639;g265f3506738_0_5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91911" y="2387600"/>
            <a:ext cx="38105" cy="9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265f3506738_0_564"/>
          <p:cNvSpPr/>
          <p:nvPr/>
        </p:nvSpPr>
        <p:spPr>
          <a:xfrm>
            <a:off x="12739692" y="2387600"/>
            <a:ext cx="4572600" cy="97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265f3506738_0_564"/>
          <p:cNvSpPr/>
          <p:nvPr/>
        </p:nvSpPr>
        <p:spPr>
          <a:xfrm>
            <a:off x="12739692" y="2387600"/>
            <a:ext cx="4572600" cy="29337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265f3506738_0_564"/>
          <p:cNvSpPr/>
          <p:nvPr/>
        </p:nvSpPr>
        <p:spPr>
          <a:xfrm>
            <a:off x="13146143" y="2692400"/>
            <a:ext cx="3759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265f3506738_0_564"/>
          <p:cNvSpPr/>
          <p:nvPr/>
        </p:nvSpPr>
        <p:spPr>
          <a:xfrm>
            <a:off x="13146143" y="2692400"/>
            <a:ext cx="39630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loock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Gloock"/>
                <a:ea typeface="Gloock"/>
                <a:cs typeface="Gloock"/>
                <a:sym typeface="Gloock"/>
              </a:rPr>
              <a:t>June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g265f3506738_0_564"/>
          <p:cNvSpPr/>
          <p:nvPr/>
        </p:nvSpPr>
        <p:spPr>
          <a:xfrm>
            <a:off x="13146143" y="3530600"/>
            <a:ext cx="38952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War, curse from artifact, magic discovery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265f3506738_0_564"/>
          <p:cNvSpPr/>
          <p:nvPr/>
        </p:nvSpPr>
        <p:spPr>
          <a:xfrm>
            <a:off x="12739692" y="6007100"/>
            <a:ext cx="4572600" cy="61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265f3506738_0_564"/>
          <p:cNvSpPr/>
          <p:nvPr/>
        </p:nvSpPr>
        <p:spPr>
          <a:xfrm>
            <a:off x="12739692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265f3506738_0_564"/>
          <p:cNvSpPr/>
          <p:nvPr/>
        </p:nvSpPr>
        <p:spPr>
          <a:xfrm>
            <a:off x="12739692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265f3506738_0_564"/>
          <p:cNvSpPr/>
          <p:nvPr/>
        </p:nvSpPr>
        <p:spPr>
          <a:xfrm>
            <a:off x="12739692" y="60071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WAR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265f3506738_0_564"/>
          <p:cNvSpPr/>
          <p:nvPr/>
        </p:nvSpPr>
        <p:spPr>
          <a:xfrm>
            <a:off x="12739692" y="68072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Kingdoms clash in conflict.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g265f3506738_0_564"/>
          <p:cNvSpPr/>
          <p:nvPr/>
        </p:nvSpPr>
        <p:spPr>
          <a:xfrm>
            <a:off x="12739692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g265f3506738_0_564"/>
          <p:cNvSpPr/>
          <p:nvPr/>
        </p:nvSpPr>
        <p:spPr>
          <a:xfrm>
            <a:off x="12739692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265f3506738_0_564"/>
          <p:cNvSpPr/>
          <p:nvPr/>
        </p:nvSpPr>
        <p:spPr>
          <a:xfrm>
            <a:off x="12739692" y="81788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TRANSFORMATION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265f3506738_0_564"/>
          <p:cNvSpPr/>
          <p:nvPr/>
        </p:nvSpPr>
        <p:spPr>
          <a:xfrm>
            <a:off x="12739692" y="89789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Peasant discovers magical powers.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g265f3506738_0_564"/>
          <p:cNvSpPr/>
          <p:nvPr/>
        </p:nvSpPr>
        <p:spPr>
          <a:xfrm>
            <a:off x="12739692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265f3506738_0_564"/>
          <p:cNvSpPr/>
          <p:nvPr/>
        </p:nvSpPr>
        <p:spPr>
          <a:xfrm>
            <a:off x="12739692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265f3506738_0_564"/>
          <p:cNvSpPr/>
          <p:nvPr/>
        </p:nvSpPr>
        <p:spPr>
          <a:xfrm>
            <a:off x="12739692" y="103505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INTRIGUE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265f3506738_0_564"/>
          <p:cNvSpPr/>
          <p:nvPr/>
        </p:nvSpPr>
        <p:spPr>
          <a:xfrm>
            <a:off x="12739692" y="111506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Plot to assassinate leader uncovered.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58" name="Google Shape;658;g265f3506738_0_5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3835" y="2387600"/>
            <a:ext cx="38105" cy="9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g265f3506738_0_564"/>
          <p:cNvSpPr/>
          <p:nvPr/>
        </p:nvSpPr>
        <p:spPr>
          <a:xfrm>
            <a:off x="18531616" y="2387600"/>
            <a:ext cx="4572600" cy="97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265f3506738_0_564"/>
          <p:cNvSpPr/>
          <p:nvPr/>
        </p:nvSpPr>
        <p:spPr>
          <a:xfrm>
            <a:off x="18531616" y="2387600"/>
            <a:ext cx="4572600" cy="29337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265f3506738_0_564"/>
          <p:cNvSpPr/>
          <p:nvPr/>
        </p:nvSpPr>
        <p:spPr>
          <a:xfrm>
            <a:off x="18938067" y="2692400"/>
            <a:ext cx="3759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265f3506738_0_564"/>
          <p:cNvSpPr/>
          <p:nvPr/>
        </p:nvSpPr>
        <p:spPr>
          <a:xfrm>
            <a:off x="18938067" y="2692400"/>
            <a:ext cx="39630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loock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Gloock"/>
                <a:ea typeface="Gloock"/>
                <a:cs typeface="Gloock"/>
                <a:sym typeface="Gloock"/>
              </a:rPr>
              <a:t>July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265f3506738_0_564"/>
          <p:cNvSpPr/>
          <p:nvPr/>
        </p:nvSpPr>
        <p:spPr>
          <a:xfrm>
            <a:off x="18938067" y="3530600"/>
            <a:ext cx="38952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Kingdom invaded, betrayal, hero's festival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265f3506738_0_564"/>
          <p:cNvSpPr/>
          <p:nvPr/>
        </p:nvSpPr>
        <p:spPr>
          <a:xfrm>
            <a:off x="18531616" y="6007100"/>
            <a:ext cx="4572600" cy="61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265f3506738_0_564"/>
          <p:cNvSpPr/>
          <p:nvPr/>
        </p:nvSpPr>
        <p:spPr>
          <a:xfrm>
            <a:off x="18531616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265f3506738_0_564"/>
          <p:cNvSpPr/>
          <p:nvPr/>
        </p:nvSpPr>
        <p:spPr>
          <a:xfrm>
            <a:off x="18531616" y="60071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265f3506738_0_564"/>
          <p:cNvSpPr/>
          <p:nvPr/>
        </p:nvSpPr>
        <p:spPr>
          <a:xfrm>
            <a:off x="18531616" y="60071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INVASION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265f3506738_0_564"/>
          <p:cNvSpPr/>
          <p:nvPr/>
        </p:nvSpPr>
        <p:spPr>
          <a:xfrm>
            <a:off x="18531616" y="68072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Kingdom attacked by monsters.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265f3506738_0_564"/>
          <p:cNvSpPr/>
          <p:nvPr/>
        </p:nvSpPr>
        <p:spPr>
          <a:xfrm>
            <a:off x="18531616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g265f3506738_0_564"/>
          <p:cNvSpPr/>
          <p:nvPr/>
        </p:nvSpPr>
        <p:spPr>
          <a:xfrm>
            <a:off x="18531616" y="81788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265f3506738_0_564"/>
          <p:cNvSpPr/>
          <p:nvPr/>
        </p:nvSpPr>
        <p:spPr>
          <a:xfrm>
            <a:off x="18531616" y="81788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BETRAYAL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265f3506738_0_564"/>
          <p:cNvSpPr/>
          <p:nvPr/>
        </p:nvSpPr>
        <p:spPr>
          <a:xfrm>
            <a:off x="18531616" y="89789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Queen's advisor revealed as spy.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65f3506738_0_564"/>
          <p:cNvSpPr/>
          <p:nvPr/>
        </p:nvSpPr>
        <p:spPr>
          <a:xfrm>
            <a:off x="18531616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265f3506738_0_564"/>
          <p:cNvSpPr/>
          <p:nvPr/>
        </p:nvSpPr>
        <p:spPr>
          <a:xfrm>
            <a:off x="18531616" y="10350500"/>
            <a:ext cx="4572600" cy="1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g265f3506738_0_564"/>
          <p:cNvSpPr/>
          <p:nvPr/>
        </p:nvSpPr>
        <p:spPr>
          <a:xfrm>
            <a:off x="18531616" y="10350500"/>
            <a:ext cx="472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FESTIVAL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265f3506738_0_564"/>
          <p:cNvSpPr/>
          <p:nvPr/>
        </p:nvSpPr>
        <p:spPr>
          <a:xfrm>
            <a:off x="18531616" y="11150600"/>
            <a:ext cx="47082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Grand celebration in hero's honor.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77" name="Google Shape;677;g265f3506738_0_5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0308" y="-1085676"/>
            <a:ext cx="5886646" cy="245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65f3506738_0_11"/>
          <p:cNvSpPr/>
          <p:nvPr/>
        </p:nvSpPr>
        <p:spPr>
          <a:xfrm>
            <a:off x="6833454" y="1016000"/>
            <a:ext cx="11058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 OF CONTENTS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g265f3506738_0_11"/>
          <p:cNvSpPr/>
          <p:nvPr/>
        </p:nvSpPr>
        <p:spPr>
          <a:xfrm>
            <a:off x="4178822" y="3556000"/>
            <a:ext cx="16029300" cy="75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g265f3506738_0_11"/>
          <p:cNvSpPr/>
          <p:nvPr/>
        </p:nvSpPr>
        <p:spPr>
          <a:xfrm>
            <a:off x="3943843" y="38163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1" name="Google Shape;31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3843" y="38163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65f3506738_0_11"/>
          <p:cNvSpPr/>
          <p:nvPr/>
        </p:nvSpPr>
        <p:spPr>
          <a:xfrm>
            <a:off x="3943843" y="38163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265f3506738_0_11"/>
          <p:cNvSpPr/>
          <p:nvPr/>
        </p:nvSpPr>
        <p:spPr>
          <a:xfrm>
            <a:off x="4343943" y="4127500"/>
            <a:ext cx="8256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01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65f3506738_0_11"/>
          <p:cNvSpPr/>
          <p:nvPr/>
        </p:nvSpPr>
        <p:spPr>
          <a:xfrm>
            <a:off x="5772872" y="39370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g265f3506738_0_11"/>
          <p:cNvSpPr/>
          <p:nvPr/>
        </p:nvSpPr>
        <p:spPr>
          <a:xfrm>
            <a:off x="5772872" y="39370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INTRODUCTION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265f3506738_0_11"/>
          <p:cNvSpPr/>
          <p:nvPr/>
        </p:nvSpPr>
        <p:spPr>
          <a:xfrm>
            <a:off x="5772872" y="48387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Extraordinary Realm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265f3506738_0_11"/>
          <p:cNvSpPr/>
          <p:nvPr/>
        </p:nvSpPr>
        <p:spPr>
          <a:xfrm>
            <a:off x="12682535" y="65341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38" name="Google Shape;38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2535" y="65341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65f3506738_0_11"/>
          <p:cNvSpPr/>
          <p:nvPr/>
        </p:nvSpPr>
        <p:spPr>
          <a:xfrm>
            <a:off x="12682535" y="65341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g265f3506738_0_11"/>
          <p:cNvSpPr/>
          <p:nvPr/>
        </p:nvSpPr>
        <p:spPr>
          <a:xfrm>
            <a:off x="13044530" y="6845300"/>
            <a:ext cx="9018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04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65f3506738_0_11"/>
          <p:cNvSpPr/>
          <p:nvPr/>
        </p:nvSpPr>
        <p:spPr>
          <a:xfrm>
            <a:off x="14511564" y="66548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265f3506738_0_11"/>
          <p:cNvSpPr/>
          <p:nvPr/>
        </p:nvSpPr>
        <p:spPr>
          <a:xfrm>
            <a:off x="14511564" y="66548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PRODUCT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265f3506738_0_11"/>
          <p:cNvSpPr/>
          <p:nvPr/>
        </p:nvSpPr>
        <p:spPr>
          <a:xfrm>
            <a:off x="14511564" y="75565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Spellcasting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265f3506738_0_11"/>
          <p:cNvSpPr/>
          <p:nvPr/>
        </p:nvSpPr>
        <p:spPr>
          <a:xfrm>
            <a:off x="12682535" y="38163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5" name="Google Shape;45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2535" y="38163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65f3506738_0_11"/>
          <p:cNvSpPr/>
          <p:nvPr/>
        </p:nvSpPr>
        <p:spPr>
          <a:xfrm>
            <a:off x="12682535" y="38163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265f3506738_0_11"/>
          <p:cNvSpPr/>
          <p:nvPr/>
        </p:nvSpPr>
        <p:spPr>
          <a:xfrm>
            <a:off x="13044530" y="4127500"/>
            <a:ext cx="9018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02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265f3506738_0_11"/>
          <p:cNvSpPr/>
          <p:nvPr/>
        </p:nvSpPr>
        <p:spPr>
          <a:xfrm>
            <a:off x="14511564" y="39370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265f3506738_0_11"/>
          <p:cNvSpPr/>
          <p:nvPr/>
        </p:nvSpPr>
        <p:spPr>
          <a:xfrm>
            <a:off x="14511564" y="39370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PROBLEM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265f3506738_0_11"/>
          <p:cNvSpPr/>
          <p:nvPr/>
        </p:nvSpPr>
        <p:spPr>
          <a:xfrm>
            <a:off x="14511564" y="48387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Unicorn Sightings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65f3506738_0_11"/>
          <p:cNvSpPr/>
          <p:nvPr/>
        </p:nvSpPr>
        <p:spPr>
          <a:xfrm>
            <a:off x="3943843" y="92392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2" name="Google Shape;52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3843" y="92392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65f3506738_0_11"/>
          <p:cNvSpPr/>
          <p:nvPr/>
        </p:nvSpPr>
        <p:spPr>
          <a:xfrm>
            <a:off x="3943843" y="92392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65f3506738_0_11"/>
          <p:cNvSpPr/>
          <p:nvPr/>
        </p:nvSpPr>
        <p:spPr>
          <a:xfrm>
            <a:off x="4312189" y="9550400"/>
            <a:ext cx="889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05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65f3506738_0_11"/>
          <p:cNvSpPr/>
          <p:nvPr/>
        </p:nvSpPr>
        <p:spPr>
          <a:xfrm>
            <a:off x="5772872" y="93599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65f3506738_0_11"/>
          <p:cNvSpPr/>
          <p:nvPr/>
        </p:nvSpPr>
        <p:spPr>
          <a:xfrm>
            <a:off x="5772872" y="93599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MARKET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65f3506738_0_11"/>
          <p:cNvSpPr/>
          <p:nvPr/>
        </p:nvSpPr>
        <p:spPr>
          <a:xfrm>
            <a:off x="5772872" y="102616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Happily Ever After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65f3506738_0_11"/>
          <p:cNvSpPr/>
          <p:nvPr/>
        </p:nvSpPr>
        <p:spPr>
          <a:xfrm>
            <a:off x="3943843" y="65341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59" name="Google Shape;59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3843" y="65341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65f3506738_0_11"/>
          <p:cNvSpPr/>
          <p:nvPr/>
        </p:nvSpPr>
        <p:spPr>
          <a:xfrm>
            <a:off x="3943843" y="65341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65f3506738_0_11"/>
          <p:cNvSpPr/>
          <p:nvPr/>
        </p:nvSpPr>
        <p:spPr>
          <a:xfrm>
            <a:off x="4312189" y="6845300"/>
            <a:ext cx="8892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03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65f3506738_0_11"/>
          <p:cNvSpPr/>
          <p:nvPr/>
        </p:nvSpPr>
        <p:spPr>
          <a:xfrm>
            <a:off x="5772872" y="66548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265f3506738_0_11"/>
          <p:cNvSpPr/>
          <p:nvPr/>
        </p:nvSpPr>
        <p:spPr>
          <a:xfrm>
            <a:off x="5772872" y="66548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SOLUTION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65f3506738_0_11"/>
          <p:cNvSpPr/>
          <p:nvPr/>
        </p:nvSpPr>
        <p:spPr>
          <a:xfrm>
            <a:off x="5772872" y="75565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Wishes Granted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265f3506738_0_11"/>
          <p:cNvSpPr/>
          <p:nvPr/>
        </p:nvSpPr>
        <p:spPr>
          <a:xfrm>
            <a:off x="12682535" y="9239250"/>
            <a:ext cx="77607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6" name="Google Shape;66;g265f350673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2535" y="923925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65f3506738_0_11"/>
          <p:cNvSpPr/>
          <p:nvPr/>
        </p:nvSpPr>
        <p:spPr>
          <a:xfrm>
            <a:off x="12682535" y="9239250"/>
            <a:ext cx="1625700" cy="1625700"/>
          </a:xfrm>
          <a:prstGeom prst="roundRect">
            <a:avLst>
              <a:gd fmla="val 781313" name="adj"/>
            </a:avLst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65f3506738_0_11"/>
          <p:cNvSpPr/>
          <p:nvPr/>
        </p:nvSpPr>
        <p:spPr>
          <a:xfrm>
            <a:off x="13044530" y="9550400"/>
            <a:ext cx="9018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06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265f3506738_0_11"/>
          <p:cNvSpPr/>
          <p:nvPr/>
        </p:nvSpPr>
        <p:spPr>
          <a:xfrm>
            <a:off x="14511564" y="9359900"/>
            <a:ext cx="5931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65f3506738_0_11"/>
          <p:cNvSpPr/>
          <p:nvPr/>
        </p:nvSpPr>
        <p:spPr>
          <a:xfrm>
            <a:off x="14511564" y="9359900"/>
            <a:ext cx="6135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COMPETITION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65f3506738_0_11"/>
          <p:cNvSpPr/>
          <p:nvPr/>
        </p:nvSpPr>
        <p:spPr>
          <a:xfrm>
            <a:off x="14511564" y="10261600"/>
            <a:ext cx="6067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Embrace the Fantasy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2" name="Google Shape;72;g265f3506738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37054" y="6540500"/>
            <a:ext cx="3569146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65f3506738_0_11"/>
          <p:cNvSpPr/>
          <p:nvPr/>
        </p:nvSpPr>
        <p:spPr>
          <a:xfrm>
            <a:off x="0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4" name="Google Shape;74;g265f3506738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19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g265f3506738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210076" y="1689100"/>
            <a:ext cx="8446556" cy="1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65f3506738_0_648"/>
          <p:cNvSpPr/>
          <p:nvPr/>
        </p:nvSpPr>
        <p:spPr>
          <a:xfrm>
            <a:off x="8814902" y="495300"/>
            <a:ext cx="7095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ACQUISITION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265f3506738_0_64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85" name="Google Shape;685;g265f3506738_0_6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65f3506738_0_648"/>
          <p:cNvSpPr/>
          <p:nvPr/>
        </p:nvSpPr>
        <p:spPr>
          <a:xfrm>
            <a:off x="1473384" y="3086100"/>
            <a:ext cx="6135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265f3506738_0_648"/>
          <p:cNvSpPr/>
          <p:nvPr/>
        </p:nvSpPr>
        <p:spPr>
          <a:xfrm>
            <a:off x="3727916" y="30861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88" name="Google Shape;688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7916" y="3086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g265f3506738_0_6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3154" y="3251361"/>
            <a:ext cx="1295481" cy="1294929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g265f3506738_0_648"/>
          <p:cNvSpPr/>
          <p:nvPr/>
        </p:nvSpPr>
        <p:spPr>
          <a:xfrm>
            <a:off x="1473384" y="5016500"/>
            <a:ext cx="6135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265f3506738_0_648"/>
          <p:cNvSpPr/>
          <p:nvPr/>
        </p:nvSpPr>
        <p:spPr>
          <a:xfrm>
            <a:off x="1371771" y="50165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FOREST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265f3506738_0_648"/>
          <p:cNvSpPr/>
          <p:nvPr/>
        </p:nvSpPr>
        <p:spPr>
          <a:xfrm>
            <a:off x="1405642" y="5918200"/>
            <a:ext cx="6270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magical woodland filled with mystical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265f3506738_0_648"/>
          <p:cNvSpPr/>
          <p:nvPr/>
        </p:nvSpPr>
        <p:spPr>
          <a:xfrm>
            <a:off x="9132441" y="3086100"/>
            <a:ext cx="6135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g265f3506738_0_648"/>
          <p:cNvSpPr/>
          <p:nvPr/>
        </p:nvSpPr>
        <p:spPr>
          <a:xfrm>
            <a:off x="11386973" y="30861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95" name="Google Shape;695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86973" y="3086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g265f3506738_0_6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88586" y="3441700"/>
            <a:ext cx="142257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265f3506738_0_648"/>
          <p:cNvSpPr/>
          <p:nvPr/>
        </p:nvSpPr>
        <p:spPr>
          <a:xfrm>
            <a:off x="9132441" y="5016500"/>
            <a:ext cx="6135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265f3506738_0_648"/>
          <p:cNvSpPr/>
          <p:nvPr/>
        </p:nvSpPr>
        <p:spPr>
          <a:xfrm>
            <a:off x="9030829" y="50165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DIVINE BLESSINGS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g265f3506738_0_648"/>
          <p:cNvSpPr/>
          <p:nvPr/>
        </p:nvSpPr>
        <p:spPr>
          <a:xfrm>
            <a:off x="9064700" y="5918200"/>
            <a:ext cx="6270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ritual that imbues a person with divine powers.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265f3506738_0_648"/>
          <p:cNvSpPr/>
          <p:nvPr/>
        </p:nvSpPr>
        <p:spPr>
          <a:xfrm>
            <a:off x="16791499" y="3086100"/>
            <a:ext cx="6135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265f3506738_0_648"/>
          <p:cNvSpPr/>
          <p:nvPr/>
        </p:nvSpPr>
        <p:spPr>
          <a:xfrm>
            <a:off x="19046030" y="30861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02" name="Google Shape;702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6030" y="30861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g265f3506738_0_6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19115" y="3244850"/>
            <a:ext cx="1079635" cy="130826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g265f3506738_0_648"/>
          <p:cNvSpPr/>
          <p:nvPr/>
        </p:nvSpPr>
        <p:spPr>
          <a:xfrm>
            <a:off x="16791499" y="5016500"/>
            <a:ext cx="6135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265f3506738_0_648"/>
          <p:cNvSpPr/>
          <p:nvPr/>
        </p:nvSpPr>
        <p:spPr>
          <a:xfrm>
            <a:off x="16689886" y="50165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SORCERER'S TOME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265f3506738_0_648"/>
          <p:cNvSpPr/>
          <p:nvPr/>
        </p:nvSpPr>
        <p:spPr>
          <a:xfrm>
            <a:off x="16723757" y="5918200"/>
            <a:ext cx="6270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mysterious book that holds the secrets of the universe.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265f3506738_0_648"/>
          <p:cNvSpPr/>
          <p:nvPr/>
        </p:nvSpPr>
        <p:spPr>
          <a:xfrm>
            <a:off x="1473384" y="8331200"/>
            <a:ext cx="61350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265f3506738_0_648"/>
          <p:cNvSpPr/>
          <p:nvPr/>
        </p:nvSpPr>
        <p:spPr>
          <a:xfrm>
            <a:off x="3727916" y="83312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09" name="Google Shape;709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7916" y="8331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g265f3506738_0_6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69246" y="8572500"/>
            <a:ext cx="114314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265f3506738_0_648"/>
          <p:cNvSpPr/>
          <p:nvPr/>
        </p:nvSpPr>
        <p:spPr>
          <a:xfrm>
            <a:off x="1473384" y="10261600"/>
            <a:ext cx="61350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265f3506738_0_648"/>
          <p:cNvSpPr/>
          <p:nvPr/>
        </p:nvSpPr>
        <p:spPr>
          <a:xfrm>
            <a:off x="1371771" y="102616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WEAPONS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g265f3506738_0_648"/>
          <p:cNvSpPr/>
          <p:nvPr/>
        </p:nvSpPr>
        <p:spPr>
          <a:xfrm>
            <a:off x="1405642" y="11163300"/>
            <a:ext cx="6270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range of enchanted weapons.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265f3506738_0_648"/>
          <p:cNvSpPr/>
          <p:nvPr/>
        </p:nvSpPr>
        <p:spPr>
          <a:xfrm>
            <a:off x="9132441" y="8331200"/>
            <a:ext cx="6135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265f3506738_0_648"/>
          <p:cNvSpPr/>
          <p:nvPr/>
        </p:nvSpPr>
        <p:spPr>
          <a:xfrm>
            <a:off x="11386973" y="83312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16" name="Google Shape;716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86973" y="8331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g265f3506738_0_6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856932" y="8432800"/>
            <a:ext cx="68588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g265f3506738_0_6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07638" y="8751888"/>
            <a:ext cx="1384473" cy="1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65f3506738_0_648"/>
          <p:cNvSpPr/>
          <p:nvPr/>
        </p:nvSpPr>
        <p:spPr>
          <a:xfrm>
            <a:off x="9132441" y="10261600"/>
            <a:ext cx="6135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265f3506738_0_648"/>
          <p:cNvSpPr/>
          <p:nvPr/>
        </p:nvSpPr>
        <p:spPr>
          <a:xfrm>
            <a:off x="9030829" y="102616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ARCANE STUDIES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g265f3506738_0_648"/>
          <p:cNvSpPr/>
          <p:nvPr/>
        </p:nvSpPr>
        <p:spPr>
          <a:xfrm>
            <a:off x="9064700" y="11163300"/>
            <a:ext cx="6270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course of study that teaches the secrets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265f3506738_0_648"/>
          <p:cNvSpPr/>
          <p:nvPr/>
        </p:nvSpPr>
        <p:spPr>
          <a:xfrm>
            <a:off x="16791499" y="8331200"/>
            <a:ext cx="61350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265f3506738_0_648"/>
          <p:cNvSpPr/>
          <p:nvPr/>
        </p:nvSpPr>
        <p:spPr>
          <a:xfrm>
            <a:off x="19046030" y="83312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24" name="Google Shape;724;g265f3506738_0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6030" y="83312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g265f3506738_0_6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223853" y="8458312"/>
            <a:ext cx="1270159" cy="132068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265f3506738_0_648"/>
          <p:cNvSpPr/>
          <p:nvPr/>
        </p:nvSpPr>
        <p:spPr>
          <a:xfrm>
            <a:off x="16791499" y="10261600"/>
            <a:ext cx="61350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265f3506738_0_648"/>
          <p:cNvSpPr/>
          <p:nvPr/>
        </p:nvSpPr>
        <p:spPr>
          <a:xfrm>
            <a:off x="16689886" y="10261600"/>
            <a:ext cx="633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ELDRITCH WARD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265f3506738_0_648"/>
          <p:cNvSpPr/>
          <p:nvPr/>
        </p:nvSpPr>
        <p:spPr>
          <a:xfrm>
            <a:off x="16723757" y="11163300"/>
            <a:ext cx="62703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powerful incantation that creates an arcane shield 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29" name="Google Shape;729;g265f3506738_0_64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32241" y="6743700"/>
            <a:ext cx="38105" cy="570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g265f3506738_0_64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991299" y="3086100"/>
            <a:ext cx="38105" cy="570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g265f3506738_0_64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7016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g265f3506738_0_64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14982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g265f3506738_0_64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98006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g265f3506738_0_64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85982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g265f3506738_0_64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873945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g265f3506738_0_64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56972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g265f3506738_0_64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244935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g265f3506738_0_64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932911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g265f3506738_0_64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615925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g265f3506738_0_64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303901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g265f3506738_0_64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991864" y="-228600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g265f3506738_0_64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7016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g265f3506738_0_64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4982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g265f3506738_0_64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498006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g265f3506738_0_64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85982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g265f3506738_0_64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873945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g265f3506738_0_64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556972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g265f3506738_0_64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244935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g265f3506738_0_64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932911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g265f3506738_0_64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615925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g265f3506738_0_64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303901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g265f3506738_0_64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991864" y="533512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g265f3506738_0_64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27016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g265f3506738_0_64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14982" y="1295611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g265f3506738_0_64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498006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g265f3506738_0_64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85982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g265f3506738_0_64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873945" y="1295611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g265f3506738_0_64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3556972" y="1295611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g265f3506738_0_64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244935" y="1295611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g265f3506738_0_64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932911" y="1295611"/>
            <a:ext cx="346459" cy="3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g265f3506738_0_64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615925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g265f3506738_0_64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6303901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g265f3506738_0_64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6991864" y="1295400"/>
            <a:ext cx="346459" cy="34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69" name="Google Shape;769;g265f3506738_0_7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524" y="0"/>
            <a:ext cx="1219352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g265f3506738_0_733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71" name="Google Shape;771;g265f3506738_0_7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65f3506738_0_733"/>
          <p:cNvSpPr/>
          <p:nvPr/>
        </p:nvSpPr>
        <p:spPr>
          <a:xfrm>
            <a:off x="508063" y="533400"/>
            <a:ext cx="11241000" cy="127761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g265f3506738_0_733"/>
          <p:cNvSpPr/>
          <p:nvPr/>
        </p:nvSpPr>
        <p:spPr>
          <a:xfrm>
            <a:off x="1320965" y="1346200"/>
            <a:ext cx="9953700" cy="4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THANK YOU FOR CHOOSING EATEMP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265f3506738_0_733"/>
          <p:cNvSpPr/>
          <p:nvPr/>
        </p:nvSpPr>
        <p:spPr>
          <a:xfrm>
            <a:off x="1320965" y="5994400"/>
            <a:ext cx="8937600" cy="4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offer free and high-quality slides templates for your presentations. We appreciate you choosing us and hope our templates have been helpful.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a new website, we rely on your support to grow, so please help us by sharing our site with your friends and colleagues.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g265f3506738_0_733"/>
          <p:cNvSpPr/>
          <p:nvPr/>
        </p:nvSpPr>
        <p:spPr>
          <a:xfrm>
            <a:off x="1320965" y="10490200"/>
            <a:ext cx="83703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265f3506738_0_733"/>
          <p:cNvSpPr/>
          <p:nvPr/>
        </p:nvSpPr>
        <p:spPr>
          <a:xfrm>
            <a:off x="1320965" y="10490200"/>
            <a:ext cx="36072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265f3506738_0_733"/>
          <p:cNvSpPr/>
          <p:nvPr/>
        </p:nvSpPr>
        <p:spPr>
          <a:xfrm>
            <a:off x="1320965" y="10490200"/>
            <a:ext cx="2679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78" name="Google Shape;778;g265f3506738_0_7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0965" y="104902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g265f3506738_0_7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334" y="10786529"/>
            <a:ext cx="220160" cy="22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g265f3506738_0_7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6069" y="10584793"/>
            <a:ext cx="622697" cy="623652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g265f3506738_0_733"/>
          <p:cNvSpPr/>
          <p:nvPr/>
        </p:nvSpPr>
        <p:spPr>
          <a:xfrm>
            <a:off x="2337092" y="10655300"/>
            <a:ext cx="1799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sng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eatemp._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g265f3506738_0_733"/>
          <p:cNvSpPr/>
          <p:nvPr/>
        </p:nvSpPr>
        <p:spPr>
          <a:xfrm>
            <a:off x="1320965" y="11684000"/>
            <a:ext cx="3607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83" name="Google Shape;783;g265f3506738_0_7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0965" y="116840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g265f3506738_0_7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8706" y="11751729"/>
            <a:ext cx="677417" cy="677329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65f3506738_0_733"/>
          <p:cNvSpPr/>
          <p:nvPr/>
        </p:nvSpPr>
        <p:spPr>
          <a:xfrm>
            <a:off x="2337092" y="11849100"/>
            <a:ext cx="2726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sng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eatempofficial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265f3506738_0_733"/>
          <p:cNvSpPr/>
          <p:nvPr/>
        </p:nvSpPr>
        <p:spPr>
          <a:xfrm>
            <a:off x="5614102" y="10490200"/>
            <a:ext cx="40773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265f3506738_0_733"/>
          <p:cNvSpPr/>
          <p:nvPr/>
        </p:nvSpPr>
        <p:spPr>
          <a:xfrm>
            <a:off x="5614102" y="10490200"/>
            <a:ext cx="2756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88" name="Google Shape;788;g265f3506738_0_7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4102" y="104902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g265f3506738_0_7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81846" y="10659529"/>
            <a:ext cx="677420" cy="474129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265f3506738_0_733"/>
          <p:cNvSpPr/>
          <p:nvPr/>
        </p:nvSpPr>
        <p:spPr>
          <a:xfrm>
            <a:off x="6630229" y="10655300"/>
            <a:ext cx="187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sng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@eatemp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265f3506738_0_733"/>
          <p:cNvSpPr/>
          <p:nvPr/>
        </p:nvSpPr>
        <p:spPr>
          <a:xfrm>
            <a:off x="5614102" y="11684000"/>
            <a:ext cx="40773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792" name="Google Shape;792;g265f3506738_0_7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4102" y="11684000"/>
            <a:ext cx="812902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g265f3506738_0_7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55004" y="11785600"/>
            <a:ext cx="531098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g265f3506738_0_733"/>
          <p:cNvSpPr/>
          <p:nvPr/>
        </p:nvSpPr>
        <p:spPr>
          <a:xfrm>
            <a:off x="6630229" y="11849100"/>
            <a:ext cx="3196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sng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@eatemp.official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95" name="Google Shape;795;g265f3506738_0_7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193524" y="9512300"/>
            <a:ext cx="1621226" cy="6383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g265f3506738_0_7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457257" y="2108200"/>
            <a:ext cx="901813" cy="81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5f3506738_0_63"/>
          <p:cNvSpPr/>
          <p:nvPr/>
        </p:nvSpPr>
        <p:spPr>
          <a:xfrm rot="-5400000">
            <a:off x="-1002912" y="4365561"/>
            <a:ext cx="58893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SUMMARY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65f3506738_0_63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83" name="Google Shape;83;g265f3506738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65f3506738_0_63"/>
          <p:cNvSpPr/>
          <p:nvPr/>
        </p:nvSpPr>
        <p:spPr>
          <a:xfrm>
            <a:off x="3962895" y="2273300"/>
            <a:ext cx="7875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65f3506738_0_63"/>
          <p:cNvSpPr/>
          <p:nvPr/>
        </p:nvSpPr>
        <p:spPr>
          <a:xfrm>
            <a:off x="3962895" y="22733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86" name="Google Shape;86;g265f3506738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895" y="2273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g265f3506738_0_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6170" y="23765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65f3506738_0_63"/>
          <p:cNvSpPr/>
          <p:nvPr/>
        </p:nvSpPr>
        <p:spPr>
          <a:xfrm>
            <a:off x="3962895" y="3594100"/>
            <a:ext cx="78750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65f3506738_0_63"/>
          <p:cNvSpPr/>
          <p:nvPr/>
        </p:nvSpPr>
        <p:spPr>
          <a:xfrm>
            <a:off x="3962895" y="3594100"/>
            <a:ext cx="807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UNICORN 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65f3506738_0_63"/>
          <p:cNvSpPr/>
          <p:nvPr/>
        </p:nvSpPr>
        <p:spPr>
          <a:xfrm>
            <a:off x="3962895" y="4597400"/>
            <a:ext cx="80106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record of the number of unicorns spotted in the fantasy realm and the beauty and mystery that surrounds.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65f3506738_0_63"/>
          <p:cNvSpPr/>
          <p:nvPr/>
        </p:nvSpPr>
        <p:spPr>
          <a:xfrm>
            <a:off x="3962895" y="7823200"/>
            <a:ext cx="7875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65f3506738_0_63"/>
          <p:cNvSpPr/>
          <p:nvPr/>
        </p:nvSpPr>
        <p:spPr>
          <a:xfrm>
            <a:off x="3962895" y="78232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93" name="Google Shape;93;g265f3506738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895" y="78232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g265f3506738_0_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6170" y="79264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65f3506738_0_63"/>
          <p:cNvSpPr/>
          <p:nvPr/>
        </p:nvSpPr>
        <p:spPr>
          <a:xfrm>
            <a:off x="3962895" y="9144000"/>
            <a:ext cx="7875000" cy="24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65f3506738_0_63"/>
          <p:cNvSpPr/>
          <p:nvPr/>
        </p:nvSpPr>
        <p:spPr>
          <a:xfrm>
            <a:off x="3962895" y="9144000"/>
            <a:ext cx="80781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GOBLIN GATHERINGS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65f3506738_0_63"/>
          <p:cNvSpPr/>
          <p:nvPr/>
        </p:nvSpPr>
        <p:spPr>
          <a:xfrm>
            <a:off x="3962895" y="10147300"/>
            <a:ext cx="80106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Unveil the truth about the often-misunderstood goblin race and their role in the fantasy world.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8" name="Google Shape;98;g265f3506738_0_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46343" y="1600200"/>
            <a:ext cx="8776797" cy="1050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g265f3506738_0_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609676" y="9779000"/>
            <a:ext cx="3772371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g265f3506738_0_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830603" y="-88900"/>
            <a:ext cx="3788838" cy="424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6" name="Google Shape;106;g265f3506738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3586" y="10109200"/>
            <a:ext cx="4555870" cy="3655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g265f3506738_0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9257" y="1435100"/>
            <a:ext cx="7011276" cy="108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65f3506738_0_87"/>
          <p:cNvSpPr/>
          <p:nvPr/>
        </p:nvSpPr>
        <p:spPr>
          <a:xfrm>
            <a:off x="2032254" y="1270000"/>
            <a:ext cx="58893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SUMMARY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65f3506738_0_87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0" name="Google Shape;110;g265f3506738_0_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65f3506738_0_87"/>
          <p:cNvSpPr/>
          <p:nvPr/>
        </p:nvSpPr>
        <p:spPr>
          <a:xfrm>
            <a:off x="2032254" y="4064000"/>
            <a:ext cx="4885800" cy="8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Welcome to the Fantasy World, a realm of wonder and enchantment where anything is possible. Here, dragons breathe fire, unicorns prance through meadows, and rainbows shine brightly. This world is a place where wishes come true, where potions can be cursed and spells are cast. It's a place of treasure and adventure, where the impossible becomes possible. But the greatest treasure of all is the one that lies within.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65f3506738_0_87"/>
          <p:cNvSpPr/>
          <p:nvPr/>
        </p:nvSpPr>
        <p:spPr>
          <a:xfrm>
            <a:off x="16385048" y="2908300"/>
            <a:ext cx="6642900" cy="78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65f3506738_0_87"/>
          <p:cNvSpPr/>
          <p:nvPr/>
        </p:nvSpPr>
        <p:spPr>
          <a:xfrm>
            <a:off x="16969321" y="2908300"/>
            <a:ext cx="54744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DRAGON TAMING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65f3506738_0_87"/>
          <p:cNvSpPr/>
          <p:nvPr/>
        </p:nvSpPr>
        <p:spPr>
          <a:xfrm>
            <a:off x="16385048" y="4165600"/>
            <a:ext cx="6642900" cy="6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5" name="Google Shape;115;g265f3506738_0_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85048" y="4165600"/>
            <a:ext cx="6642930" cy="664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g265f3506738_0_8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85042" y="4165594"/>
            <a:ext cx="6642935" cy="664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65f3506738_0_87"/>
          <p:cNvSpPr/>
          <p:nvPr/>
        </p:nvSpPr>
        <p:spPr>
          <a:xfrm>
            <a:off x="17794924" y="5562600"/>
            <a:ext cx="3835800" cy="3835500"/>
          </a:xfrm>
          <a:prstGeom prst="roundRect">
            <a:avLst>
              <a:gd fmla="val 3311285" name="adj"/>
            </a:avLst>
          </a:prstGeom>
          <a:solidFill>
            <a:srgbClr val="9797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65f3506738_0_87"/>
          <p:cNvSpPr/>
          <p:nvPr/>
        </p:nvSpPr>
        <p:spPr>
          <a:xfrm>
            <a:off x="18899962" y="61150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9" name="Google Shape;119;g265f3506738_0_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899962" y="61150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g265f3506738_0_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65201" y="6280311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65f3506738_0_87"/>
          <p:cNvSpPr/>
          <p:nvPr/>
        </p:nvSpPr>
        <p:spPr>
          <a:xfrm>
            <a:off x="17947343" y="8045450"/>
            <a:ext cx="3531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65f3506738_0_87"/>
          <p:cNvSpPr/>
          <p:nvPr/>
        </p:nvSpPr>
        <p:spPr>
          <a:xfrm>
            <a:off x="17845730" y="8045450"/>
            <a:ext cx="37344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UNICORN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28" name="Google Shape;128;g265f3506738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46756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65f3506738_0_108"/>
          <p:cNvSpPr/>
          <p:nvPr/>
        </p:nvSpPr>
        <p:spPr>
          <a:xfrm>
            <a:off x="9653206" y="2082800"/>
            <a:ext cx="5355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PROBLEM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65f3506738_0_10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31" name="Google Shape;131;g265f3506738_0_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65f3506738_0_108"/>
          <p:cNvSpPr/>
          <p:nvPr/>
        </p:nvSpPr>
        <p:spPr>
          <a:xfrm>
            <a:off x="9653206" y="7200900"/>
            <a:ext cx="7875000" cy="5854800"/>
          </a:xfrm>
          <a:prstGeom prst="rect">
            <a:avLst/>
          </a:prstGeom>
          <a:solidFill>
            <a:srgbClr val="373737"/>
          </a:solidFill>
          <a:ln cap="flat" cmpd="sng" w="25400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65f3506738_0_108"/>
          <p:cNvSpPr/>
          <p:nvPr/>
        </p:nvSpPr>
        <p:spPr>
          <a:xfrm>
            <a:off x="12777797" y="75057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34" name="Google Shape;134;g265f3506738_0_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77797" y="75057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g265f3506738_0_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57232" y="762000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65f3506738_0_108"/>
          <p:cNvSpPr/>
          <p:nvPr/>
        </p:nvSpPr>
        <p:spPr>
          <a:xfrm>
            <a:off x="10059657" y="9436100"/>
            <a:ext cx="70620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65f3506738_0_108"/>
          <p:cNvSpPr/>
          <p:nvPr/>
        </p:nvSpPr>
        <p:spPr>
          <a:xfrm>
            <a:off x="9958045" y="9436100"/>
            <a:ext cx="72654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LOST MAGIC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65f3506738_0_108"/>
          <p:cNvSpPr/>
          <p:nvPr/>
        </p:nvSpPr>
        <p:spPr>
          <a:xfrm>
            <a:off x="9991916" y="10337800"/>
            <a:ext cx="71976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decline in the availability and use of magic has led to a lack of experienced wizards and witches in the world, leading to a rise in the number of magical mishaps and accidents.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65f3506738_0_108"/>
          <p:cNvSpPr/>
          <p:nvPr/>
        </p:nvSpPr>
        <p:spPr>
          <a:xfrm>
            <a:off x="16004000" y="2082800"/>
            <a:ext cx="7875000" cy="6654900"/>
          </a:xfrm>
          <a:prstGeom prst="rect">
            <a:avLst/>
          </a:prstGeom>
          <a:solidFill>
            <a:srgbClr val="373737"/>
          </a:solidFill>
          <a:ln cap="flat" cmpd="sng" w="25400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65f3506738_0_108"/>
          <p:cNvSpPr/>
          <p:nvPr/>
        </p:nvSpPr>
        <p:spPr>
          <a:xfrm>
            <a:off x="19128591" y="23876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41" name="Google Shape;141;g265f3506738_0_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28591" y="23876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g265f3506738_0_10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93829" y="2552861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65f3506738_0_108"/>
          <p:cNvSpPr/>
          <p:nvPr/>
        </p:nvSpPr>
        <p:spPr>
          <a:xfrm>
            <a:off x="16410451" y="4318000"/>
            <a:ext cx="706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65f3506738_0_108"/>
          <p:cNvSpPr/>
          <p:nvPr/>
        </p:nvSpPr>
        <p:spPr>
          <a:xfrm>
            <a:off x="16308838" y="4318000"/>
            <a:ext cx="7265400" cy="18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DARK ENCHANTMENTS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5f3506738_0_108"/>
          <p:cNvSpPr/>
          <p:nvPr/>
        </p:nvSpPr>
        <p:spPr>
          <a:xfrm>
            <a:off x="16342709" y="6019800"/>
            <a:ext cx="71976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growing number of dark magic practitioners are causing harm and destruction across the land, and the existing wizarding authorities are struggling to keep up.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46" name="Google Shape;146;g265f3506738_0_1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6638" y="3149600"/>
            <a:ext cx="4299320" cy="304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5f3506738_0_131"/>
          <p:cNvSpPr/>
          <p:nvPr/>
        </p:nvSpPr>
        <p:spPr>
          <a:xfrm>
            <a:off x="9996149" y="825500"/>
            <a:ext cx="5355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PROBLEM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65f3506738_0_131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54" name="Google Shape;154;g265f3506738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65f3506738_0_131"/>
          <p:cNvSpPr/>
          <p:nvPr/>
        </p:nvSpPr>
        <p:spPr>
          <a:xfrm>
            <a:off x="2819752" y="2857500"/>
            <a:ext cx="8129100" cy="9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65f3506738_0_131"/>
          <p:cNvSpPr/>
          <p:nvPr/>
        </p:nvSpPr>
        <p:spPr>
          <a:xfrm>
            <a:off x="6071359" y="28575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57" name="Google Shape;157;g265f3506738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1359" y="28575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g265f3506738_0_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6597" y="3022761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65f3506738_0_131"/>
          <p:cNvSpPr/>
          <p:nvPr/>
        </p:nvSpPr>
        <p:spPr>
          <a:xfrm>
            <a:off x="5004425" y="4787900"/>
            <a:ext cx="375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65f3506738_0_131"/>
          <p:cNvSpPr/>
          <p:nvPr/>
        </p:nvSpPr>
        <p:spPr>
          <a:xfrm>
            <a:off x="5004425" y="4787900"/>
            <a:ext cx="3963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LOST MAGIC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61" name="Google Shape;161;g265f3506738_0_1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9752" y="5892800"/>
            <a:ext cx="8129016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65f3506738_0_131"/>
          <p:cNvSpPr/>
          <p:nvPr/>
        </p:nvSpPr>
        <p:spPr>
          <a:xfrm>
            <a:off x="2819752" y="10731500"/>
            <a:ext cx="81291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65f3506738_0_131"/>
          <p:cNvSpPr/>
          <p:nvPr/>
        </p:nvSpPr>
        <p:spPr>
          <a:xfrm>
            <a:off x="2752011" y="10731500"/>
            <a:ext cx="8264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decline in the availability and use of wonderful magic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5f3506738_0_131"/>
          <p:cNvSpPr/>
          <p:nvPr/>
        </p:nvSpPr>
        <p:spPr>
          <a:xfrm>
            <a:off x="6331741" y="12001500"/>
            <a:ext cx="1104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65f3506738_0_131"/>
          <p:cNvSpPr/>
          <p:nvPr/>
        </p:nvSpPr>
        <p:spPr>
          <a:xfrm>
            <a:off x="6331741" y="12001500"/>
            <a:ext cx="1308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45%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65f3506738_0_131"/>
          <p:cNvSpPr/>
          <p:nvPr/>
        </p:nvSpPr>
        <p:spPr>
          <a:xfrm>
            <a:off x="13438280" y="2857500"/>
            <a:ext cx="8129100" cy="9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65f3506738_0_131"/>
          <p:cNvSpPr/>
          <p:nvPr/>
        </p:nvSpPr>
        <p:spPr>
          <a:xfrm>
            <a:off x="16689886" y="28575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68" name="Google Shape;168;g265f3506738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89886" y="28575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g265f3506738_0_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5124" y="3022761"/>
            <a:ext cx="1295481" cy="12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65f3506738_0_131"/>
          <p:cNvSpPr/>
          <p:nvPr/>
        </p:nvSpPr>
        <p:spPr>
          <a:xfrm>
            <a:off x="13901888" y="4787900"/>
            <a:ext cx="7201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65f3506738_0_131"/>
          <p:cNvSpPr/>
          <p:nvPr/>
        </p:nvSpPr>
        <p:spPr>
          <a:xfrm>
            <a:off x="13901888" y="4787900"/>
            <a:ext cx="74049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DARK ENCHANTMENTS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2" name="Google Shape;172;g265f3506738_0_1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38280" y="5892800"/>
            <a:ext cx="8129016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65f3506738_0_131"/>
          <p:cNvSpPr/>
          <p:nvPr/>
        </p:nvSpPr>
        <p:spPr>
          <a:xfrm>
            <a:off x="13438280" y="10731500"/>
            <a:ext cx="81291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65f3506738_0_131"/>
          <p:cNvSpPr/>
          <p:nvPr/>
        </p:nvSpPr>
        <p:spPr>
          <a:xfrm>
            <a:off x="13370538" y="10731500"/>
            <a:ext cx="82644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growing number of dark magic practitioners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65f3506738_0_131"/>
          <p:cNvSpPr/>
          <p:nvPr/>
        </p:nvSpPr>
        <p:spPr>
          <a:xfrm>
            <a:off x="16950269" y="12001500"/>
            <a:ext cx="1104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65f3506738_0_131"/>
          <p:cNvSpPr/>
          <p:nvPr/>
        </p:nvSpPr>
        <p:spPr>
          <a:xfrm>
            <a:off x="16950269" y="12001500"/>
            <a:ext cx="13083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45%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77" name="Google Shape;177;g265f3506738_0_1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666629" y="946317"/>
            <a:ext cx="5886646" cy="2450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g265f3506738_0_1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71734" y="8864600"/>
            <a:ext cx="7211314" cy="187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5f3506738_0_162"/>
          <p:cNvSpPr/>
          <p:nvPr/>
        </p:nvSpPr>
        <p:spPr>
          <a:xfrm>
            <a:off x="9526191" y="1574800"/>
            <a:ext cx="5571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SOLUTION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65f3506738_0_162"/>
          <p:cNvSpPr/>
          <p:nvPr/>
        </p:nvSpPr>
        <p:spPr>
          <a:xfrm>
            <a:off x="9119740" y="4292600"/>
            <a:ext cx="7875000" cy="3136800"/>
          </a:xfrm>
          <a:prstGeom prst="roundRect">
            <a:avLst>
              <a:gd fmla="val 6413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65f3506738_0_162"/>
          <p:cNvSpPr/>
          <p:nvPr/>
        </p:nvSpPr>
        <p:spPr>
          <a:xfrm>
            <a:off x="9526191" y="45974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87" name="Google Shape;187;g265f350673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191" y="45974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g265f350673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5626" y="471170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65f3506738_0_162"/>
          <p:cNvSpPr/>
          <p:nvPr/>
        </p:nvSpPr>
        <p:spPr>
          <a:xfrm>
            <a:off x="9526191" y="6527800"/>
            <a:ext cx="70620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65f3506738_0_162"/>
          <p:cNvSpPr/>
          <p:nvPr/>
        </p:nvSpPr>
        <p:spPr>
          <a:xfrm>
            <a:off x="9526191" y="6527800"/>
            <a:ext cx="7214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ELEMENTAL BINDING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65f3506738_0_162"/>
          <p:cNvSpPr/>
          <p:nvPr/>
        </p:nvSpPr>
        <p:spPr>
          <a:xfrm>
            <a:off x="16004000" y="4292600"/>
            <a:ext cx="7875000" cy="3136800"/>
          </a:xfrm>
          <a:prstGeom prst="roundRect">
            <a:avLst>
              <a:gd fmla="val 6413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65f3506738_0_162"/>
          <p:cNvSpPr/>
          <p:nvPr/>
        </p:nvSpPr>
        <p:spPr>
          <a:xfrm>
            <a:off x="16410451" y="45974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93" name="Google Shape;193;g265f350673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0451" y="45974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g265f350673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83535" y="4756150"/>
            <a:ext cx="1079635" cy="130825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65f3506738_0_162"/>
          <p:cNvSpPr/>
          <p:nvPr/>
        </p:nvSpPr>
        <p:spPr>
          <a:xfrm>
            <a:off x="16410451" y="6527800"/>
            <a:ext cx="70620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65f3506738_0_162"/>
          <p:cNvSpPr/>
          <p:nvPr/>
        </p:nvSpPr>
        <p:spPr>
          <a:xfrm>
            <a:off x="16410451" y="6527800"/>
            <a:ext cx="7214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CHARM OF ABUNDANCE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65f3506738_0_162"/>
          <p:cNvSpPr/>
          <p:nvPr/>
        </p:nvSpPr>
        <p:spPr>
          <a:xfrm>
            <a:off x="9119740" y="9156700"/>
            <a:ext cx="7875000" cy="3136800"/>
          </a:xfrm>
          <a:prstGeom prst="roundRect">
            <a:avLst>
              <a:gd fmla="val 6413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65f3506738_0_162"/>
          <p:cNvSpPr/>
          <p:nvPr/>
        </p:nvSpPr>
        <p:spPr>
          <a:xfrm>
            <a:off x="9526191" y="94615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99" name="Google Shape;199;g265f350673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191" y="94615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g265f3506738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4013" y="9639300"/>
            <a:ext cx="127015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65f3506738_0_162"/>
          <p:cNvSpPr/>
          <p:nvPr/>
        </p:nvSpPr>
        <p:spPr>
          <a:xfrm>
            <a:off x="9526191" y="11391900"/>
            <a:ext cx="70620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65f3506738_0_162"/>
          <p:cNvSpPr/>
          <p:nvPr/>
        </p:nvSpPr>
        <p:spPr>
          <a:xfrm>
            <a:off x="9526191" y="11391900"/>
            <a:ext cx="7214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GATES OF PROTECTION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65f3506738_0_162"/>
          <p:cNvSpPr/>
          <p:nvPr/>
        </p:nvSpPr>
        <p:spPr>
          <a:xfrm>
            <a:off x="16004000" y="9156700"/>
            <a:ext cx="7875000" cy="3136800"/>
          </a:xfrm>
          <a:prstGeom prst="roundRect">
            <a:avLst>
              <a:gd fmla="val 6413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65f3506738_0_162"/>
          <p:cNvSpPr/>
          <p:nvPr/>
        </p:nvSpPr>
        <p:spPr>
          <a:xfrm>
            <a:off x="16410451" y="946150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05" name="Google Shape;205;g265f350673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0451" y="946150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g265f3506738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11952" y="9680733"/>
            <a:ext cx="1422689" cy="11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65f3506738_0_162"/>
          <p:cNvSpPr/>
          <p:nvPr/>
        </p:nvSpPr>
        <p:spPr>
          <a:xfrm>
            <a:off x="16410451" y="11391900"/>
            <a:ext cx="70620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65f3506738_0_162"/>
          <p:cNvSpPr/>
          <p:nvPr/>
        </p:nvSpPr>
        <p:spPr>
          <a:xfrm>
            <a:off x="16410451" y="11391900"/>
            <a:ext cx="7214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ILLUMINATION SPELL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09" name="Google Shape;209;g265f3506738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8827603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g265f3506738_0_1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5384800"/>
            <a:ext cx="8827603" cy="8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65f3506738_0_162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12" name="Google Shape;212;g265f3506738_0_16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g265f3506738_0_16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897537" y="-1308100"/>
            <a:ext cx="1621226" cy="6383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g265f3506738_0_16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11470" y="12509494"/>
            <a:ext cx="3658082" cy="18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5f3506738_0_197"/>
          <p:cNvSpPr/>
          <p:nvPr/>
        </p:nvSpPr>
        <p:spPr>
          <a:xfrm>
            <a:off x="10046956" y="1270000"/>
            <a:ext cx="55719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SOLUTION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65f3506738_0_197"/>
          <p:cNvSpPr/>
          <p:nvPr/>
        </p:nvSpPr>
        <p:spPr>
          <a:xfrm>
            <a:off x="2108464" y="4064000"/>
            <a:ext cx="5080500" cy="5079900"/>
          </a:xfrm>
          <a:prstGeom prst="roundRect">
            <a:avLst>
              <a:gd fmla="val 250002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65f3506738_0_197"/>
          <p:cNvSpPr/>
          <p:nvPr/>
        </p:nvSpPr>
        <p:spPr>
          <a:xfrm>
            <a:off x="3835879" y="53403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23" name="Google Shape;223;g265f3506738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879" y="53403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g265f3506738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5314" y="5454650"/>
            <a:ext cx="10669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65f3506738_0_197"/>
          <p:cNvSpPr/>
          <p:nvPr/>
        </p:nvSpPr>
        <p:spPr>
          <a:xfrm>
            <a:off x="2260883" y="7270750"/>
            <a:ext cx="4775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65f3506738_0_197"/>
          <p:cNvSpPr/>
          <p:nvPr/>
        </p:nvSpPr>
        <p:spPr>
          <a:xfrm>
            <a:off x="2184673" y="7270750"/>
            <a:ext cx="4928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BINDING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65f3506738_0_197"/>
          <p:cNvSpPr/>
          <p:nvPr/>
        </p:nvSpPr>
        <p:spPr>
          <a:xfrm>
            <a:off x="9653206" y="4064000"/>
            <a:ext cx="5080500" cy="5079900"/>
          </a:xfrm>
          <a:prstGeom prst="roundRect">
            <a:avLst>
              <a:gd fmla="val 250002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65f3506738_0_197"/>
          <p:cNvSpPr/>
          <p:nvPr/>
        </p:nvSpPr>
        <p:spPr>
          <a:xfrm>
            <a:off x="11380622" y="53403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29" name="Google Shape;229;g265f3506738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0622" y="53403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g265f3506738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2123" y="5559583"/>
            <a:ext cx="1422689" cy="11872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65f3506738_0_197"/>
          <p:cNvSpPr/>
          <p:nvPr/>
        </p:nvSpPr>
        <p:spPr>
          <a:xfrm>
            <a:off x="9805626" y="7270750"/>
            <a:ext cx="4775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65f3506738_0_197"/>
          <p:cNvSpPr/>
          <p:nvPr/>
        </p:nvSpPr>
        <p:spPr>
          <a:xfrm>
            <a:off x="9729416" y="7270750"/>
            <a:ext cx="4928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PROTECTION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65f3506738_0_197"/>
          <p:cNvSpPr/>
          <p:nvPr/>
        </p:nvSpPr>
        <p:spPr>
          <a:xfrm>
            <a:off x="17197949" y="4064000"/>
            <a:ext cx="5080500" cy="5079900"/>
          </a:xfrm>
          <a:prstGeom prst="roundRect">
            <a:avLst>
              <a:gd fmla="val 250002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65f3506738_0_197"/>
          <p:cNvSpPr/>
          <p:nvPr/>
        </p:nvSpPr>
        <p:spPr>
          <a:xfrm>
            <a:off x="18925365" y="5340350"/>
            <a:ext cx="1625700" cy="1625700"/>
          </a:xfrm>
          <a:prstGeom prst="roundRect">
            <a:avLst>
              <a:gd fmla="val 78188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35" name="Google Shape;235;g265f3506738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5365" y="5340350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g265f3506738_0_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03188" y="5518150"/>
            <a:ext cx="127015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65f3506738_0_197"/>
          <p:cNvSpPr/>
          <p:nvPr/>
        </p:nvSpPr>
        <p:spPr>
          <a:xfrm>
            <a:off x="17350369" y="7270750"/>
            <a:ext cx="4775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65f3506738_0_197"/>
          <p:cNvSpPr/>
          <p:nvPr/>
        </p:nvSpPr>
        <p:spPr>
          <a:xfrm>
            <a:off x="17274159" y="7270750"/>
            <a:ext cx="4928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7373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373737"/>
                </a:solidFill>
                <a:latin typeface="Roboto Slab"/>
                <a:ea typeface="Roboto Slab"/>
                <a:cs typeface="Roboto Slab"/>
                <a:sym typeface="Roboto Slab"/>
              </a:rPr>
              <a:t>SPELL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5f3506738_0_197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40" name="Google Shape;240;g265f3506738_0_1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65f3506738_0_197"/>
          <p:cNvSpPr/>
          <p:nvPr/>
        </p:nvSpPr>
        <p:spPr>
          <a:xfrm>
            <a:off x="1519957" y="9918700"/>
            <a:ext cx="62448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powerful spell that can control and harness the elemental forces of nature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65f3506738_0_197"/>
          <p:cNvSpPr/>
          <p:nvPr/>
        </p:nvSpPr>
        <p:spPr>
          <a:xfrm>
            <a:off x="9064700" y="9918700"/>
            <a:ext cx="62448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 enchantment that creates an impenetrable barrier around an area.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65f3506738_0_197"/>
          <p:cNvSpPr/>
          <p:nvPr/>
        </p:nvSpPr>
        <p:spPr>
          <a:xfrm>
            <a:off x="16609443" y="9918700"/>
            <a:ext cx="6244800" cy="2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spell that creates a bright, steady light, providing a solution to problems.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44" name="Google Shape;244;g265f3506738_0_1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78984" y="2082800"/>
            <a:ext cx="901813" cy="816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g265f3506738_0_1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2705438" cy="459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3737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5f3506738_0_227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52" name="Google Shape;252;g265f3506738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65f3506738_0_227"/>
          <p:cNvSpPr/>
          <p:nvPr/>
        </p:nvSpPr>
        <p:spPr>
          <a:xfrm>
            <a:off x="9145143" y="977900"/>
            <a:ext cx="13717800" cy="117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65f3506738_0_227"/>
          <p:cNvSpPr/>
          <p:nvPr/>
        </p:nvSpPr>
        <p:spPr>
          <a:xfrm>
            <a:off x="9145143" y="977900"/>
            <a:ext cx="6858900" cy="117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55" name="Google Shape;255;g265f3506738_0_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143" y="977900"/>
            <a:ext cx="6858857" cy="88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65f3506738_0_227"/>
          <p:cNvSpPr/>
          <p:nvPr/>
        </p:nvSpPr>
        <p:spPr>
          <a:xfrm>
            <a:off x="9145143" y="10452100"/>
            <a:ext cx="3721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65f3506738_0_227"/>
          <p:cNvSpPr/>
          <p:nvPr/>
        </p:nvSpPr>
        <p:spPr>
          <a:xfrm>
            <a:off x="9145143" y="10452100"/>
            <a:ext cx="38739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979797"/>
                </a:solidFill>
                <a:latin typeface="Roboto Slab"/>
                <a:ea typeface="Roboto Slab"/>
                <a:cs typeface="Roboto Slab"/>
                <a:sym typeface="Roboto Slab"/>
              </a:rPr>
              <a:t>ELEMENTAL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979797"/>
                </a:solidFill>
                <a:latin typeface="Roboto Slab"/>
                <a:ea typeface="Roboto Slab"/>
                <a:cs typeface="Roboto Slab"/>
                <a:sym typeface="Roboto Slab"/>
              </a:rPr>
              <a:t>ENCHANTMENT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65f3506738_0_227"/>
          <p:cNvSpPr/>
          <p:nvPr/>
        </p:nvSpPr>
        <p:spPr>
          <a:xfrm>
            <a:off x="9145143" y="12255500"/>
            <a:ext cx="6858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65f3506738_0_227"/>
          <p:cNvSpPr/>
          <p:nvPr/>
        </p:nvSpPr>
        <p:spPr>
          <a:xfrm>
            <a:off x="9145143" y="12255500"/>
            <a:ext cx="6994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powerful spellcasting tool.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65f3506738_0_227"/>
          <p:cNvSpPr/>
          <p:nvPr/>
        </p:nvSpPr>
        <p:spPr>
          <a:xfrm>
            <a:off x="16004000" y="977900"/>
            <a:ext cx="6858900" cy="117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61" name="Google Shape;261;g265f3506738_0_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4000" y="977900"/>
            <a:ext cx="6858857" cy="88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65f3506738_0_227"/>
          <p:cNvSpPr/>
          <p:nvPr/>
        </p:nvSpPr>
        <p:spPr>
          <a:xfrm>
            <a:off x="16004000" y="10452100"/>
            <a:ext cx="3505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65f3506738_0_227"/>
          <p:cNvSpPr/>
          <p:nvPr/>
        </p:nvSpPr>
        <p:spPr>
          <a:xfrm>
            <a:off x="16004000" y="10452100"/>
            <a:ext cx="36582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979797"/>
                </a:solidFill>
                <a:latin typeface="Roboto Slab"/>
                <a:ea typeface="Roboto Slab"/>
                <a:cs typeface="Roboto Slab"/>
                <a:sym typeface="Roboto Slab"/>
              </a:rPr>
              <a:t>WINGS OF THE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7979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979797"/>
                </a:solidFill>
                <a:latin typeface="Roboto Slab"/>
                <a:ea typeface="Roboto Slab"/>
                <a:cs typeface="Roboto Slab"/>
                <a:sym typeface="Roboto Slab"/>
              </a:rPr>
              <a:t>PHOENIX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65f3506738_0_227"/>
          <p:cNvSpPr/>
          <p:nvPr/>
        </p:nvSpPr>
        <p:spPr>
          <a:xfrm>
            <a:off x="16004000" y="12255500"/>
            <a:ext cx="6858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65f3506738_0_227"/>
          <p:cNvSpPr/>
          <p:nvPr/>
        </p:nvSpPr>
        <p:spPr>
          <a:xfrm>
            <a:off x="16004000" y="12255500"/>
            <a:ext cx="6994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set of enchanted wings.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65f3506738_0_227"/>
          <p:cNvSpPr/>
          <p:nvPr/>
        </p:nvSpPr>
        <p:spPr>
          <a:xfrm>
            <a:off x="851006" y="977900"/>
            <a:ext cx="5969700" cy="88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65f3506738_0_227"/>
          <p:cNvSpPr/>
          <p:nvPr/>
        </p:nvSpPr>
        <p:spPr>
          <a:xfrm>
            <a:off x="851006" y="977900"/>
            <a:ext cx="52287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oboto Slab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PRODUCT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65f3506738_0_227"/>
          <p:cNvSpPr/>
          <p:nvPr/>
        </p:nvSpPr>
        <p:spPr>
          <a:xfrm>
            <a:off x="851006" y="4025900"/>
            <a:ext cx="5969700" cy="58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65f3506738_0_227"/>
          <p:cNvSpPr/>
          <p:nvPr/>
        </p:nvSpPr>
        <p:spPr>
          <a:xfrm>
            <a:off x="851006" y="4025900"/>
            <a:ext cx="5969700" cy="58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65f3506738_0_227"/>
          <p:cNvSpPr/>
          <p:nvPr/>
        </p:nvSpPr>
        <p:spPr>
          <a:xfrm>
            <a:off x="851006" y="4025900"/>
            <a:ext cx="61731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FANTASY-THEMED PRODUCT FOR SOLVING PROBLEMS.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65f3506738_0_227"/>
          <p:cNvSpPr/>
          <p:nvPr/>
        </p:nvSpPr>
        <p:spPr>
          <a:xfrm>
            <a:off x="851006" y="7429500"/>
            <a:ext cx="61053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complete and effective solution for your most pressing concerns, offering an innovative blend of fantasy and practicality for maximum impact.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72" name="Google Shape;272;g265f3506738_0_2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006" y="11404600"/>
            <a:ext cx="6490511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2024-01-16T06:50:24Z</dcterms:created>
  <dc:creator>PptxGenJS</dc:creator>
</cp:coreProperties>
</file>