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</p:sldIdLst>
  <p:sldSz cy="13716000" cx="24387025"/>
  <p:notesSz cx="13716000" cy="24387025"/>
  <p:embeddedFontLst>
    <p:embeddedFont>
      <p:font typeface="Roboto Slab"/>
      <p:bold r:id="rId26"/>
    </p:embeddedFont>
    <p:embeddedFont>
      <p:font typeface="Roboto"/>
      <p:bold r:id="rId27"/>
      <p:boldItalic r:id="rId28"/>
    </p:embeddedFont>
    <p:embeddedFont>
      <p:font typeface="Gloock"/>
      <p:regular r:id="rId29"/>
    </p:embeddedFont>
    <p:embeddedFont>
      <p:font typeface="Montserrat"/>
      <p:regular r:id="rId30"/>
      <p:bold r:id="rId31"/>
      <p:italic r:id="rId32"/>
      <p:boldItalic r:id="rId3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34" roundtripDataSignature="AMtx7mjdcw1Jy42qo2PESdl+kSojHlh0j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font" Target="fonts/RobotoSlab-bold.fntdata"/><Relationship Id="rId25" Type="http://schemas.openxmlformats.org/officeDocument/2006/relationships/slide" Target="slides/slide21.xml"/><Relationship Id="rId28" Type="http://schemas.openxmlformats.org/officeDocument/2006/relationships/font" Target="fonts/Roboto-boldItalic.fntdata"/><Relationship Id="rId27" Type="http://schemas.openxmlformats.org/officeDocument/2006/relationships/font" Target="fonts/Roboto-bold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font" Target="fonts/Gloock-regular.fntdata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font" Target="fonts/Montserrat-bold.fntdata"/><Relationship Id="rId30" Type="http://schemas.openxmlformats.org/officeDocument/2006/relationships/font" Target="fonts/Montserrat-regular.fntdata"/><Relationship Id="rId11" Type="http://schemas.openxmlformats.org/officeDocument/2006/relationships/slide" Target="slides/slide7.xml"/><Relationship Id="rId33" Type="http://schemas.openxmlformats.org/officeDocument/2006/relationships/font" Target="fonts/Montserrat-boldItalic.fntdata"/><Relationship Id="rId10" Type="http://schemas.openxmlformats.org/officeDocument/2006/relationships/slide" Target="slides/slide6.xml"/><Relationship Id="rId32" Type="http://schemas.openxmlformats.org/officeDocument/2006/relationships/font" Target="fonts/Montserrat-italic.fntdata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34" Type="http://customschemas.google.com/relationships/presentationmetadata" Target="metadata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g265f3506738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" name="Google Shape;13;g265f3506738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" name="Google Shape;14;g265f3506738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g265f3506738_0_25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5" name="Google Shape;275;g265f3506738_0_25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6" name="Google Shape;276;g265f3506738_0_25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g265f3506738_0_27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4" name="Google Shape;294;g265f3506738_0_27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5" name="Google Shape;295;g265f3506738_0_27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g265f3506738_0_29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5" name="Google Shape;315;g265f3506738_0_29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6" name="Google Shape;316;g265f3506738_0_29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g265f3506738_0_32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52" name="Google Shape;352;g265f3506738_0_32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3" name="Google Shape;353;g265f3506738_0_32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0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g265f3506738_0_37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02" name="Google Shape;402;g265f3506738_0_37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3" name="Google Shape;403;g265f3506738_0_37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4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g265f3506738_0_44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76" name="Google Shape;476;g265f3506738_0_44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7" name="Google Shape;477;g265f3506738_0_44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4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g265f3506738_0_47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06" name="Google Shape;506;g265f3506738_0_47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7" name="Google Shape;507;g265f3506738_0_47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5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g265f3506738_0_50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37" name="Google Shape;537;g265f3506738_0_50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8" name="Google Shape;538;g265f3506738_0_50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9" name="Shape 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" name="Google Shape;560;g265f3506738_0_53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61" name="Google Shape;561;g265f3506738_0_53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2" name="Google Shape;562;g265f3506738_0_53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3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" name="Google Shape;594;g265f3506738_0_56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95" name="Google Shape;595;g265f3506738_0_56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6" name="Google Shape;596;g265f3506738_0_56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g265f3506738_0_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" name="Google Shape;25;g265f3506738_0_1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" name="Google Shape;26;g265f3506738_0_1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8" name="Shape 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9" name="Google Shape;679;g265f3506738_0_64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80" name="Google Shape;680;g265f3506738_0_64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1" name="Google Shape;681;g265f3506738_0_64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4" name="Shape 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5" name="Google Shape;765;g265f3506738_0_73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66" name="Google Shape;766;g265f3506738_0_73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7" name="Google Shape;767;g265f3506738_0_73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265f3506738_0_6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8" name="Google Shape;78;g265f3506738_0_6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" name="Google Shape;79;g265f3506738_0_6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265f3506738_0_8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3" name="Google Shape;103;g265f3506738_0_8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" name="Google Shape;104;g265f3506738_0_8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265f3506738_0_10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5" name="Google Shape;125;g265f3506738_0_10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" name="Google Shape;126;g265f3506738_0_10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265f3506738_0_13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9" name="Google Shape;149;g265f3506738_0_13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g265f3506738_0_13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265f3506738_0_16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1" name="Google Shape;181;g265f3506738_0_16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g265f3506738_0_16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265f3506738_0_19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7" name="Google Shape;217;g265f3506738_0_19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" name="Google Shape;218;g265f3506738_0_19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g265f3506738_0_22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8" name="Google Shape;248;g265f3506738_0_22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9" name="Google Shape;249;g265f3506738_0_22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Relationship Id="rId4" Type="http://schemas.openxmlformats.org/officeDocument/2006/relationships/image" Target="../media/image7.png"/><Relationship Id="rId5" Type="http://schemas.openxmlformats.org/officeDocument/2006/relationships/image" Target="../media/image34.png"/><Relationship Id="rId6" Type="http://schemas.openxmlformats.org/officeDocument/2006/relationships/image" Target="../media/image28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6.png"/><Relationship Id="rId4" Type="http://schemas.openxmlformats.org/officeDocument/2006/relationships/image" Target="../media/image84.png"/><Relationship Id="rId5" Type="http://schemas.openxmlformats.org/officeDocument/2006/relationships/image" Target="../media/image70.png"/><Relationship Id="rId6" Type="http://schemas.openxmlformats.org/officeDocument/2006/relationships/image" Target="../media/image9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56.png"/><Relationship Id="rId4" Type="http://schemas.openxmlformats.org/officeDocument/2006/relationships/image" Target="../media/image82.png"/><Relationship Id="rId5" Type="http://schemas.openxmlformats.org/officeDocument/2006/relationships/image" Target="../media/image79.png"/><Relationship Id="rId6" Type="http://schemas.openxmlformats.org/officeDocument/2006/relationships/image" Target="../media/image74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56.png"/><Relationship Id="rId4" Type="http://schemas.openxmlformats.org/officeDocument/2006/relationships/image" Target="../media/image31.png"/><Relationship Id="rId11" Type="http://schemas.openxmlformats.org/officeDocument/2006/relationships/image" Target="../media/image87.png"/><Relationship Id="rId10" Type="http://schemas.openxmlformats.org/officeDocument/2006/relationships/image" Target="../media/image81.png"/><Relationship Id="rId9" Type="http://schemas.openxmlformats.org/officeDocument/2006/relationships/image" Target="../media/image88.png"/><Relationship Id="rId5" Type="http://schemas.openxmlformats.org/officeDocument/2006/relationships/image" Target="../media/image116.png"/><Relationship Id="rId6" Type="http://schemas.openxmlformats.org/officeDocument/2006/relationships/image" Target="../media/image77.png"/><Relationship Id="rId7" Type="http://schemas.openxmlformats.org/officeDocument/2006/relationships/image" Target="../media/image92.png"/><Relationship Id="rId8" Type="http://schemas.openxmlformats.org/officeDocument/2006/relationships/image" Target="../media/image89.png"/></Relationships>
</file>

<file path=ppt/slides/_rels/slide13.xml.rels><?xml version="1.0" encoding="UTF-8" standalone="yes"?><Relationships xmlns="http://schemas.openxmlformats.org/package/2006/relationships"><Relationship Id="rId11" Type="http://schemas.openxmlformats.org/officeDocument/2006/relationships/image" Target="../media/image124.png"/><Relationship Id="rId10" Type="http://schemas.openxmlformats.org/officeDocument/2006/relationships/image" Target="../media/image100.png"/><Relationship Id="rId13" Type="http://schemas.openxmlformats.org/officeDocument/2006/relationships/image" Target="../media/image121.png"/><Relationship Id="rId12" Type="http://schemas.openxmlformats.org/officeDocument/2006/relationships/image" Target="../media/image98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56.png"/><Relationship Id="rId4" Type="http://schemas.openxmlformats.org/officeDocument/2006/relationships/image" Target="../media/image83.png"/><Relationship Id="rId9" Type="http://schemas.openxmlformats.org/officeDocument/2006/relationships/image" Target="../media/image101.png"/><Relationship Id="rId15" Type="http://schemas.openxmlformats.org/officeDocument/2006/relationships/image" Target="../media/image28.png"/><Relationship Id="rId14" Type="http://schemas.openxmlformats.org/officeDocument/2006/relationships/image" Target="../media/image94.png"/><Relationship Id="rId5" Type="http://schemas.openxmlformats.org/officeDocument/2006/relationships/image" Target="../media/image85.png"/><Relationship Id="rId6" Type="http://schemas.openxmlformats.org/officeDocument/2006/relationships/image" Target="../media/image97.png"/><Relationship Id="rId7" Type="http://schemas.openxmlformats.org/officeDocument/2006/relationships/image" Target="../media/image91.png"/><Relationship Id="rId8" Type="http://schemas.openxmlformats.org/officeDocument/2006/relationships/image" Target="../media/image95.png"/></Relationships>
</file>

<file path=ppt/slides/_rels/slide14.xml.rels><?xml version="1.0" encoding="UTF-8" standalone="yes"?><Relationships xmlns="http://schemas.openxmlformats.org/package/2006/relationships"><Relationship Id="rId20" Type="http://schemas.openxmlformats.org/officeDocument/2006/relationships/image" Target="../media/image74.png"/><Relationship Id="rId11" Type="http://schemas.openxmlformats.org/officeDocument/2006/relationships/image" Target="../media/image143.png"/><Relationship Id="rId10" Type="http://schemas.openxmlformats.org/officeDocument/2006/relationships/image" Target="../media/image118.png"/><Relationship Id="rId21" Type="http://schemas.openxmlformats.org/officeDocument/2006/relationships/image" Target="../media/image141.png"/><Relationship Id="rId13" Type="http://schemas.openxmlformats.org/officeDocument/2006/relationships/image" Target="../media/image117.png"/><Relationship Id="rId12" Type="http://schemas.openxmlformats.org/officeDocument/2006/relationships/image" Target="../media/image119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56.png"/><Relationship Id="rId4" Type="http://schemas.openxmlformats.org/officeDocument/2006/relationships/image" Target="../media/image110.png"/><Relationship Id="rId9" Type="http://schemas.openxmlformats.org/officeDocument/2006/relationships/image" Target="../media/image120.png"/><Relationship Id="rId15" Type="http://schemas.openxmlformats.org/officeDocument/2006/relationships/image" Target="../media/image128.png"/><Relationship Id="rId14" Type="http://schemas.openxmlformats.org/officeDocument/2006/relationships/image" Target="../media/image132.png"/><Relationship Id="rId17" Type="http://schemas.openxmlformats.org/officeDocument/2006/relationships/image" Target="../media/image130.png"/><Relationship Id="rId16" Type="http://schemas.openxmlformats.org/officeDocument/2006/relationships/image" Target="../media/image131.png"/><Relationship Id="rId5" Type="http://schemas.openxmlformats.org/officeDocument/2006/relationships/image" Target="../media/image115.png"/><Relationship Id="rId19" Type="http://schemas.openxmlformats.org/officeDocument/2006/relationships/image" Target="../media/image164.png"/><Relationship Id="rId6" Type="http://schemas.openxmlformats.org/officeDocument/2006/relationships/image" Target="../media/image112.png"/><Relationship Id="rId18" Type="http://schemas.openxmlformats.org/officeDocument/2006/relationships/image" Target="../media/image137.png"/><Relationship Id="rId7" Type="http://schemas.openxmlformats.org/officeDocument/2006/relationships/image" Target="../media/image106.png"/><Relationship Id="rId8" Type="http://schemas.openxmlformats.org/officeDocument/2006/relationships/image" Target="../media/image125.png"/></Relationships>
</file>

<file path=ppt/slides/_rels/slide15.xml.rels><?xml version="1.0" encoding="UTF-8" standalone="yes"?><Relationships xmlns="http://schemas.openxmlformats.org/package/2006/relationships"><Relationship Id="rId1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39.png"/><Relationship Id="rId4" Type="http://schemas.openxmlformats.org/officeDocument/2006/relationships/image" Target="../media/image1.png"/><Relationship Id="rId9" Type="http://schemas.openxmlformats.org/officeDocument/2006/relationships/image" Target="../media/image155.png"/><Relationship Id="rId5" Type="http://schemas.openxmlformats.org/officeDocument/2006/relationships/image" Target="../media/image9.png"/><Relationship Id="rId6" Type="http://schemas.openxmlformats.org/officeDocument/2006/relationships/image" Target="../media/image138.png"/><Relationship Id="rId7" Type="http://schemas.openxmlformats.org/officeDocument/2006/relationships/image" Target="../media/image174.png"/><Relationship Id="rId8" Type="http://schemas.openxmlformats.org/officeDocument/2006/relationships/image" Target="../media/image153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3.png"/><Relationship Id="rId4" Type="http://schemas.openxmlformats.org/officeDocument/2006/relationships/image" Target="../media/image56.png"/><Relationship Id="rId5" Type="http://schemas.openxmlformats.org/officeDocument/2006/relationships/image" Target="../media/image150.png"/><Relationship Id="rId6" Type="http://schemas.openxmlformats.org/officeDocument/2006/relationships/image" Target="../media/image154.png"/><Relationship Id="rId7" Type="http://schemas.openxmlformats.org/officeDocument/2006/relationships/image" Target="../media/image176.png"/><Relationship Id="rId8" Type="http://schemas.openxmlformats.org/officeDocument/2006/relationships/image" Target="../media/image157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56.png"/><Relationship Id="rId4" Type="http://schemas.openxmlformats.org/officeDocument/2006/relationships/image" Target="../media/image163.png"/><Relationship Id="rId5" Type="http://schemas.openxmlformats.org/officeDocument/2006/relationships/image" Target="../media/image181.png"/><Relationship Id="rId6" Type="http://schemas.openxmlformats.org/officeDocument/2006/relationships/image" Target="../media/image12.png"/></Relationships>
</file>

<file path=ppt/slides/_rels/slide18.xml.rels><?xml version="1.0" encoding="UTF-8" standalone="yes"?><Relationships xmlns="http://schemas.openxmlformats.org/package/2006/relationships"><Relationship Id="rId10" Type="http://schemas.openxmlformats.org/officeDocument/2006/relationships/image" Target="../media/image161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59.png"/><Relationship Id="rId4" Type="http://schemas.openxmlformats.org/officeDocument/2006/relationships/image" Target="../media/image156.png"/><Relationship Id="rId9" Type="http://schemas.openxmlformats.org/officeDocument/2006/relationships/image" Target="../media/image185.png"/><Relationship Id="rId5" Type="http://schemas.openxmlformats.org/officeDocument/2006/relationships/image" Target="../media/image162.png"/><Relationship Id="rId6" Type="http://schemas.openxmlformats.org/officeDocument/2006/relationships/image" Target="../media/image179.png"/><Relationship Id="rId7" Type="http://schemas.openxmlformats.org/officeDocument/2006/relationships/image" Target="../media/image171.png"/><Relationship Id="rId8" Type="http://schemas.openxmlformats.org/officeDocument/2006/relationships/image" Target="../media/image56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56.png"/><Relationship Id="rId4" Type="http://schemas.openxmlformats.org/officeDocument/2006/relationships/image" Target="../media/image170.png"/><Relationship Id="rId5" Type="http://schemas.openxmlformats.org/officeDocument/2006/relationships/image" Target="../media/image5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Relationship Id="rId4" Type="http://schemas.openxmlformats.org/officeDocument/2006/relationships/image" Target="../media/image13.png"/><Relationship Id="rId5" Type="http://schemas.openxmlformats.org/officeDocument/2006/relationships/image" Target="../media/image5.png"/><Relationship Id="rId6" Type="http://schemas.openxmlformats.org/officeDocument/2006/relationships/image" Target="../media/image2.png"/></Relationships>
</file>

<file path=ppt/slides/_rels/slide20.xml.rels><?xml version="1.0" encoding="UTF-8" standalone="yes"?><Relationships xmlns="http://schemas.openxmlformats.org/package/2006/relationships"><Relationship Id="rId40" Type="http://schemas.openxmlformats.org/officeDocument/2006/relationships/image" Target="../media/image204.png"/><Relationship Id="rId20" Type="http://schemas.openxmlformats.org/officeDocument/2006/relationships/image" Target="../media/image199.png"/><Relationship Id="rId42" Type="http://schemas.openxmlformats.org/officeDocument/2006/relationships/image" Target="../media/image205.png"/><Relationship Id="rId41" Type="http://schemas.openxmlformats.org/officeDocument/2006/relationships/image" Target="../media/image218.png"/><Relationship Id="rId22" Type="http://schemas.openxmlformats.org/officeDocument/2006/relationships/image" Target="../media/image201.png"/><Relationship Id="rId44" Type="http://schemas.openxmlformats.org/officeDocument/2006/relationships/image" Target="../media/image230.png"/><Relationship Id="rId21" Type="http://schemas.openxmlformats.org/officeDocument/2006/relationships/image" Target="../media/image202.png"/><Relationship Id="rId43" Type="http://schemas.openxmlformats.org/officeDocument/2006/relationships/image" Target="../media/image232.png"/><Relationship Id="rId24" Type="http://schemas.openxmlformats.org/officeDocument/2006/relationships/image" Target="../media/image215.png"/><Relationship Id="rId23" Type="http://schemas.openxmlformats.org/officeDocument/2006/relationships/image" Target="../media/image200.png"/><Relationship Id="rId45" Type="http://schemas.openxmlformats.org/officeDocument/2006/relationships/image" Target="../media/image222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56.png"/><Relationship Id="rId4" Type="http://schemas.openxmlformats.org/officeDocument/2006/relationships/image" Target="../media/image166.png"/><Relationship Id="rId9" Type="http://schemas.openxmlformats.org/officeDocument/2006/relationships/image" Target="../media/image192.png"/><Relationship Id="rId26" Type="http://schemas.openxmlformats.org/officeDocument/2006/relationships/image" Target="../media/image197.png"/><Relationship Id="rId25" Type="http://schemas.openxmlformats.org/officeDocument/2006/relationships/image" Target="../media/image216.png"/><Relationship Id="rId28" Type="http://schemas.openxmlformats.org/officeDocument/2006/relationships/image" Target="../media/image206.png"/><Relationship Id="rId27" Type="http://schemas.openxmlformats.org/officeDocument/2006/relationships/image" Target="../media/image198.png"/><Relationship Id="rId5" Type="http://schemas.openxmlformats.org/officeDocument/2006/relationships/image" Target="../media/image175.png"/><Relationship Id="rId6" Type="http://schemas.openxmlformats.org/officeDocument/2006/relationships/image" Target="../media/image172.png"/><Relationship Id="rId29" Type="http://schemas.openxmlformats.org/officeDocument/2006/relationships/image" Target="../media/image225.png"/><Relationship Id="rId7" Type="http://schemas.openxmlformats.org/officeDocument/2006/relationships/image" Target="../media/image191.png"/><Relationship Id="rId8" Type="http://schemas.openxmlformats.org/officeDocument/2006/relationships/image" Target="../media/image189.png"/><Relationship Id="rId31" Type="http://schemas.openxmlformats.org/officeDocument/2006/relationships/image" Target="../media/image220.png"/><Relationship Id="rId30" Type="http://schemas.openxmlformats.org/officeDocument/2006/relationships/image" Target="../media/image194.png"/><Relationship Id="rId11" Type="http://schemas.openxmlformats.org/officeDocument/2006/relationships/image" Target="../media/image187.png"/><Relationship Id="rId33" Type="http://schemas.openxmlformats.org/officeDocument/2006/relationships/image" Target="../media/image208.png"/><Relationship Id="rId10" Type="http://schemas.openxmlformats.org/officeDocument/2006/relationships/image" Target="../media/image183.png"/><Relationship Id="rId32" Type="http://schemas.openxmlformats.org/officeDocument/2006/relationships/image" Target="../media/image203.png"/><Relationship Id="rId13" Type="http://schemas.openxmlformats.org/officeDocument/2006/relationships/image" Target="../media/image184.png"/><Relationship Id="rId35" Type="http://schemas.openxmlformats.org/officeDocument/2006/relationships/image" Target="../media/image231.png"/><Relationship Id="rId12" Type="http://schemas.openxmlformats.org/officeDocument/2006/relationships/image" Target="../media/image188.png"/><Relationship Id="rId34" Type="http://schemas.openxmlformats.org/officeDocument/2006/relationships/image" Target="../media/image213.png"/><Relationship Id="rId15" Type="http://schemas.openxmlformats.org/officeDocument/2006/relationships/image" Target="../media/image196.png"/><Relationship Id="rId37" Type="http://schemas.openxmlformats.org/officeDocument/2006/relationships/image" Target="../media/image212.png"/><Relationship Id="rId14" Type="http://schemas.openxmlformats.org/officeDocument/2006/relationships/image" Target="../media/image182.png"/><Relationship Id="rId36" Type="http://schemas.openxmlformats.org/officeDocument/2006/relationships/image" Target="../media/image223.png"/><Relationship Id="rId17" Type="http://schemas.openxmlformats.org/officeDocument/2006/relationships/image" Target="../media/image195.png"/><Relationship Id="rId39" Type="http://schemas.openxmlformats.org/officeDocument/2006/relationships/image" Target="../media/image209.png"/><Relationship Id="rId16" Type="http://schemas.openxmlformats.org/officeDocument/2006/relationships/image" Target="../media/image186.png"/><Relationship Id="rId38" Type="http://schemas.openxmlformats.org/officeDocument/2006/relationships/image" Target="../media/image210.png"/><Relationship Id="rId19" Type="http://schemas.openxmlformats.org/officeDocument/2006/relationships/image" Target="../media/image234.png"/><Relationship Id="rId18" Type="http://schemas.openxmlformats.org/officeDocument/2006/relationships/image" Target="../media/image193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35.png"/><Relationship Id="rId4" Type="http://schemas.openxmlformats.org/officeDocument/2006/relationships/image" Target="../media/image56.png"/><Relationship Id="rId9" Type="http://schemas.openxmlformats.org/officeDocument/2006/relationships/image" Target="../media/image233.png"/><Relationship Id="rId5" Type="http://schemas.openxmlformats.org/officeDocument/2006/relationships/image" Target="../media/image211.png"/><Relationship Id="rId6" Type="http://schemas.openxmlformats.org/officeDocument/2006/relationships/image" Target="../media/image214.png"/><Relationship Id="rId7" Type="http://schemas.openxmlformats.org/officeDocument/2006/relationships/image" Target="../media/image229.png"/><Relationship Id="rId8" Type="http://schemas.openxmlformats.org/officeDocument/2006/relationships/hyperlink" Target="https://www.instagram.com/eatemp._/" TargetMode="External"/><Relationship Id="rId11" Type="http://schemas.openxmlformats.org/officeDocument/2006/relationships/image" Target="../media/image228.png"/><Relationship Id="rId10" Type="http://schemas.openxmlformats.org/officeDocument/2006/relationships/hyperlink" Target="https://www.pinterest.com/eatempofficial/" TargetMode="External"/><Relationship Id="rId13" Type="http://schemas.openxmlformats.org/officeDocument/2006/relationships/image" Target="../media/image224.png"/><Relationship Id="rId12" Type="http://schemas.openxmlformats.org/officeDocument/2006/relationships/hyperlink" Target="https://www.youtube.com/@eatemp" TargetMode="External"/><Relationship Id="rId15" Type="http://schemas.openxmlformats.org/officeDocument/2006/relationships/image" Target="../media/image78.png"/><Relationship Id="rId14" Type="http://schemas.openxmlformats.org/officeDocument/2006/relationships/hyperlink" Target="https://www.tiktok.com/@eatemp.official" TargetMode="External"/><Relationship Id="rId16" Type="http://schemas.openxmlformats.org/officeDocument/2006/relationships/image" Target="../media/image6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Relationship Id="rId4" Type="http://schemas.openxmlformats.org/officeDocument/2006/relationships/image" Target="../media/image1.png"/><Relationship Id="rId5" Type="http://schemas.openxmlformats.org/officeDocument/2006/relationships/image" Target="../media/image9.png"/><Relationship Id="rId6" Type="http://schemas.openxmlformats.org/officeDocument/2006/relationships/image" Target="../media/image18.png"/><Relationship Id="rId7" Type="http://schemas.openxmlformats.org/officeDocument/2006/relationships/image" Target="../media/image12.png"/><Relationship Id="rId8" Type="http://schemas.openxmlformats.org/officeDocument/2006/relationships/image" Target="../media/image4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6.png"/><Relationship Id="rId4" Type="http://schemas.openxmlformats.org/officeDocument/2006/relationships/image" Target="../media/image27.png"/><Relationship Id="rId9" Type="http://schemas.openxmlformats.org/officeDocument/2006/relationships/image" Target="../media/image46.png"/><Relationship Id="rId5" Type="http://schemas.openxmlformats.org/officeDocument/2006/relationships/image" Target="../media/image5.png"/><Relationship Id="rId6" Type="http://schemas.openxmlformats.org/officeDocument/2006/relationships/image" Target="../media/image10.png"/><Relationship Id="rId7" Type="http://schemas.openxmlformats.org/officeDocument/2006/relationships/image" Target="../media/image14.png"/><Relationship Id="rId8" Type="http://schemas.openxmlformats.org/officeDocument/2006/relationships/image" Target="../media/image3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5.png"/><Relationship Id="rId4" Type="http://schemas.openxmlformats.org/officeDocument/2006/relationships/image" Target="../media/image5.png"/><Relationship Id="rId5" Type="http://schemas.openxmlformats.org/officeDocument/2006/relationships/image" Target="../media/image15.png"/><Relationship Id="rId6" Type="http://schemas.openxmlformats.org/officeDocument/2006/relationships/image" Target="../media/image25.png"/><Relationship Id="rId7" Type="http://schemas.openxmlformats.org/officeDocument/2006/relationships/image" Target="../media/image58.png"/><Relationship Id="rId8" Type="http://schemas.openxmlformats.org/officeDocument/2006/relationships/image" Target="../media/image3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png"/><Relationship Id="rId4" Type="http://schemas.openxmlformats.org/officeDocument/2006/relationships/image" Target="../media/image15.png"/><Relationship Id="rId9" Type="http://schemas.openxmlformats.org/officeDocument/2006/relationships/image" Target="../media/image43.png"/><Relationship Id="rId5" Type="http://schemas.openxmlformats.org/officeDocument/2006/relationships/image" Target="../media/image58.png"/><Relationship Id="rId6" Type="http://schemas.openxmlformats.org/officeDocument/2006/relationships/image" Target="../media/image50.png"/><Relationship Id="rId7" Type="http://schemas.openxmlformats.org/officeDocument/2006/relationships/image" Target="../media/image41.png"/><Relationship Id="rId8" Type="http://schemas.openxmlformats.org/officeDocument/2006/relationships/image" Target="../media/image5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5.png"/><Relationship Id="rId4" Type="http://schemas.openxmlformats.org/officeDocument/2006/relationships/image" Target="../media/image25.png"/><Relationship Id="rId11" Type="http://schemas.openxmlformats.org/officeDocument/2006/relationships/image" Target="../media/image78.png"/><Relationship Id="rId10" Type="http://schemas.openxmlformats.org/officeDocument/2006/relationships/image" Target="../media/image59.png"/><Relationship Id="rId12" Type="http://schemas.openxmlformats.org/officeDocument/2006/relationships/image" Target="../media/image63.png"/><Relationship Id="rId9" Type="http://schemas.openxmlformats.org/officeDocument/2006/relationships/image" Target="../media/image57.png"/><Relationship Id="rId5" Type="http://schemas.openxmlformats.org/officeDocument/2006/relationships/image" Target="../media/image51.png"/><Relationship Id="rId6" Type="http://schemas.openxmlformats.org/officeDocument/2006/relationships/image" Target="../media/image53.png"/><Relationship Id="rId7" Type="http://schemas.openxmlformats.org/officeDocument/2006/relationships/image" Target="../media/image49.png"/><Relationship Id="rId8" Type="http://schemas.openxmlformats.org/officeDocument/2006/relationships/image" Target="../media/image4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1.png"/><Relationship Id="rId4" Type="http://schemas.openxmlformats.org/officeDocument/2006/relationships/image" Target="../media/image65.png"/><Relationship Id="rId9" Type="http://schemas.openxmlformats.org/officeDocument/2006/relationships/image" Target="../media/image96.png"/><Relationship Id="rId5" Type="http://schemas.openxmlformats.org/officeDocument/2006/relationships/image" Target="../media/image99.png"/><Relationship Id="rId6" Type="http://schemas.openxmlformats.org/officeDocument/2006/relationships/image" Target="../media/image71.png"/><Relationship Id="rId7" Type="http://schemas.openxmlformats.org/officeDocument/2006/relationships/image" Target="../media/image56.png"/><Relationship Id="rId8" Type="http://schemas.openxmlformats.org/officeDocument/2006/relationships/image" Target="../media/image6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6.png"/><Relationship Id="rId4" Type="http://schemas.openxmlformats.org/officeDocument/2006/relationships/image" Target="../media/image67.png"/><Relationship Id="rId5" Type="http://schemas.openxmlformats.org/officeDocument/2006/relationships/image" Target="../media/image76.png"/><Relationship Id="rId6" Type="http://schemas.openxmlformats.org/officeDocument/2006/relationships/image" Target="../media/image7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73737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g265f3506738_0_0"/>
          <p:cNvSpPr/>
          <p:nvPr/>
        </p:nvSpPr>
        <p:spPr>
          <a:xfrm>
            <a:off x="4212693" y="3822700"/>
            <a:ext cx="15860100" cy="483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800"/>
              <a:buFont typeface="Roboto Slab"/>
              <a:buNone/>
            </a:pPr>
            <a:r>
              <a:rPr b="1" i="0" lang="en-US" sz="12800" u="none" cap="none" strike="noStrik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MINING START-UP PITCH DECK</a:t>
            </a:r>
            <a:endParaRPr b="0" i="0" sz="1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7;g265f3506738_0_0"/>
          <p:cNvSpPr/>
          <p:nvPr/>
        </p:nvSpPr>
        <p:spPr>
          <a:xfrm>
            <a:off x="5614102" y="8724900"/>
            <a:ext cx="13315500" cy="12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400"/>
              <a:buFont typeface="Roboto"/>
              <a:buNone/>
            </a:pPr>
            <a:r>
              <a:rPr b="1" i="0" lang="en-US" sz="64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FREE PRESENTATION TEMPLATE</a:t>
            </a:r>
            <a:endParaRPr b="0" i="0" sz="6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8;g265f3506738_0_0"/>
          <p:cNvSpPr/>
          <p:nvPr/>
        </p:nvSpPr>
        <p:spPr>
          <a:xfrm>
            <a:off x="23370921" y="10515600"/>
            <a:ext cx="1016100" cy="320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 " id="19" name="Google Shape;19;g265f3506738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523340" y="10820400"/>
            <a:ext cx="711289" cy="2590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20" name="Google Shape;20;g265f3506738_0_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9729919" y="-8334"/>
            <a:ext cx="5760120" cy="605028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21" name="Google Shape;21;g265f3506738_0_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-393749" y="9474200"/>
            <a:ext cx="4623378" cy="4622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22" name="Google Shape;22;g265f3506738_0_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-889111" y="50800"/>
            <a:ext cx="4191524" cy="457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73737"/>
        </a:solidFill>
      </p:bgPr>
    </p:bg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265f3506738_0_253"/>
          <p:cNvSpPr/>
          <p:nvPr/>
        </p:nvSpPr>
        <p:spPr>
          <a:xfrm>
            <a:off x="2781648" y="927100"/>
            <a:ext cx="5228700" cy="16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0"/>
              <a:buFont typeface="Roboto Slab"/>
              <a:buNone/>
            </a:pPr>
            <a:r>
              <a:rPr b="1" i="0" lang="en-US" sz="8000" u="none" cap="none" strike="noStrik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PRODUCT</a:t>
            </a:r>
            <a:endParaRPr b="0" i="0" sz="8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9" name="Google Shape;279;g265f3506738_0_253"/>
          <p:cNvSpPr/>
          <p:nvPr/>
        </p:nvSpPr>
        <p:spPr>
          <a:xfrm>
            <a:off x="23370921" y="10515600"/>
            <a:ext cx="1016100" cy="320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 " id="280" name="Google Shape;280;g265f3506738_0_25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523340" y="10820400"/>
            <a:ext cx="711289" cy="2590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281" name="Google Shape;281;g265f3506738_0_25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781648" y="2997200"/>
            <a:ext cx="9869133" cy="9906000"/>
          </a:xfrm>
          <a:prstGeom prst="rect">
            <a:avLst/>
          </a:prstGeom>
          <a:noFill/>
          <a:ln>
            <a:noFill/>
          </a:ln>
        </p:spPr>
      </p:pic>
      <p:sp>
        <p:nvSpPr>
          <p:cNvPr id="282" name="Google Shape;282;g265f3506738_0_253"/>
          <p:cNvSpPr/>
          <p:nvPr/>
        </p:nvSpPr>
        <p:spPr>
          <a:xfrm>
            <a:off x="8141718" y="10706100"/>
            <a:ext cx="12701700" cy="1409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3" name="Google Shape;283;g265f3506738_0_253"/>
          <p:cNvSpPr/>
          <p:nvPr/>
        </p:nvSpPr>
        <p:spPr>
          <a:xfrm>
            <a:off x="8141718" y="10706100"/>
            <a:ext cx="4064400" cy="14097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4" name="Google Shape;284;g265f3506738_0_253"/>
          <p:cNvSpPr/>
          <p:nvPr/>
        </p:nvSpPr>
        <p:spPr>
          <a:xfrm>
            <a:off x="8446556" y="11010900"/>
            <a:ext cx="1308300" cy="100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73737"/>
              </a:buClr>
              <a:buSzPts val="4800"/>
              <a:buFont typeface="Roboto Slab"/>
              <a:buNone/>
            </a:pPr>
            <a:r>
              <a:rPr b="1" i="0" lang="en-US" sz="4800" u="none" cap="none" strike="noStrike">
                <a:solidFill>
                  <a:srgbClr val="373737"/>
                </a:solidFill>
                <a:latin typeface="Roboto Slab"/>
                <a:ea typeface="Roboto Slab"/>
                <a:cs typeface="Roboto Slab"/>
                <a:sym typeface="Roboto Slab"/>
              </a:rPr>
              <a:t>32%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5" name="Google Shape;285;g265f3506738_0_253"/>
          <p:cNvSpPr/>
          <p:nvPr/>
        </p:nvSpPr>
        <p:spPr>
          <a:xfrm>
            <a:off x="12206226" y="10706100"/>
            <a:ext cx="6858900" cy="1409700"/>
          </a:xfrm>
          <a:prstGeom prst="rect">
            <a:avLst/>
          </a:prstGeom>
          <a:solidFill>
            <a:srgbClr val="97979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6" name="Google Shape;286;g265f3506738_0_253"/>
          <p:cNvSpPr/>
          <p:nvPr/>
        </p:nvSpPr>
        <p:spPr>
          <a:xfrm>
            <a:off x="12511064" y="11010900"/>
            <a:ext cx="1308300" cy="100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Roboto Slab"/>
              <a:buNone/>
            </a:pPr>
            <a:r>
              <a:rPr b="1" i="0" lang="en-US" sz="4800" u="none" cap="none" strike="noStrik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54%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7" name="Google Shape;287;g265f3506738_0_253"/>
          <p:cNvSpPr/>
          <p:nvPr/>
        </p:nvSpPr>
        <p:spPr>
          <a:xfrm>
            <a:off x="19065083" y="10706100"/>
            <a:ext cx="1778100" cy="14097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8" name="Google Shape;288;g265f3506738_0_253"/>
          <p:cNvSpPr/>
          <p:nvPr/>
        </p:nvSpPr>
        <p:spPr>
          <a:xfrm>
            <a:off x="19369921" y="11010900"/>
            <a:ext cx="1244700" cy="100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Roboto Slab"/>
              <a:buNone/>
            </a:pPr>
            <a:r>
              <a:rPr b="1" i="0" lang="en-US" sz="4800" u="none" cap="none" strike="noStrik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14%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9" name="Google Shape;289;g265f3506738_0_253"/>
          <p:cNvSpPr/>
          <p:nvPr/>
        </p:nvSpPr>
        <p:spPr>
          <a:xfrm>
            <a:off x="14022553" y="6858000"/>
            <a:ext cx="9132300" cy="26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Roboto Slab"/>
              <a:buNone/>
            </a:pPr>
            <a:r>
              <a:rPr b="1" i="0" lang="en-US" sz="4800" u="none" cap="none" strike="noStrik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A MAGICAL TOOL TO HARNESS THE POWER OF FIRE FOR YOUR EVERY NEED.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 " id="290" name="Google Shape;290;g265f3506738_0_25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508626" y="2870190"/>
            <a:ext cx="9178516" cy="175172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291" name="Google Shape;291;g265f3506738_0_25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0" y="10007600"/>
            <a:ext cx="5099805" cy="35998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73737"/>
        </a:solidFill>
      </p:bgPr>
    </p:bg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265f3506738_0_271"/>
          <p:cNvSpPr/>
          <p:nvPr/>
        </p:nvSpPr>
        <p:spPr>
          <a:xfrm>
            <a:off x="10326391" y="1003300"/>
            <a:ext cx="4885800" cy="16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0"/>
              <a:buFont typeface="Roboto Slab"/>
              <a:buNone/>
            </a:pPr>
            <a:r>
              <a:rPr b="1" i="0" lang="en-US" sz="8000" u="none" cap="none" strike="noStrik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MARKET</a:t>
            </a:r>
            <a:endParaRPr b="0" i="0" sz="8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8" name="Google Shape;298;g265f3506738_0_271"/>
          <p:cNvSpPr/>
          <p:nvPr/>
        </p:nvSpPr>
        <p:spPr>
          <a:xfrm>
            <a:off x="23370921" y="10515600"/>
            <a:ext cx="1016100" cy="320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 " id="299" name="Google Shape;299;g265f3506738_0_27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523340" y="10820400"/>
            <a:ext cx="711289" cy="2590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300" name="Google Shape;300;g265f3506738_0_27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264308" y="3352800"/>
            <a:ext cx="17858432" cy="9702800"/>
          </a:xfrm>
          <a:prstGeom prst="rect">
            <a:avLst/>
          </a:prstGeom>
          <a:noFill/>
          <a:ln>
            <a:noFill/>
          </a:ln>
        </p:spPr>
      </p:pic>
      <p:sp>
        <p:nvSpPr>
          <p:cNvPr id="301" name="Google Shape;301;g265f3506738_0_271"/>
          <p:cNvSpPr/>
          <p:nvPr/>
        </p:nvSpPr>
        <p:spPr>
          <a:xfrm>
            <a:off x="5550594" y="5829300"/>
            <a:ext cx="2718000" cy="146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2" name="Google Shape;302;g265f3506738_0_271"/>
          <p:cNvSpPr/>
          <p:nvPr/>
        </p:nvSpPr>
        <p:spPr>
          <a:xfrm>
            <a:off x="5550594" y="5829300"/>
            <a:ext cx="2718000" cy="1206600"/>
          </a:xfrm>
          <a:prstGeom prst="roundRect">
            <a:avLst>
              <a:gd fmla="val 8337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3" name="Google Shape;303;g265f3506738_0_271"/>
          <p:cNvSpPr/>
          <p:nvPr/>
        </p:nvSpPr>
        <p:spPr>
          <a:xfrm>
            <a:off x="5931641" y="6134100"/>
            <a:ext cx="1956000" cy="749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373737"/>
              </a:buClr>
              <a:buSzPts val="3600"/>
              <a:buFont typeface="Roboto Slab"/>
              <a:buNone/>
            </a:pPr>
            <a:r>
              <a:rPr b="1" i="0" lang="en-US" sz="3600" u="none" cap="none" strike="noStrike">
                <a:solidFill>
                  <a:srgbClr val="373737"/>
                </a:solidFill>
                <a:latin typeface="Roboto Slab"/>
                <a:ea typeface="Roboto Slab"/>
                <a:cs typeface="Roboto Slab"/>
                <a:sym typeface="Roboto Slab"/>
              </a:rPr>
              <a:t>FOREST</a:t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 " id="304" name="Google Shape;304;g265f3506738_0_27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711666" y="6946900"/>
            <a:ext cx="395994" cy="342900"/>
          </a:xfrm>
          <a:prstGeom prst="rect">
            <a:avLst/>
          </a:prstGeom>
          <a:noFill/>
          <a:ln>
            <a:noFill/>
          </a:ln>
        </p:spPr>
      </p:pic>
      <p:sp>
        <p:nvSpPr>
          <p:cNvPr id="305" name="Google Shape;305;g265f3506738_0_271"/>
          <p:cNvSpPr/>
          <p:nvPr/>
        </p:nvSpPr>
        <p:spPr>
          <a:xfrm>
            <a:off x="15343518" y="6819900"/>
            <a:ext cx="2426100" cy="146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6" name="Google Shape;306;g265f3506738_0_271"/>
          <p:cNvSpPr/>
          <p:nvPr/>
        </p:nvSpPr>
        <p:spPr>
          <a:xfrm>
            <a:off x="15343518" y="6819900"/>
            <a:ext cx="2426100" cy="1206600"/>
          </a:xfrm>
          <a:prstGeom prst="roundRect">
            <a:avLst>
              <a:gd fmla="val 8337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7" name="Google Shape;307;g265f3506738_0_271"/>
          <p:cNvSpPr/>
          <p:nvPr/>
        </p:nvSpPr>
        <p:spPr>
          <a:xfrm>
            <a:off x="15724565" y="7124700"/>
            <a:ext cx="1663800" cy="749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373737"/>
              </a:buClr>
              <a:buSzPts val="3600"/>
              <a:buFont typeface="Roboto Slab"/>
              <a:buNone/>
            </a:pPr>
            <a:r>
              <a:rPr b="1" i="0" lang="en-US" sz="3600" u="none" cap="none" strike="noStrike">
                <a:solidFill>
                  <a:srgbClr val="373737"/>
                </a:solidFill>
                <a:latin typeface="Roboto Slab"/>
                <a:ea typeface="Roboto Slab"/>
                <a:cs typeface="Roboto Slab"/>
                <a:sym typeface="Roboto Slab"/>
              </a:rPr>
              <a:t>CAVES</a:t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 " id="308" name="Google Shape;308;g265f3506738_0_27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6358522" y="7937500"/>
            <a:ext cx="395994" cy="342900"/>
          </a:xfrm>
          <a:prstGeom prst="rect">
            <a:avLst/>
          </a:prstGeom>
          <a:noFill/>
          <a:ln>
            <a:noFill/>
          </a:ln>
        </p:spPr>
      </p:pic>
      <p:sp>
        <p:nvSpPr>
          <p:cNvPr id="309" name="Google Shape;309;g265f3506738_0_271"/>
          <p:cNvSpPr/>
          <p:nvPr/>
        </p:nvSpPr>
        <p:spPr>
          <a:xfrm>
            <a:off x="11914089" y="8750300"/>
            <a:ext cx="2032200" cy="146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0" name="Google Shape;310;g265f3506738_0_271"/>
          <p:cNvSpPr/>
          <p:nvPr/>
        </p:nvSpPr>
        <p:spPr>
          <a:xfrm>
            <a:off x="11914089" y="8750300"/>
            <a:ext cx="2032200" cy="1206600"/>
          </a:xfrm>
          <a:prstGeom prst="roundRect">
            <a:avLst>
              <a:gd fmla="val 8337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1" name="Google Shape;311;g265f3506738_0_271"/>
          <p:cNvSpPr/>
          <p:nvPr/>
        </p:nvSpPr>
        <p:spPr>
          <a:xfrm>
            <a:off x="12295137" y="9055100"/>
            <a:ext cx="1270200" cy="749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373737"/>
              </a:buClr>
              <a:buSzPts val="3600"/>
              <a:buFont typeface="Roboto Slab"/>
              <a:buNone/>
            </a:pPr>
            <a:r>
              <a:rPr b="1" i="0" lang="en-US" sz="3600" u="none" cap="none" strike="noStrike">
                <a:solidFill>
                  <a:srgbClr val="373737"/>
                </a:solidFill>
                <a:latin typeface="Roboto Slab"/>
                <a:ea typeface="Roboto Slab"/>
                <a:cs typeface="Roboto Slab"/>
                <a:sym typeface="Roboto Slab"/>
              </a:rPr>
              <a:t>CITY</a:t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 " id="312" name="Google Shape;312;g265f3506738_0_27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2732219" y="9867900"/>
            <a:ext cx="395994" cy="342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73737"/>
        </a:solidFill>
      </p:bgPr>
    </p:bg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g265f3506738_0_291"/>
          <p:cNvSpPr/>
          <p:nvPr/>
        </p:nvSpPr>
        <p:spPr>
          <a:xfrm>
            <a:off x="1511489" y="1003300"/>
            <a:ext cx="7667400" cy="16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0"/>
              <a:buFont typeface="Roboto Slab"/>
              <a:buNone/>
            </a:pPr>
            <a:r>
              <a:rPr b="1" i="0" lang="en-US" sz="8000" u="none" cap="none" strike="noStrik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COMPETITION</a:t>
            </a:r>
            <a:endParaRPr b="0" i="0" sz="8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9" name="Google Shape;319;g265f3506738_0_291"/>
          <p:cNvSpPr/>
          <p:nvPr/>
        </p:nvSpPr>
        <p:spPr>
          <a:xfrm>
            <a:off x="23370921" y="10515600"/>
            <a:ext cx="1016100" cy="320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 " id="320" name="Google Shape;320;g265f3506738_0_29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523340" y="10820400"/>
            <a:ext cx="711289" cy="2590800"/>
          </a:xfrm>
          <a:prstGeom prst="rect">
            <a:avLst/>
          </a:prstGeom>
          <a:noFill/>
          <a:ln>
            <a:noFill/>
          </a:ln>
        </p:spPr>
      </p:pic>
      <p:sp>
        <p:nvSpPr>
          <p:cNvPr id="321" name="Google Shape;321;g265f3506738_0_291"/>
          <p:cNvSpPr/>
          <p:nvPr/>
        </p:nvSpPr>
        <p:spPr>
          <a:xfrm>
            <a:off x="10542318" y="3390900"/>
            <a:ext cx="9907200" cy="196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2" name="Google Shape;322;g265f3506738_0_291"/>
          <p:cNvSpPr/>
          <p:nvPr/>
        </p:nvSpPr>
        <p:spPr>
          <a:xfrm>
            <a:off x="10542318" y="3562350"/>
            <a:ext cx="1625700" cy="1625700"/>
          </a:xfrm>
          <a:prstGeom prst="roundRect">
            <a:avLst>
              <a:gd fmla="val 78188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 " id="323" name="Google Shape;323;g265f3506738_0_29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542318" y="3562350"/>
            <a:ext cx="1625803" cy="1625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324" name="Google Shape;324;g265f3506738_0_29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707556" y="3727608"/>
            <a:ext cx="1295481" cy="1294923"/>
          </a:xfrm>
          <a:prstGeom prst="rect">
            <a:avLst/>
          </a:prstGeom>
          <a:noFill/>
          <a:ln>
            <a:noFill/>
          </a:ln>
        </p:spPr>
      </p:pic>
      <p:sp>
        <p:nvSpPr>
          <p:cNvPr id="325" name="Google Shape;325;g265f3506738_0_291"/>
          <p:cNvSpPr/>
          <p:nvPr/>
        </p:nvSpPr>
        <p:spPr>
          <a:xfrm>
            <a:off x="12574572" y="3390900"/>
            <a:ext cx="7875000" cy="196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6" name="Google Shape;326;g265f3506738_0_291"/>
          <p:cNvSpPr/>
          <p:nvPr/>
        </p:nvSpPr>
        <p:spPr>
          <a:xfrm>
            <a:off x="12574572" y="3390900"/>
            <a:ext cx="8078100" cy="100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Roboto Slab"/>
              <a:buNone/>
            </a:pPr>
            <a:r>
              <a:rPr b="1" i="0" lang="en-US" sz="4800" u="none" cap="none" strike="noStrik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ENCHANTED CREATURES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7" name="Google Shape;327;g265f3506738_0_291"/>
          <p:cNvSpPr/>
          <p:nvPr/>
        </p:nvSpPr>
        <p:spPr>
          <a:xfrm>
            <a:off x="12574572" y="4394200"/>
            <a:ext cx="8010600" cy="1100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Roboto"/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Tracking the mystical animals of the fantasy world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8" name="Google Shape;328;g265f3506738_0_291"/>
          <p:cNvSpPr/>
          <p:nvPr/>
        </p:nvSpPr>
        <p:spPr>
          <a:xfrm>
            <a:off x="10542318" y="6388100"/>
            <a:ext cx="9907200" cy="196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9" name="Google Shape;329;g265f3506738_0_291"/>
          <p:cNvSpPr/>
          <p:nvPr/>
        </p:nvSpPr>
        <p:spPr>
          <a:xfrm>
            <a:off x="10542318" y="6559550"/>
            <a:ext cx="1625700" cy="1625700"/>
          </a:xfrm>
          <a:prstGeom prst="roundRect">
            <a:avLst>
              <a:gd fmla="val 78188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 " id="330" name="Google Shape;330;g265f3506738_0_29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542318" y="6559550"/>
            <a:ext cx="1625803" cy="1625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331" name="Google Shape;331;g265f3506738_0_29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697968" y="6750131"/>
            <a:ext cx="1314509" cy="1244519"/>
          </a:xfrm>
          <a:prstGeom prst="rect">
            <a:avLst/>
          </a:prstGeom>
          <a:noFill/>
          <a:ln>
            <a:noFill/>
          </a:ln>
        </p:spPr>
      </p:pic>
      <p:sp>
        <p:nvSpPr>
          <p:cNvPr id="332" name="Google Shape;332;g265f3506738_0_291"/>
          <p:cNvSpPr/>
          <p:nvPr/>
        </p:nvSpPr>
        <p:spPr>
          <a:xfrm>
            <a:off x="12574572" y="6388100"/>
            <a:ext cx="7875000" cy="196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3" name="Google Shape;333;g265f3506738_0_291"/>
          <p:cNvSpPr/>
          <p:nvPr/>
        </p:nvSpPr>
        <p:spPr>
          <a:xfrm>
            <a:off x="12574572" y="6388100"/>
            <a:ext cx="8078100" cy="100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Roboto Slab"/>
              <a:buNone/>
            </a:pPr>
            <a:r>
              <a:rPr b="1" i="0" lang="en-US" sz="4800" u="none" cap="none" strike="noStrik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MYSTICAL LANDSCAPES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4" name="Google Shape;334;g265f3506738_0_291"/>
          <p:cNvSpPr/>
          <p:nvPr/>
        </p:nvSpPr>
        <p:spPr>
          <a:xfrm>
            <a:off x="12574572" y="7391400"/>
            <a:ext cx="8010600" cy="1100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Roboto"/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Discovering the stunning landscapes and hidden wonders 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5" name="Google Shape;335;g265f3506738_0_291"/>
          <p:cNvSpPr/>
          <p:nvPr/>
        </p:nvSpPr>
        <p:spPr>
          <a:xfrm>
            <a:off x="10542318" y="9385300"/>
            <a:ext cx="9907200" cy="196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6" name="Google Shape;336;g265f3506738_0_291"/>
          <p:cNvSpPr/>
          <p:nvPr/>
        </p:nvSpPr>
        <p:spPr>
          <a:xfrm>
            <a:off x="10542318" y="9556750"/>
            <a:ext cx="1625700" cy="1625700"/>
          </a:xfrm>
          <a:prstGeom prst="roundRect">
            <a:avLst>
              <a:gd fmla="val 78188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 " id="337" name="Google Shape;337;g265f3506738_0_29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542318" y="9556750"/>
            <a:ext cx="1625803" cy="1625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338" name="Google Shape;338;g265f3506738_0_29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0821753" y="9671050"/>
            <a:ext cx="1066933" cy="1397000"/>
          </a:xfrm>
          <a:prstGeom prst="rect">
            <a:avLst/>
          </a:prstGeom>
          <a:noFill/>
          <a:ln>
            <a:noFill/>
          </a:ln>
        </p:spPr>
      </p:pic>
      <p:sp>
        <p:nvSpPr>
          <p:cNvPr id="339" name="Google Shape;339;g265f3506738_0_291"/>
          <p:cNvSpPr/>
          <p:nvPr/>
        </p:nvSpPr>
        <p:spPr>
          <a:xfrm>
            <a:off x="12574572" y="9385300"/>
            <a:ext cx="7875000" cy="196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0" name="Google Shape;340;g265f3506738_0_291"/>
          <p:cNvSpPr/>
          <p:nvPr/>
        </p:nvSpPr>
        <p:spPr>
          <a:xfrm>
            <a:off x="12574572" y="9385300"/>
            <a:ext cx="8078100" cy="100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Roboto Slab"/>
              <a:buNone/>
            </a:pPr>
            <a:r>
              <a:rPr b="1" i="0" lang="en-US" sz="4800" u="none" cap="none" strike="noStrik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LEGENDARY ARTIFACTS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1" name="Google Shape;341;g265f3506738_0_291"/>
          <p:cNvSpPr/>
          <p:nvPr/>
        </p:nvSpPr>
        <p:spPr>
          <a:xfrm>
            <a:off x="12574572" y="10388600"/>
            <a:ext cx="8010600" cy="1100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Roboto"/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Uncovering powerful and mysterious artifacts in the fantasy world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 " id="342" name="Google Shape;342;g265f3506738_0_291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511489" y="6858000"/>
            <a:ext cx="745583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43" name="Google Shape;343;g265f3506738_0_291"/>
          <p:cNvSpPr/>
          <p:nvPr/>
        </p:nvSpPr>
        <p:spPr>
          <a:xfrm>
            <a:off x="1511489" y="3098800"/>
            <a:ext cx="7455900" cy="3441600"/>
          </a:xfrm>
          <a:prstGeom prst="rect">
            <a:avLst/>
          </a:prstGeom>
          <a:noFill/>
          <a:ln cap="flat" cmpd="sng" w="254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4" name="Google Shape;344;g265f3506738_0_291"/>
          <p:cNvSpPr/>
          <p:nvPr/>
        </p:nvSpPr>
        <p:spPr>
          <a:xfrm>
            <a:off x="1917940" y="3403600"/>
            <a:ext cx="6642900" cy="283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5" name="Google Shape;345;g265f3506738_0_291"/>
          <p:cNvSpPr/>
          <p:nvPr/>
        </p:nvSpPr>
        <p:spPr>
          <a:xfrm>
            <a:off x="1816327" y="3403600"/>
            <a:ext cx="6846300" cy="100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Roboto Slab"/>
              <a:buNone/>
            </a:pPr>
            <a:r>
              <a:rPr b="1" i="0" lang="en-US" sz="4800" u="none" cap="none" strike="noStrik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UNICORN SIGHTINGS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6" name="Google Shape;346;g265f3506738_0_291"/>
          <p:cNvSpPr/>
          <p:nvPr/>
        </p:nvSpPr>
        <p:spPr>
          <a:xfrm>
            <a:off x="1850198" y="4305300"/>
            <a:ext cx="6778500" cy="206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Roboto"/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 record of the number of unicorns spotted in the fantasy realm and the beauty and mystery that surrounds these enchanting creatures.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 " id="347" name="Google Shape;347;g265f3506738_0_291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20970321" y="-698500"/>
            <a:ext cx="3410655" cy="341022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348" name="Google Shape;348;g265f3506738_0_291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7328816" y="11012134"/>
            <a:ext cx="3213185" cy="278510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349" name="Google Shape;349;g265f3506738_0_291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7448793" y="9791700"/>
            <a:ext cx="2962807" cy="256605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73737"/>
        </a:solidFill>
      </p:bgPr>
    </p:bg>
    <p:spTree>
      <p:nvGrpSpPr>
        <p:cNvPr id="354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g265f3506738_0_327"/>
          <p:cNvSpPr/>
          <p:nvPr/>
        </p:nvSpPr>
        <p:spPr>
          <a:xfrm>
            <a:off x="1660633" y="604044"/>
            <a:ext cx="7667400" cy="16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0"/>
              <a:buFont typeface="Roboto Slab"/>
              <a:buNone/>
            </a:pPr>
            <a:r>
              <a:rPr b="1" i="0" lang="en-US" sz="8000" u="none" cap="none" strike="noStrik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COMPETITION</a:t>
            </a:r>
            <a:endParaRPr b="0" i="0" sz="8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6" name="Google Shape;356;g265f3506738_0_327"/>
          <p:cNvSpPr/>
          <p:nvPr/>
        </p:nvSpPr>
        <p:spPr>
          <a:xfrm>
            <a:off x="23370921" y="10515600"/>
            <a:ext cx="1016100" cy="320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 " id="357" name="Google Shape;357;g265f3506738_0_3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523340" y="10820400"/>
            <a:ext cx="711289" cy="2590800"/>
          </a:xfrm>
          <a:prstGeom prst="rect">
            <a:avLst/>
          </a:prstGeom>
          <a:noFill/>
          <a:ln>
            <a:noFill/>
          </a:ln>
        </p:spPr>
      </p:pic>
      <p:sp>
        <p:nvSpPr>
          <p:cNvPr id="358" name="Google Shape;358;g265f3506738_0_327"/>
          <p:cNvSpPr/>
          <p:nvPr/>
        </p:nvSpPr>
        <p:spPr>
          <a:xfrm>
            <a:off x="9818327" y="2425700"/>
            <a:ext cx="13235100" cy="1018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 " id="359" name="Google Shape;359;g265f3506738_0_3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555019" y="7150100"/>
            <a:ext cx="6249181" cy="4724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360" name="Google Shape;360;g265f3506738_0_32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555019" y="2425700"/>
            <a:ext cx="6249181" cy="4724400"/>
          </a:xfrm>
          <a:prstGeom prst="rect">
            <a:avLst/>
          </a:prstGeom>
          <a:noFill/>
          <a:ln>
            <a:noFill/>
          </a:ln>
        </p:spPr>
      </p:pic>
      <p:sp>
        <p:nvSpPr>
          <p:cNvPr id="361" name="Google Shape;361;g265f3506738_0_327"/>
          <p:cNvSpPr/>
          <p:nvPr/>
        </p:nvSpPr>
        <p:spPr>
          <a:xfrm>
            <a:off x="11774372" y="2882900"/>
            <a:ext cx="3810600" cy="3810000"/>
          </a:xfrm>
          <a:prstGeom prst="roundRect">
            <a:avLst>
              <a:gd fmla="val 5280" name="adj"/>
            </a:avLst>
          </a:prstGeom>
          <a:solidFill>
            <a:srgbClr val="4D4D4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2" name="Google Shape;362;g265f3506738_0_327"/>
          <p:cNvSpPr/>
          <p:nvPr/>
        </p:nvSpPr>
        <p:spPr>
          <a:xfrm>
            <a:off x="12180822" y="3892550"/>
            <a:ext cx="29976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3" name="Google Shape;363;g265f3506738_0_327"/>
          <p:cNvSpPr/>
          <p:nvPr/>
        </p:nvSpPr>
        <p:spPr>
          <a:xfrm>
            <a:off x="12104613" y="3892550"/>
            <a:ext cx="3150000" cy="19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Roboto Slab"/>
              <a:buNone/>
            </a:pPr>
            <a:r>
              <a:rPr b="1" i="0" lang="en-US" sz="3600" u="none" cap="none" strike="noStrik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THE ENCHANTED FOREST</a:t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4" name="Google Shape;364;g265f3506738_0_327"/>
          <p:cNvSpPr/>
          <p:nvPr/>
        </p:nvSpPr>
        <p:spPr>
          <a:xfrm>
            <a:off x="11774372" y="7607300"/>
            <a:ext cx="3810600" cy="3810000"/>
          </a:xfrm>
          <a:prstGeom prst="roundRect">
            <a:avLst>
              <a:gd fmla="val 5280" name="adj"/>
            </a:avLst>
          </a:prstGeom>
          <a:solidFill>
            <a:srgbClr val="97979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5" name="Google Shape;365;g265f3506738_0_327"/>
          <p:cNvSpPr/>
          <p:nvPr/>
        </p:nvSpPr>
        <p:spPr>
          <a:xfrm>
            <a:off x="12180822" y="8616950"/>
            <a:ext cx="29976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6" name="Google Shape;366;g265f3506738_0_327"/>
          <p:cNvSpPr/>
          <p:nvPr/>
        </p:nvSpPr>
        <p:spPr>
          <a:xfrm>
            <a:off x="12104613" y="8616950"/>
            <a:ext cx="3150000" cy="19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Roboto Slab"/>
              <a:buNone/>
            </a:pPr>
            <a:r>
              <a:rPr b="1" i="0" lang="en-US" sz="3600" u="none" cap="none" strike="noStrik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THE SHADOW MOUNTAINS</a:t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 " id="367" name="Google Shape;367;g265f3506738_0_32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1799775" y="7124700"/>
            <a:ext cx="10008851" cy="2540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368" name="Google Shape;368;g265f3506738_0_32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6778797" y="2908300"/>
            <a:ext cx="25404" cy="8483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369" name="Google Shape;369;g265f3506738_0_327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6804200" y="7150100"/>
            <a:ext cx="6249181" cy="4724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370" name="Google Shape;370;g265f3506738_0_327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1774372" y="6972424"/>
            <a:ext cx="285786" cy="32995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371" name="Google Shape;371;g265f3506738_0_327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6626502" y="2882900"/>
            <a:ext cx="329993" cy="2857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372" name="Google Shape;372;g265f3506738_0_327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16626502" y="11131550"/>
            <a:ext cx="329993" cy="2857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373" name="Google Shape;373;g265f3506738_0_327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21548243" y="6972424"/>
            <a:ext cx="285786" cy="329952"/>
          </a:xfrm>
          <a:prstGeom prst="rect">
            <a:avLst/>
          </a:prstGeom>
          <a:noFill/>
          <a:ln>
            <a:noFill/>
          </a:ln>
        </p:spPr>
      </p:pic>
      <p:sp>
        <p:nvSpPr>
          <p:cNvPr id="374" name="Google Shape;374;g265f3506738_0_327"/>
          <p:cNvSpPr/>
          <p:nvPr/>
        </p:nvSpPr>
        <p:spPr>
          <a:xfrm>
            <a:off x="18023553" y="2882900"/>
            <a:ext cx="3810600" cy="3810000"/>
          </a:xfrm>
          <a:prstGeom prst="roundRect">
            <a:avLst>
              <a:gd fmla="val 5280" name="adj"/>
            </a:avLst>
          </a:prstGeom>
          <a:solidFill>
            <a:srgbClr val="97979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5" name="Google Shape;375;g265f3506738_0_327"/>
          <p:cNvSpPr/>
          <p:nvPr/>
        </p:nvSpPr>
        <p:spPr>
          <a:xfrm>
            <a:off x="18430003" y="3892550"/>
            <a:ext cx="29976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6" name="Google Shape;376;g265f3506738_0_327"/>
          <p:cNvSpPr/>
          <p:nvPr/>
        </p:nvSpPr>
        <p:spPr>
          <a:xfrm>
            <a:off x="18353794" y="3892550"/>
            <a:ext cx="3150000" cy="19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Roboto Slab"/>
              <a:buNone/>
            </a:pPr>
            <a:r>
              <a:rPr b="1" i="0" lang="en-US" sz="3600" u="none" cap="none" strike="noStrik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THE CRYSTAL CAVES</a:t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7" name="Google Shape;377;g265f3506738_0_327"/>
          <p:cNvSpPr/>
          <p:nvPr/>
        </p:nvSpPr>
        <p:spPr>
          <a:xfrm>
            <a:off x="18023553" y="7607300"/>
            <a:ext cx="3810600" cy="3810000"/>
          </a:xfrm>
          <a:prstGeom prst="roundRect">
            <a:avLst>
              <a:gd fmla="val 5280" name="adj"/>
            </a:avLst>
          </a:prstGeom>
          <a:solidFill>
            <a:srgbClr val="4D4D4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8" name="Google Shape;378;g265f3506738_0_327"/>
          <p:cNvSpPr/>
          <p:nvPr/>
        </p:nvSpPr>
        <p:spPr>
          <a:xfrm>
            <a:off x="18430003" y="8915400"/>
            <a:ext cx="2997600" cy="119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9" name="Google Shape;379;g265f3506738_0_327"/>
          <p:cNvSpPr/>
          <p:nvPr/>
        </p:nvSpPr>
        <p:spPr>
          <a:xfrm>
            <a:off x="18353794" y="8915400"/>
            <a:ext cx="3150000" cy="1346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Roboto Slab"/>
              <a:buNone/>
            </a:pPr>
            <a:r>
              <a:rPr b="1" i="0" lang="en-US" sz="3600" u="none" cap="none" strike="noStrik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THE DARK CITADEL</a:t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0" name="Google Shape;380;g265f3506738_0_327"/>
          <p:cNvSpPr/>
          <p:nvPr/>
        </p:nvSpPr>
        <p:spPr>
          <a:xfrm>
            <a:off x="10555019" y="12077700"/>
            <a:ext cx="1126200" cy="61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Roboto"/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Profit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1" name="Google Shape;381;g265f3506738_0_327"/>
          <p:cNvSpPr/>
          <p:nvPr/>
        </p:nvSpPr>
        <p:spPr>
          <a:xfrm rot="-5400000">
            <a:off x="9489603" y="11082830"/>
            <a:ext cx="1266000" cy="61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Roboto"/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Vision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 " id="382" name="Google Shape;382;g265f3506738_0_327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22700918" y="11874500"/>
            <a:ext cx="352463" cy="19712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383" name="Google Shape;383;g265f3506738_0_327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10351794" y="2425700"/>
            <a:ext cx="203225" cy="352419"/>
          </a:xfrm>
          <a:prstGeom prst="rect">
            <a:avLst/>
          </a:prstGeom>
          <a:noFill/>
          <a:ln>
            <a:noFill/>
          </a:ln>
        </p:spPr>
      </p:pic>
      <p:sp>
        <p:nvSpPr>
          <p:cNvPr id="384" name="Google Shape;384;g265f3506738_0_327"/>
          <p:cNvSpPr/>
          <p:nvPr/>
        </p:nvSpPr>
        <p:spPr>
          <a:xfrm>
            <a:off x="1663908" y="2882900"/>
            <a:ext cx="7875000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5" name="Google Shape;385;g265f3506738_0_327"/>
          <p:cNvSpPr/>
          <p:nvPr/>
        </p:nvSpPr>
        <p:spPr>
          <a:xfrm>
            <a:off x="1663908" y="2882900"/>
            <a:ext cx="4369200" cy="214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6" name="Google Shape;386;g265f3506738_0_327"/>
          <p:cNvSpPr/>
          <p:nvPr/>
        </p:nvSpPr>
        <p:spPr>
          <a:xfrm>
            <a:off x="1663908" y="2882900"/>
            <a:ext cx="4911300" cy="2688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800"/>
              <a:buFont typeface="Roboto Slab"/>
              <a:buNone/>
            </a:pPr>
            <a:r>
              <a:rPr b="1" i="0" lang="en-US" sz="12800" u="none" cap="none" strike="noStrik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$40M</a:t>
            </a:r>
            <a:endParaRPr b="0" i="0" sz="1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7" name="Google Shape;387;g265f3506738_0_327"/>
          <p:cNvSpPr/>
          <p:nvPr/>
        </p:nvSpPr>
        <p:spPr>
          <a:xfrm>
            <a:off x="1663908" y="5029200"/>
            <a:ext cx="7875000" cy="4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8" name="Google Shape;388;g265f3506738_0_327"/>
          <p:cNvSpPr/>
          <p:nvPr/>
        </p:nvSpPr>
        <p:spPr>
          <a:xfrm>
            <a:off x="1663908" y="5029200"/>
            <a:ext cx="8010600" cy="61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Roboto"/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Forgotten Lore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9" name="Google Shape;389;g265f3506738_0_327"/>
          <p:cNvSpPr/>
          <p:nvPr/>
        </p:nvSpPr>
        <p:spPr>
          <a:xfrm>
            <a:off x="1663908" y="6045200"/>
            <a:ext cx="7875000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0" name="Google Shape;390;g265f3506738_0_327"/>
          <p:cNvSpPr/>
          <p:nvPr/>
        </p:nvSpPr>
        <p:spPr>
          <a:xfrm>
            <a:off x="1663908" y="6045200"/>
            <a:ext cx="4712400" cy="214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1" name="Google Shape;391;g265f3506738_0_327"/>
          <p:cNvSpPr/>
          <p:nvPr/>
        </p:nvSpPr>
        <p:spPr>
          <a:xfrm>
            <a:off x="1663908" y="6045200"/>
            <a:ext cx="5254200" cy="2688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800"/>
              <a:buFont typeface="Roboto Slab"/>
              <a:buNone/>
            </a:pPr>
            <a:r>
              <a:rPr b="1" i="0" lang="en-US" sz="12800" u="none" cap="none" strike="noStrik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$5.6M</a:t>
            </a:r>
            <a:endParaRPr b="0" i="0" sz="1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2" name="Google Shape;392;g265f3506738_0_327"/>
          <p:cNvSpPr/>
          <p:nvPr/>
        </p:nvSpPr>
        <p:spPr>
          <a:xfrm>
            <a:off x="1663908" y="8191500"/>
            <a:ext cx="7875000" cy="4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3" name="Google Shape;393;g265f3506738_0_327"/>
          <p:cNvSpPr/>
          <p:nvPr/>
        </p:nvSpPr>
        <p:spPr>
          <a:xfrm>
            <a:off x="1663908" y="8191500"/>
            <a:ext cx="8010600" cy="61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Roboto"/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Unstable Elements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4" name="Google Shape;394;g265f3506738_0_327"/>
          <p:cNvSpPr/>
          <p:nvPr/>
        </p:nvSpPr>
        <p:spPr>
          <a:xfrm>
            <a:off x="1663908" y="9207500"/>
            <a:ext cx="7875000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5" name="Google Shape;395;g265f3506738_0_327"/>
          <p:cNvSpPr/>
          <p:nvPr/>
        </p:nvSpPr>
        <p:spPr>
          <a:xfrm>
            <a:off x="1663908" y="9207500"/>
            <a:ext cx="2908800" cy="214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6" name="Google Shape;396;g265f3506738_0_327"/>
          <p:cNvSpPr/>
          <p:nvPr/>
        </p:nvSpPr>
        <p:spPr>
          <a:xfrm>
            <a:off x="1663908" y="9207500"/>
            <a:ext cx="3450600" cy="2688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800"/>
              <a:buFont typeface="Roboto Slab"/>
              <a:buNone/>
            </a:pPr>
            <a:r>
              <a:rPr b="1" i="0" lang="en-US" sz="12800" u="none" cap="none" strike="noStrik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25%</a:t>
            </a:r>
            <a:endParaRPr b="0" i="0" sz="1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7" name="Google Shape;397;g265f3506738_0_327"/>
          <p:cNvSpPr/>
          <p:nvPr/>
        </p:nvSpPr>
        <p:spPr>
          <a:xfrm>
            <a:off x="1663908" y="11353800"/>
            <a:ext cx="7875000" cy="4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8" name="Google Shape;398;g265f3506738_0_327"/>
          <p:cNvSpPr/>
          <p:nvPr/>
        </p:nvSpPr>
        <p:spPr>
          <a:xfrm>
            <a:off x="1663908" y="11353800"/>
            <a:ext cx="8010600" cy="61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Roboto"/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Lost Magic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 " id="399" name="Google Shape;399;g265f3506738_0_327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21427578" y="-1663700"/>
            <a:ext cx="4191524" cy="457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73737"/>
        </a:solidFill>
      </p:bgPr>
    </p:bg>
    <p:spTree>
      <p:nvGrpSpPr>
        <p:cNvPr id="404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g265f3506738_0_376"/>
          <p:cNvSpPr/>
          <p:nvPr/>
        </p:nvSpPr>
        <p:spPr>
          <a:xfrm>
            <a:off x="2883260" y="1003300"/>
            <a:ext cx="5648100" cy="16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0"/>
              <a:buFont typeface="Roboto Slab"/>
              <a:buNone/>
            </a:pPr>
            <a:r>
              <a:rPr b="1" i="0" lang="en-US" sz="8000" u="none" cap="none" strike="noStrik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TRACTION</a:t>
            </a:r>
            <a:endParaRPr b="0" i="0" sz="8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6" name="Google Shape;406;g265f3506738_0_376"/>
          <p:cNvSpPr/>
          <p:nvPr/>
        </p:nvSpPr>
        <p:spPr>
          <a:xfrm>
            <a:off x="23370921" y="10515600"/>
            <a:ext cx="1016100" cy="320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 " id="407" name="Google Shape;407;g265f3506738_0_37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523340" y="10820400"/>
            <a:ext cx="711289" cy="2590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408" name="Google Shape;408;g265f3506738_0_37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895962" y="4635500"/>
            <a:ext cx="18607826" cy="8445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409" name="Google Shape;409;g265f3506738_0_37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895962" y="4635500"/>
            <a:ext cx="18607826" cy="8445500"/>
          </a:xfrm>
          <a:prstGeom prst="rect">
            <a:avLst/>
          </a:prstGeom>
          <a:noFill/>
          <a:ln>
            <a:noFill/>
          </a:ln>
        </p:spPr>
      </p:pic>
      <p:sp>
        <p:nvSpPr>
          <p:cNvPr id="410" name="Google Shape;410;g265f3506738_0_376"/>
          <p:cNvSpPr/>
          <p:nvPr/>
        </p:nvSpPr>
        <p:spPr>
          <a:xfrm>
            <a:off x="2895962" y="4635500"/>
            <a:ext cx="18607800" cy="821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1" name="Google Shape;411;g265f3506738_0_376"/>
          <p:cNvSpPr/>
          <p:nvPr/>
        </p:nvSpPr>
        <p:spPr>
          <a:xfrm>
            <a:off x="2895962" y="4635500"/>
            <a:ext cx="18607800" cy="4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2" name="Google Shape;412;g265f3506738_0_376"/>
          <p:cNvSpPr/>
          <p:nvPr/>
        </p:nvSpPr>
        <p:spPr>
          <a:xfrm>
            <a:off x="2760478" y="4635500"/>
            <a:ext cx="643500" cy="61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Roboto"/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12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 " id="413" name="Google Shape;413;g265f3506738_0_37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505638" y="4876800"/>
            <a:ext cx="17998149" cy="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414" name="Google Shape;414;g265f3506738_0_37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505638" y="4864100"/>
            <a:ext cx="17998149" cy="12700"/>
          </a:xfrm>
          <a:prstGeom prst="rect">
            <a:avLst/>
          </a:prstGeom>
          <a:noFill/>
          <a:ln>
            <a:noFill/>
          </a:ln>
        </p:spPr>
      </p:pic>
      <p:sp>
        <p:nvSpPr>
          <p:cNvPr id="415" name="Google Shape;415;g265f3506738_0_376"/>
          <p:cNvSpPr/>
          <p:nvPr/>
        </p:nvSpPr>
        <p:spPr>
          <a:xfrm>
            <a:off x="2895962" y="5924550"/>
            <a:ext cx="18607800" cy="4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6" name="Google Shape;416;g265f3506738_0_376"/>
          <p:cNvSpPr/>
          <p:nvPr/>
        </p:nvSpPr>
        <p:spPr>
          <a:xfrm>
            <a:off x="2760478" y="5924550"/>
            <a:ext cx="643500" cy="61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Roboto"/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10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 " id="417" name="Google Shape;417;g265f3506738_0_37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505638" y="6165850"/>
            <a:ext cx="17998149" cy="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418" name="Google Shape;418;g265f3506738_0_37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505638" y="6153150"/>
            <a:ext cx="17998149" cy="12700"/>
          </a:xfrm>
          <a:prstGeom prst="rect">
            <a:avLst/>
          </a:prstGeom>
          <a:noFill/>
          <a:ln>
            <a:noFill/>
          </a:ln>
        </p:spPr>
      </p:pic>
      <p:sp>
        <p:nvSpPr>
          <p:cNvPr id="419" name="Google Shape;419;g265f3506738_0_376"/>
          <p:cNvSpPr/>
          <p:nvPr/>
        </p:nvSpPr>
        <p:spPr>
          <a:xfrm>
            <a:off x="2895962" y="7213600"/>
            <a:ext cx="18607800" cy="4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0" name="Google Shape;420;g265f3506738_0_376"/>
          <p:cNvSpPr/>
          <p:nvPr/>
        </p:nvSpPr>
        <p:spPr>
          <a:xfrm>
            <a:off x="2760478" y="7213600"/>
            <a:ext cx="643500" cy="61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Roboto"/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8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 " id="421" name="Google Shape;421;g265f3506738_0_37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505638" y="7454900"/>
            <a:ext cx="17998149" cy="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422" name="Google Shape;422;g265f3506738_0_37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505638" y="7442200"/>
            <a:ext cx="17998149" cy="12700"/>
          </a:xfrm>
          <a:prstGeom prst="rect">
            <a:avLst/>
          </a:prstGeom>
          <a:noFill/>
          <a:ln>
            <a:noFill/>
          </a:ln>
        </p:spPr>
      </p:pic>
      <p:sp>
        <p:nvSpPr>
          <p:cNvPr id="423" name="Google Shape;423;g265f3506738_0_376"/>
          <p:cNvSpPr/>
          <p:nvPr/>
        </p:nvSpPr>
        <p:spPr>
          <a:xfrm>
            <a:off x="2895962" y="8502650"/>
            <a:ext cx="18607800" cy="4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4" name="Google Shape;424;g265f3506738_0_376"/>
          <p:cNvSpPr/>
          <p:nvPr/>
        </p:nvSpPr>
        <p:spPr>
          <a:xfrm>
            <a:off x="2760478" y="8502650"/>
            <a:ext cx="643500" cy="61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Roboto"/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6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 " id="425" name="Google Shape;425;g265f3506738_0_37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505638" y="8743950"/>
            <a:ext cx="17998149" cy="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426" name="Google Shape;426;g265f3506738_0_37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505638" y="8731250"/>
            <a:ext cx="17998149" cy="12700"/>
          </a:xfrm>
          <a:prstGeom prst="rect">
            <a:avLst/>
          </a:prstGeom>
          <a:noFill/>
          <a:ln>
            <a:noFill/>
          </a:ln>
        </p:spPr>
      </p:pic>
      <p:sp>
        <p:nvSpPr>
          <p:cNvPr id="427" name="Google Shape;427;g265f3506738_0_376"/>
          <p:cNvSpPr/>
          <p:nvPr/>
        </p:nvSpPr>
        <p:spPr>
          <a:xfrm>
            <a:off x="2895962" y="9791700"/>
            <a:ext cx="18607800" cy="4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8" name="Google Shape;428;g265f3506738_0_376"/>
          <p:cNvSpPr/>
          <p:nvPr/>
        </p:nvSpPr>
        <p:spPr>
          <a:xfrm>
            <a:off x="2760478" y="9791700"/>
            <a:ext cx="643500" cy="61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Roboto"/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4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 " id="429" name="Google Shape;429;g265f3506738_0_37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505638" y="10033000"/>
            <a:ext cx="17998149" cy="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430" name="Google Shape;430;g265f3506738_0_37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505638" y="10020300"/>
            <a:ext cx="17998149" cy="12700"/>
          </a:xfrm>
          <a:prstGeom prst="rect">
            <a:avLst/>
          </a:prstGeom>
          <a:noFill/>
          <a:ln>
            <a:noFill/>
          </a:ln>
        </p:spPr>
      </p:pic>
      <p:sp>
        <p:nvSpPr>
          <p:cNvPr id="431" name="Google Shape;431;g265f3506738_0_376"/>
          <p:cNvSpPr/>
          <p:nvPr/>
        </p:nvSpPr>
        <p:spPr>
          <a:xfrm>
            <a:off x="2895962" y="11080750"/>
            <a:ext cx="18607800" cy="4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2" name="Google Shape;432;g265f3506738_0_376"/>
          <p:cNvSpPr/>
          <p:nvPr/>
        </p:nvSpPr>
        <p:spPr>
          <a:xfrm>
            <a:off x="2760478" y="11080750"/>
            <a:ext cx="643500" cy="61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Roboto"/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2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 " id="433" name="Google Shape;433;g265f3506738_0_37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505638" y="11322050"/>
            <a:ext cx="17998149" cy="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434" name="Google Shape;434;g265f3506738_0_37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505638" y="11309350"/>
            <a:ext cx="17998149" cy="12700"/>
          </a:xfrm>
          <a:prstGeom prst="rect">
            <a:avLst/>
          </a:prstGeom>
          <a:noFill/>
          <a:ln>
            <a:noFill/>
          </a:ln>
        </p:spPr>
      </p:pic>
      <p:sp>
        <p:nvSpPr>
          <p:cNvPr id="435" name="Google Shape;435;g265f3506738_0_376"/>
          <p:cNvSpPr/>
          <p:nvPr/>
        </p:nvSpPr>
        <p:spPr>
          <a:xfrm>
            <a:off x="2895962" y="12369800"/>
            <a:ext cx="18607800" cy="4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6" name="Google Shape;436;g265f3506738_0_376"/>
          <p:cNvSpPr/>
          <p:nvPr/>
        </p:nvSpPr>
        <p:spPr>
          <a:xfrm>
            <a:off x="2760478" y="12369800"/>
            <a:ext cx="643500" cy="61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Roboto"/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0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 " id="437" name="Google Shape;437;g265f3506738_0_376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3505638" y="12750800"/>
            <a:ext cx="17998149" cy="101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438" name="Google Shape;438;g265f3506738_0_376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3505638" y="12750800"/>
            <a:ext cx="17998149" cy="127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439" name="Google Shape;439;g265f3506738_0_376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3505638" y="12750800"/>
            <a:ext cx="12702" cy="101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440" name="Google Shape;440;g265f3506738_0_376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21491086" y="12750800"/>
            <a:ext cx="12702" cy="101600"/>
          </a:xfrm>
          <a:prstGeom prst="rect">
            <a:avLst/>
          </a:prstGeom>
          <a:noFill/>
          <a:ln>
            <a:noFill/>
          </a:ln>
        </p:spPr>
      </p:pic>
      <p:sp>
        <p:nvSpPr>
          <p:cNvPr id="441" name="Google Shape;441;g265f3506738_0_376"/>
          <p:cNvSpPr/>
          <p:nvPr/>
        </p:nvSpPr>
        <p:spPr>
          <a:xfrm>
            <a:off x="3505638" y="4635500"/>
            <a:ext cx="17998200" cy="844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 " id="442" name="Google Shape;442;g265f3506738_0_376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3505638" y="4635500"/>
            <a:ext cx="2571166" cy="8445500"/>
          </a:xfrm>
          <a:prstGeom prst="rect">
            <a:avLst/>
          </a:prstGeom>
          <a:noFill/>
          <a:ln>
            <a:noFill/>
          </a:ln>
        </p:spPr>
      </p:pic>
      <p:sp>
        <p:nvSpPr>
          <p:cNvPr id="443" name="Google Shape;443;g265f3506738_0_376"/>
          <p:cNvSpPr/>
          <p:nvPr/>
        </p:nvSpPr>
        <p:spPr>
          <a:xfrm>
            <a:off x="4250798" y="12877800"/>
            <a:ext cx="1050000" cy="61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Roboto"/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2015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 " id="444" name="Google Shape;444;g265f3506738_0_376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3505638" y="12750800"/>
            <a:ext cx="12702" cy="101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445" name="Google Shape;445;g265f3506738_0_376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6076804" y="4635500"/>
            <a:ext cx="2571166" cy="8445500"/>
          </a:xfrm>
          <a:prstGeom prst="rect">
            <a:avLst/>
          </a:prstGeom>
          <a:noFill/>
          <a:ln>
            <a:noFill/>
          </a:ln>
        </p:spPr>
      </p:pic>
      <p:sp>
        <p:nvSpPr>
          <p:cNvPr id="446" name="Google Shape;446;g265f3506738_0_376"/>
          <p:cNvSpPr/>
          <p:nvPr/>
        </p:nvSpPr>
        <p:spPr>
          <a:xfrm>
            <a:off x="6821964" y="12877800"/>
            <a:ext cx="1050000" cy="61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Roboto"/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2016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 " id="447" name="Google Shape;447;g265f3506738_0_376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6076804" y="12750800"/>
            <a:ext cx="12702" cy="101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448" name="Google Shape;448;g265f3506738_0_376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8647964" y="4635500"/>
            <a:ext cx="2571166" cy="8445500"/>
          </a:xfrm>
          <a:prstGeom prst="rect">
            <a:avLst/>
          </a:prstGeom>
          <a:noFill/>
          <a:ln>
            <a:noFill/>
          </a:ln>
        </p:spPr>
      </p:pic>
      <p:sp>
        <p:nvSpPr>
          <p:cNvPr id="449" name="Google Shape;449;g265f3506738_0_376"/>
          <p:cNvSpPr/>
          <p:nvPr/>
        </p:nvSpPr>
        <p:spPr>
          <a:xfrm>
            <a:off x="9393124" y="12877800"/>
            <a:ext cx="1050000" cy="61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Roboto"/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2017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 " id="450" name="Google Shape;450;g265f3506738_0_376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8647964" y="12750800"/>
            <a:ext cx="12702" cy="101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451" name="Google Shape;451;g265f3506738_0_376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11219130" y="4635500"/>
            <a:ext cx="2571166" cy="8445500"/>
          </a:xfrm>
          <a:prstGeom prst="rect">
            <a:avLst/>
          </a:prstGeom>
          <a:noFill/>
          <a:ln>
            <a:noFill/>
          </a:ln>
        </p:spPr>
      </p:pic>
      <p:sp>
        <p:nvSpPr>
          <p:cNvPr id="452" name="Google Shape;452;g265f3506738_0_376"/>
          <p:cNvSpPr/>
          <p:nvPr/>
        </p:nvSpPr>
        <p:spPr>
          <a:xfrm>
            <a:off x="11964290" y="12877800"/>
            <a:ext cx="1050000" cy="61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Roboto"/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2018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 " id="453" name="Google Shape;453;g265f3506738_0_376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11219130" y="12750800"/>
            <a:ext cx="12702" cy="101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454" name="Google Shape;454;g265f3506738_0_376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13790296" y="4635500"/>
            <a:ext cx="2571166" cy="8445500"/>
          </a:xfrm>
          <a:prstGeom prst="rect">
            <a:avLst/>
          </a:prstGeom>
          <a:noFill/>
          <a:ln>
            <a:noFill/>
          </a:ln>
        </p:spPr>
      </p:pic>
      <p:sp>
        <p:nvSpPr>
          <p:cNvPr id="455" name="Google Shape;455;g265f3506738_0_376"/>
          <p:cNvSpPr/>
          <p:nvPr/>
        </p:nvSpPr>
        <p:spPr>
          <a:xfrm>
            <a:off x="14535456" y="12877800"/>
            <a:ext cx="1050000" cy="61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Roboto"/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2019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 " id="456" name="Google Shape;456;g265f3506738_0_376"/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>
            <a:off x="13790296" y="12750800"/>
            <a:ext cx="12702" cy="101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457" name="Google Shape;457;g265f3506738_0_376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16361456" y="4635500"/>
            <a:ext cx="2571166" cy="8445500"/>
          </a:xfrm>
          <a:prstGeom prst="rect">
            <a:avLst/>
          </a:prstGeom>
          <a:noFill/>
          <a:ln>
            <a:noFill/>
          </a:ln>
        </p:spPr>
      </p:pic>
      <p:sp>
        <p:nvSpPr>
          <p:cNvPr id="458" name="Google Shape;458;g265f3506738_0_376"/>
          <p:cNvSpPr/>
          <p:nvPr/>
        </p:nvSpPr>
        <p:spPr>
          <a:xfrm>
            <a:off x="17106615" y="12877800"/>
            <a:ext cx="1050000" cy="61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Roboto"/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2020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 " id="459" name="Google Shape;459;g265f3506738_0_376"/>
          <p:cNvPicPr preferRelativeResize="0"/>
          <p:nvPr/>
        </p:nvPicPr>
        <p:blipFill rotWithShape="1">
          <a:blip r:embed="rId17">
            <a:alphaModFix/>
          </a:blip>
          <a:srcRect b="0" l="0" r="0" t="0"/>
          <a:stretch/>
        </p:blipFill>
        <p:spPr>
          <a:xfrm>
            <a:off x="16361456" y="12750800"/>
            <a:ext cx="12702" cy="101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460" name="Google Shape;460;g265f3506738_0_376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18932622" y="4635500"/>
            <a:ext cx="2571166" cy="8445500"/>
          </a:xfrm>
          <a:prstGeom prst="rect">
            <a:avLst/>
          </a:prstGeom>
          <a:noFill/>
          <a:ln>
            <a:noFill/>
          </a:ln>
        </p:spPr>
      </p:pic>
      <p:sp>
        <p:nvSpPr>
          <p:cNvPr id="461" name="Google Shape;461;g265f3506738_0_376"/>
          <p:cNvSpPr/>
          <p:nvPr/>
        </p:nvSpPr>
        <p:spPr>
          <a:xfrm>
            <a:off x="19677781" y="12877800"/>
            <a:ext cx="1050000" cy="61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Roboto"/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2021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 " id="462" name="Google Shape;462;g265f3506738_0_376"/>
          <p:cNvPicPr preferRelativeResize="0"/>
          <p:nvPr/>
        </p:nvPicPr>
        <p:blipFill rotWithShape="1">
          <a:blip r:embed="rId18">
            <a:alphaModFix/>
          </a:blip>
          <a:srcRect b="0" l="0" r="0" t="0"/>
          <a:stretch/>
        </p:blipFill>
        <p:spPr>
          <a:xfrm>
            <a:off x="18932622" y="12750800"/>
            <a:ext cx="12702" cy="101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463" name="Google Shape;463;g265f3506738_0_376"/>
          <p:cNvPicPr preferRelativeResize="0"/>
          <p:nvPr/>
        </p:nvPicPr>
        <p:blipFill rotWithShape="1">
          <a:blip r:embed="rId19">
            <a:alphaModFix/>
          </a:blip>
          <a:srcRect b="0" l="0" r="0" t="0"/>
          <a:stretch/>
        </p:blipFill>
        <p:spPr>
          <a:xfrm>
            <a:off x="3505638" y="5429250"/>
            <a:ext cx="17782223" cy="7175500"/>
          </a:xfrm>
          <a:prstGeom prst="rect">
            <a:avLst/>
          </a:prstGeom>
          <a:noFill/>
          <a:ln>
            <a:noFill/>
          </a:ln>
        </p:spPr>
      </p:pic>
      <p:sp>
        <p:nvSpPr>
          <p:cNvPr id="464" name="Google Shape;464;g265f3506738_0_376"/>
          <p:cNvSpPr/>
          <p:nvPr/>
        </p:nvSpPr>
        <p:spPr>
          <a:xfrm>
            <a:off x="7519340" y="7950200"/>
            <a:ext cx="1740000" cy="146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5" name="Google Shape;465;g265f3506738_0_376"/>
          <p:cNvSpPr/>
          <p:nvPr/>
        </p:nvSpPr>
        <p:spPr>
          <a:xfrm>
            <a:off x="7519340" y="7950200"/>
            <a:ext cx="1740000" cy="1206600"/>
          </a:xfrm>
          <a:prstGeom prst="roundRect">
            <a:avLst>
              <a:gd fmla="val 8337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6" name="Google Shape;466;g265f3506738_0_376"/>
          <p:cNvSpPr/>
          <p:nvPr/>
        </p:nvSpPr>
        <p:spPr>
          <a:xfrm>
            <a:off x="7900387" y="8255000"/>
            <a:ext cx="978000" cy="749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373737"/>
              </a:buClr>
              <a:buSzPts val="3600"/>
              <a:buFont typeface="Roboto Slab"/>
              <a:buNone/>
            </a:pPr>
            <a:r>
              <a:rPr b="1" i="0" lang="en-US" sz="3600" u="none" cap="none" strike="noStrike">
                <a:solidFill>
                  <a:srgbClr val="373737"/>
                </a:solidFill>
                <a:latin typeface="Roboto Slab"/>
                <a:ea typeface="Roboto Slab"/>
                <a:cs typeface="Roboto Slab"/>
                <a:sym typeface="Roboto Slab"/>
              </a:rPr>
              <a:t>25%</a:t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 " id="467" name="Google Shape;467;g265f3506738_0_376"/>
          <p:cNvPicPr preferRelativeResize="0"/>
          <p:nvPr/>
        </p:nvPicPr>
        <p:blipFill rotWithShape="1">
          <a:blip r:embed="rId20">
            <a:alphaModFix/>
          </a:blip>
          <a:srcRect b="0" l="0" r="0" t="0"/>
          <a:stretch/>
        </p:blipFill>
        <p:spPr>
          <a:xfrm>
            <a:off x="8191401" y="9067800"/>
            <a:ext cx="395994" cy="342900"/>
          </a:xfrm>
          <a:prstGeom prst="rect">
            <a:avLst/>
          </a:prstGeom>
          <a:noFill/>
          <a:ln>
            <a:noFill/>
          </a:ln>
        </p:spPr>
      </p:pic>
      <p:sp>
        <p:nvSpPr>
          <p:cNvPr id="468" name="Google Shape;468;g265f3506738_0_376"/>
          <p:cNvSpPr/>
          <p:nvPr/>
        </p:nvSpPr>
        <p:spPr>
          <a:xfrm>
            <a:off x="4953619" y="3124200"/>
            <a:ext cx="14035200" cy="80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9" name="Google Shape;469;g265f3506738_0_376"/>
          <p:cNvSpPr/>
          <p:nvPr/>
        </p:nvSpPr>
        <p:spPr>
          <a:xfrm>
            <a:off x="4852006" y="3022600"/>
            <a:ext cx="1676700" cy="100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Roboto Slab"/>
              <a:buNone/>
            </a:pPr>
            <a:r>
              <a:rPr b="1" i="0" lang="en-US" sz="4800" u="none" cap="none" strike="noStrik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345K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0" name="Google Shape;470;g265f3506738_0_376"/>
          <p:cNvSpPr/>
          <p:nvPr/>
        </p:nvSpPr>
        <p:spPr>
          <a:xfrm>
            <a:off x="9183248" y="3022600"/>
            <a:ext cx="1829100" cy="100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Roboto Slab"/>
              <a:buNone/>
            </a:pPr>
            <a:r>
              <a:rPr b="1" i="0" lang="en-US" sz="4800" u="none" cap="none" strike="noStrik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562M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1" name="Google Shape;471;g265f3506738_0_376"/>
          <p:cNvSpPr/>
          <p:nvPr/>
        </p:nvSpPr>
        <p:spPr>
          <a:xfrm>
            <a:off x="13666908" y="3022600"/>
            <a:ext cx="1295700" cy="100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Roboto Slab"/>
              <a:buNone/>
            </a:pPr>
            <a:r>
              <a:rPr b="1" i="0" lang="en-US" sz="4800" u="none" cap="none" strike="noStrik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75%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2" name="Google Shape;472;g265f3506738_0_376"/>
          <p:cNvSpPr/>
          <p:nvPr/>
        </p:nvSpPr>
        <p:spPr>
          <a:xfrm>
            <a:off x="17617102" y="3022600"/>
            <a:ext cx="1473300" cy="100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Roboto Slab"/>
              <a:buNone/>
            </a:pPr>
            <a:r>
              <a:rPr b="1" i="0" lang="en-US" sz="4800" u="none" cap="none" strike="noStrik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3213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 " id="473" name="Google Shape;473;g265f3506738_0_376"/>
          <p:cNvPicPr preferRelativeResize="0"/>
          <p:nvPr/>
        </p:nvPicPr>
        <p:blipFill rotWithShape="1">
          <a:blip r:embed="rId21">
            <a:alphaModFix/>
          </a:blip>
          <a:srcRect b="0" l="0" r="0" t="0"/>
          <a:stretch/>
        </p:blipFill>
        <p:spPr>
          <a:xfrm>
            <a:off x="20492021" y="-541741"/>
            <a:ext cx="5760120" cy="60502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73737"/>
        </a:solidFill>
      </p:bgPr>
    </p:bg>
    <p:spTree>
      <p:nvGrpSpPr>
        <p:cNvPr id="478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g265f3506738_0_449"/>
          <p:cNvSpPr/>
          <p:nvPr/>
        </p:nvSpPr>
        <p:spPr>
          <a:xfrm>
            <a:off x="2019552" y="1003300"/>
            <a:ext cx="5648100" cy="16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0"/>
              <a:buFont typeface="Roboto Slab"/>
              <a:buNone/>
            </a:pPr>
            <a:r>
              <a:rPr b="1" i="0" lang="en-US" sz="8000" u="none" cap="none" strike="noStrik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TRACTION</a:t>
            </a:r>
            <a:endParaRPr b="0" i="0" sz="8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 " id="480" name="Google Shape;480;g265f3506738_0_44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186248" y="0"/>
            <a:ext cx="3200800" cy="10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481" name="Google Shape;481;g265f3506738_0_449"/>
          <p:cNvSpPr/>
          <p:nvPr/>
        </p:nvSpPr>
        <p:spPr>
          <a:xfrm>
            <a:off x="2019552" y="2984500"/>
            <a:ext cx="20347800" cy="16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2" name="Google Shape;482;g265f3506738_0_449"/>
          <p:cNvSpPr/>
          <p:nvPr/>
        </p:nvSpPr>
        <p:spPr>
          <a:xfrm>
            <a:off x="2019552" y="2984500"/>
            <a:ext cx="9869100" cy="16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3" name="Google Shape;483;g265f3506738_0_449"/>
          <p:cNvSpPr/>
          <p:nvPr/>
        </p:nvSpPr>
        <p:spPr>
          <a:xfrm>
            <a:off x="2019552" y="2984500"/>
            <a:ext cx="1625700" cy="1625700"/>
          </a:xfrm>
          <a:prstGeom prst="roundRect">
            <a:avLst>
              <a:gd fmla="val 78188" name="adj"/>
            </a:avLst>
          </a:prstGeom>
          <a:noFill/>
          <a:ln cap="flat" cmpd="sng" w="127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 " id="484" name="Google Shape;484;g265f3506738_0_44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324391" y="3289300"/>
            <a:ext cx="1016127" cy="1016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485" name="Google Shape;485;g265f3506738_0_44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427665" y="3392587"/>
            <a:ext cx="809677" cy="809327"/>
          </a:xfrm>
          <a:prstGeom prst="rect">
            <a:avLst/>
          </a:prstGeom>
          <a:noFill/>
          <a:ln>
            <a:noFill/>
          </a:ln>
        </p:spPr>
      </p:pic>
      <p:sp>
        <p:nvSpPr>
          <p:cNvPr id="486" name="Google Shape;486;g265f3506738_0_449"/>
          <p:cNvSpPr/>
          <p:nvPr/>
        </p:nvSpPr>
        <p:spPr>
          <a:xfrm>
            <a:off x="4051806" y="3054350"/>
            <a:ext cx="7836900" cy="148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7" name="Google Shape;487;g265f3506738_0_449"/>
          <p:cNvSpPr/>
          <p:nvPr/>
        </p:nvSpPr>
        <p:spPr>
          <a:xfrm>
            <a:off x="4051806" y="3054350"/>
            <a:ext cx="8040000" cy="100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Roboto Slab"/>
              <a:buNone/>
            </a:pPr>
            <a:r>
              <a:rPr b="1" i="0" lang="en-US" sz="4800" u="none" cap="none" strike="noStrik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MYSTERY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8" name="Google Shape;488;g265f3506738_0_449"/>
          <p:cNvSpPr/>
          <p:nvPr/>
        </p:nvSpPr>
        <p:spPr>
          <a:xfrm>
            <a:off x="4051806" y="4057650"/>
            <a:ext cx="7972500" cy="61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Roboto"/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Unveil secrets and track progress.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9" name="Google Shape;489;g265f3506738_0_449"/>
          <p:cNvSpPr/>
          <p:nvPr/>
        </p:nvSpPr>
        <p:spPr>
          <a:xfrm>
            <a:off x="12498362" y="2984500"/>
            <a:ext cx="9869100" cy="16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0" name="Google Shape;490;g265f3506738_0_449"/>
          <p:cNvSpPr/>
          <p:nvPr/>
        </p:nvSpPr>
        <p:spPr>
          <a:xfrm>
            <a:off x="12498362" y="2984500"/>
            <a:ext cx="1625700" cy="1625700"/>
          </a:xfrm>
          <a:prstGeom prst="roundRect">
            <a:avLst>
              <a:gd fmla="val 78188" name="adj"/>
            </a:avLst>
          </a:prstGeom>
          <a:noFill/>
          <a:ln cap="flat" cmpd="sng" w="127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 " id="491" name="Google Shape;491;g265f3506738_0_44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803200" y="3289300"/>
            <a:ext cx="1016127" cy="1016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492" name="Google Shape;492;g265f3506738_0_44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2946093" y="3432175"/>
            <a:ext cx="730341" cy="730250"/>
          </a:xfrm>
          <a:prstGeom prst="rect">
            <a:avLst/>
          </a:prstGeom>
          <a:noFill/>
          <a:ln>
            <a:noFill/>
          </a:ln>
        </p:spPr>
      </p:pic>
      <p:sp>
        <p:nvSpPr>
          <p:cNvPr id="493" name="Google Shape;493;g265f3506738_0_449"/>
          <p:cNvSpPr/>
          <p:nvPr/>
        </p:nvSpPr>
        <p:spPr>
          <a:xfrm>
            <a:off x="14530616" y="3054350"/>
            <a:ext cx="7836900" cy="148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4" name="Google Shape;494;g265f3506738_0_449"/>
          <p:cNvSpPr/>
          <p:nvPr/>
        </p:nvSpPr>
        <p:spPr>
          <a:xfrm>
            <a:off x="14530616" y="3054350"/>
            <a:ext cx="8040000" cy="100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Roboto Slab"/>
              <a:buNone/>
            </a:pPr>
            <a:r>
              <a:rPr b="1" i="0" lang="en-US" sz="4800" u="none" cap="none" strike="noStrik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ENCHANTMENT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5" name="Google Shape;495;g265f3506738_0_449"/>
          <p:cNvSpPr/>
          <p:nvPr/>
        </p:nvSpPr>
        <p:spPr>
          <a:xfrm>
            <a:off x="14530616" y="4057650"/>
            <a:ext cx="7972500" cy="61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Roboto"/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Explore the allure of mythical creatures.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 " id="496" name="Google Shape;496;g265f3506738_0_44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019552" y="6134100"/>
            <a:ext cx="11329816" cy="6642100"/>
          </a:xfrm>
          <a:prstGeom prst="rect">
            <a:avLst/>
          </a:prstGeom>
          <a:noFill/>
          <a:ln>
            <a:noFill/>
          </a:ln>
        </p:spPr>
      </p:pic>
      <p:sp>
        <p:nvSpPr>
          <p:cNvPr id="497" name="Google Shape;497;g265f3506738_0_449"/>
          <p:cNvSpPr/>
          <p:nvPr/>
        </p:nvSpPr>
        <p:spPr>
          <a:xfrm>
            <a:off x="15203800" y="6134100"/>
            <a:ext cx="6642900" cy="664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8" name="Google Shape;498;g265f3506738_0_449"/>
          <p:cNvSpPr/>
          <p:nvPr/>
        </p:nvSpPr>
        <p:spPr>
          <a:xfrm>
            <a:off x="15203800" y="6134100"/>
            <a:ext cx="6642900" cy="664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 " id="499" name="Google Shape;499;g265f3506738_0_449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5203800" y="6134100"/>
            <a:ext cx="6642930" cy="66421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500" name="Google Shape;500;g265f3506738_0_449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5203794" y="6134100"/>
            <a:ext cx="6642935" cy="6642100"/>
          </a:xfrm>
          <a:prstGeom prst="rect">
            <a:avLst/>
          </a:prstGeom>
          <a:noFill/>
          <a:ln>
            <a:noFill/>
          </a:ln>
        </p:spPr>
      </p:pic>
      <p:sp>
        <p:nvSpPr>
          <p:cNvPr id="501" name="Google Shape;501;g265f3506738_0_449"/>
          <p:cNvSpPr/>
          <p:nvPr/>
        </p:nvSpPr>
        <p:spPr>
          <a:xfrm>
            <a:off x="17261457" y="8775700"/>
            <a:ext cx="2527500" cy="134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2" name="Google Shape;502;g265f3506738_0_449"/>
          <p:cNvSpPr/>
          <p:nvPr/>
        </p:nvSpPr>
        <p:spPr>
          <a:xfrm>
            <a:off x="17261457" y="8775700"/>
            <a:ext cx="2866200" cy="16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8000"/>
              <a:buFont typeface="Roboto Slab"/>
              <a:buNone/>
            </a:pPr>
            <a:r>
              <a:rPr b="1" i="0" lang="en-US" sz="8000" u="none" cap="none" strike="noStrike">
                <a:solidFill>
                  <a:srgbClr val="888888"/>
                </a:solidFill>
                <a:latin typeface="Roboto Slab"/>
                <a:ea typeface="Roboto Slab"/>
                <a:cs typeface="Roboto Slab"/>
                <a:sym typeface="Roboto Slab"/>
              </a:rPr>
              <a:t>12.5%</a:t>
            </a:r>
            <a:endParaRPr b="0" i="0" sz="8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 " id="503" name="Google Shape;503;g265f3506738_0_449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8738692" y="-622300"/>
            <a:ext cx="8446556" cy="1244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73737"/>
        </a:solidFill>
      </p:bgPr>
    </p:bg>
    <p:spTree>
      <p:nvGrpSpPr>
        <p:cNvPr id="508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 " id="509" name="Google Shape;509;g265f3506738_0_47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249756" y="-1054100"/>
            <a:ext cx="3569146" cy="7010400"/>
          </a:xfrm>
          <a:prstGeom prst="rect">
            <a:avLst/>
          </a:prstGeom>
          <a:noFill/>
          <a:ln>
            <a:noFill/>
          </a:ln>
        </p:spPr>
      </p:pic>
      <p:sp>
        <p:nvSpPr>
          <p:cNvPr id="510" name="Google Shape;510;g265f3506738_0_478"/>
          <p:cNvSpPr/>
          <p:nvPr/>
        </p:nvSpPr>
        <p:spPr>
          <a:xfrm>
            <a:off x="1765521" y="584200"/>
            <a:ext cx="4542900" cy="16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0"/>
              <a:buFont typeface="Roboto Slab"/>
              <a:buNone/>
            </a:pPr>
            <a:r>
              <a:rPr b="1" i="0" lang="en-US" sz="8000" u="none" cap="none" strike="noStrik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PRICING</a:t>
            </a:r>
            <a:endParaRPr b="0" i="0" sz="8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1" name="Google Shape;511;g265f3506738_0_478"/>
          <p:cNvSpPr/>
          <p:nvPr/>
        </p:nvSpPr>
        <p:spPr>
          <a:xfrm>
            <a:off x="23370921" y="10515600"/>
            <a:ext cx="1016100" cy="320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 " id="512" name="Google Shape;512;g265f3506738_0_47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3523340" y="10820400"/>
            <a:ext cx="711289" cy="2590800"/>
          </a:xfrm>
          <a:prstGeom prst="rect">
            <a:avLst/>
          </a:prstGeom>
          <a:noFill/>
          <a:ln>
            <a:noFill/>
          </a:ln>
        </p:spPr>
      </p:pic>
      <p:sp>
        <p:nvSpPr>
          <p:cNvPr id="513" name="Google Shape;513;g265f3506738_0_478"/>
          <p:cNvSpPr/>
          <p:nvPr/>
        </p:nvSpPr>
        <p:spPr>
          <a:xfrm>
            <a:off x="1765521" y="2768600"/>
            <a:ext cx="20843400" cy="890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4" name="Google Shape;514;g265f3506738_0_478"/>
          <p:cNvSpPr/>
          <p:nvPr/>
        </p:nvSpPr>
        <p:spPr>
          <a:xfrm>
            <a:off x="1765521" y="2768600"/>
            <a:ext cx="6439800" cy="8902800"/>
          </a:xfrm>
          <a:prstGeom prst="roundRect">
            <a:avLst>
              <a:gd fmla="val 3124" name="adj"/>
            </a:avLst>
          </a:prstGeom>
          <a:noFill/>
          <a:ln cap="flat" cmpd="sng" w="127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5" name="Google Shape;515;g265f3506738_0_478"/>
          <p:cNvSpPr/>
          <p:nvPr/>
        </p:nvSpPr>
        <p:spPr>
          <a:xfrm>
            <a:off x="4172471" y="3225800"/>
            <a:ext cx="1625700" cy="1625700"/>
          </a:xfrm>
          <a:prstGeom prst="roundRect">
            <a:avLst>
              <a:gd fmla="val 78188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 " id="516" name="Google Shape;516;g265f3506738_0_47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477310" y="3530600"/>
            <a:ext cx="1016127" cy="1016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517" name="Google Shape;517;g265f3506738_0_47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628141" y="3681413"/>
            <a:ext cx="714464" cy="714375"/>
          </a:xfrm>
          <a:prstGeom prst="rect">
            <a:avLst/>
          </a:prstGeom>
          <a:noFill/>
          <a:ln>
            <a:noFill/>
          </a:ln>
        </p:spPr>
      </p:pic>
      <p:sp>
        <p:nvSpPr>
          <p:cNvPr id="518" name="Google Shape;518;g265f3506738_0_478"/>
          <p:cNvSpPr/>
          <p:nvPr/>
        </p:nvSpPr>
        <p:spPr>
          <a:xfrm>
            <a:off x="3969246" y="5156200"/>
            <a:ext cx="2032200" cy="100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Roboto Slab"/>
              <a:buNone/>
            </a:pPr>
            <a:r>
              <a:rPr b="1" i="0" lang="en-US" sz="4800" u="none" cap="none" strike="noStrik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BASIC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9" name="Google Shape;519;g265f3506738_0_478"/>
          <p:cNvSpPr/>
          <p:nvPr/>
        </p:nvSpPr>
        <p:spPr>
          <a:xfrm>
            <a:off x="2222778" y="6261100"/>
            <a:ext cx="5660700" cy="343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1" marL="68580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Roboto"/>
              <a:buChar char="•"/>
            </a:pPr>
            <a:r>
              <a:rPr b="0" i="0" lang="en-US" sz="32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Access to the entry-level dungeons.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1" marL="685800" marR="0" rtl="0" algn="l">
              <a:spcBef>
                <a:spcPts val="400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Roboto"/>
              <a:buChar char="•"/>
            </a:pPr>
            <a:r>
              <a:rPr b="0" i="0" lang="en-US" sz="32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 limited number of quests and battles.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1" marL="685800" marR="0" rtl="0" algn="l">
              <a:spcBef>
                <a:spcPts val="400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Roboto"/>
              <a:buChar char="•"/>
            </a:pPr>
            <a:r>
              <a:rPr b="0" i="0" lang="en-US" sz="32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Ability to form a small party.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0" name="Google Shape;520;g265f3506738_0_478"/>
          <p:cNvSpPr/>
          <p:nvPr/>
        </p:nvSpPr>
        <p:spPr>
          <a:xfrm>
            <a:off x="3373683" y="9867900"/>
            <a:ext cx="3223500" cy="157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0"/>
              <a:buFont typeface="Roboto Slab"/>
              <a:buNone/>
            </a:pPr>
            <a:r>
              <a:rPr b="1" i="0" lang="en-US" sz="8000" u="none" cap="none" strike="noStrik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$10</a:t>
            </a:r>
            <a:r>
              <a:rPr b="1" i="0" lang="en-US" sz="4800" u="none" cap="none" strike="noStrik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/</a:t>
            </a:r>
            <a:r>
              <a:rPr b="0" i="0" lang="en-US" sz="32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month</a:t>
            </a:r>
            <a:endParaRPr b="0" i="0" sz="8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1" name="Google Shape;521;g265f3506738_0_478"/>
          <p:cNvSpPr/>
          <p:nvPr/>
        </p:nvSpPr>
        <p:spPr>
          <a:xfrm>
            <a:off x="8967321" y="2768600"/>
            <a:ext cx="6439800" cy="8902800"/>
          </a:xfrm>
          <a:prstGeom prst="roundRect">
            <a:avLst>
              <a:gd fmla="val 3124" name="adj"/>
            </a:avLst>
          </a:prstGeom>
          <a:noFill/>
          <a:ln cap="flat" cmpd="sng" w="127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2" name="Google Shape;522;g265f3506738_0_478"/>
          <p:cNvSpPr/>
          <p:nvPr/>
        </p:nvSpPr>
        <p:spPr>
          <a:xfrm>
            <a:off x="11374272" y="3225800"/>
            <a:ext cx="1625700" cy="1625700"/>
          </a:xfrm>
          <a:prstGeom prst="roundRect">
            <a:avLst>
              <a:gd fmla="val 78188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 " id="523" name="Google Shape;523;g265f3506738_0_47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679110" y="3530600"/>
            <a:ext cx="1016127" cy="1016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524" name="Google Shape;524;g265f3506738_0_47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1742618" y="3594100"/>
            <a:ext cx="889111" cy="889000"/>
          </a:xfrm>
          <a:prstGeom prst="rect">
            <a:avLst/>
          </a:prstGeom>
          <a:noFill/>
          <a:ln>
            <a:noFill/>
          </a:ln>
        </p:spPr>
      </p:pic>
      <p:sp>
        <p:nvSpPr>
          <p:cNvPr id="525" name="Google Shape;525;g265f3506738_0_478"/>
          <p:cNvSpPr/>
          <p:nvPr/>
        </p:nvSpPr>
        <p:spPr>
          <a:xfrm>
            <a:off x="11202800" y="5156200"/>
            <a:ext cx="1968600" cy="100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Roboto Slab"/>
              <a:buNone/>
            </a:pPr>
            <a:r>
              <a:rPr b="1" i="0" lang="en-US" sz="4800" u="none" cap="none" strike="noStrik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ELITE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6" name="Google Shape;526;g265f3506738_0_478"/>
          <p:cNvSpPr/>
          <p:nvPr/>
        </p:nvSpPr>
        <p:spPr>
          <a:xfrm>
            <a:off x="9424578" y="6261100"/>
            <a:ext cx="5660700" cy="343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1" marL="68580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Roboto"/>
              <a:buChar char="•"/>
            </a:pPr>
            <a:r>
              <a:rPr b="0" i="0" lang="en-US" sz="32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Access to the intermediate dungeons.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1" marL="685800" marR="0" rtl="0" algn="l">
              <a:spcBef>
                <a:spcPts val="400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Roboto"/>
              <a:buChar char="•"/>
            </a:pPr>
            <a:r>
              <a:rPr b="0" i="0" lang="en-US" sz="32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 greater number of quests and battles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1" marL="685800" marR="0" rtl="0" algn="l">
              <a:spcBef>
                <a:spcPts val="400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Roboto"/>
              <a:buChar char="•"/>
            </a:pPr>
            <a:r>
              <a:rPr b="0" i="0" lang="en-US" sz="32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Ability to form larger parties.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7" name="Google Shape;527;g265f3506738_0_478"/>
          <p:cNvSpPr/>
          <p:nvPr/>
        </p:nvSpPr>
        <p:spPr>
          <a:xfrm>
            <a:off x="10531027" y="9867900"/>
            <a:ext cx="3312300" cy="157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0"/>
              <a:buFont typeface="Roboto Slab"/>
              <a:buNone/>
            </a:pPr>
            <a:r>
              <a:rPr b="1" i="0" lang="en-US" sz="8000" u="none" cap="none" strike="noStrik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$50</a:t>
            </a:r>
            <a:r>
              <a:rPr b="1" i="0" lang="en-US" sz="4800" u="none" cap="none" strike="noStrik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/</a:t>
            </a:r>
            <a:r>
              <a:rPr b="0" i="0" lang="en-US" sz="32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month</a:t>
            </a:r>
            <a:endParaRPr b="0" i="0" sz="8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8" name="Google Shape;528;g265f3506738_0_478"/>
          <p:cNvSpPr/>
          <p:nvPr/>
        </p:nvSpPr>
        <p:spPr>
          <a:xfrm>
            <a:off x="16169121" y="2768600"/>
            <a:ext cx="6439800" cy="8902800"/>
          </a:xfrm>
          <a:prstGeom prst="roundRect">
            <a:avLst>
              <a:gd fmla="val 3124" name="adj"/>
            </a:avLst>
          </a:prstGeom>
          <a:noFill/>
          <a:ln cap="flat" cmpd="sng" w="127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9" name="Google Shape;529;g265f3506738_0_478"/>
          <p:cNvSpPr/>
          <p:nvPr/>
        </p:nvSpPr>
        <p:spPr>
          <a:xfrm>
            <a:off x="18576072" y="3225800"/>
            <a:ext cx="1625700" cy="1625700"/>
          </a:xfrm>
          <a:prstGeom prst="roundRect">
            <a:avLst>
              <a:gd fmla="val 78188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 " id="530" name="Google Shape;530;g265f3506738_0_47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8880910" y="3530600"/>
            <a:ext cx="1016127" cy="1016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531" name="Google Shape;531;g265f3506738_0_478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9007926" y="3689350"/>
            <a:ext cx="762095" cy="698500"/>
          </a:xfrm>
          <a:prstGeom prst="rect">
            <a:avLst/>
          </a:prstGeom>
          <a:noFill/>
          <a:ln>
            <a:noFill/>
          </a:ln>
        </p:spPr>
      </p:pic>
      <p:sp>
        <p:nvSpPr>
          <p:cNvPr id="532" name="Google Shape;532;g265f3506738_0_478"/>
          <p:cNvSpPr/>
          <p:nvPr/>
        </p:nvSpPr>
        <p:spPr>
          <a:xfrm>
            <a:off x="17426578" y="5156200"/>
            <a:ext cx="3924900" cy="100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Roboto Slab"/>
              <a:buNone/>
            </a:pPr>
            <a:r>
              <a:rPr b="1" i="0" lang="en-US" sz="4800" u="none" cap="none" strike="noStrik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LEGENDARY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3" name="Google Shape;533;g265f3506738_0_478"/>
          <p:cNvSpPr/>
          <p:nvPr/>
        </p:nvSpPr>
        <p:spPr>
          <a:xfrm>
            <a:off x="16626378" y="6261100"/>
            <a:ext cx="5660700" cy="343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1" marL="68580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Roboto"/>
              <a:buChar char="•"/>
            </a:pPr>
            <a:r>
              <a:rPr b="0" i="0" lang="en-US" sz="32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Access to the most challenging dungeons.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1" marL="685800" marR="0" rtl="0" algn="l">
              <a:spcBef>
                <a:spcPts val="400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Roboto"/>
              <a:buChar char="•"/>
            </a:pPr>
            <a:r>
              <a:rPr b="0" i="0" lang="en-US" sz="32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Unlimited quests and battles per month.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1" marL="685800" marR="0" rtl="0" algn="l">
              <a:spcBef>
                <a:spcPts val="400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Roboto"/>
              <a:buChar char="•"/>
            </a:pPr>
            <a:r>
              <a:rPr b="0" i="0" lang="en-US" sz="32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The ability to form the largest.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4" name="Google Shape;534;g265f3506738_0_478"/>
          <p:cNvSpPr/>
          <p:nvPr/>
        </p:nvSpPr>
        <p:spPr>
          <a:xfrm>
            <a:off x="17491497" y="9867900"/>
            <a:ext cx="3795000" cy="157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0"/>
              <a:buFont typeface="Roboto Slab"/>
              <a:buNone/>
            </a:pPr>
            <a:r>
              <a:rPr b="1" i="0" lang="en-US" sz="8000" u="none" cap="none" strike="noStrik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$100</a:t>
            </a:r>
            <a:r>
              <a:rPr b="1" i="0" lang="en-US" sz="4800" u="none" cap="none" strike="noStrik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/</a:t>
            </a:r>
            <a:r>
              <a:rPr b="0" i="0" lang="en-US" sz="32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month</a:t>
            </a:r>
            <a:endParaRPr b="0" i="0" sz="8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73737"/>
        </a:solidFill>
      </p:bgPr>
    </p:bg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g265f3506738_0_508"/>
          <p:cNvSpPr/>
          <p:nvPr/>
        </p:nvSpPr>
        <p:spPr>
          <a:xfrm>
            <a:off x="1498787" y="863600"/>
            <a:ext cx="9382200" cy="16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0"/>
              <a:buFont typeface="Roboto Slab"/>
              <a:buNone/>
            </a:pPr>
            <a:r>
              <a:rPr b="1" i="0" lang="en-US" sz="8000" u="none" cap="none" strike="noStrik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BUSINESS MODEL</a:t>
            </a:r>
            <a:endParaRPr b="0" i="0" sz="8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1" name="Google Shape;541;g265f3506738_0_508"/>
          <p:cNvSpPr/>
          <p:nvPr/>
        </p:nvSpPr>
        <p:spPr>
          <a:xfrm>
            <a:off x="23370921" y="10515600"/>
            <a:ext cx="1016100" cy="320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 " id="542" name="Google Shape;542;g265f3506738_0_50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523340" y="10820400"/>
            <a:ext cx="711289" cy="2590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543" name="Google Shape;543;g265f3506738_0_50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16502" y="2705100"/>
            <a:ext cx="7328816" cy="10350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544" name="Google Shape;544;g265f3506738_0_50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498787" y="7912100"/>
            <a:ext cx="13146143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45" name="Google Shape;545;g265f3506738_0_508"/>
          <p:cNvSpPr/>
          <p:nvPr/>
        </p:nvSpPr>
        <p:spPr>
          <a:xfrm>
            <a:off x="1498787" y="2768600"/>
            <a:ext cx="12295200" cy="4597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6" name="Google Shape;546;g265f3506738_0_508"/>
          <p:cNvSpPr/>
          <p:nvPr/>
        </p:nvSpPr>
        <p:spPr>
          <a:xfrm>
            <a:off x="1498787" y="2768600"/>
            <a:ext cx="12295200" cy="214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7" name="Google Shape;547;g265f3506738_0_508"/>
          <p:cNvSpPr/>
          <p:nvPr/>
        </p:nvSpPr>
        <p:spPr>
          <a:xfrm>
            <a:off x="1498787" y="2768600"/>
            <a:ext cx="1651200" cy="214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8" name="Google Shape;548;g265f3506738_0_508"/>
          <p:cNvSpPr/>
          <p:nvPr/>
        </p:nvSpPr>
        <p:spPr>
          <a:xfrm>
            <a:off x="1498787" y="2768600"/>
            <a:ext cx="2193000" cy="2688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800"/>
              <a:buFont typeface="Roboto Slab"/>
              <a:buNone/>
            </a:pPr>
            <a:r>
              <a:rPr b="1" i="0" lang="en-US" sz="12800" u="none" cap="none" strike="noStrik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01</a:t>
            </a:r>
            <a:endParaRPr b="0" i="0" sz="1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9" name="Google Shape;549;g265f3506738_0_508"/>
          <p:cNvSpPr/>
          <p:nvPr/>
        </p:nvSpPr>
        <p:spPr>
          <a:xfrm>
            <a:off x="3454832" y="3149600"/>
            <a:ext cx="10339200" cy="138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0" name="Google Shape;550;g265f3506738_0_508"/>
          <p:cNvSpPr/>
          <p:nvPr/>
        </p:nvSpPr>
        <p:spPr>
          <a:xfrm>
            <a:off x="3454832" y="3149600"/>
            <a:ext cx="10542300" cy="100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Roboto Slab"/>
              <a:buNone/>
            </a:pPr>
            <a:r>
              <a:rPr b="1" i="0" lang="en-US" sz="4800" u="none" cap="none" strike="noStrik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SHADOW HAVEN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1" name="Google Shape;551;g265f3506738_0_508"/>
          <p:cNvSpPr/>
          <p:nvPr/>
        </p:nvSpPr>
        <p:spPr>
          <a:xfrm>
            <a:off x="3454832" y="4051300"/>
            <a:ext cx="10474500" cy="61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Roboto"/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Find refuge and protection in the shadows of this haven.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2" name="Google Shape;552;g265f3506738_0_508"/>
          <p:cNvSpPr/>
          <p:nvPr/>
        </p:nvSpPr>
        <p:spPr>
          <a:xfrm>
            <a:off x="1498787" y="5219700"/>
            <a:ext cx="12295200" cy="214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3" name="Google Shape;553;g265f3506738_0_508"/>
          <p:cNvSpPr/>
          <p:nvPr/>
        </p:nvSpPr>
        <p:spPr>
          <a:xfrm>
            <a:off x="1498787" y="5219700"/>
            <a:ext cx="1841700" cy="214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4" name="Google Shape;554;g265f3506738_0_508"/>
          <p:cNvSpPr/>
          <p:nvPr/>
        </p:nvSpPr>
        <p:spPr>
          <a:xfrm>
            <a:off x="1498787" y="5219700"/>
            <a:ext cx="2383800" cy="2688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800"/>
              <a:buFont typeface="Roboto Slab"/>
              <a:buNone/>
            </a:pPr>
            <a:r>
              <a:rPr b="1" i="0" lang="en-US" sz="12800" u="none" cap="none" strike="noStrik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02</a:t>
            </a:r>
            <a:endParaRPr b="0" i="0" sz="1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5" name="Google Shape;555;g265f3506738_0_508"/>
          <p:cNvSpPr/>
          <p:nvPr/>
        </p:nvSpPr>
        <p:spPr>
          <a:xfrm>
            <a:off x="3645356" y="5600700"/>
            <a:ext cx="10148700" cy="138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6" name="Google Shape;556;g265f3506738_0_508"/>
          <p:cNvSpPr/>
          <p:nvPr/>
        </p:nvSpPr>
        <p:spPr>
          <a:xfrm>
            <a:off x="3645356" y="5600700"/>
            <a:ext cx="10351800" cy="100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Roboto Slab"/>
              <a:buNone/>
            </a:pPr>
            <a:r>
              <a:rPr b="1" i="0" lang="en-US" sz="4800" u="none" cap="none" strike="noStrik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MYSTICAL WONDER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7" name="Google Shape;557;g265f3506738_0_508"/>
          <p:cNvSpPr/>
          <p:nvPr/>
        </p:nvSpPr>
        <p:spPr>
          <a:xfrm>
            <a:off x="3645356" y="6502400"/>
            <a:ext cx="10284000" cy="61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Roboto"/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Uncover the secrets and marvels of a mystical world.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 " id="558" name="Google Shape;558;g265f3506738_0_50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9598550" y="495300"/>
            <a:ext cx="3772371" cy="3937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73737"/>
        </a:solidFill>
      </p:bgPr>
    </p:bg>
    <p:spTree>
      <p:nvGrpSpPr>
        <p:cNvPr id="563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Google Shape;564;g265f3506738_0_531"/>
          <p:cNvSpPr/>
          <p:nvPr/>
        </p:nvSpPr>
        <p:spPr>
          <a:xfrm>
            <a:off x="2032254" y="1270000"/>
            <a:ext cx="5901900" cy="16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0"/>
              <a:buFont typeface="Roboto Slab"/>
              <a:buNone/>
            </a:pPr>
            <a:r>
              <a:rPr b="1" i="0" lang="en-US" sz="8000" u="none" cap="none" strike="noStrik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OUR TEAM</a:t>
            </a:r>
            <a:endParaRPr b="0" i="0" sz="8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5" name="Google Shape;565;g265f3506738_0_531"/>
          <p:cNvSpPr/>
          <p:nvPr/>
        </p:nvSpPr>
        <p:spPr>
          <a:xfrm>
            <a:off x="2298987" y="4102100"/>
            <a:ext cx="5296500" cy="762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6" name="Google Shape;566;g265f3506738_0_531"/>
          <p:cNvSpPr/>
          <p:nvPr/>
        </p:nvSpPr>
        <p:spPr>
          <a:xfrm>
            <a:off x="2298987" y="4102100"/>
            <a:ext cx="4991700" cy="203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 " id="567" name="Google Shape;567;g265f3506738_0_5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98987" y="4102100"/>
            <a:ext cx="2248181" cy="2032000"/>
          </a:xfrm>
          <a:prstGeom prst="rect">
            <a:avLst/>
          </a:prstGeom>
          <a:noFill/>
          <a:ln>
            <a:noFill/>
          </a:ln>
        </p:spPr>
      </p:pic>
      <p:sp>
        <p:nvSpPr>
          <p:cNvPr id="568" name="Google Shape;568;g265f3506738_0_531"/>
          <p:cNvSpPr/>
          <p:nvPr/>
        </p:nvSpPr>
        <p:spPr>
          <a:xfrm>
            <a:off x="4852006" y="4502150"/>
            <a:ext cx="2438700" cy="123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9" name="Google Shape;569;g265f3506738_0_531"/>
          <p:cNvSpPr/>
          <p:nvPr/>
        </p:nvSpPr>
        <p:spPr>
          <a:xfrm>
            <a:off x="4852006" y="4502150"/>
            <a:ext cx="2438700" cy="123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0" name="Google Shape;570;g265f3506738_0_531"/>
          <p:cNvSpPr/>
          <p:nvPr/>
        </p:nvSpPr>
        <p:spPr>
          <a:xfrm>
            <a:off x="4852006" y="4502150"/>
            <a:ext cx="2438700" cy="123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1" name="Google Shape;571;g265f3506738_0_531"/>
          <p:cNvSpPr/>
          <p:nvPr/>
        </p:nvSpPr>
        <p:spPr>
          <a:xfrm>
            <a:off x="4852006" y="4502150"/>
            <a:ext cx="2210100" cy="749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Roboto Slab"/>
              <a:buNone/>
            </a:pPr>
            <a:r>
              <a:rPr b="1" i="0" lang="en-US" sz="3600" u="none" cap="none" strike="noStrik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ELDRUIN</a:t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2" name="Google Shape;572;g265f3506738_0_531"/>
          <p:cNvSpPr/>
          <p:nvPr/>
        </p:nvSpPr>
        <p:spPr>
          <a:xfrm>
            <a:off x="4852006" y="5251450"/>
            <a:ext cx="2713800" cy="61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Roboto"/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The Fire Mage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3" name="Google Shape;573;g265f3506738_0_531"/>
          <p:cNvSpPr/>
          <p:nvPr/>
        </p:nvSpPr>
        <p:spPr>
          <a:xfrm>
            <a:off x="2298987" y="6896100"/>
            <a:ext cx="5118600" cy="203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 " id="574" name="Google Shape;574;g265f3506738_0_53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298987" y="6896100"/>
            <a:ext cx="2375197" cy="2032000"/>
          </a:xfrm>
          <a:prstGeom prst="rect">
            <a:avLst/>
          </a:prstGeom>
          <a:noFill/>
          <a:ln>
            <a:noFill/>
          </a:ln>
        </p:spPr>
      </p:pic>
      <p:sp>
        <p:nvSpPr>
          <p:cNvPr id="575" name="Google Shape;575;g265f3506738_0_531"/>
          <p:cNvSpPr/>
          <p:nvPr/>
        </p:nvSpPr>
        <p:spPr>
          <a:xfrm>
            <a:off x="4979022" y="7296150"/>
            <a:ext cx="2438700" cy="123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6" name="Google Shape;576;g265f3506738_0_531"/>
          <p:cNvSpPr/>
          <p:nvPr/>
        </p:nvSpPr>
        <p:spPr>
          <a:xfrm>
            <a:off x="4979022" y="7296150"/>
            <a:ext cx="2438700" cy="123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7" name="Google Shape;577;g265f3506738_0_531"/>
          <p:cNvSpPr/>
          <p:nvPr/>
        </p:nvSpPr>
        <p:spPr>
          <a:xfrm>
            <a:off x="4979022" y="7296150"/>
            <a:ext cx="2438700" cy="123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8" name="Google Shape;578;g265f3506738_0_531"/>
          <p:cNvSpPr/>
          <p:nvPr/>
        </p:nvSpPr>
        <p:spPr>
          <a:xfrm>
            <a:off x="4979022" y="7296150"/>
            <a:ext cx="2692800" cy="749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Roboto Slab"/>
              <a:buNone/>
            </a:pPr>
            <a:r>
              <a:rPr b="1" i="0" lang="en-US" sz="3600" u="none" cap="none" strike="noStrik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ARCTURUS</a:t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9" name="Google Shape;579;g265f3506738_0_531"/>
          <p:cNvSpPr/>
          <p:nvPr/>
        </p:nvSpPr>
        <p:spPr>
          <a:xfrm>
            <a:off x="4979022" y="8045450"/>
            <a:ext cx="2815500" cy="61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Roboto"/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The Ice Wizard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0" name="Google Shape;580;g265f3506738_0_531"/>
          <p:cNvSpPr/>
          <p:nvPr/>
        </p:nvSpPr>
        <p:spPr>
          <a:xfrm>
            <a:off x="2298987" y="9690100"/>
            <a:ext cx="5296500" cy="203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 " id="581" name="Google Shape;581;g265f3506738_0_53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298987" y="9690100"/>
            <a:ext cx="2553019" cy="2032000"/>
          </a:xfrm>
          <a:prstGeom prst="rect">
            <a:avLst/>
          </a:prstGeom>
          <a:noFill/>
          <a:ln>
            <a:noFill/>
          </a:ln>
        </p:spPr>
      </p:pic>
      <p:sp>
        <p:nvSpPr>
          <p:cNvPr id="582" name="Google Shape;582;g265f3506738_0_531"/>
          <p:cNvSpPr/>
          <p:nvPr/>
        </p:nvSpPr>
        <p:spPr>
          <a:xfrm>
            <a:off x="5156845" y="10090150"/>
            <a:ext cx="2438700" cy="123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3" name="Google Shape;583;g265f3506738_0_531"/>
          <p:cNvSpPr/>
          <p:nvPr/>
        </p:nvSpPr>
        <p:spPr>
          <a:xfrm>
            <a:off x="5156845" y="10090150"/>
            <a:ext cx="2438700" cy="123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4" name="Google Shape;584;g265f3506738_0_531"/>
          <p:cNvSpPr/>
          <p:nvPr/>
        </p:nvSpPr>
        <p:spPr>
          <a:xfrm>
            <a:off x="5156845" y="10090150"/>
            <a:ext cx="2438700" cy="123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5" name="Google Shape;585;g265f3506738_0_531"/>
          <p:cNvSpPr/>
          <p:nvPr/>
        </p:nvSpPr>
        <p:spPr>
          <a:xfrm>
            <a:off x="5156845" y="10090150"/>
            <a:ext cx="2032200" cy="749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Roboto Slab"/>
              <a:buNone/>
            </a:pPr>
            <a:r>
              <a:rPr b="1" i="0" lang="en-US" sz="3600" u="none" cap="none" strike="noStrik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ZEPHYR</a:t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6" name="Google Shape;586;g265f3506738_0_531"/>
          <p:cNvSpPr/>
          <p:nvPr/>
        </p:nvSpPr>
        <p:spPr>
          <a:xfrm>
            <a:off x="5156845" y="10839450"/>
            <a:ext cx="2993400" cy="61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Roboto"/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The Air Warlock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 " id="587" name="Google Shape;587;g265f3506738_0_53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6308838" y="0"/>
            <a:ext cx="6820752" cy="13716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588" name="Google Shape;588;g265f3506738_0_53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9932641" y="1384300"/>
            <a:ext cx="5423578" cy="10960100"/>
          </a:xfrm>
          <a:prstGeom prst="rect">
            <a:avLst/>
          </a:prstGeom>
          <a:noFill/>
          <a:ln>
            <a:noFill/>
          </a:ln>
        </p:spPr>
      </p:pic>
      <p:sp>
        <p:nvSpPr>
          <p:cNvPr id="589" name="Google Shape;589;g265f3506738_0_531"/>
          <p:cNvSpPr/>
          <p:nvPr/>
        </p:nvSpPr>
        <p:spPr>
          <a:xfrm>
            <a:off x="23370921" y="10515600"/>
            <a:ext cx="1016100" cy="320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 " id="590" name="Google Shape;590;g265f3506738_0_531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23523340" y="10820400"/>
            <a:ext cx="711289" cy="2590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591" name="Google Shape;591;g265f3506738_0_531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9346495" y="10109200"/>
            <a:ext cx="3567093" cy="311806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592" name="Google Shape;592;g265f3506738_0_531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8357725" y="10545192"/>
            <a:ext cx="3668545" cy="32196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73737"/>
        </a:solidFill>
      </p:bgPr>
    </p:bg>
    <p:spTree>
      <p:nvGrpSpPr>
        <p:cNvPr id="597" name="Shape 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" name="Google Shape;598;g265f3506738_0_564"/>
          <p:cNvSpPr/>
          <p:nvPr/>
        </p:nvSpPr>
        <p:spPr>
          <a:xfrm>
            <a:off x="889111" y="584200"/>
            <a:ext cx="7045200" cy="16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0"/>
              <a:buFont typeface="Roboto Slab"/>
              <a:buNone/>
            </a:pPr>
            <a:r>
              <a:rPr b="1" i="0" lang="en-US" sz="8000" u="none" cap="none" strike="noStrik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MILESTONES</a:t>
            </a:r>
            <a:endParaRPr b="0" i="0" sz="8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9" name="Google Shape;599;g265f3506738_0_564"/>
          <p:cNvSpPr/>
          <p:nvPr/>
        </p:nvSpPr>
        <p:spPr>
          <a:xfrm>
            <a:off x="23370921" y="10515600"/>
            <a:ext cx="1016100" cy="320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 " id="600" name="Google Shape;600;g265f3506738_0_56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523340" y="10820400"/>
            <a:ext cx="711289" cy="2590800"/>
          </a:xfrm>
          <a:prstGeom prst="rect">
            <a:avLst/>
          </a:prstGeom>
          <a:noFill/>
          <a:ln>
            <a:noFill/>
          </a:ln>
        </p:spPr>
      </p:pic>
      <p:sp>
        <p:nvSpPr>
          <p:cNvPr id="601" name="Google Shape;601;g265f3506738_0_564"/>
          <p:cNvSpPr/>
          <p:nvPr/>
        </p:nvSpPr>
        <p:spPr>
          <a:xfrm>
            <a:off x="1155844" y="2387600"/>
            <a:ext cx="21948300" cy="972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2" name="Google Shape;602;g265f3506738_0_564"/>
          <p:cNvSpPr/>
          <p:nvPr/>
        </p:nvSpPr>
        <p:spPr>
          <a:xfrm>
            <a:off x="1155844" y="2387600"/>
            <a:ext cx="4572600" cy="972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3" name="Google Shape;603;g265f3506738_0_564"/>
          <p:cNvSpPr/>
          <p:nvPr/>
        </p:nvSpPr>
        <p:spPr>
          <a:xfrm>
            <a:off x="1155844" y="2387600"/>
            <a:ext cx="4572600" cy="2933700"/>
          </a:xfrm>
          <a:prstGeom prst="rect">
            <a:avLst/>
          </a:prstGeom>
          <a:noFill/>
          <a:ln cap="flat" cmpd="sng" w="254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4" name="Google Shape;604;g265f3506738_0_564"/>
          <p:cNvSpPr/>
          <p:nvPr/>
        </p:nvSpPr>
        <p:spPr>
          <a:xfrm>
            <a:off x="1562295" y="2692400"/>
            <a:ext cx="3759600" cy="232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5" name="Google Shape;605;g265f3506738_0_564"/>
          <p:cNvSpPr/>
          <p:nvPr/>
        </p:nvSpPr>
        <p:spPr>
          <a:xfrm>
            <a:off x="1562295" y="2692400"/>
            <a:ext cx="3963000" cy="93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Gloock"/>
              <a:buNone/>
            </a:pPr>
            <a:r>
              <a:rPr b="0" i="0" lang="en-US" sz="4800" u="none" cap="none" strike="noStrike">
                <a:solidFill>
                  <a:srgbClr val="FFFFFF"/>
                </a:solidFill>
                <a:latin typeface="Gloock"/>
                <a:ea typeface="Gloock"/>
                <a:cs typeface="Gloock"/>
                <a:sym typeface="Gloock"/>
              </a:rPr>
              <a:t>April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6" name="Google Shape;606;g265f3506738_0_564"/>
          <p:cNvSpPr/>
          <p:nvPr/>
        </p:nvSpPr>
        <p:spPr>
          <a:xfrm>
            <a:off x="1562295" y="3530600"/>
            <a:ext cx="3895200" cy="162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Montserrat"/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Eclipse, quest for artifact, volcano disaster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7" name="Google Shape;607;g265f3506738_0_564"/>
          <p:cNvSpPr/>
          <p:nvPr/>
        </p:nvSpPr>
        <p:spPr>
          <a:xfrm>
            <a:off x="1155844" y="6007100"/>
            <a:ext cx="4572600" cy="610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8" name="Google Shape;608;g265f3506738_0_564"/>
          <p:cNvSpPr/>
          <p:nvPr/>
        </p:nvSpPr>
        <p:spPr>
          <a:xfrm>
            <a:off x="1155844" y="6007100"/>
            <a:ext cx="4572600" cy="176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9" name="Google Shape;609;g265f3506738_0_564"/>
          <p:cNvSpPr/>
          <p:nvPr/>
        </p:nvSpPr>
        <p:spPr>
          <a:xfrm>
            <a:off x="1155844" y="6007100"/>
            <a:ext cx="4572600" cy="176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0" name="Google Shape;610;g265f3506738_0_564"/>
          <p:cNvSpPr/>
          <p:nvPr/>
        </p:nvSpPr>
        <p:spPr>
          <a:xfrm>
            <a:off x="1155844" y="6007100"/>
            <a:ext cx="4725000" cy="749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Roboto Slab"/>
              <a:buNone/>
            </a:pPr>
            <a:r>
              <a:rPr b="1" i="0" lang="en-US" sz="3600" u="none" cap="none" strike="noStrik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ECLIPSE</a:t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1" name="Google Shape;611;g265f3506738_0_564"/>
          <p:cNvSpPr/>
          <p:nvPr/>
        </p:nvSpPr>
        <p:spPr>
          <a:xfrm>
            <a:off x="1155844" y="6807200"/>
            <a:ext cx="4708200" cy="1100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Roboto"/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Rare event causes unpredictable magic.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2" name="Google Shape;612;g265f3506738_0_564"/>
          <p:cNvSpPr/>
          <p:nvPr/>
        </p:nvSpPr>
        <p:spPr>
          <a:xfrm>
            <a:off x="1155844" y="8178800"/>
            <a:ext cx="4572600" cy="176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3" name="Google Shape;613;g265f3506738_0_564"/>
          <p:cNvSpPr/>
          <p:nvPr/>
        </p:nvSpPr>
        <p:spPr>
          <a:xfrm>
            <a:off x="1155844" y="8178800"/>
            <a:ext cx="4572600" cy="176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4" name="Google Shape;614;g265f3506738_0_564"/>
          <p:cNvSpPr/>
          <p:nvPr/>
        </p:nvSpPr>
        <p:spPr>
          <a:xfrm>
            <a:off x="1155844" y="8178800"/>
            <a:ext cx="4725000" cy="749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Roboto Slab"/>
              <a:buNone/>
            </a:pPr>
            <a:r>
              <a:rPr b="1" i="0" lang="en-US" sz="3600" u="none" cap="none" strike="noStrik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QUEST</a:t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5" name="Google Shape;615;g265f3506738_0_564"/>
          <p:cNvSpPr/>
          <p:nvPr/>
        </p:nvSpPr>
        <p:spPr>
          <a:xfrm>
            <a:off x="1155844" y="8978900"/>
            <a:ext cx="4708200" cy="1100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Roboto"/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Adventurers seek immortal artifact.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6" name="Google Shape;616;g265f3506738_0_564"/>
          <p:cNvSpPr/>
          <p:nvPr/>
        </p:nvSpPr>
        <p:spPr>
          <a:xfrm>
            <a:off x="1155844" y="10350500"/>
            <a:ext cx="4572600" cy="176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7" name="Google Shape;617;g265f3506738_0_564"/>
          <p:cNvSpPr/>
          <p:nvPr/>
        </p:nvSpPr>
        <p:spPr>
          <a:xfrm>
            <a:off x="1155844" y="10350500"/>
            <a:ext cx="4572600" cy="176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8" name="Google Shape;618;g265f3506738_0_564"/>
          <p:cNvSpPr/>
          <p:nvPr/>
        </p:nvSpPr>
        <p:spPr>
          <a:xfrm>
            <a:off x="1155844" y="10350500"/>
            <a:ext cx="4725000" cy="749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Roboto Slab"/>
              <a:buNone/>
            </a:pPr>
            <a:r>
              <a:rPr b="1" i="0" lang="en-US" sz="3600" u="none" cap="none" strike="noStrik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DISASTER</a:t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9" name="Google Shape;619;g265f3506738_0_564"/>
          <p:cNvSpPr/>
          <p:nvPr/>
        </p:nvSpPr>
        <p:spPr>
          <a:xfrm>
            <a:off x="1155844" y="11150600"/>
            <a:ext cx="4708200" cy="1100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Roboto"/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Volcano destroys city, refugees flee.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 " id="620" name="Google Shape;620;g265f3506738_0_56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99987" y="2387600"/>
            <a:ext cx="38105" cy="9652000"/>
          </a:xfrm>
          <a:prstGeom prst="rect">
            <a:avLst/>
          </a:prstGeom>
          <a:noFill/>
          <a:ln>
            <a:noFill/>
          </a:ln>
        </p:spPr>
      </p:pic>
      <p:sp>
        <p:nvSpPr>
          <p:cNvPr id="621" name="Google Shape;621;g265f3506738_0_564"/>
          <p:cNvSpPr/>
          <p:nvPr/>
        </p:nvSpPr>
        <p:spPr>
          <a:xfrm>
            <a:off x="6947768" y="2387600"/>
            <a:ext cx="4572600" cy="924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2" name="Google Shape;622;g265f3506738_0_564"/>
          <p:cNvSpPr/>
          <p:nvPr/>
        </p:nvSpPr>
        <p:spPr>
          <a:xfrm>
            <a:off x="6947768" y="2387600"/>
            <a:ext cx="4572600" cy="2933700"/>
          </a:xfrm>
          <a:prstGeom prst="rect">
            <a:avLst/>
          </a:prstGeom>
          <a:noFill/>
          <a:ln cap="flat" cmpd="sng" w="254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3" name="Google Shape;623;g265f3506738_0_564"/>
          <p:cNvSpPr/>
          <p:nvPr/>
        </p:nvSpPr>
        <p:spPr>
          <a:xfrm>
            <a:off x="7354219" y="2692400"/>
            <a:ext cx="3759600" cy="232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4" name="Google Shape;624;g265f3506738_0_564"/>
          <p:cNvSpPr/>
          <p:nvPr/>
        </p:nvSpPr>
        <p:spPr>
          <a:xfrm>
            <a:off x="7354219" y="2692400"/>
            <a:ext cx="3963000" cy="93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Gloock"/>
              <a:buNone/>
            </a:pPr>
            <a:r>
              <a:rPr b="0" i="0" lang="en-US" sz="4800" u="none" cap="none" strike="noStrike">
                <a:solidFill>
                  <a:srgbClr val="FFFFFF"/>
                </a:solidFill>
                <a:latin typeface="Gloock"/>
                <a:ea typeface="Gloock"/>
                <a:cs typeface="Gloock"/>
                <a:sym typeface="Gloock"/>
              </a:rPr>
              <a:t>May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5" name="Google Shape;625;g265f3506738_0_564"/>
          <p:cNvSpPr/>
          <p:nvPr/>
        </p:nvSpPr>
        <p:spPr>
          <a:xfrm>
            <a:off x="7354219" y="3530600"/>
            <a:ext cx="3895200" cy="162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Montserrat"/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Shimmering City, conquest, Unicorn Crystal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6" name="Google Shape;626;g265f3506738_0_564"/>
          <p:cNvSpPr/>
          <p:nvPr/>
        </p:nvSpPr>
        <p:spPr>
          <a:xfrm>
            <a:off x="6947768" y="6007100"/>
            <a:ext cx="4572600" cy="562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7" name="Google Shape;627;g265f3506738_0_564"/>
          <p:cNvSpPr/>
          <p:nvPr/>
        </p:nvSpPr>
        <p:spPr>
          <a:xfrm>
            <a:off x="6947768" y="6007100"/>
            <a:ext cx="4572600" cy="128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8" name="Google Shape;628;g265f3506738_0_564"/>
          <p:cNvSpPr/>
          <p:nvPr/>
        </p:nvSpPr>
        <p:spPr>
          <a:xfrm>
            <a:off x="6947768" y="6007100"/>
            <a:ext cx="4572600" cy="128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9" name="Google Shape;629;g265f3506738_0_564"/>
          <p:cNvSpPr/>
          <p:nvPr/>
        </p:nvSpPr>
        <p:spPr>
          <a:xfrm>
            <a:off x="6947768" y="6007100"/>
            <a:ext cx="4725000" cy="749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Roboto Slab"/>
              <a:buNone/>
            </a:pPr>
            <a:r>
              <a:rPr b="1" i="0" lang="en-US" sz="3600" u="none" cap="none" strike="noStrik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OBTAIN</a:t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0" name="Google Shape;630;g265f3506738_0_564"/>
          <p:cNvSpPr/>
          <p:nvPr/>
        </p:nvSpPr>
        <p:spPr>
          <a:xfrm>
            <a:off x="6947768" y="6807200"/>
            <a:ext cx="4708200" cy="61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Roboto"/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Humans acquire Crystal 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1" name="Google Shape;631;g265f3506738_0_564"/>
          <p:cNvSpPr/>
          <p:nvPr/>
        </p:nvSpPr>
        <p:spPr>
          <a:xfrm>
            <a:off x="6947768" y="7696200"/>
            <a:ext cx="4572600" cy="176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2" name="Google Shape;632;g265f3506738_0_564"/>
          <p:cNvSpPr/>
          <p:nvPr/>
        </p:nvSpPr>
        <p:spPr>
          <a:xfrm>
            <a:off x="6947768" y="7696200"/>
            <a:ext cx="4572600" cy="176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3" name="Google Shape;633;g265f3506738_0_564"/>
          <p:cNvSpPr/>
          <p:nvPr/>
        </p:nvSpPr>
        <p:spPr>
          <a:xfrm>
            <a:off x="6947768" y="7696200"/>
            <a:ext cx="4725000" cy="749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Roboto Slab"/>
              <a:buNone/>
            </a:pPr>
            <a:r>
              <a:rPr b="1" i="0" lang="en-US" sz="3600" u="none" cap="none" strike="noStrik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FOUNDATION</a:t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4" name="Google Shape;634;g265f3506738_0_564"/>
          <p:cNvSpPr/>
          <p:nvPr/>
        </p:nvSpPr>
        <p:spPr>
          <a:xfrm>
            <a:off x="6947768" y="8496300"/>
            <a:ext cx="4708200" cy="1100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Roboto"/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Shimmering City established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5" name="Google Shape;635;g265f3506738_0_564"/>
          <p:cNvSpPr/>
          <p:nvPr/>
        </p:nvSpPr>
        <p:spPr>
          <a:xfrm>
            <a:off x="6947768" y="9867900"/>
            <a:ext cx="4572600" cy="176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6" name="Google Shape;636;g265f3506738_0_564"/>
          <p:cNvSpPr/>
          <p:nvPr/>
        </p:nvSpPr>
        <p:spPr>
          <a:xfrm>
            <a:off x="6947768" y="9867900"/>
            <a:ext cx="4572600" cy="176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7" name="Google Shape;637;g265f3506738_0_564"/>
          <p:cNvSpPr/>
          <p:nvPr/>
        </p:nvSpPr>
        <p:spPr>
          <a:xfrm>
            <a:off x="6947768" y="9867900"/>
            <a:ext cx="4725000" cy="749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Roboto Slab"/>
              <a:buNone/>
            </a:pPr>
            <a:r>
              <a:rPr b="1" i="0" lang="en-US" sz="3600" u="none" cap="none" strike="noStrik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RISE</a:t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8" name="Google Shape;638;g265f3506738_0_564"/>
          <p:cNvSpPr/>
          <p:nvPr/>
        </p:nvSpPr>
        <p:spPr>
          <a:xfrm>
            <a:off x="6947768" y="10668000"/>
            <a:ext cx="4708200" cy="1100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Roboto"/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City expands, conquers neighbors.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 " id="639" name="Google Shape;639;g265f3506738_0_56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091911" y="2387600"/>
            <a:ext cx="38105" cy="9652000"/>
          </a:xfrm>
          <a:prstGeom prst="rect">
            <a:avLst/>
          </a:prstGeom>
          <a:noFill/>
          <a:ln>
            <a:noFill/>
          </a:ln>
        </p:spPr>
      </p:pic>
      <p:sp>
        <p:nvSpPr>
          <p:cNvPr id="640" name="Google Shape;640;g265f3506738_0_564"/>
          <p:cNvSpPr/>
          <p:nvPr/>
        </p:nvSpPr>
        <p:spPr>
          <a:xfrm>
            <a:off x="12739692" y="2387600"/>
            <a:ext cx="4572600" cy="972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1" name="Google Shape;641;g265f3506738_0_564"/>
          <p:cNvSpPr/>
          <p:nvPr/>
        </p:nvSpPr>
        <p:spPr>
          <a:xfrm>
            <a:off x="12739692" y="2387600"/>
            <a:ext cx="4572600" cy="2933700"/>
          </a:xfrm>
          <a:prstGeom prst="rect">
            <a:avLst/>
          </a:prstGeom>
          <a:noFill/>
          <a:ln cap="flat" cmpd="sng" w="254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2" name="Google Shape;642;g265f3506738_0_564"/>
          <p:cNvSpPr/>
          <p:nvPr/>
        </p:nvSpPr>
        <p:spPr>
          <a:xfrm>
            <a:off x="13146143" y="2692400"/>
            <a:ext cx="3759600" cy="232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3" name="Google Shape;643;g265f3506738_0_564"/>
          <p:cNvSpPr/>
          <p:nvPr/>
        </p:nvSpPr>
        <p:spPr>
          <a:xfrm>
            <a:off x="13146143" y="2692400"/>
            <a:ext cx="3963000" cy="93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Gloock"/>
              <a:buNone/>
            </a:pPr>
            <a:r>
              <a:rPr b="0" i="0" lang="en-US" sz="4800" u="none" cap="none" strike="noStrike">
                <a:solidFill>
                  <a:srgbClr val="FFFFFF"/>
                </a:solidFill>
                <a:latin typeface="Gloock"/>
                <a:ea typeface="Gloock"/>
                <a:cs typeface="Gloock"/>
                <a:sym typeface="Gloock"/>
              </a:rPr>
              <a:t>June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4" name="Google Shape;644;g265f3506738_0_564"/>
          <p:cNvSpPr/>
          <p:nvPr/>
        </p:nvSpPr>
        <p:spPr>
          <a:xfrm>
            <a:off x="13146143" y="3530600"/>
            <a:ext cx="3895200" cy="162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Montserrat"/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War, curse from artifact, magic discovery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5" name="Google Shape;645;g265f3506738_0_564"/>
          <p:cNvSpPr/>
          <p:nvPr/>
        </p:nvSpPr>
        <p:spPr>
          <a:xfrm>
            <a:off x="12739692" y="6007100"/>
            <a:ext cx="4572600" cy="610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6" name="Google Shape;646;g265f3506738_0_564"/>
          <p:cNvSpPr/>
          <p:nvPr/>
        </p:nvSpPr>
        <p:spPr>
          <a:xfrm>
            <a:off x="12739692" y="6007100"/>
            <a:ext cx="4572600" cy="176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7" name="Google Shape;647;g265f3506738_0_564"/>
          <p:cNvSpPr/>
          <p:nvPr/>
        </p:nvSpPr>
        <p:spPr>
          <a:xfrm>
            <a:off x="12739692" y="6007100"/>
            <a:ext cx="4572600" cy="176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8" name="Google Shape;648;g265f3506738_0_564"/>
          <p:cNvSpPr/>
          <p:nvPr/>
        </p:nvSpPr>
        <p:spPr>
          <a:xfrm>
            <a:off x="12739692" y="6007100"/>
            <a:ext cx="4725000" cy="749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Roboto Slab"/>
              <a:buNone/>
            </a:pPr>
            <a:r>
              <a:rPr b="1" i="0" lang="en-US" sz="3600" u="none" cap="none" strike="noStrik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WAR</a:t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9" name="Google Shape;649;g265f3506738_0_564"/>
          <p:cNvSpPr/>
          <p:nvPr/>
        </p:nvSpPr>
        <p:spPr>
          <a:xfrm>
            <a:off x="12739692" y="6807200"/>
            <a:ext cx="4708200" cy="1100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Roboto"/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Kingdoms clash in conflict.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0" name="Google Shape;650;g265f3506738_0_564"/>
          <p:cNvSpPr/>
          <p:nvPr/>
        </p:nvSpPr>
        <p:spPr>
          <a:xfrm>
            <a:off x="12739692" y="8178800"/>
            <a:ext cx="4572600" cy="176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1" name="Google Shape;651;g265f3506738_0_564"/>
          <p:cNvSpPr/>
          <p:nvPr/>
        </p:nvSpPr>
        <p:spPr>
          <a:xfrm>
            <a:off x="12739692" y="8178800"/>
            <a:ext cx="4572600" cy="176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2" name="Google Shape;652;g265f3506738_0_564"/>
          <p:cNvSpPr/>
          <p:nvPr/>
        </p:nvSpPr>
        <p:spPr>
          <a:xfrm>
            <a:off x="12739692" y="8178800"/>
            <a:ext cx="4725000" cy="749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Roboto Slab"/>
              <a:buNone/>
            </a:pPr>
            <a:r>
              <a:rPr b="1" i="0" lang="en-US" sz="3600" u="none" cap="none" strike="noStrik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TRANSFORMATION</a:t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3" name="Google Shape;653;g265f3506738_0_564"/>
          <p:cNvSpPr/>
          <p:nvPr/>
        </p:nvSpPr>
        <p:spPr>
          <a:xfrm>
            <a:off x="12739692" y="8978900"/>
            <a:ext cx="4708200" cy="1100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Roboto"/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Peasant discovers magical powers.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4" name="Google Shape;654;g265f3506738_0_564"/>
          <p:cNvSpPr/>
          <p:nvPr/>
        </p:nvSpPr>
        <p:spPr>
          <a:xfrm>
            <a:off x="12739692" y="10350500"/>
            <a:ext cx="4572600" cy="176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5" name="Google Shape;655;g265f3506738_0_564"/>
          <p:cNvSpPr/>
          <p:nvPr/>
        </p:nvSpPr>
        <p:spPr>
          <a:xfrm>
            <a:off x="12739692" y="10350500"/>
            <a:ext cx="4572600" cy="176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6" name="Google Shape;656;g265f3506738_0_564"/>
          <p:cNvSpPr/>
          <p:nvPr/>
        </p:nvSpPr>
        <p:spPr>
          <a:xfrm>
            <a:off x="12739692" y="10350500"/>
            <a:ext cx="4725000" cy="749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Roboto Slab"/>
              <a:buNone/>
            </a:pPr>
            <a:r>
              <a:rPr b="1" i="0" lang="en-US" sz="3600" u="none" cap="none" strike="noStrik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INTRIGUE</a:t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7" name="Google Shape;657;g265f3506738_0_564"/>
          <p:cNvSpPr/>
          <p:nvPr/>
        </p:nvSpPr>
        <p:spPr>
          <a:xfrm>
            <a:off x="12739692" y="11150600"/>
            <a:ext cx="4708200" cy="1100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Roboto"/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Plot to assassinate leader uncovered.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 " id="658" name="Google Shape;658;g265f3506738_0_56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7883835" y="2387600"/>
            <a:ext cx="38105" cy="9652000"/>
          </a:xfrm>
          <a:prstGeom prst="rect">
            <a:avLst/>
          </a:prstGeom>
          <a:noFill/>
          <a:ln>
            <a:noFill/>
          </a:ln>
        </p:spPr>
      </p:pic>
      <p:sp>
        <p:nvSpPr>
          <p:cNvPr id="659" name="Google Shape;659;g265f3506738_0_564"/>
          <p:cNvSpPr/>
          <p:nvPr/>
        </p:nvSpPr>
        <p:spPr>
          <a:xfrm>
            <a:off x="18531616" y="2387600"/>
            <a:ext cx="4572600" cy="972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0" name="Google Shape;660;g265f3506738_0_564"/>
          <p:cNvSpPr/>
          <p:nvPr/>
        </p:nvSpPr>
        <p:spPr>
          <a:xfrm>
            <a:off x="18531616" y="2387600"/>
            <a:ext cx="4572600" cy="2933700"/>
          </a:xfrm>
          <a:prstGeom prst="rect">
            <a:avLst/>
          </a:prstGeom>
          <a:noFill/>
          <a:ln cap="flat" cmpd="sng" w="254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1" name="Google Shape;661;g265f3506738_0_564"/>
          <p:cNvSpPr/>
          <p:nvPr/>
        </p:nvSpPr>
        <p:spPr>
          <a:xfrm>
            <a:off x="18938067" y="2692400"/>
            <a:ext cx="3759600" cy="232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2" name="Google Shape;662;g265f3506738_0_564"/>
          <p:cNvSpPr/>
          <p:nvPr/>
        </p:nvSpPr>
        <p:spPr>
          <a:xfrm>
            <a:off x="18938067" y="2692400"/>
            <a:ext cx="3963000" cy="93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Gloock"/>
              <a:buNone/>
            </a:pPr>
            <a:r>
              <a:rPr b="0" i="0" lang="en-US" sz="4800" u="none" cap="none" strike="noStrike">
                <a:solidFill>
                  <a:srgbClr val="FFFFFF"/>
                </a:solidFill>
                <a:latin typeface="Gloock"/>
                <a:ea typeface="Gloock"/>
                <a:cs typeface="Gloock"/>
                <a:sym typeface="Gloock"/>
              </a:rPr>
              <a:t>July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3" name="Google Shape;663;g265f3506738_0_564"/>
          <p:cNvSpPr/>
          <p:nvPr/>
        </p:nvSpPr>
        <p:spPr>
          <a:xfrm>
            <a:off x="18938067" y="3530600"/>
            <a:ext cx="3895200" cy="162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Montserrat"/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Kingdom invaded, betrayal, hero's festival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4" name="Google Shape;664;g265f3506738_0_564"/>
          <p:cNvSpPr/>
          <p:nvPr/>
        </p:nvSpPr>
        <p:spPr>
          <a:xfrm>
            <a:off x="18531616" y="6007100"/>
            <a:ext cx="4572600" cy="610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5" name="Google Shape;665;g265f3506738_0_564"/>
          <p:cNvSpPr/>
          <p:nvPr/>
        </p:nvSpPr>
        <p:spPr>
          <a:xfrm>
            <a:off x="18531616" y="6007100"/>
            <a:ext cx="4572600" cy="176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6" name="Google Shape;666;g265f3506738_0_564"/>
          <p:cNvSpPr/>
          <p:nvPr/>
        </p:nvSpPr>
        <p:spPr>
          <a:xfrm>
            <a:off x="18531616" y="6007100"/>
            <a:ext cx="4572600" cy="176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7" name="Google Shape;667;g265f3506738_0_564"/>
          <p:cNvSpPr/>
          <p:nvPr/>
        </p:nvSpPr>
        <p:spPr>
          <a:xfrm>
            <a:off x="18531616" y="6007100"/>
            <a:ext cx="4725000" cy="749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Roboto Slab"/>
              <a:buNone/>
            </a:pPr>
            <a:r>
              <a:rPr b="1" i="0" lang="en-US" sz="3600" u="none" cap="none" strike="noStrik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INVASION</a:t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8" name="Google Shape;668;g265f3506738_0_564"/>
          <p:cNvSpPr/>
          <p:nvPr/>
        </p:nvSpPr>
        <p:spPr>
          <a:xfrm>
            <a:off x="18531616" y="6807200"/>
            <a:ext cx="4708200" cy="1100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Roboto"/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Kingdom attacked by monsters.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9" name="Google Shape;669;g265f3506738_0_564"/>
          <p:cNvSpPr/>
          <p:nvPr/>
        </p:nvSpPr>
        <p:spPr>
          <a:xfrm>
            <a:off x="18531616" y="8178800"/>
            <a:ext cx="4572600" cy="176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0" name="Google Shape;670;g265f3506738_0_564"/>
          <p:cNvSpPr/>
          <p:nvPr/>
        </p:nvSpPr>
        <p:spPr>
          <a:xfrm>
            <a:off x="18531616" y="8178800"/>
            <a:ext cx="4572600" cy="176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1" name="Google Shape;671;g265f3506738_0_564"/>
          <p:cNvSpPr/>
          <p:nvPr/>
        </p:nvSpPr>
        <p:spPr>
          <a:xfrm>
            <a:off x="18531616" y="8178800"/>
            <a:ext cx="4725000" cy="749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Roboto Slab"/>
              <a:buNone/>
            </a:pPr>
            <a:r>
              <a:rPr b="1" i="0" lang="en-US" sz="3600" u="none" cap="none" strike="noStrik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BETRAYAL</a:t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2" name="Google Shape;672;g265f3506738_0_564"/>
          <p:cNvSpPr/>
          <p:nvPr/>
        </p:nvSpPr>
        <p:spPr>
          <a:xfrm>
            <a:off x="18531616" y="8978900"/>
            <a:ext cx="4708200" cy="1100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Roboto"/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Queen's advisor revealed as spy.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3" name="Google Shape;673;g265f3506738_0_564"/>
          <p:cNvSpPr/>
          <p:nvPr/>
        </p:nvSpPr>
        <p:spPr>
          <a:xfrm>
            <a:off x="18531616" y="10350500"/>
            <a:ext cx="4572600" cy="176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4" name="Google Shape;674;g265f3506738_0_564"/>
          <p:cNvSpPr/>
          <p:nvPr/>
        </p:nvSpPr>
        <p:spPr>
          <a:xfrm>
            <a:off x="18531616" y="10350500"/>
            <a:ext cx="4572600" cy="176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5" name="Google Shape;675;g265f3506738_0_564"/>
          <p:cNvSpPr/>
          <p:nvPr/>
        </p:nvSpPr>
        <p:spPr>
          <a:xfrm>
            <a:off x="18531616" y="10350500"/>
            <a:ext cx="4725000" cy="749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Roboto Slab"/>
              <a:buNone/>
            </a:pPr>
            <a:r>
              <a:rPr b="1" i="0" lang="en-US" sz="3600" u="none" cap="none" strike="noStrik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FESTIVAL</a:t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6" name="Google Shape;676;g265f3506738_0_564"/>
          <p:cNvSpPr/>
          <p:nvPr/>
        </p:nvSpPr>
        <p:spPr>
          <a:xfrm>
            <a:off x="18531616" y="11150600"/>
            <a:ext cx="4708200" cy="1100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Roboto"/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Grand celebration in hero's honor.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 " id="677" name="Google Shape;677;g265f3506738_0_56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8830308" y="-1085676"/>
            <a:ext cx="5886646" cy="24507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73737"/>
        </a:solidFill>
      </p:bgPr>
    </p:bg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g265f3506738_0_11"/>
          <p:cNvSpPr/>
          <p:nvPr/>
        </p:nvSpPr>
        <p:spPr>
          <a:xfrm>
            <a:off x="6833454" y="1016000"/>
            <a:ext cx="11058900" cy="16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0"/>
              <a:buFont typeface="Roboto Slab"/>
              <a:buNone/>
            </a:pPr>
            <a:r>
              <a:rPr b="1" i="0" lang="en-US" sz="8000" u="none" cap="none" strike="noStrik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TABLE OF CONTENTS</a:t>
            </a:r>
            <a:endParaRPr b="0" i="0" sz="8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29;g265f3506738_0_11"/>
          <p:cNvSpPr/>
          <p:nvPr/>
        </p:nvSpPr>
        <p:spPr>
          <a:xfrm>
            <a:off x="4178822" y="3556000"/>
            <a:ext cx="16029300" cy="756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" name="Google Shape;30;g265f3506738_0_11"/>
          <p:cNvSpPr/>
          <p:nvPr/>
        </p:nvSpPr>
        <p:spPr>
          <a:xfrm>
            <a:off x="3943843" y="3816350"/>
            <a:ext cx="7760700" cy="16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 " id="31" name="Google Shape;31;g265f3506738_0_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943843" y="3816350"/>
            <a:ext cx="1625803" cy="1625600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32;g265f3506738_0_11"/>
          <p:cNvSpPr/>
          <p:nvPr/>
        </p:nvSpPr>
        <p:spPr>
          <a:xfrm>
            <a:off x="3943843" y="3816350"/>
            <a:ext cx="1625700" cy="1625700"/>
          </a:xfrm>
          <a:prstGeom prst="roundRect">
            <a:avLst>
              <a:gd fmla="val 781313" name="adj"/>
            </a:avLst>
          </a:prstGeom>
          <a:noFill/>
          <a:ln cap="flat" cmpd="sng" w="127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" name="Google Shape;33;g265f3506738_0_11"/>
          <p:cNvSpPr/>
          <p:nvPr/>
        </p:nvSpPr>
        <p:spPr>
          <a:xfrm>
            <a:off x="4343943" y="4127500"/>
            <a:ext cx="825600" cy="100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Roboto Slab"/>
              <a:buNone/>
            </a:pPr>
            <a:r>
              <a:rPr b="1" i="0" lang="en-US" sz="4800" u="none" cap="none" strike="noStrik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01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34;g265f3506738_0_11"/>
          <p:cNvSpPr/>
          <p:nvPr/>
        </p:nvSpPr>
        <p:spPr>
          <a:xfrm>
            <a:off x="5772872" y="3937000"/>
            <a:ext cx="5931600" cy="138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" name="Google Shape;35;g265f3506738_0_11"/>
          <p:cNvSpPr/>
          <p:nvPr/>
        </p:nvSpPr>
        <p:spPr>
          <a:xfrm>
            <a:off x="5772872" y="3937000"/>
            <a:ext cx="6135000" cy="100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Roboto Slab"/>
              <a:buNone/>
            </a:pPr>
            <a:r>
              <a:rPr b="1" i="0" lang="en-US" sz="4800" u="none" cap="none" strike="noStrik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INTRODUCTION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Google Shape;36;g265f3506738_0_11"/>
          <p:cNvSpPr/>
          <p:nvPr/>
        </p:nvSpPr>
        <p:spPr>
          <a:xfrm>
            <a:off x="5772872" y="4838700"/>
            <a:ext cx="6067200" cy="61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Roboto"/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The Extraordinary Realm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37;g265f3506738_0_11"/>
          <p:cNvSpPr/>
          <p:nvPr/>
        </p:nvSpPr>
        <p:spPr>
          <a:xfrm>
            <a:off x="12682535" y="6534150"/>
            <a:ext cx="7760700" cy="16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 " id="38" name="Google Shape;38;g265f3506738_0_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682535" y="6534150"/>
            <a:ext cx="1625803" cy="1625600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Google Shape;39;g265f3506738_0_11"/>
          <p:cNvSpPr/>
          <p:nvPr/>
        </p:nvSpPr>
        <p:spPr>
          <a:xfrm>
            <a:off x="12682535" y="6534150"/>
            <a:ext cx="1625700" cy="1625700"/>
          </a:xfrm>
          <a:prstGeom prst="roundRect">
            <a:avLst>
              <a:gd fmla="val 781313" name="adj"/>
            </a:avLst>
          </a:prstGeom>
          <a:noFill/>
          <a:ln cap="flat" cmpd="sng" w="127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" name="Google Shape;40;g265f3506738_0_11"/>
          <p:cNvSpPr/>
          <p:nvPr/>
        </p:nvSpPr>
        <p:spPr>
          <a:xfrm>
            <a:off x="13044530" y="6845300"/>
            <a:ext cx="901800" cy="100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Roboto Slab"/>
              <a:buNone/>
            </a:pPr>
            <a:r>
              <a:rPr b="1" i="0" lang="en-US" sz="4800" u="none" cap="none" strike="noStrik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04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41;g265f3506738_0_11"/>
          <p:cNvSpPr/>
          <p:nvPr/>
        </p:nvSpPr>
        <p:spPr>
          <a:xfrm>
            <a:off x="14511564" y="6654800"/>
            <a:ext cx="5931600" cy="138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" name="Google Shape;42;g265f3506738_0_11"/>
          <p:cNvSpPr/>
          <p:nvPr/>
        </p:nvSpPr>
        <p:spPr>
          <a:xfrm>
            <a:off x="14511564" y="6654800"/>
            <a:ext cx="6135000" cy="100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Roboto Slab"/>
              <a:buNone/>
            </a:pPr>
            <a:r>
              <a:rPr b="1" i="0" lang="en-US" sz="4800" u="none" cap="none" strike="noStrik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PRODUCT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" name="Google Shape;43;g265f3506738_0_11"/>
          <p:cNvSpPr/>
          <p:nvPr/>
        </p:nvSpPr>
        <p:spPr>
          <a:xfrm>
            <a:off x="14511564" y="7556500"/>
            <a:ext cx="6067200" cy="61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Roboto"/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Spellcasting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" name="Google Shape;44;g265f3506738_0_11"/>
          <p:cNvSpPr/>
          <p:nvPr/>
        </p:nvSpPr>
        <p:spPr>
          <a:xfrm>
            <a:off x="12682535" y="3816350"/>
            <a:ext cx="7760700" cy="16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 " id="45" name="Google Shape;45;g265f3506738_0_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682535" y="3816350"/>
            <a:ext cx="1625803" cy="1625600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g265f3506738_0_11"/>
          <p:cNvSpPr/>
          <p:nvPr/>
        </p:nvSpPr>
        <p:spPr>
          <a:xfrm>
            <a:off x="12682535" y="3816350"/>
            <a:ext cx="1625700" cy="1625700"/>
          </a:xfrm>
          <a:prstGeom prst="roundRect">
            <a:avLst>
              <a:gd fmla="val 781313" name="adj"/>
            </a:avLst>
          </a:prstGeom>
          <a:noFill/>
          <a:ln cap="flat" cmpd="sng" w="127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" name="Google Shape;47;g265f3506738_0_11"/>
          <p:cNvSpPr/>
          <p:nvPr/>
        </p:nvSpPr>
        <p:spPr>
          <a:xfrm>
            <a:off x="13044530" y="4127500"/>
            <a:ext cx="901800" cy="100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Roboto Slab"/>
              <a:buNone/>
            </a:pPr>
            <a:r>
              <a:rPr b="1" i="0" lang="en-US" sz="4800" u="none" cap="none" strike="noStrik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02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" name="Google Shape;48;g265f3506738_0_11"/>
          <p:cNvSpPr/>
          <p:nvPr/>
        </p:nvSpPr>
        <p:spPr>
          <a:xfrm>
            <a:off x="14511564" y="3937000"/>
            <a:ext cx="5931600" cy="138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" name="Google Shape;49;g265f3506738_0_11"/>
          <p:cNvSpPr/>
          <p:nvPr/>
        </p:nvSpPr>
        <p:spPr>
          <a:xfrm>
            <a:off x="14511564" y="3937000"/>
            <a:ext cx="6135000" cy="100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Roboto Slab"/>
              <a:buNone/>
            </a:pPr>
            <a:r>
              <a:rPr b="1" i="0" lang="en-US" sz="4800" u="none" cap="none" strike="noStrik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PROBLEM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Google Shape;50;g265f3506738_0_11"/>
          <p:cNvSpPr/>
          <p:nvPr/>
        </p:nvSpPr>
        <p:spPr>
          <a:xfrm>
            <a:off x="14511564" y="4838700"/>
            <a:ext cx="6067200" cy="61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Roboto"/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Unicorn Sightings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" name="Google Shape;51;g265f3506738_0_11"/>
          <p:cNvSpPr/>
          <p:nvPr/>
        </p:nvSpPr>
        <p:spPr>
          <a:xfrm>
            <a:off x="3943843" y="9239250"/>
            <a:ext cx="7760700" cy="16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 " id="52" name="Google Shape;52;g265f3506738_0_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943843" y="9239250"/>
            <a:ext cx="1625803" cy="1625600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g265f3506738_0_11"/>
          <p:cNvSpPr/>
          <p:nvPr/>
        </p:nvSpPr>
        <p:spPr>
          <a:xfrm>
            <a:off x="3943843" y="9239250"/>
            <a:ext cx="1625700" cy="1625700"/>
          </a:xfrm>
          <a:prstGeom prst="roundRect">
            <a:avLst>
              <a:gd fmla="val 781313" name="adj"/>
            </a:avLst>
          </a:prstGeom>
          <a:noFill/>
          <a:ln cap="flat" cmpd="sng" w="127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" name="Google Shape;54;g265f3506738_0_11"/>
          <p:cNvSpPr/>
          <p:nvPr/>
        </p:nvSpPr>
        <p:spPr>
          <a:xfrm>
            <a:off x="4312189" y="9550400"/>
            <a:ext cx="889200" cy="100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Roboto Slab"/>
              <a:buNone/>
            </a:pPr>
            <a:r>
              <a:rPr b="1" i="0" lang="en-US" sz="4800" u="none" cap="none" strike="noStrik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05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" name="Google Shape;55;g265f3506738_0_11"/>
          <p:cNvSpPr/>
          <p:nvPr/>
        </p:nvSpPr>
        <p:spPr>
          <a:xfrm>
            <a:off x="5772872" y="9359900"/>
            <a:ext cx="5931600" cy="138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" name="Google Shape;56;g265f3506738_0_11"/>
          <p:cNvSpPr/>
          <p:nvPr/>
        </p:nvSpPr>
        <p:spPr>
          <a:xfrm>
            <a:off x="5772872" y="9359900"/>
            <a:ext cx="6135000" cy="100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Roboto Slab"/>
              <a:buNone/>
            </a:pPr>
            <a:r>
              <a:rPr b="1" i="0" lang="en-US" sz="4800" u="none" cap="none" strike="noStrik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MARKET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Google Shape;57;g265f3506738_0_11"/>
          <p:cNvSpPr/>
          <p:nvPr/>
        </p:nvSpPr>
        <p:spPr>
          <a:xfrm>
            <a:off x="5772872" y="10261600"/>
            <a:ext cx="6067200" cy="61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Roboto"/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Happily Ever After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" name="Google Shape;58;g265f3506738_0_11"/>
          <p:cNvSpPr/>
          <p:nvPr/>
        </p:nvSpPr>
        <p:spPr>
          <a:xfrm>
            <a:off x="3943843" y="6534150"/>
            <a:ext cx="7760700" cy="16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 " id="59" name="Google Shape;59;g265f3506738_0_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943843" y="6534150"/>
            <a:ext cx="1625803" cy="1625600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g265f3506738_0_11"/>
          <p:cNvSpPr/>
          <p:nvPr/>
        </p:nvSpPr>
        <p:spPr>
          <a:xfrm>
            <a:off x="3943843" y="6534150"/>
            <a:ext cx="1625700" cy="1625700"/>
          </a:xfrm>
          <a:prstGeom prst="roundRect">
            <a:avLst>
              <a:gd fmla="val 781313" name="adj"/>
            </a:avLst>
          </a:prstGeom>
          <a:noFill/>
          <a:ln cap="flat" cmpd="sng" w="127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" name="Google Shape;61;g265f3506738_0_11"/>
          <p:cNvSpPr/>
          <p:nvPr/>
        </p:nvSpPr>
        <p:spPr>
          <a:xfrm>
            <a:off x="4312189" y="6845300"/>
            <a:ext cx="889200" cy="100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Roboto Slab"/>
              <a:buNone/>
            </a:pPr>
            <a:r>
              <a:rPr b="1" i="0" lang="en-US" sz="4800" u="none" cap="none" strike="noStrik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03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" name="Google Shape;62;g265f3506738_0_11"/>
          <p:cNvSpPr/>
          <p:nvPr/>
        </p:nvSpPr>
        <p:spPr>
          <a:xfrm>
            <a:off x="5772872" y="6654800"/>
            <a:ext cx="5931600" cy="138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" name="Google Shape;63;g265f3506738_0_11"/>
          <p:cNvSpPr/>
          <p:nvPr/>
        </p:nvSpPr>
        <p:spPr>
          <a:xfrm>
            <a:off x="5772872" y="6654800"/>
            <a:ext cx="6135000" cy="100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Roboto Slab"/>
              <a:buNone/>
            </a:pPr>
            <a:r>
              <a:rPr b="1" i="0" lang="en-US" sz="4800" u="none" cap="none" strike="noStrik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SOLUTION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" name="Google Shape;64;g265f3506738_0_11"/>
          <p:cNvSpPr/>
          <p:nvPr/>
        </p:nvSpPr>
        <p:spPr>
          <a:xfrm>
            <a:off x="5772872" y="7556500"/>
            <a:ext cx="6067200" cy="61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Roboto"/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Wishes Granted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" name="Google Shape;65;g265f3506738_0_11"/>
          <p:cNvSpPr/>
          <p:nvPr/>
        </p:nvSpPr>
        <p:spPr>
          <a:xfrm>
            <a:off x="12682535" y="9239250"/>
            <a:ext cx="7760700" cy="16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 " id="66" name="Google Shape;66;g265f3506738_0_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682535" y="9239250"/>
            <a:ext cx="1625803" cy="1625600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g265f3506738_0_11"/>
          <p:cNvSpPr/>
          <p:nvPr/>
        </p:nvSpPr>
        <p:spPr>
          <a:xfrm>
            <a:off x="12682535" y="9239250"/>
            <a:ext cx="1625700" cy="1625700"/>
          </a:xfrm>
          <a:prstGeom prst="roundRect">
            <a:avLst>
              <a:gd fmla="val 781313" name="adj"/>
            </a:avLst>
          </a:prstGeom>
          <a:noFill/>
          <a:ln cap="flat" cmpd="sng" w="127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" name="Google Shape;68;g265f3506738_0_11"/>
          <p:cNvSpPr/>
          <p:nvPr/>
        </p:nvSpPr>
        <p:spPr>
          <a:xfrm>
            <a:off x="13044530" y="9550400"/>
            <a:ext cx="901800" cy="100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Roboto Slab"/>
              <a:buNone/>
            </a:pPr>
            <a:r>
              <a:rPr b="1" i="0" lang="en-US" sz="4800" u="none" cap="none" strike="noStrik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06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" name="Google Shape;69;g265f3506738_0_11"/>
          <p:cNvSpPr/>
          <p:nvPr/>
        </p:nvSpPr>
        <p:spPr>
          <a:xfrm>
            <a:off x="14511564" y="9359900"/>
            <a:ext cx="5931600" cy="138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" name="Google Shape;70;g265f3506738_0_11"/>
          <p:cNvSpPr/>
          <p:nvPr/>
        </p:nvSpPr>
        <p:spPr>
          <a:xfrm>
            <a:off x="14511564" y="9359900"/>
            <a:ext cx="6135000" cy="100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Roboto Slab"/>
              <a:buNone/>
            </a:pPr>
            <a:r>
              <a:rPr b="1" i="0" lang="en-US" sz="4800" u="none" cap="none" strike="noStrik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COMPETITION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Google Shape;71;g265f3506738_0_11"/>
          <p:cNvSpPr/>
          <p:nvPr/>
        </p:nvSpPr>
        <p:spPr>
          <a:xfrm>
            <a:off x="14511564" y="10261600"/>
            <a:ext cx="6067200" cy="61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Roboto"/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Embrace the Fantasy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 " id="72" name="Google Shape;72;g265f3506738_0_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1237054" y="6540500"/>
            <a:ext cx="3569146" cy="7010400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g265f3506738_0_11"/>
          <p:cNvSpPr/>
          <p:nvPr/>
        </p:nvSpPr>
        <p:spPr>
          <a:xfrm>
            <a:off x="0" y="10515600"/>
            <a:ext cx="1016100" cy="320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 " id="74" name="Google Shape;74;g265f3506738_0_1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2419" y="10820400"/>
            <a:ext cx="711289" cy="2590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75" name="Google Shape;75;g265f3506738_0_1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-2210076" y="1689100"/>
            <a:ext cx="8446556" cy="1244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73737"/>
        </a:solidFill>
      </p:bgPr>
    </p:bg>
    <p:spTree>
      <p:nvGrpSpPr>
        <p:cNvPr id="682" name="Shape 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Google Shape;683;g265f3506738_0_648"/>
          <p:cNvSpPr/>
          <p:nvPr/>
        </p:nvSpPr>
        <p:spPr>
          <a:xfrm>
            <a:off x="8814902" y="495300"/>
            <a:ext cx="7095900" cy="16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0"/>
              <a:buFont typeface="Roboto Slab"/>
              <a:buNone/>
            </a:pPr>
            <a:r>
              <a:rPr b="1" i="0" lang="en-US" sz="8000" u="none" cap="none" strike="noStrik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ACQUISITION</a:t>
            </a:r>
            <a:endParaRPr b="0" i="0" sz="8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4" name="Google Shape;684;g265f3506738_0_648"/>
          <p:cNvSpPr/>
          <p:nvPr/>
        </p:nvSpPr>
        <p:spPr>
          <a:xfrm>
            <a:off x="23370921" y="10515600"/>
            <a:ext cx="1016100" cy="320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 " id="685" name="Google Shape;685;g265f3506738_0_64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523340" y="10820400"/>
            <a:ext cx="711289" cy="2590800"/>
          </a:xfrm>
          <a:prstGeom prst="rect">
            <a:avLst/>
          </a:prstGeom>
          <a:noFill/>
          <a:ln>
            <a:noFill/>
          </a:ln>
        </p:spPr>
      </p:pic>
      <p:sp>
        <p:nvSpPr>
          <p:cNvPr id="686" name="Google Shape;686;g265f3506738_0_648"/>
          <p:cNvSpPr/>
          <p:nvPr/>
        </p:nvSpPr>
        <p:spPr>
          <a:xfrm>
            <a:off x="1473384" y="3086100"/>
            <a:ext cx="6135000" cy="379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7" name="Google Shape;687;g265f3506738_0_648"/>
          <p:cNvSpPr/>
          <p:nvPr/>
        </p:nvSpPr>
        <p:spPr>
          <a:xfrm>
            <a:off x="3727916" y="3086100"/>
            <a:ext cx="1625700" cy="1625700"/>
          </a:xfrm>
          <a:prstGeom prst="roundRect">
            <a:avLst>
              <a:gd fmla="val 78188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 " id="688" name="Google Shape;688;g265f3506738_0_64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727916" y="3086100"/>
            <a:ext cx="1625803" cy="1625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689" name="Google Shape;689;g265f3506738_0_64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893154" y="3251361"/>
            <a:ext cx="1295481" cy="1294929"/>
          </a:xfrm>
          <a:prstGeom prst="rect">
            <a:avLst/>
          </a:prstGeom>
          <a:noFill/>
          <a:ln>
            <a:noFill/>
          </a:ln>
        </p:spPr>
      </p:pic>
      <p:sp>
        <p:nvSpPr>
          <p:cNvPr id="690" name="Google Shape;690;g265f3506738_0_648"/>
          <p:cNvSpPr/>
          <p:nvPr/>
        </p:nvSpPr>
        <p:spPr>
          <a:xfrm>
            <a:off x="1473384" y="5016500"/>
            <a:ext cx="6135000" cy="186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1" name="Google Shape;691;g265f3506738_0_648"/>
          <p:cNvSpPr/>
          <p:nvPr/>
        </p:nvSpPr>
        <p:spPr>
          <a:xfrm>
            <a:off x="1371771" y="5016500"/>
            <a:ext cx="6338100" cy="100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Roboto Slab"/>
              <a:buNone/>
            </a:pPr>
            <a:r>
              <a:rPr b="1" i="0" lang="en-US" sz="4800" u="none" cap="none" strike="noStrik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 FOREST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2" name="Google Shape;692;g265f3506738_0_648"/>
          <p:cNvSpPr/>
          <p:nvPr/>
        </p:nvSpPr>
        <p:spPr>
          <a:xfrm>
            <a:off x="1405642" y="5918200"/>
            <a:ext cx="6270300" cy="1100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Roboto"/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 magical woodland filled with mystical creatures.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3" name="Google Shape;693;g265f3506738_0_648"/>
          <p:cNvSpPr/>
          <p:nvPr/>
        </p:nvSpPr>
        <p:spPr>
          <a:xfrm>
            <a:off x="9132441" y="3086100"/>
            <a:ext cx="6135000" cy="379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4" name="Google Shape;694;g265f3506738_0_648"/>
          <p:cNvSpPr/>
          <p:nvPr/>
        </p:nvSpPr>
        <p:spPr>
          <a:xfrm>
            <a:off x="11386973" y="3086100"/>
            <a:ext cx="1625700" cy="1625700"/>
          </a:xfrm>
          <a:prstGeom prst="roundRect">
            <a:avLst>
              <a:gd fmla="val 78188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 " id="695" name="Google Shape;695;g265f3506738_0_64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386973" y="3086100"/>
            <a:ext cx="1625803" cy="1625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696" name="Google Shape;696;g265f3506738_0_64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1488586" y="3441700"/>
            <a:ext cx="1422578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697" name="Google Shape;697;g265f3506738_0_648"/>
          <p:cNvSpPr/>
          <p:nvPr/>
        </p:nvSpPr>
        <p:spPr>
          <a:xfrm>
            <a:off x="9132441" y="5016500"/>
            <a:ext cx="6135000" cy="186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8" name="Google Shape;698;g265f3506738_0_648"/>
          <p:cNvSpPr/>
          <p:nvPr/>
        </p:nvSpPr>
        <p:spPr>
          <a:xfrm>
            <a:off x="9030829" y="5016500"/>
            <a:ext cx="6338100" cy="100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Roboto Slab"/>
              <a:buNone/>
            </a:pPr>
            <a:r>
              <a:rPr b="1" i="0" lang="en-US" sz="4800" u="none" cap="none" strike="noStrik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DIVINE BLESSINGS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9" name="Google Shape;699;g265f3506738_0_648"/>
          <p:cNvSpPr/>
          <p:nvPr/>
        </p:nvSpPr>
        <p:spPr>
          <a:xfrm>
            <a:off x="9064700" y="5918200"/>
            <a:ext cx="6270300" cy="1100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Roboto"/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 ritual that imbues a person with divine powers.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0" name="Google Shape;700;g265f3506738_0_648"/>
          <p:cNvSpPr/>
          <p:nvPr/>
        </p:nvSpPr>
        <p:spPr>
          <a:xfrm>
            <a:off x="16791499" y="3086100"/>
            <a:ext cx="6135000" cy="379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1" name="Google Shape;701;g265f3506738_0_648"/>
          <p:cNvSpPr/>
          <p:nvPr/>
        </p:nvSpPr>
        <p:spPr>
          <a:xfrm>
            <a:off x="19046030" y="3086100"/>
            <a:ext cx="1625700" cy="1625700"/>
          </a:xfrm>
          <a:prstGeom prst="roundRect">
            <a:avLst>
              <a:gd fmla="val 78188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 " id="702" name="Google Shape;702;g265f3506738_0_64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9046030" y="3086100"/>
            <a:ext cx="1625803" cy="1625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703" name="Google Shape;703;g265f3506738_0_64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9319115" y="3244850"/>
            <a:ext cx="1079635" cy="1308261"/>
          </a:xfrm>
          <a:prstGeom prst="rect">
            <a:avLst/>
          </a:prstGeom>
          <a:noFill/>
          <a:ln>
            <a:noFill/>
          </a:ln>
        </p:spPr>
      </p:pic>
      <p:sp>
        <p:nvSpPr>
          <p:cNvPr id="704" name="Google Shape;704;g265f3506738_0_648"/>
          <p:cNvSpPr/>
          <p:nvPr/>
        </p:nvSpPr>
        <p:spPr>
          <a:xfrm>
            <a:off x="16791499" y="5016500"/>
            <a:ext cx="6135000" cy="186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5" name="Google Shape;705;g265f3506738_0_648"/>
          <p:cNvSpPr/>
          <p:nvPr/>
        </p:nvSpPr>
        <p:spPr>
          <a:xfrm>
            <a:off x="16689886" y="5016500"/>
            <a:ext cx="6338100" cy="100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Roboto Slab"/>
              <a:buNone/>
            </a:pPr>
            <a:r>
              <a:rPr b="1" i="0" lang="en-US" sz="4800" u="none" cap="none" strike="noStrik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SORCERER'S TOME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6" name="Google Shape;706;g265f3506738_0_648"/>
          <p:cNvSpPr/>
          <p:nvPr/>
        </p:nvSpPr>
        <p:spPr>
          <a:xfrm>
            <a:off x="16723757" y="5918200"/>
            <a:ext cx="6270300" cy="1100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Roboto"/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 mysterious book that holds the secrets of the universe.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7" name="Google Shape;707;g265f3506738_0_648"/>
          <p:cNvSpPr/>
          <p:nvPr/>
        </p:nvSpPr>
        <p:spPr>
          <a:xfrm>
            <a:off x="1473384" y="8331200"/>
            <a:ext cx="6135000" cy="331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8" name="Google Shape;708;g265f3506738_0_648"/>
          <p:cNvSpPr/>
          <p:nvPr/>
        </p:nvSpPr>
        <p:spPr>
          <a:xfrm>
            <a:off x="3727916" y="8331200"/>
            <a:ext cx="1625700" cy="1625700"/>
          </a:xfrm>
          <a:prstGeom prst="roundRect">
            <a:avLst>
              <a:gd fmla="val 78188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 " id="709" name="Google Shape;709;g265f3506738_0_64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727916" y="8331200"/>
            <a:ext cx="1625803" cy="1625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710" name="Google Shape;710;g265f3506738_0_648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3969246" y="8572500"/>
            <a:ext cx="1143143" cy="1143000"/>
          </a:xfrm>
          <a:prstGeom prst="rect">
            <a:avLst/>
          </a:prstGeom>
          <a:noFill/>
          <a:ln>
            <a:noFill/>
          </a:ln>
        </p:spPr>
      </p:pic>
      <p:sp>
        <p:nvSpPr>
          <p:cNvPr id="711" name="Google Shape;711;g265f3506738_0_648"/>
          <p:cNvSpPr/>
          <p:nvPr/>
        </p:nvSpPr>
        <p:spPr>
          <a:xfrm>
            <a:off x="1473384" y="10261600"/>
            <a:ext cx="6135000" cy="138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2" name="Google Shape;712;g265f3506738_0_648"/>
          <p:cNvSpPr/>
          <p:nvPr/>
        </p:nvSpPr>
        <p:spPr>
          <a:xfrm>
            <a:off x="1371771" y="10261600"/>
            <a:ext cx="6338100" cy="100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Roboto Slab"/>
              <a:buNone/>
            </a:pPr>
            <a:r>
              <a:rPr b="1" i="0" lang="en-US" sz="4800" u="none" cap="none" strike="noStrik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 WEAPONS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3" name="Google Shape;713;g265f3506738_0_648"/>
          <p:cNvSpPr/>
          <p:nvPr/>
        </p:nvSpPr>
        <p:spPr>
          <a:xfrm>
            <a:off x="1405642" y="11163300"/>
            <a:ext cx="6270300" cy="61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Roboto"/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 range of enchanted weapons.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4" name="Google Shape;714;g265f3506738_0_648"/>
          <p:cNvSpPr/>
          <p:nvPr/>
        </p:nvSpPr>
        <p:spPr>
          <a:xfrm>
            <a:off x="9132441" y="8331200"/>
            <a:ext cx="6135000" cy="379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5" name="Google Shape;715;g265f3506738_0_648"/>
          <p:cNvSpPr/>
          <p:nvPr/>
        </p:nvSpPr>
        <p:spPr>
          <a:xfrm>
            <a:off x="11386973" y="8331200"/>
            <a:ext cx="1625700" cy="1625700"/>
          </a:xfrm>
          <a:prstGeom prst="roundRect">
            <a:avLst>
              <a:gd fmla="val 78188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 " id="716" name="Google Shape;716;g265f3506738_0_64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1386973" y="8331200"/>
            <a:ext cx="1625803" cy="1625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717" name="Google Shape;717;g265f3506738_0_648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1856932" y="8432800"/>
            <a:ext cx="685886" cy="3429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718" name="Google Shape;718;g265f3506738_0_648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11507638" y="8751888"/>
            <a:ext cx="1384473" cy="1103313"/>
          </a:xfrm>
          <a:prstGeom prst="rect">
            <a:avLst/>
          </a:prstGeom>
          <a:noFill/>
          <a:ln>
            <a:noFill/>
          </a:ln>
        </p:spPr>
      </p:pic>
      <p:sp>
        <p:nvSpPr>
          <p:cNvPr id="719" name="Google Shape;719;g265f3506738_0_648"/>
          <p:cNvSpPr/>
          <p:nvPr/>
        </p:nvSpPr>
        <p:spPr>
          <a:xfrm>
            <a:off x="9132441" y="10261600"/>
            <a:ext cx="6135000" cy="186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0" name="Google Shape;720;g265f3506738_0_648"/>
          <p:cNvSpPr/>
          <p:nvPr/>
        </p:nvSpPr>
        <p:spPr>
          <a:xfrm>
            <a:off x="9030829" y="10261600"/>
            <a:ext cx="6338100" cy="100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Roboto Slab"/>
              <a:buNone/>
            </a:pPr>
            <a:r>
              <a:rPr b="1" i="0" lang="en-US" sz="4800" u="none" cap="none" strike="noStrik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ARCANE STUDIES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1" name="Google Shape;721;g265f3506738_0_648"/>
          <p:cNvSpPr/>
          <p:nvPr/>
        </p:nvSpPr>
        <p:spPr>
          <a:xfrm>
            <a:off x="9064700" y="11163300"/>
            <a:ext cx="6270300" cy="1100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Roboto"/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 course of study that teaches the secrets of magic.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2" name="Google Shape;722;g265f3506738_0_648"/>
          <p:cNvSpPr/>
          <p:nvPr/>
        </p:nvSpPr>
        <p:spPr>
          <a:xfrm>
            <a:off x="16791499" y="8331200"/>
            <a:ext cx="6135000" cy="379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3" name="Google Shape;723;g265f3506738_0_648"/>
          <p:cNvSpPr/>
          <p:nvPr/>
        </p:nvSpPr>
        <p:spPr>
          <a:xfrm>
            <a:off x="19046030" y="8331200"/>
            <a:ext cx="1625700" cy="1625700"/>
          </a:xfrm>
          <a:prstGeom prst="roundRect">
            <a:avLst>
              <a:gd fmla="val 78188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 " id="724" name="Google Shape;724;g265f3506738_0_64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9046030" y="8331200"/>
            <a:ext cx="1625803" cy="1625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725" name="Google Shape;725;g265f3506738_0_648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19223853" y="8458312"/>
            <a:ext cx="1270159" cy="1320688"/>
          </a:xfrm>
          <a:prstGeom prst="rect">
            <a:avLst/>
          </a:prstGeom>
          <a:noFill/>
          <a:ln>
            <a:noFill/>
          </a:ln>
        </p:spPr>
      </p:pic>
      <p:sp>
        <p:nvSpPr>
          <p:cNvPr id="726" name="Google Shape;726;g265f3506738_0_648"/>
          <p:cNvSpPr/>
          <p:nvPr/>
        </p:nvSpPr>
        <p:spPr>
          <a:xfrm>
            <a:off x="16791499" y="10261600"/>
            <a:ext cx="6135000" cy="186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7" name="Google Shape;727;g265f3506738_0_648"/>
          <p:cNvSpPr/>
          <p:nvPr/>
        </p:nvSpPr>
        <p:spPr>
          <a:xfrm>
            <a:off x="16689886" y="10261600"/>
            <a:ext cx="6338100" cy="100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Roboto Slab"/>
              <a:buNone/>
            </a:pPr>
            <a:r>
              <a:rPr b="1" i="0" lang="en-US" sz="4800" u="none" cap="none" strike="noStrik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ELDRITCH WARD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8" name="Google Shape;728;g265f3506738_0_648"/>
          <p:cNvSpPr/>
          <p:nvPr/>
        </p:nvSpPr>
        <p:spPr>
          <a:xfrm>
            <a:off x="16723757" y="11163300"/>
            <a:ext cx="6270300" cy="1100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Roboto"/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 powerful incantation that creates an arcane shield .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 " id="729" name="Google Shape;729;g265f3506738_0_648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8332241" y="6743700"/>
            <a:ext cx="38105" cy="57023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730" name="Google Shape;730;g265f3506738_0_648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15991299" y="3086100"/>
            <a:ext cx="38105" cy="57023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731" name="Google Shape;731;g265f3506738_0_648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127016" y="-228600"/>
            <a:ext cx="346459" cy="34642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732" name="Google Shape;732;g265f3506738_0_648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814982" y="-228600"/>
            <a:ext cx="346459" cy="34642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733" name="Google Shape;733;g265f3506738_0_648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1498006" y="-228600"/>
            <a:ext cx="346459" cy="34642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734" name="Google Shape;734;g265f3506738_0_648"/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>
            <a:off x="2185982" y="-228600"/>
            <a:ext cx="346459" cy="34642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735" name="Google Shape;735;g265f3506738_0_648"/>
          <p:cNvPicPr preferRelativeResize="0"/>
          <p:nvPr/>
        </p:nvPicPr>
        <p:blipFill rotWithShape="1">
          <a:blip r:embed="rId17">
            <a:alphaModFix/>
          </a:blip>
          <a:srcRect b="0" l="0" r="0" t="0"/>
          <a:stretch/>
        </p:blipFill>
        <p:spPr>
          <a:xfrm>
            <a:off x="2873945" y="-228600"/>
            <a:ext cx="346459" cy="34642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736" name="Google Shape;736;g265f3506738_0_648"/>
          <p:cNvPicPr preferRelativeResize="0"/>
          <p:nvPr/>
        </p:nvPicPr>
        <p:blipFill rotWithShape="1">
          <a:blip r:embed="rId18">
            <a:alphaModFix/>
          </a:blip>
          <a:srcRect b="0" l="0" r="0" t="0"/>
          <a:stretch/>
        </p:blipFill>
        <p:spPr>
          <a:xfrm>
            <a:off x="3556972" y="-228600"/>
            <a:ext cx="346459" cy="34642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737" name="Google Shape;737;g265f3506738_0_648"/>
          <p:cNvPicPr preferRelativeResize="0"/>
          <p:nvPr/>
        </p:nvPicPr>
        <p:blipFill rotWithShape="1">
          <a:blip r:embed="rId19">
            <a:alphaModFix/>
          </a:blip>
          <a:srcRect b="0" l="0" r="0" t="0"/>
          <a:stretch/>
        </p:blipFill>
        <p:spPr>
          <a:xfrm>
            <a:off x="4244935" y="-228600"/>
            <a:ext cx="346459" cy="34642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738" name="Google Shape;738;g265f3506738_0_648"/>
          <p:cNvPicPr preferRelativeResize="0"/>
          <p:nvPr/>
        </p:nvPicPr>
        <p:blipFill rotWithShape="1">
          <a:blip r:embed="rId20">
            <a:alphaModFix/>
          </a:blip>
          <a:srcRect b="0" l="0" r="0" t="0"/>
          <a:stretch/>
        </p:blipFill>
        <p:spPr>
          <a:xfrm>
            <a:off x="4932911" y="-228600"/>
            <a:ext cx="346459" cy="34642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739" name="Google Shape;739;g265f3506738_0_648"/>
          <p:cNvPicPr preferRelativeResize="0"/>
          <p:nvPr/>
        </p:nvPicPr>
        <p:blipFill rotWithShape="1">
          <a:blip r:embed="rId21">
            <a:alphaModFix/>
          </a:blip>
          <a:srcRect b="0" l="0" r="0" t="0"/>
          <a:stretch/>
        </p:blipFill>
        <p:spPr>
          <a:xfrm>
            <a:off x="5615925" y="-228600"/>
            <a:ext cx="346459" cy="34642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740" name="Google Shape;740;g265f3506738_0_648"/>
          <p:cNvPicPr preferRelativeResize="0"/>
          <p:nvPr/>
        </p:nvPicPr>
        <p:blipFill rotWithShape="1">
          <a:blip r:embed="rId22">
            <a:alphaModFix/>
          </a:blip>
          <a:srcRect b="0" l="0" r="0" t="0"/>
          <a:stretch/>
        </p:blipFill>
        <p:spPr>
          <a:xfrm>
            <a:off x="6303901" y="-228600"/>
            <a:ext cx="346459" cy="34642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741" name="Google Shape;741;g265f3506738_0_648"/>
          <p:cNvPicPr preferRelativeResize="0"/>
          <p:nvPr/>
        </p:nvPicPr>
        <p:blipFill rotWithShape="1">
          <a:blip r:embed="rId23">
            <a:alphaModFix/>
          </a:blip>
          <a:srcRect b="0" l="0" r="0" t="0"/>
          <a:stretch/>
        </p:blipFill>
        <p:spPr>
          <a:xfrm>
            <a:off x="6991864" y="-228600"/>
            <a:ext cx="346459" cy="34642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742" name="Google Shape;742;g265f3506738_0_648"/>
          <p:cNvPicPr preferRelativeResize="0"/>
          <p:nvPr/>
        </p:nvPicPr>
        <p:blipFill rotWithShape="1">
          <a:blip r:embed="rId24">
            <a:alphaModFix/>
          </a:blip>
          <a:srcRect b="0" l="0" r="0" t="0"/>
          <a:stretch/>
        </p:blipFill>
        <p:spPr>
          <a:xfrm>
            <a:off x="127016" y="533512"/>
            <a:ext cx="346459" cy="34642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743" name="Google Shape;743;g265f3506738_0_648"/>
          <p:cNvPicPr preferRelativeResize="0"/>
          <p:nvPr/>
        </p:nvPicPr>
        <p:blipFill rotWithShape="1">
          <a:blip r:embed="rId25">
            <a:alphaModFix/>
          </a:blip>
          <a:srcRect b="0" l="0" r="0" t="0"/>
          <a:stretch/>
        </p:blipFill>
        <p:spPr>
          <a:xfrm>
            <a:off x="814982" y="533512"/>
            <a:ext cx="346459" cy="34642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744" name="Google Shape;744;g265f3506738_0_648"/>
          <p:cNvPicPr preferRelativeResize="0"/>
          <p:nvPr/>
        </p:nvPicPr>
        <p:blipFill rotWithShape="1">
          <a:blip r:embed="rId26">
            <a:alphaModFix/>
          </a:blip>
          <a:srcRect b="0" l="0" r="0" t="0"/>
          <a:stretch/>
        </p:blipFill>
        <p:spPr>
          <a:xfrm>
            <a:off x="1498006" y="533512"/>
            <a:ext cx="346459" cy="34642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745" name="Google Shape;745;g265f3506738_0_648"/>
          <p:cNvPicPr preferRelativeResize="0"/>
          <p:nvPr/>
        </p:nvPicPr>
        <p:blipFill rotWithShape="1">
          <a:blip r:embed="rId27">
            <a:alphaModFix/>
          </a:blip>
          <a:srcRect b="0" l="0" r="0" t="0"/>
          <a:stretch/>
        </p:blipFill>
        <p:spPr>
          <a:xfrm>
            <a:off x="2185982" y="533512"/>
            <a:ext cx="346459" cy="34642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746" name="Google Shape;746;g265f3506738_0_648"/>
          <p:cNvPicPr preferRelativeResize="0"/>
          <p:nvPr/>
        </p:nvPicPr>
        <p:blipFill rotWithShape="1">
          <a:blip r:embed="rId28">
            <a:alphaModFix/>
          </a:blip>
          <a:srcRect b="0" l="0" r="0" t="0"/>
          <a:stretch/>
        </p:blipFill>
        <p:spPr>
          <a:xfrm>
            <a:off x="2873945" y="533512"/>
            <a:ext cx="346459" cy="34642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747" name="Google Shape;747;g265f3506738_0_648"/>
          <p:cNvPicPr preferRelativeResize="0"/>
          <p:nvPr/>
        </p:nvPicPr>
        <p:blipFill rotWithShape="1">
          <a:blip r:embed="rId29">
            <a:alphaModFix/>
          </a:blip>
          <a:srcRect b="0" l="0" r="0" t="0"/>
          <a:stretch/>
        </p:blipFill>
        <p:spPr>
          <a:xfrm>
            <a:off x="3556972" y="533512"/>
            <a:ext cx="346459" cy="34642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748" name="Google Shape;748;g265f3506738_0_648"/>
          <p:cNvPicPr preferRelativeResize="0"/>
          <p:nvPr/>
        </p:nvPicPr>
        <p:blipFill rotWithShape="1">
          <a:blip r:embed="rId30">
            <a:alphaModFix/>
          </a:blip>
          <a:srcRect b="0" l="0" r="0" t="0"/>
          <a:stretch/>
        </p:blipFill>
        <p:spPr>
          <a:xfrm>
            <a:off x="4244935" y="533512"/>
            <a:ext cx="346459" cy="34642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749" name="Google Shape;749;g265f3506738_0_648"/>
          <p:cNvPicPr preferRelativeResize="0"/>
          <p:nvPr/>
        </p:nvPicPr>
        <p:blipFill rotWithShape="1">
          <a:blip r:embed="rId31">
            <a:alphaModFix/>
          </a:blip>
          <a:srcRect b="0" l="0" r="0" t="0"/>
          <a:stretch/>
        </p:blipFill>
        <p:spPr>
          <a:xfrm>
            <a:off x="4932911" y="533512"/>
            <a:ext cx="346459" cy="34642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750" name="Google Shape;750;g265f3506738_0_648"/>
          <p:cNvPicPr preferRelativeResize="0"/>
          <p:nvPr/>
        </p:nvPicPr>
        <p:blipFill rotWithShape="1">
          <a:blip r:embed="rId32">
            <a:alphaModFix/>
          </a:blip>
          <a:srcRect b="0" l="0" r="0" t="0"/>
          <a:stretch/>
        </p:blipFill>
        <p:spPr>
          <a:xfrm>
            <a:off x="5615925" y="533512"/>
            <a:ext cx="346459" cy="34642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751" name="Google Shape;751;g265f3506738_0_648"/>
          <p:cNvPicPr preferRelativeResize="0"/>
          <p:nvPr/>
        </p:nvPicPr>
        <p:blipFill rotWithShape="1">
          <a:blip r:embed="rId33">
            <a:alphaModFix/>
          </a:blip>
          <a:srcRect b="0" l="0" r="0" t="0"/>
          <a:stretch/>
        </p:blipFill>
        <p:spPr>
          <a:xfrm>
            <a:off x="6303901" y="533512"/>
            <a:ext cx="346459" cy="34642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752" name="Google Shape;752;g265f3506738_0_648"/>
          <p:cNvPicPr preferRelativeResize="0"/>
          <p:nvPr/>
        </p:nvPicPr>
        <p:blipFill rotWithShape="1">
          <a:blip r:embed="rId34">
            <a:alphaModFix/>
          </a:blip>
          <a:srcRect b="0" l="0" r="0" t="0"/>
          <a:stretch/>
        </p:blipFill>
        <p:spPr>
          <a:xfrm>
            <a:off x="6991864" y="533512"/>
            <a:ext cx="346459" cy="34642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753" name="Google Shape;753;g265f3506738_0_648"/>
          <p:cNvPicPr preferRelativeResize="0"/>
          <p:nvPr/>
        </p:nvPicPr>
        <p:blipFill rotWithShape="1">
          <a:blip r:embed="rId35">
            <a:alphaModFix/>
          </a:blip>
          <a:srcRect b="0" l="0" r="0" t="0"/>
          <a:stretch/>
        </p:blipFill>
        <p:spPr>
          <a:xfrm>
            <a:off x="127016" y="1295400"/>
            <a:ext cx="346459" cy="34663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754" name="Google Shape;754;g265f3506738_0_648"/>
          <p:cNvPicPr preferRelativeResize="0"/>
          <p:nvPr/>
        </p:nvPicPr>
        <p:blipFill rotWithShape="1">
          <a:blip r:embed="rId36">
            <a:alphaModFix/>
          </a:blip>
          <a:srcRect b="0" l="0" r="0" t="0"/>
          <a:stretch/>
        </p:blipFill>
        <p:spPr>
          <a:xfrm>
            <a:off x="814982" y="1295611"/>
            <a:ext cx="346459" cy="34642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755" name="Google Shape;755;g265f3506738_0_648"/>
          <p:cNvPicPr preferRelativeResize="0"/>
          <p:nvPr/>
        </p:nvPicPr>
        <p:blipFill rotWithShape="1">
          <a:blip r:embed="rId37">
            <a:alphaModFix/>
          </a:blip>
          <a:srcRect b="0" l="0" r="0" t="0"/>
          <a:stretch/>
        </p:blipFill>
        <p:spPr>
          <a:xfrm>
            <a:off x="1498006" y="1295400"/>
            <a:ext cx="346459" cy="34663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756" name="Google Shape;756;g265f3506738_0_648"/>
          <p:cNvPicPr preferRelativeResize="0"/>
          <p:nvPr/>
        </p:nvPicPr>
        <p:blipFill rotWithShape="1">
          <a:blip r:embed="rId38">
            <a:alphaModFix/>
          </a:blip>
          <a:srcRect b="0" l="0" r="0" t="0"/>
          <a:stretch/>
        </p:blipFill>
        <p:spPr>
          <a:xfrm>
            <a:off x="2185982" y="1295400"/>
            <a:ext cx="346459" cy="34663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757" name="Google Shape;757;g265f3506738_0_648"/>
          <p:cNvPicPr preferRelativeResize="0"/>
          <p:nvPr/>
        </p:nvPicPr>
        <p:blipFill rotWithShape="1">
          <a:blip r:embed="rId39">
            <a:alphaModFix/>
          </a:blip>
          <a:srcRect b="0" l="0" r="0" t="0"/>
          <a:stretch/>
        </p:blipFill>
        <p:spPr>
          <a:xfrm>
            <a:off x="2873945" y="1295611"/>
            <a:ext cx="346459" cy="34642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758" name="Google Shape;758;g265f3506738_0_648"/>
          <p:cNvPicPr preferRelativeResize="0"/>
          <p:nvPr/>
        </p:nvPicPr>
        <p:blipFill rotWithShape="1">
          <a:blip r:embed="rId40">
            <a:alphaModFix/>
          </a:blip>
          <a:srcRect b="0" l="0" r="0" t="0"/>
          <a:stretch/>
        </p:blipFill>
        <p:spPr>
          <a:xfrm>
            <a:off x="3556972" y="1295611"/>
            <a:ext cx="346459" cy="34642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759" name="Google Shape;759;g265f3506738_0_648"/>
          <p:cNvPicPr preferRelativeResize="0"/>
          <p:nvPr/>
        </p:nvPicPr>
        <p:blipFill rotWithShape="1">
          <a:blip r:embed="rId41">
            <a:alphaModFix/>
          </a:blip>
          <a:srcRect b="0" l="0" r="0" t="0"/>
          <a:stretch/>
        </p:blipFill>
        <p:spPr>
          <a:xfrm>
            <a:off x="4244935" y="1295611"/>
            <a:ext cx="346459" cy="34642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760" name="Google Shape;760;g265f3506738_0_648"/>
          <p:cNvPicPr preferRelativeResize="0"/>
          <p:nvPr/>
        </p:nvPicPr>
        <p:blipFill rotWithShape="1">
          <a:blip r:embed="rId42">
            <a:alphaModFix/>
          </a:blip>
          <a:srcRect b="0" l="0" r="0" t="0"/>
          <a:stretch/>
        </p:blipFill>
        <p:spPr>
          <a:xfrm>
            <a:off x="4932911" y="1295611"/>
            <a:ext cx="346459" cy="34642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761" name="Google Shape;761;g265f3506738_0_648"/>
          <p:cNvPicPr preferRelativeResize="0"/>
          <p:nvPr/>
        </p:nvPicPr>
        <p:blipFill rotWithShape="1">
          <a:blip r:embed="rId43">
            <a:alphaModFix/>
          </a:blip>
          <a:srcRect b="0" l="0" r="0" t="0"/>
          <a:stretch/>
        </p:blipFill>
        <p:spPr>
          <a:xfrm>
            <a:off x="5615925" y="1295400"/>
            <a:ext cx="346459" cy="34663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762" name="Google Shape;762;g265f3506738_0_648"/>
          <p:cNvPicPr preferRelativeResize="0"/>
          <p:nvPr/>
        </p:nvPicPr>
        <p:blipFill rotWithShape="1">
          <a:blip r:embed="rId44">
            <a:alphaModFix/>
          </a:blip>
          <a:srcRect b="0" l="0" r="0" t="0"/>
          <a:stretch/>
        </p:blipFill>
        <p:spPr>
          <a:xfrm>
            <a:off x="6303901" y="1295400"/>
            <a:ext cx="346459" cy="34663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763" name="Google Shape;763;g265f3506738_0_648"/>
          <p:cNvPicPr preferRelativeResize="0"/>
          <p:nvPr/>
        </p:nvPicPr>
        <p:blipFill rotWithShape="1">
          <a:blip r:embed="rId45">
            <a:alphaModFix/>
          </a:blip>
          <a:srcRect b="0" l="0" r="0" t="0"/>
          <a:stretch/>
        </p:blipFill>
        <p:spPr>
          <a:xfrm>
            <a:off x="6991864" y="1295400"/>
            <a:ext cx="346459" cy="3466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73737"/>
        </a:solidFill>
      </p:bgPr>
    </p:bg>
    <p:spTree>
      <p:nvGrpSpPr>
        <p:cNvPr id="768" name="Shape 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 " id="769" name="Google Shape;769;g265f3506738_0_7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193524" y="0"/>
            <a:ext cx="12193524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770" name="Google Shape;770;g265f3506738_0_733"/>
          <p:cNvSpPr/>
          <p:nvPr/>
        </p:nvSpPr>
        <p:spPr>
          <a:xfrm>
            <a:off x="23370921" y="10515600"/>
            <a:ext cx="1016100" cy="320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 " id="771" name="Google Shape;771;g265f3506738_0_73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3523340" y="10820400"/>
            <a:ext cx="711289" cy="2590800"/>
          </a:xfrm>
          <a:prstGeom prst="rect">
            <a:avLst/>
          </a:prstGeom>
          <a:noFill/>
          <a:ln>
            <a:noFill/>
          </a:ln>
        </p:spPr>
      </p:pic>
      <p:sp>
        <p:nvSpPr>
          <p:cNvPr id="772" name="Google Shape;772;g265f3506738_0_733"/>
          <p:cNvSpPr/>
          <p:nvPr/>
        </p:nvSpPr>
        <p:spPr>
          <a:xfrm>
            <a:off x="508063" y="533400"/>
            <a:ext cx="11241000" cy="12776100"/>
          </a:xfrm>
          <a:prstGeom prst="rect">
            <a:avLst/>
          </a:prstGeom>
          <a:noFill/>
          <a:ln cap="flat" cmpd="sng" w="254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3" name="Google Shape;773;g265f3506738_0_733"/>
          <p:cNvSpPr/>
          <p:nvPr/>
        </p:nvSpPr>
        <p:spPr>
          <a:xfrm>
            <a:off x="1320965" y="1346200"/>
            <a:ext cx="9953700" cy="437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0"/>
              <a:buFont typeface="Roboto Slab"/>
              <a:buNone/>
            </a:pPr>
            <a:r>
              <a:rPr b="1" i="0" lang="en-US" sz="8000" u="none" cap="none" strike="noStrik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THANK YOU FOR CHOOSING EATEMP</a:t>
            </a:r>
            <a:endParaRPr b="0" i="0" sz="8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4" name="Google Shape;774;g265f3506738_0_733"/>
          <p:cNvSpPr/>
          <p:nvPr/>
        </p:nvSpPr>
        <p:spPr>
          <a:xfrm>
            <a:off x="1320965" y="5994400"/>
            <a:ext cx="8937600" cy="402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Roboto"/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We offer free and high-quality slides templates for your presentations. We appreciate you choosing us and hope our templates have been helpful. 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400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Roboto"/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As a new website, we rely on your support to grow, so please help us by sharing our site with your friends and colleagues. 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5" name="Google Shape;775;g265f3506738_0_733"/>
          <p:cNvSpPr/>
          <p:nvPr/>
        </p:nvSpPr>
        <p:spPr>
          <a:xfrm>
            <a:off x="1320965" y="10490200"/>
            <a:ext cx="8370300" cy="20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6" name="Google Shape;776;g265f3506738_0_733"/>
          <p:cNvSpPr/>
          <p:nvPr/>
        </p:nvSpPr>
        <p:spPr>
          <a:xfrm>
            <a:off x="1320965" y="10490200"/>
            <a:ext cx="3607200" cy="20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7" name="Google Shape;777;g265f3506738_0_733"/>
          <p:cNvSpPr/>
          <p:nvPr/>
        </p:nvSpPr>
        <p:spPr>
          <a:xfrm>
            <a:off x="1320965" y="10490200"/>
            <a:ext cx="2679900" cy="81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 " id="778" name="Google Shape;778;g265f3506738_0_73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320965" y="10490200"/>
            <a:ext cx="812902" cy="812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779" name="Google Shape;779;g265f3506738_0_73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617334" y="10786529"/>
            <a:ext cx="220160" cy="22012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780" name="Google Shape;780;g265f3506738_0_73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416069" y="10584793"/>
            <a:ext cx="622697" cy="623652"/>
          </a:xfrm>
          <a:prstGeom prst="rect">
            <a:avLst/>
          </a:prstGeom>
          <a:noFill/>
          <a:ln>
            <a:noFill/>
          </a:ln>
        </p:spPr>
      </p:pic>
      <p:sp>
        <p:nvSpPr>
          <p:cNvPr id="781" name="Google Shape;781;g265f3506738_0_733"/>
          <p:cNvSpPr/>
          <p:nvPr/>
        </p:nvSpPr>
        <p:spPr>
          <a:xfrm>
            <a:off x="2337092" y="10655300"/>
            <a:ext cx="1799400" cy="61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Roboto"/>
              <a:buNone/>
            </a:pPr>
            <a:r>
              <a:rPr b="0" i="0" lang="en-US" sz="3200" u="sng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eatemp._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2" name="Google Shape;782;g265f3506738_0_733"/>
          <p:cNvSpPr/>
          <p:nvPr/>
        </p:nvSpPr>
        <p:spPr>
          <a:xfrm>
            <a:off x="1320965" y="11684000"/>
            <a:ext cx="3607200" cy="81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 " id="783" name="Google Shape;783;g265f3506738_0_73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320965" y="11684000"/>
            <a:ext cx="812902" cy="812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784" name="Google Shape;784;g265f3506738_0_733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388706" y="11751729"/>
            <a:ext cx="677417" cy="677329"/>
          </a:xfrm>
          <a:prstGeom prst="rect">
            <a:avLst/>
          </a:prstGeom>
          <a:noFill/>
          <a:ln>
            <a:noFill/>
          </a:ln>
        </p:spPr>
      </p:pic>
      <p:sp>
        <p:nvSpPr>
          <p:cNvPr id="785" name="Google Shape;785;g265f3506738_0_733"/>
          <p:cNvSpPr/>
          <p:nvPr/>
        </p:nvSpPr>
        <p:spPr>
          <a:xfrm>
            <a:off x="2337092" y="11849100"/>
            <a:ext cx="2726700" cy="61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Roboto"/>
              <a:buNone/>
            </a:pPr>
            <a:r>
              <a:rPr b="0" i="0" lang="en-US" sz="3200" u="sng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  <a:hlinkClick r:id="rId10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eatempofficial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6" name="Google Shape;786;g265f3506738_0_733"/>
          <p:cNvSpPr/>
          <p:nvPr/>
        </p:nvSpPr>
        <p:spPr>
          <a:xfrm>
            <a:off x="5614102" y="10490200"/>
            <a:ext cx="4077300" cy="200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7" name="Google Shape;787;g265f3506738_0_733"/>
          <p:cNvSpPr/>
          <p:nvPr/>
        </p:nvSpPr>
        <p:spPr>
          <a:xfrm>
            <a:off x="5614102" y="10490200"/>
            <a:ext cx="2756100" cy="81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 " id="788" name="Google Shape;788;g265f3506738_0_73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614102" y="10490200"/>
            <a:ext cx="812902" cy="812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789" name="Google Shape;789;g265f3506738_0_733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5681846" y="10659529"/>
            <a:ext cx="677420" cy="474129"/>
          </a:xfrm>
          <a:prstGeom prst="rect">
            <a:avLst/>
          </a:prstGeom>
          <a:noFill/>
          <a:ln>
            <a:noFill/>
          </a:ln>
        </p:spPr>
      </p:pic>
      <p:sp>
        <p:nvSpPr>
          <p:cNvPr id="790" name="Google Shape;790;g265f3506738_0_733"/>
          <p:cNvSpPr/>
          <p:nvPr/>
        </p:nvSpPr>
        <p:spPr>
          <a:xfrm>
            <a:off x="6630229" y="10655300"/>
            <a:ext cx="1875600" cy="61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Roboto"/>
              <a:buNone/>
            </a:pPr>
            <a:r>
              <a:rPr b="0" i="0" lang="en-US" sz="3200" u="sng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  <a:hlinkClick r:id="rId1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@eatemp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1" name="Google Shape;791;g265f3506738_0_733"/>
          <p:cNvSpPr/>
          <p:nvPr/>
        </p:nvSpPr>
        <p:spPr>
          <a:xfrm>
            <a:off x="5614102" y="11684000"/>
            <a:ext cx="4077300" cy="81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 " id="792" name="Google Shape;792;g265f3506738_0_73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614102" y="11684000"/>
            <a:ext cx="812902" cy="812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793" name="Google Shape;793;g265f3506738_0_733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5755004" y="11785600"/>
            <a:ext cx="531098" cy="609600"/>
          </a:xfrm>
          <a:prstGeom prst="rect">
            <a:avLst/>
          </a:prstGeom>
          <a:noFill/>
          <a:ln>
            <a:noFill/>
          </a:ln>
        </p:spPr>
      </p:pic>
      <p:sp>
        <p:nvSpPr>
          <p:cNvPr id="794" name="Google Shape;794;g265f3506738_0_733"/>
          <p:cNvSpPr/>
          <p:nvPr/>
        </p:nvSpPr>
        <p:spPr>
          <a:xfrm>
            <a:off x="6630229" y="11849100"/>
            <a:ext cx="3196500" cy="61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Roboto"/>
              <a:buNone/>
            </a:pPr>
            <a:r>
              <a:rPr b="0" i="0" lang="en-US" sz="3200" u="sng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  <a:hlinkClick r:id="rId1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@eatemp.official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 " id="795" name="Google Shape;795;g265f3506738_0_733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12193524" y="9512300"/>
            <a:ext cx="1621226" cy="638383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796" name="Google Shape;796;g265f3506738_0_733"/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>
            <a:off x="-457257" y="2108200"/>
            <a:ext cx="901813" cy="8166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73737"/>
        </a:solidFill>
      </p:bgPr>
    </p:bg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265f3506738_0_63"/>
          <p:cNvSpPr/>
          <p:nvPr/>
        </p:nvSpPr>
        <p:spPr>
          <a:xfrm rot="-5400000">
            <a:off x="-1002912" y="4365561"/>
            <a:ext cx="5889300" cy="16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0"/>
              <a:buFont typeface="Roboto Slab"/>
              <a:buNone/>
            </a:pPr>
            <a:r>
              <a:rPr b="1" i="0" lang="en-US" sz="8000" u="none" cap="none" strike="noStrik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SUMMARY</a:t>
            </a:r>
            <a:endParaRPr b="0" i="0" sz="8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" name="Google Shape;82;g265f3506738_0_63"/>
          <p:cNvSpPr/>
          <p:nvPr/>
        </p:nvSpPr>
        <p:spPr>
          <a:xfrm>
            <a:off x="23370921" y="10515600"/>
            <a:ext cx="1016100" cy="320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 " id="83" name="Google Shape;83;g265f3506738_0_6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523340" y="10820400"/>
            <a:ext cx="711289" cy="2590800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g265f3506738_0_63"/>
          <p:cNvSpPr/>
          <p:nvPr/>
        </p:nvSpPr>
        <p:spPr>
          <a:xfrm>
            <a:off x="3962895" y="2273300"/>
            <a:ext cx="7875000" cy="377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" name="Google Shape;85;g265f3506738_0_63"/>
          <p:cNvSpPr/>
          <p:nvPr/>
        </p:nvSpPr>
        <p:spPr>
          <a:xfrm>
            <a:off x="3962895" y="2273300"/>
            <a:ext cx="1016100" cy="1016100"/>
          </a:xfrm>
          <a:prstGeom prst="roundRect">
            <a:avLst>
              <a:gd fmla="val 125100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 " id="86" name="Google Shape;86;g265f3506738_0_6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962895" y="2273300"/>
            <a:ext cx="1016127" cy="1016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87" name="Google Shape;87;g265f3506738_0_6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066170" y="2376587"/>
            <a:ext cx="809677" cy="809327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g265f3506738_0_63"/>
          <p:cNvSpPr/>
          <p:nvPr/>
        </p:nvSpPr>
        <p:spPr>
          <a:xfrm>
            <a:off x="3962895" y="3594100"/>
            <a:ext cx="7875000" cy="245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g265f3506738_0_63"/>
          <p:cNvSpPr/>
          <p:nvPr/>
        </p:nvSpPr>
        <p:spPr>
          <a:xfrm>
            <a:off x="3962895" y="3594100"/>
            <a:ext cx="8078100" cy="100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Roboto Slab"/>
              <a:buNone/>
            </a:pPr>
            <a:r>
              <a:rPr b="1" i="0" lang="en-US" sz="4800" u="none" cap="none" strike="noStrik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UNICORN SIGHTINGS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g265f3506738_0_63"/>
          <p:cNvSpPr/>
          <p:nvPr/>
        </p:nvSpPr>
        <p:spPr>
          <a:xfrm>
            <a:off x="3962895" y="4597400"/>
            <a:ext cx="8010600" cy="158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Roboto"/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 record of the number of unicorns spotted in the fantasy realm and the beauty and mystery that surrounds.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g265f3506738_0_63"/>
          <p:cNvSpPr/>
          <p:nvPr/>
        </p:nvSpPr>
        <p:spPr>
          <a:xfrm>
            <a:off x="3962895" y="7823200"/>
            <a:ext cx="7875000" cy="3771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g265f3506738_0_63"/>
          <p:cNvSpPr/>
          <p:nvPr/>
        </p:nvSpPr>
        <p:spPr>
          <a:xfrm>
            <a:off x="3962895" y="7823200"/>
            <a:ext cx="1016100" cy="1016100"/>
          </a:xfrm>
          <a:prstGeom prst="roundRect">
            <a:avLst>
              <a:gd fmla="val 125100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 " id="93" name="Google Shape;93;g265f3506738_0_6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962895" y="7823200"/>
            <a:ext cx="1016127" cy="1016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94" name="Google Shape;94;g265f3506738_0_6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066170" y="7926487"/>
            <a:ext cx="809677" cy="809327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g265f3506738_0_63"/>
          <p:cNvSpPr/>
          <p:nvPr/>
        </p:nvSpPr>
        <p:spPr>
          <a:xfrm>
            <a:off x="3962895" y="9144000"/>
            <a:ext cx="7875000" cy="245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" name="Google Shape;96;g265f3506738_0_63"/>
          <p:cNvSpPr/>
          <p:nvPr/>
        </p:nvSpPr>
        <p:spPr>
          <a:xfrm>
            <a:off x="3962895" y="9144000"/>
            <a:ext cx="8078100" cy="100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Roboto Slab"/>
              <a:buNone/>
            </a:pPr>
            <a:r>
              <a:rPr b="1" i="0" lang="en-US" sz="4800" u="none" cap="none" strike="noStrik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GOBLIN GATHERINGS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g265f3506738_0_63"/>
          <p:cNvSpPr/>
          <p:nvPr/>
        </p:nvSpPr>
        <p:spPr>
          <a:xfrm>
            <a:off x="3962895" y="10147300"/>
            <a:ext cx="8010600" cy="158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Roboto"/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Unveil the truth about the often-misunderstood goblin race and their role in the fantasy world.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 " id="98" name="Google Shape;98;g265f3506738_0_6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3946343" y="1600200"/>
            <a:ext cx="8776797" cy="105029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99" name="Google Shape;99;g265f3506738_0_6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-609676" y="9779000"/>
            <a:ext cx="3772371" cy="3937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100" name="Google Shape;100;g265f3506738_0_63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20830603" y="-88900"/>
            <a:ext cx="3788838" cy="42442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73737"/>
        </a:solidFill>
      </p:bgPr>
    </p:bg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 " id="106" name="Google Shape;106;g265f3506738_0_8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333586" y="10109200"/>
            <a:ext cx="4555870" cy="365565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107" name="Google Shape;107;g265f3506738_0_8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459257" y="1435100"/>
            <a:ext cx="7011276" cy="10833100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g265f3506738_0_87"/>
          <p:cNvSpPr/>
          <p:nvPr/>
        </p:nvSpPr>
        <p:spPr>
          <a:xfrm>
            <a:off x="2032254" y="1270000"/>
            <a:ext cx="5889300" cy="16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0"/>
              <a:buFont typeface="Roboto Slab"/>
              <a:buNone/>
            </a:pPr>
            <a:r>
              <a:rPr b="1" i="0" lang="en-US" sz="8000" u="none" cap="none" strike="noStrik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SUMMARY</a:t>
            </a:r>
            <a:endParaRPr b="0" i="0" sz="8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g265f3506738_0_87"/>
          <p:cNvSpPr/>
          <p:nvPr/>
        </p:nvSpPr>
        <p:spPr>
          <a:xfrm>
            <a:off x="23370921" y="10515600"/>
            <a:ext cx="1016100" cy="320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 " id="110" name="Google Shape;110;g265f3506738_0_8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3523340" y="10820400"/>
            <a:ext cx="711289" cy="2590800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g265f3506738_0_87"/>
          <p:cNvSpPr/>
          <p:nvPr/>
        </p:nvSpPr>
        <p:spPr>
          <a:xfrm>
            <a:off x="2032254" y="4064000"/>
            <a:ext cx="4885800" cy="8339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Roboto"/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Welcome to the Fantasy World, a realm of wonder and enchantment where anything is possible. Here, dragons breathe fire, unicorns prance through meadows, and rainbows shine brightly. This world is a place where wishes come true, where potions can be cursed and spells are cast. It's a place of treasure and adventure, where the impossible becomes possible. But the greatest treasure of all is the one that lies within. 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g265f3506738_0_87"/>
          <p:cNvSpPr/>
          <p:nvPr/>
        </p:nvSpPr>
        <p:spPr>
          <a:xfrm>
            <a:off x="16385048" y="2908300"/>
            <a:ext cx="6642900" cy="789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g265f3506738_0_87"/>
          <p:cNvSpPr/>
          <p:nvPr/>
        </p:nvSpPr>
        <p:spPr>
          <a:xfrm>
            <a:off x="16969321" y="2908300"/>
            <a:ext cx="5474400" cy="100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Roboto Slab"/>
              <a:buNone/>
            </a:pPr>
            <a:r>
              <a:rPr b="1" i="0" lang="en-US" sz="4800" u="none" cap="none" strike="noStrik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DRAGON TAMING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g265f3506738_0_87"/>
          <p:cNvSpPr/>
          <p:nvPr/>
        </p:nvSpPr>
        <p:spPr>
          <a:xfrm>
            <a:off x="16385048" y="4165600"/>
            <a:ext cx="6642900" cy="664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 " id="115" name="Google Shape;115;g265f3506738_0_8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6385048" y="4165600"/>
            <a:ext cx="6642930" cy="66421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116" name="Google Shape;116;g265f3506738_0_8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6385042" y="4165594"/>
            <a:ext cx="6642935" cy="6642107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g265f3506738_0_87"/>
          <p:cNvSpPr/>
          <p:nvPr/>
        </p:nvSpPr>
        <p:spPr>
          <a:xfrm>
            <a:off x="17794924" y="5562600"/>
            <a:ext cx="3835800" cy="3835500"/>
          </a:xfrm>
          <a:prstGeom prst="roundRect">
            <a:avLst>
              <a:gd fmla="val 3311285" name="adj"/>
            </a:avLst>
          </a:prstGeom>
          <a:solidFill>
            <a:srgbClr val="97979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g265f3506738_0_87"/>
          <p:cNvSpPr/>
          <p:nvPr/>
        </p:nvSpPr>
        <p:spPr>
          <a:xfrm>
            <a:off x="18899962" y="6115050"/>
            <a:ext cx="1625700" cy="1625700"/>
          </a:xfrm>
          <a:prstGeom prst="roundRect">
            <a:avLst>
              <a:gd fmla="val 78188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 " id="119" name="Google Shape;119;g265f3506738_0_87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8899962" y="6115050"/>
            <a:ext cx="1625803" cy="1625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120" name="Google Shape;120;g265f3506738_0_87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9065201" y="6280311"/>
            <a:ext cx="1295481" cy="1294923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g265f3506738_0_87"/>
          <p:cNvSpPr/>
          <p:nvPr/>
        </p:nvSpPr>
        <p:spPr>
          <a:xfrm>
            <a:off x="17947343" y="8045450"/>
            <a:ext cx="3531000" cy="80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g265f3506738_0_87"/>
          <p:cNvSpPr/>
          <p:nvPr/>
        </p:nvSpPr>
        <p:spPr>
          <a:xfrm>
            <a:off x="17845730" y="8045450"/>
            <a:ext cx="3734400" cy="100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Roboto Slab"/>
              <a:buNone/>
            </a:pPr>
            <a:r>
              <a:rPr b="1" i="0" lang="en-US" sz="4800" u="none" cap="none" strike="noStrik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UNICORN 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73737"/>
        </a:solidFill>
      </p:bgPr>
    </p:bg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 " id="128" name="Google Shape;128;g265f3506738_0_10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246756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g265f3506738_0_108"/>
          <p:cNvSpPr/>
          <p:nvPr/>
        </p:nvSpPr>
        <p:spPr>
          <a:xfrm>
            <a:off x="9653206" y="2082800"/>
            <a:ext cx="5355900" cy="16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0"/>
              <a:buFont typeface="Roboto Slab"/>
              <a:buNone/>
            </a:pPr>
            <a:r>
              <a:rPr b="1" i="0" lang="en-US" sz="8000" u="none" cap="none" strike="noStrik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PROBLEM</a:t>
            </a:r>
            <a:endParaRPr b="0" i="0" sz="8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g265f3506738_0_108"/>
          <p:cNvSpPr/>
          <p:nvPr/>
        </p:nvSpPr>
        <p:spPr>
          <a:xfrm>
            <a:off x="23370921" y="10515600"/>
            <a:ext cx="1016100" cy="320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 " id="131" name="Google Shape;131;g265f3506738_0_10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3523340" y="10820400"/>
            <a:ext cx="711289" cy="2590800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g265f3506738_0_108"/>
          <p:cNvSpPr/>
          <p:nvPr/>
        </p:nvSpPr>
        <p:spPr>
          <a:xfrm>
            <a:off x="9653206" y="7200900"/>
            <a:ext cx="7875000" cy="5854800"/>
          </a:xfrm>
          <a:prstGeom prst="rect">
            <a:avLst/>
          </a:prstGeom>
          <a:solidFill>
            <a:srgbClr val="373737"/>
          </a:solidFill>
          <a:ln cap="flat" cmpd="sng" w="25400">
            <a:solidFill>
              <a:srgbClr val="97979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Google Shape;133;g265f3506738_0_108"/>
          <p:cNvSpPr/>
          <p:nvPr/>
        </p:nvSpPr>
        <p:spPr>
          <a:xfrm>
            <a:off x="12777797" y="7505700"/>
            <a:ext cx="1625700" cy="1625700"/>
          </a:xfrm>
          <a:prstGeom prst="roundRect">
            <a:avLst>
              <a:gd fmla="val 78188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 " id="134" name="Google Shape;134;g265f3506738_0_10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2777797" y="7505700"/>
            <a:ext cx="1625803" cy="1625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135" name="Google Shape;135;g265f3506738_0_10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3057232" y="7620000"/>
            <a:ext cx="1066933" cy="1397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g265f3506738_0_108"/>
          <p:cNvSpPr/>
          <p:nvPr/>
        </p:nvSpPr>
        <p:spPr>
          <a:xfrm>
            <a:off x="10059657" y="9436100"/>
            <a:ext cx="7062000" cy="331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g265f3506738_0_108"/>
          <p:cNvSpPr/>
          <p:nvPr/>
        </p:nvSpPr>
        <p:spPr>
          <a:xfrm>
            <a:off x="9958045" y="9436100"/>
            <a:ext cx="7265400" cy="100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Roboto Slab"/>
              <a:buNone/>
            </a:pPr>
            <a:r>
              <a:rPr b="1" i="0" lang="en-US" sz="4800" u="none" cap="none" strike="noStrik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LOST MAGIC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g265f3506738_0_108"/>
          <p:cNvSpPr/>
          <p:nvPr/>
        </p:nvSpPr>
        <p:spPr>
          <a:xfrm>
            <a:off x="9991916" y="10337800"/>
            <a:ext cx="7197600" cy="2548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Roboto"/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 decline in the availability and use of magic has led to a lack of experienced wizards and witches in the world, leading to a rise in the number of magical mishaps and accidents.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g265f3506738_0_108"/>
          <p:cNvSpPr/>
          <p:nvPr/>
        </p:nvSpPr>
        <p:spPr>
          <a:xfrm>
            <a:off x="16004000" y="2082800"/>
            <a:ext cx="7875000" cy="6654900"/>
          </a:xfrm>
          <a:prstGeom prst="rect">
            <a:avLst/>
          </a:prstGeom>
          <a:solidFill>
            <a:srgbClr val="373737"/>
          </a:solidFill>
          <a:ln cap="flat" cmpd="sng" w="25400">
            <a:solidFill>
              <a:srgbClr val="97979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" name="Google Shape;140;g265f3506738_0_108"/>
          <p:cNvSpPr/>
          <p:nvPr/>
        </p:nvSpPr>
        <p:spPr>
          <a:xfrm>
            <a:off x="19128591" y="2387600"/>
            <a:ext cx="1625700" cy="1625700"/>
          </a:xfrm>
          <a:prstGeom prst="roundRect">
            <a:avLst>
              <a:gd fmla="val 78188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 " id="141" name="Google Shape;141;g265f3506738_0_10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9128591" y="2387600"/>
            <a:ext cx="1625803" cy="1625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142" name="Google Shape;142;g265f3506738_0_10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9293829" y="2552861"/>
            <a:ext cx="1295481" cy="1294923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g265f3506738_0_108"/>
          <p:cNvSpPr/>
          <p:nvPr/>
        </p:nvSpPr>
        <p:spPr>
          <a:xfrm>
            <a:off x="16410451" y="4318000"/>
            <a:ext cx="70620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" name="Google Shape;144;g265f3506738_0_108"/>
          <p:cNvSpPr/>
          <p:nvPr/>
        </p:nvSpPr>
        <p:spPr>
          <a:xfrm>
            <a:off x="16308838" y="4318000"/>
            <a:ext cx="7265400" cy="1803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Roboto Slab"/>
              <a:buNone/>
            </a:pPr>
            <a:r>
              <a:rPr b="1" i="0" lang="en-US" sz="4800" u="none" cap="none" strike="noStrik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DARK ENCHANTMENTS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g265f3506738_0_108"/>
          <p:cNvSpPr/>
          <p:nvPr/>
        </p:nvSpPr>
        <p:spPr>
          <a:xfrm>
            <a:off x="16342709" y="6019800"/>
            <a:ext cx="7197600" cy="2548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Roboto"/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 growing number of dark magic practitioners are causing harm and destruction across the land, and the existing wizarding authorities are struggling to keep up.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 " id="146" name="Google Shape;146;g265f3506738_0_108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7506638" y="3149600"/>
            <a:ext cx="4299320" cy="30466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73737"/>
        </a:solidFill>
      </p:bgPr>
    </p:bg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265f3506738_0_131"/>
          <p:cNvSpPr/>
          <p:nvPr/>
        </p:nvSpPr>
        <p:spPr>
          <a:xfrm>
            <a:off x="9996149" y="825500"/>
            <a:ext cx="5355900" cy="16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0"/>
              <a:buFont typeface="Roboto Slab"/>
              <a:buNone/>
            </a:pPr>
            <a:r>
              <a:rPr b="1" i="0" lang="en-US" sz="8000" u="none" cap="none" strike="noStrik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PROBLEM</a:t>
            </a:r>
            <a:endParaRPr b="0" i="0" sz="8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g265f3506738_0_131"/>
          <p:cNvSpPr/>
          <p:nvPr/>
        </p:nvSpPr>
        <p:spPr>
          <a:xfrm>
            <a:off x="23370921" y="10515600"/>
            <a:ext cx="1016100" cy="320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 " id="154" name="Google Shape;154;g265f3506738_0_1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523340" y="10820400"/>
            <a:ext cx="711289" cy="2590800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g265f3506738_0_131"/>
          <p:cNvSpPr/>
          <p:nvPr/>
        </p:nvSpPr>
        <p:spPr>
          <a:xfrm>
            <a:off x="2819752" y="2857500"/>
            <a:ext cx="8129100" cy="994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" name="Google Shape;156;g265f3506738_0_131"/>
          <p:cNvSpPr/>
          <p:nvPr/>
        </p:nvSpPr>
        <p:spPr>
          <a:xfrm>
            <a:off x="6071359" y="2857500"/>
            <a:ext cx="1625700" cy="1625700"/>
          </a:xfrm>
          <a:prstGeom prst="roundRect">
            <a:avLst>
              <a:gd fmla="val 78188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 " id="157" name="Google Shape;157;g265f3506738_0_13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71359" y="2857500"/>
            <a:ext cx="1625803" cy="1625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158" name="Google Shape;158;g265f3506738_0_13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236597" y="3022761"/>
            <a:ext cx="1295481" cy="1294923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g265f3506738_0_131"/>
          <p:cNvSpPr/>
          <p:nvPr/>
        </p:nvSpPr>
        <p:spPr>
          <a:xfrm>
            <a:off x="5004425" y="4787900"/>
            <a:ext cx="3759600" cy="80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" name="Google Shape;160;g265f3506738_0_131"/>
          <p:cNvSpPr/>
          <p:nvPr/>
        </p:nvSpPr>
        <p:spPr>
          <a:xfrm>
            <a:off x="5004425" y="4787900"/>
            <a:ext cx="3963000" cy="100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Roboto Slab"/>
              <a:buNone/>
            </a:pPr>
            <a:r>
              <a:rPr b="1" i="0" lang="en-US" sz="4800" u="none" cap="none" strike="noStrik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LOST MAGIC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 " id="161" name="Google Shape;161;g265f3506738_0_13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819752" y="5892800"/>
            <a:ext cx="8129016" cy="4533900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g265f3506738_0_131"/>
          <p:cNvSpPr/>
          <p:nvPr/>
        </p:nvSpPr>
        <p:spPr>
          <a:xfrm>
            <a:off x="2819752" y="10731500"/>
            <a:ext cx="8129100" cy="9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g265f3506738_0_131"/>
          <p:cNvSpPr/>
          <p:nvPr/>
        </p:nvSpPr>
        <p:spPr>
          <a:xfrm>
            <a:off x="2752011" y="10731500"/>
            <a:ext cx="8264400" cy="1100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Roboto"/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 decline in the availability and use of wonderful magic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g265f3506738_0_131"/>
          <p:cNvSpPr/>
          <p:nvPr/>
        </p:nvSpPr>
        <p:spPr>
          <a:xfrm>
            <a:off x="6331741" y="12001500"/>
            <a:ext cx="1104900" cy="80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5" name="Google Shape;165;g265f3506738_0_131"/>
          <p:cNvSpPr/>
          <p:nvPr/>
        </p:nvSpPr>
        <p:spPr>
          <a:xfrm>
            <a:off x="6331741" y="12001500"/>
            <a:ext cx="1308300" cy="100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Roboto Slab"/>
              <a:buNone/>
            </a:pPr>
            <a:r>
              <a:rPr b="1" i="0" lang="en-US" sz="4800" u="none" cap="none" strike="noStrik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45%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Google Shape;166;g265f3506738_0_131"/>
          <p:cNvSpPr/>
          <p:nvPr/>
        </p:nvSpPr>
        <p:spPr>
          <a:xfrm>
            <a:off x="13438280" y="2857500"/>
            <a:ext cx="8129100" cy="994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" name="Google Shape;167;g265f3506738_0_131"/>
          <p:cNvSpPr/>
          <p:nvPr/>
        </p:nvSpPr>
        <p:spPr>
          <a:xfrm>
            <a:off x="16689886" y="2857500"/>
            <a:ext cx="1625700" cy="1625700"/>
          </a:xfrm>
          <a:prstGeom prst="roundRect">
            <a:avLst>
              <a:gd fmla="val 78188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 " id="168" name="Google Shape;168;g265f3506738_0_13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6689886" y="2857500"/>
            <a:ext cx="1625803" cy="1625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169" name="Google Shape;169;g265f3506738_0_13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6855124" y="3022761"/>
            <a:ext cx="1295481" cy="1294923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g265f3506738_0_131"/>
          <p:cNvSpPr/>
          <p:nvPr/>
        </p:nvSpPr>
        <p:spPr>
          <a:xfrm>
            <a:off x="13901888" y="4787900"/>
            <a:ext cx="7201800" cy="80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g265f3506738_0_131"/>
          <p:cNvSpPr/>
          <p:nvPr/>
        </p:nvSpPr>
        <p:spPr>
          <a:xfrm>
            <a:off x="13901888" y="4787900"/>
            <a:ext cx="7404900" cy="100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Roboto Slab"/>
              <a:buNone/>
            </a:pPr>
            <a:r>
              <a:rPr b="1" i="0" lang="en-US" sz="4800" u="none" cap="none" strike="noStrik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DARK ENCHANTMENTS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 " id="172" name="Google Shape;172;g265f3506738_0_13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3438280" y="5892800"/>
            <a:ext cx="8129016" cy="4533900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Google Shape;173;g265f3506738_0_131"/>
          <p:cNvSpPr/>
          <p:nvPr/>
        </p:nvSpPr>
        <p:spPr>
          <a:xfrm>
            <a:off x="13438280" y="10731500"/>
            <a:ext cx="8129100" cy="9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" name="Google Shape;174;g265f3506738_0_131"/>
          <p:cNvSpPr/>
          <p:nvPr/>
        </p:nvSpPr>
        <p:spPr>
          <a:xfrm>
            <a:off x="13370538" y="10731500"/>
            <a:ext cx="8264400" cy="1100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Roboto"/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 growing number of dark magic practitioners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g265f3506738_0_131"/>
          <p:cNvSpPr/>
          <p:nvPr/>
        </p:nvSpPr>
        <p:spPr>
          <a:xfrm>
            <a:off x="16950269" y="12001500"/>
            <a:ext cx="1104900" cy="80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" name="Google Shape;176;g265f3506738_0_131"/>
          <p:cNvSpPr/>
          <p:nvPr/>
        </p:nvSpPr>
        <p:spPr>
          <a:xfrm>
            <a:off x="16950269" y="12001500"/>
            <a:ext cx="1308300" cy="100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Roboto Slab"/>
              <a:buNone/>
            </a:pPr>
            <a:r>
              <a:rPr b="1" i="0" lang="en-US" sz="4800" u="none" cap="none" strike="noStrik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45%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 " id="177" name="Google Shape;177;g265f3506738_0_131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-666629" y="946317"/>
            <a:ext cx="5886646" cy="245076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178" name="Google Shape;178;g265f3506738_0_131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20271734" y="8864600"/>
            <a:ext cx="7211314" cy="18706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73737"/>
        </a:solidFill>
      </p:bgPr>
    </p:bg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265f3506738_0_162"/>
          <p:cNvSpPr/>
          <p:nvPr/>
        </p:nvSpPr>
        <p:spPr>
          <a:xfrm>
            <a:off x="9526191" y="1574800"/>
            <a:ext cx="5571900" cy="16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0"/>
              <a:buFont typeface="Roboto Slab"/>
              <a:buNone/>
            </a:pPr>
            <a:r>
              <a:rPr b="1" i="0" lang="en-US" sz="8000" u="none" cap="none" strike="noStrik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SOLUTION</a:t>
            </a:r>
            <a:endParaRPr b="0" i="0" sz="8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g265f3506738_0_162"/>
          <p:cNvSpPr/>
          <p:nvPr/>
        </p:nvSpPr>
        <p:spPr>
          <a:xfrm>
            <a:off x="9119740" y="4292600"/>
            <a:ext cx="7875000" cy="3136800"/>
          </a:xfrm>
          <a:prstGeom prst="roundRect">
            <a:avLst>
              <a:gd fmla="val 6413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6" name="Google Shape;186;g265f3506738_0_162"/>
          <p:cNvSpPr/>
          <p:nvPr/>
        </p:nvSpPr>
        <p:spPr>
          <a:xfrm>
            <a:off x="9526191" y="4597400"/>
            <a:ext cx="1625700" cy="1625700"/>
          </a:xfrm>
          <a:prstGeom prst="roundRect">
            <a:avLst>
              <a:gd fmla="val 78188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 " id="187" name="Google Shape;187;g265f3506738_0_16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526191" y="4597400"/>
            <a:ext cx="1625803" cy="1625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188" name="Google Shape;188;g265f3506738_0_16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805626" y="4711700"/>
            <a:ext cx="1066933" cy="1397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g265f3506738_0_162"/>
          <p:cNvSpPr/>
          <p:nvPr/>
        </p:nvSpPr>
        <p:spPr>
          <a:xfrm>
            <a:off x="9526191" y="6527800"/>
            <a:ext cx="7062000" cy="59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" name="Google Shape;190;g265f3506738_0_162"/>
          <p:cNvSpPr/>
          <p:nvPr/>
        </p:nvSpPr>
        <p:spPr>
          <a:xfrm>
            <a:off x="9526191" y="6527800"/>
            <a:ext cx="7214400" cy="749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Roboto Slab"/>
              <a:buNone/>
            </a:pPr>
            <a:r>
              <a:rPr b="1" i="0" lang="en-US" sz="3600" u="none" cap="none" strike="noStrik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ELEMENTAL BINDING</a:t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Google Shape;191;g265f3506738_0_162"/>
          <p:cNvSpPr/>
          <p:nvPr/>
        </p:nvSpPr>
        <p:spPr>
          <a:xfrm>
            <a:off x="16004000" y="4292600"/>
            <a:ext cx="7875000" cy="3136800"/>
          </a:xfrm>
          <a:prstGeom prst="roundRect">
            <a:avLst>
              <a:gd fmla="val 6413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g265f3506738_0_162"/>
          <p:cNvSpPr/>
          <p:nvPr/>
        </p:nvSpPr>
        <p:spPr>
          <a:xfrm>
            <a:off x="16410451" y="4597400"/>
            <a:ext cx="1625700" cy="1625700"/>
          </a:xfrm>
          <a:prstGeom prst="roundRect">
            <a:avLst>
              <a:gd fmla="val 78188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 " id="193" name="Google Shape;193;g265f3506738_0_16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410451" y="4597400"/>
            <a:ext cx="1625803" cy="1625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194" name="Google Shape;194;g265f3506738_0_16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6683535" y="4756150"/>
            <a:ext cx="1079635" cy="1308258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g265f3506738_0_162"/>
          <p:cNvSpPr/>
          <p:nvPr/>
        </p:nvSpPr>
        <p:spPr>
          <a:xfrm>
            <a:off x="16410451" y="6527800"/>
            <a:ext cx="7062000" cy="59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6" name="Google Shape;196;g265f3506738_0_162"/>
          <p:cNvSpPr/>
          <p:nvPr/>
        </p:nvSpPr>
        <p:spPr>
          <a:xfrm>
            <a:off x="16410451" y="6527800"/>
            <a:ext cx="7214400" cy="749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Roboto Slab"/>
              <a:buNone/>
            </a:pPr>
            <a:r>
              <a:rPr b="1" i="0" lang="en-US" sz="3600" u="none" cap="none" strike="noStrik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CHARM OF ABUNDANCE</a:t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g265f3506738_0_162"/>
          <p:cNvSpPr/>
          <p:nvPr/>
        </p:nvSpPr>
        <p:spPr>
          <a:xfrm>
            <a:off x="9119740" y="9156700"/>
            <a:ext cx="7875000" cy="3136800"/>
          </a:xfrm>
          <a:prstGeom prst="roundRect">
            <a:avLst>
              <a:gd fmla="val 6413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8" name="Google Shape;198;g265f3506738_0_162"/>
          <p:cNvSpPr/>
          <p:nvPr/>
        </p:nvSpPr>
        <p:spPr>
          <a:xfrm>
            <a:off x="9526191" y="9461500"/>
            <a:ext cx="1625700" cy="1625700"/>
          </a:xfrm>
          <a:prstGeom prst="roundRect">
            <a:avLst>
              <a:gd fmla="val 78188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 " id="199" name="Google Shape;199;g265f3506738_0_16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526191" y="9461500"/>
            <a:ext cx="1625803" cy="1625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200" name="Google Shape;200;g265f3506738_0_16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704013" y="9639300"/>
            <a:ext cx="1270159" cy="1270000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g265f3506738_0_162"/>
          <p:cNvSpPr/>
          <p:nvPr/>
        </p:nvSpPr>
        <p:spPr>
          <a:xfrm>
            <a:off x="9526191" y="11391900"/>
            <a:ext cx="7062000" cy="59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" name="Google Shape;202;g265f3506738_0_162"/>
          <p:cNvSpPr/>
          <p:nvPr/>
        </p:nvSpPr>
        <p:spPr>
          <a:xfrm>
            <a:off x="9526191" y="11391900"/>
            <a:ext cx="7214400" cy="749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Roboto Slab"/>
              <a:buNone/>
            </a:pPr>
            <a:r>
              <a:rPr b="1" i="0" lang="en-US" sz="3600" u="none" cap="none" strike="noStrik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GATES OF PROTECTION</a:t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Google Shape;203;g265f3506738_0_162"/>
          <p:cNvSpPr/>
          <p:nvPr/>
        </p:nvSpPr>
        <p:spPr>
          <a:xfrm>
            <a:off x="16004000" y="9156700"/>
            <a:ext cx="7875000" cy="3136800"/>
          </a:xfrm>
          <a:prstGeom prst="roundRect">
            <a:avLst>
              <a:gd fmla="val 6413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4" name="Google Shape;204;g265f3506738_0_162"/>
          <p:cNvSpPr/>
          <p:nvPr/>
        </p:nvSpPr>
        <p:spPr>
          <a:xfrm>
            <a:off x="16410451" y="9461500"/>
            <a:ext cx="1625700" cy="1625700"/>
          </a:xfrm>
          <a:prstGeom prst="roundRect">
            <a:avLst>
              <a:gd fmla="val 78188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 " id="205" name="Google Shape;205;g265f3506738_0_16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410451" y="9461500"/>
            <a:ext cx="1625803" cy="1625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206" name="Google Shape;206;g265f3506738_0_16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6511952" y="9680733"/>
            <a:ext cx="1422689" cy="1187292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Google Shape;207;g265f3506738_0_162"/>
          <p:cNvSpPr/>
          <p:nvPr/>
        </p:nvSpPr>
        <p:spPr>
          <a:xfrm>
            <a:off x="16410451" y="11391900"/>
            <a:ext cx="7062000" cy="59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8" name="Google Shape;208;g265f3506738_0_162"/>
          <p:cNvSpPr/>
          <p:nvPr/>
        </p:nvSpPr>
        <p:spPr>
          <a:xfrm>
            <a:off x="16410451" y="11391900"/>
            <a:ext cx="7214400" cy="749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Roboto Slab"/>
              <a:buNone/>
            </a:pPr>
            <a:r>
              <a:rPr b="1" i="0" lang="en-US" sz="3600" u="none" cap="none" strike="noStrik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ILLUMINATION SPELL</a:t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 " id="209" name="Google Shape;209;g265f3506738_0_162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0" y="0"/>
            <a:ext cx="8827603" cy="5080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210" name="Google Shape;210;g265f3506738_0_162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0" y="5384800"/>
            <a:ext cx="8827603" cy="8331200"/>
          </a:xfrm>
          <a:prstGeom prst="rect">
            <a:avLst/>
          </a:prstGeom>
          <a:noFill/>
          <a:ln>
            <a:noFill/>
          </a:ln>
        </p:spPr>
      </p:pic>
      <p:sp>
        <p:nvSpPr>
          <p:cNvPr id="211" name="Google Shape;211;g265f3506738_0_162"/>
          <p:cNvSpPr/>
          <p:nvPr/>
        </p:nvSpPr>
        <p:spPr>
          <a:xfrm>
            <a:off x="23370921" y="10515600"/>
            <a:ext cx="1016100" cy="320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 " id="212" name="Google Shape;212;g265f3506738_0_162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23523340" y="10820400"/>
            <a:ext cx="711289" cy="2590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213" name="Google Shape;213;g265f3506738_0_162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21897537" y="-1308100"/>
            <a:ext cx="1621226" cy="638382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214" name="Google Shape;214;g265f3506738_0_162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7811470" y="12509494"/>
            <a:ext cx="3658082" cy="1876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73737"/>
        </a:solidFill>
      </p:bgPr>
    </p:bg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265f3506738_0_197"/>
          <p:cNvSpPr/>
          <p:nvPr/>
        </p:nvSpPr>
        <p:spPr>
          <a:xfrm>
            <a:off x="10046956" y="1270000"/>
            <a:ext cx="5571900" cy="16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0"/>
              <a:buFont typeface="Roboto Slab"/>
              <a:buNone/>
            </a:pPr>
            <a:r>
              <a:rPr b="1" i="0" lang="en-US" sz="8000" u="none" cap="none" strike="noStrik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SOLUTION</a:t>
            </a:r>
            <a:endParaRPr b="0" i="0" sz="8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Google Shape;221;g265f3506738_0_197"/>
          <p:cNvSpPr/>
          <p:nvPr/>
        </p:nvSpPr>
        <p:spPr>
          <a:xfrm>
            <a:off x="2108464" y="4064000"/>
            <a:ext cx="5080500" cy="5079900"/>
          </a:xfrm>
          <a:prstGeom prst="roundRect">
            <a:avLst>
              <a:gd fmla="val 2500020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2" name="Google Shape;222;g265f3506738_0_197"/>
          <p:cNvSpPr/>
          <p:nvPr/>
        </p:nvSpPr>
        <p:spPr>
          <a:xfrm>
            <a:off x="3835879" y="5340350"/>
            <a:ext cx="1625700" cy="1625700"/>
          </a:xfrm>
          <a:prstGeom prst="roundRect">
            <a:avLst>
              <a:gd fmla="val 78188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 " id="223" name="Google Shape;223;g265f3506738_0_19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835879" y="5340350"/>
            <a:ext cx="1625803" cy="1625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224" name="Google Shape;224;g265f3506738_0_19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115314" y="5454650"/>
            <a:ext cx="1066933" cy="1397000"/>
          </a:xfrm>
          <a:prstGeom prst="rect">
            <a:avLst/>
          </a:prstGeom>
          <a:noFill/>
          <a:ln>
            <a:noFill/>
          </a:ln>
        </p:spPr>
      </p:pic>
      <p:sp>
        <p:nvSpPr>
          <p:cNvPr id="225" name="Google Shape;225;g265f3506738_0_197"/>
          <p:cNvSpPr/>
          <p:nvPr/>
        </p:nvSpPr>
        <p:spPr>
          <a:xfrm>
            <a:off x="2260883" y="7270750"/>
            <a:ext cx="4775700" cy="59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6" name="Google Shape;226;g265f3506738_0_197"/>
          <p:cNvSpPr/>
          <p:nvPr/>
        </p:nvSpPr>
        <p:spPr>
          <a:xfrm>
            <a:off x="2184673" y="7270750"/>
            <a:ext cx="4928100" cy="749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373737"/>
              </a:buClr>
              <a:buSzPts val="3600"/>
              <a:buFont typeface="Roboto Slab"/>
              <a:buNone/>
            </a:pPr>
            <a:r>
              <a:rPr b="1" i="0" lang="en-US" sz="3600" u="none" cap="none" strike="noStrike">
                <a:solidFill>
                  <a:srgbClr val="373737"/>
                </a:solidFill>
                <a:latin typeface="Roboto Slab"/>
                <a:ea typeface="Roboto Slab"/>
                <a:cs typeface="Roboto Slab"/>
                <a:sym typeface="Roboto Slab"/>
              </a:rPr>
              <a:t>BINDING</a:t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g265f3506738_0_197"/>
          <p:cNvSpPr/>
          <p:nvPr/>
        </p:nvSpPr>
        <p:spPr>
          <a:xfrm>
            <a:off x="9653206" y="4064000"/>
            <a:ext cx="5080500" cy="5079900"/>
          </a:xfrm>
          <a:prstGeom prst="roundRect">
            <a:avLst>
              <a:gd fmla="val 2500020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8" name="Google Shape;228;g265f3506738_0_197"/>
          <p:cNvSpPr/>
          <p:nvPr/>
        </p:nvSpPr>
        <p:spPr>
          <a:xfrm>
            <a:off x="11380622" y="5340350"/>
            <a:ext cx="1625700" cy="1625700"/>
          </a:xfrm>
          <a:prstGeom prst="roundRect">
            <a:avLst>
              <a:gd fmla="val 78188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 " id="229" name="Google Shape;229;g265f3506738_0_19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80622" y="5340350"/>
            <a:ext cx="1625803" cy="1625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230" name="Google Shape;230;g265f3506738_0_19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482123" y="5559583"/>
            <a:ext cx="1422689" cy="1187292"/>
          </a:xfrm>
          <a:prstGeom prst="rect">
            <a:avLst/>
          </a:prstGeom>
          <a:noFill/>
          <a:ln>
            <a:noFill/>
          </a:ln>
        </p:spPr>
      </p:pic>
      <p:sp>
        <p:nvSpPr>
          <p:cNvPr id="231" name="Google Shape;231;g265f3506738_0_197"/>
          <p:cNvSpPr/>
          <p:nvPr/>
        </p:nvSpPr>
        <p:spPr>
          <a:xfrm>
            <a:off x="9805626" y="7270750"/>
            <a:ext cx="4775700" cy="59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2" name="Google Shape;232;g265f3506738_0_197"/>
          <p:cNvSpPr/>
          <p:nvPr/>
        </p:nvSpPr>
        <p:spPr>
          <a:xfrm>
            <a:off x="9729416" y="7270750"/>
            <a:ext cx="4928100" cy="749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373737"/>
              </a:buClr>
              <a:buSzPts val="3600"/>
              <a:buFont typeface="Roboto Slab"/>
              <a:buNone/>
            </a:pPr>
            <a:r>
              <a:rPr b="1" i="0" lang="en-US" sz="3600" u="none" cap="none" strike="noStrike">
                <a:solidFill>
                  <a:srgbClr val="373737"/>
                </a:solidFill>
                <a:latin typeface="Roboto Slab"/>
                <a:ea typeface="Roboto Slab"/>
                <a:cs typeface="Roboto Slab"/>
                <a:sym typeface="Roboto Slab"/>
              </a:rPr>
              <a:t>PROTECTION</a:t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" name="Google Shape;233;g265f3506738_0_197"/>
          <p:cNvSpPr/>
          <p:nvPr/>
        </p:nvSpPr>
        <p:spPr>
          <a:xfrm>
            <a:off x="17197949" y="4064000"/>
            <a:ext cx="5080500" cy="5079900"/>
          </a:xfrm>
          <a:prstGeom prst="roundRect">
            <a:avLst>
              <a:gd fmla="val 2500020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4" name="Google Shape;234;g265f3506738_0_197"/>
          <p:cNvSpPr/>
          <p:nvPr/>
        </p:nvSpPr>
        <p:spPr>
          <a:xfrm>
            <a:off x="18925365" y="5340350"/>
            <a:ext cx="1625700" cy="1625700"/>
          </a:xfrm>
          <a:prstGeom prst="roundRect">
            <a:avLst>
              <a:gd fmla="val 78188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 " id="235" name="Google Shape;235;g265f3506738_0_19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925365" y="5340350"/>
            <a:ext cx="1625803" cy="1625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236" name="Google Shape;236;g265f3506738_0_19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9103188" y="5518150"/>
            <a:ext cx="1270159" cy="1270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7" name="Google Shape;237;g265f3506738_0_197"/>
          <p:cNvSpPr/>
          <p:nvPr/>
        </p:nvSpPr>
        <p:spPr>
          <a:xfrm>
            <a:off x="17350369" y="7270750"/>
            <a:ext cx="4775700" cy="59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8" name="Google Shape;238;g265f3506738_0_197"/>
          <p:cNvSpPr/>
          <p:nvPr/>
        </p:nvSpPr>
        <p:spPr>
          <a:xfrm>
            <a:off x="17274159" y="7270750"/>
            <a:ext cx="4928100" cy="749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373737"/>
              </a:buClr>
              <a:buSzPts val="3600"/>
              <a:buFont typeface="Roboto Slab"/>
              <a:buNone/>
            </a:pPr>
            <a:r>
              <a:rPr b="1" i="0" lang="en-US" sz="3600" u="none" cap="none" strike="noStrike">
                <a:solidFill>
                  <a:srgbClr val="373737"/>
                </a:solidFill>
                <a:latin typeface="Roboto Slab"/>
                <a:ea typeface="Roboto Slab"/>
                <a:cs typeface="Roboto Slab"/>
                <a:sym typeface="Roboto Slab"/>
              </a:rPr>
              <a:t>SPELL</a:t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9" name="Google Shape;239;g265f3506738_0_197"/>
          <p:cNvSpPr/>
          <p:nvPr/>
        </p:nvSpPr>
        <p:spPr>
          <a:xfrm>
            <a:off x="23370921" y="10515600"/>
            <a:ext cx="1016100" cy="320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 " id="240" name="Google Shape;240;g265f3506738_0_19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3523340" y="10820400"/>
            <a:ext cx="711289" cy="2590800"/>
          </a:xfrm>
          <a:prstGeom prst="rect">
            <a:avLst/>
          </a:prstGeom>
          <a:noFill/>
          <a:ln>
            <a:noFill/>
          </a:ln>
        </p:spPr>
      </p:pic>
      <p:sp>
        <p:nvSpPr>
          <p:cNvPr id="241" name="Google Shape;241;g265f3506738_0_197"/>
          <p:cNvSpPr/>
          <p:nvPr/>
        </p:nvSpPr>
        <p:spPr>
          <a:xfrm>
            <a:off x="1519957" y="9918700"/>
            <a:ext cx="6244800" cy="2129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Roboto"/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 powerful spell that can control and harness the elemental forces of nature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2" name="Google Shape;242;g265f3506738_0_197"/>
          <p:cNvSpPr/>
          <p:nvPr/>
        </p:nvSpPr>
        <p:spPr>
          <a:xfrm>
            <a:off x="9064700" y="9918700"/>
            <a:ext cx="6244800" cy="2129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Roboto"/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An enchantment that creates an impenetrable barrier around an area.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3" name="Google Shape;243;g265f3506738_0_197"/>
          <p:cNvSpPr/>
          <p:nvPr/>
        </p:nvSpPr>
        <p:spPr>
          <a:xfrm>
            <a:off x="16609443" y="9918700"/>
            <a:ext cx="6244800" cy="2129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Roboto"/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 spell that creates a bright, steady light, providing a solution to problems.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 " id="244" name="Google Shape;244;g265f3506738_0_197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23878984" y="2082800"/>
            <a:ext cx="901813" cy="816609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" id="245" name="Google Shape;245;g265f3506738_0_197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0" y="0"/>
            <a:ext cx="2705438" cy="45999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373737"/>
        </a:solidFill>
      </p:bgPr>
    </p:bg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265f3506738_0_227"/>
          <p:cNvSpPr/>
          <p:nvPr/>
        </p:nvSpPr>
        <p:spPr>
          <a:xfrm>
            <a:off x="23370921" y="10515600"/>
            <a:ext cx="1016100" cy="320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 " id="252" name="Google Shape;252;g265f3506738_0_2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523340" y="10820400"/>
            <a:ext cx="711289" cy="2590800"/>
          </a:xfrm>
          <a:prstGeom prst="rect">
            <a:avLst/>
          </a:prstGeom>
          <a:noFill/>
          <a:ln>
            <a:noFill/>
          </a:ln>
        </p:spPr>
      </p:pic>
      <p:sp>
        <p:nvSpPr>
          <p:cNvPr id="253" name="Google Shape;253;g265f3506738_0_227"/>
          <p:cNvSpPr/>
          <p:nvPr/>
        </p:nvSpPr>
        <p:spPr>
          <a:xfrm>
            <a:off x="9145143" y="977900"/>
            <a:ext cx="13717800" cy="11760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4" name="Google Shape;254;g265f3506738_0_227"/>
          <p:cNvSpPr/>
          <p:nvPr/>
        </p:nvSpPr>
        <p:spPr>
          <a:xfrm>
            <a:off x="9145143" y="977900"/>
            <a:ext cx="6858900" cy="11760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 " id="255" name="Google Shape;255;g265f3506738_0_2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145143" y="977900"/>
            <a:ext cx="6858857" cy="8864600"/>
          </a:xfrm>
          <a:prstGeom prst="rect">
            <a:avLst/>
          </a:prstGeom>
          <a:noFill/>
          <a:ln>
            <a:noFill/>
          </a:ln>
        </p:spPr>
      </p:pic>
      <p:sp>
        <p:nvSpPr>
          <p:cNvPr id="256" name="Google Shape;256;g265f3506738_0_227"/>
          <p:cNvSpPr/>
          <p:nvPr/>
        </p:nvSpPr>
        <p:spPr>
          <a:xfrm>
            <a:off x="9145143" y="10452100"/>
            <a:ext cx="3721500" cy="119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7" name="Google Shape;257;g265f3506738_0_227"/>
          <p:cNvSpPr/>
          <p:nvPr/>
        </p:nvSpPr>
        <p:spPr>
          <a:xfrm>
            <a:off x="9145143" y="10452100"/>
            <a:ext cx="3873900" cy="1346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979797"/>
              </a:buClr>
              <a:buSzPts val="3600"/>
              <a:buFont typeface="Roboto Slab"/>
              <a:buNone/>
            </a:pPr>
            <a:r>
              <a:rPr b="1" i="0" lang="en-US" sz="3600" u="none" cap="none" strike="noStrike">
                <a:solidFill>
                  <a:srgbClr val="979797"/>
                </a:solidFill>
                <a:latin typeface="Roboto Slab"/>
                <a:ea typeface="Roboto Slab"/>
                <a:cs typeface="Roboto Slab"/>
                <a:sym typeface="Roboto Slab"/>
              </a:rPr>
              <a:t>ELEMENTAL </a:t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979797"/>
              </a:buClr>
              <a:buSzPts val="3600"/>
              <a:buFont typeface="Roboto Slab"/>
              <a:buNone/>
            </a:pPr>
            <a:r>
              <a:rPr b="1" i="0" lang="en-US" sz="3600" u="none" cap="none" strike="noStrike">
                <a:solidFill>
                  <a:srgbClr val="979797"/>
                </a:solidFill>
                <a:latin typeface="Roboto Slab"/>
                <a:ea typeface="Roboto Slab"/>
                <a:cs typeface="Roboto Slab"/>
                <a:sym typeface="Roboto Slab"/>
              </a:rPr>
              <a:t>ENCHANTMENT</a:t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8" name="Google Shape;258;g265f3506738_0_227"/>
          <p:cNvSpPr/>
          <p:nvPr/>
        </p:nvSpPr>
        <p:spPr>
          <a:xfrm>
            <a:off x="9145143" y="12255500"/>
            <a:ext cx="6858900" cy="4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9" name="Google Shape;259;g265f3506738_0_227"/>
          <p:cNvSpPr/>
          <p:nvPr/>
        </p:nvSpPr>
        <p:spPr>
          <a:xfrm>
            <a:off x="9145143" y="12255500"/>
            <a:ext cx="6994200" cy="61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Roboto"/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 powerful spellcasting tool.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0" name="Google Shape;260;g265f3506738_0_227"/>
          <p:cNvSpPr/>
          <p:nvPr/>
        </p:nvSpPr>
        <p:spPr>
          <a:xfrm>
            <a:off x="16004000" y="977900"/>
            <a:ext cx="6858900" cy="11760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 " id="261" name="Google Shape;261;g265f3506738_0_22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6004000" y="977900"/>
            <a:ext cx="6858857" cy="8864600"/>
          </a:xfrm>
          <a:prstGeom prst="rect">
            <a:avLst/>
          </a:prstGeom>
          <a:noFill/>
          <a:ln>
            <a:noFill/>
          </a:ln>
        </p:spPr>
      </p:pic>
      <p:sp>
        <p:nvSpPr>
          <p:cNvPr id="262" name="Google Shape;262;g265f3506738_0_227"/>
          <p:cNvSpPr/>
          <p:nvPr/>
        </p:nvSpPr>
        <p:spPr>
          <a:xfrm>
            <a:off x="16004000" y="10452100"/>
            <a:ext cx="3505500" cy="119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3" name="Google Shape;263;g265f3506738_0_227"/>
          <p:cNvSpPr/>
          <p:nvPr/>
        </p:nvSpPr>
        <p:spPr>
          <a:xfrm>
            <a:off x="16004000" y="10452100"/>
            <a:ext cx="3658200" cy="1346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979797"/>
              </a:buClr>
              <a:buSzPts val="3600"/>
              <a:buFont typeface="Roboto Slab"/>
              <a:buNone/>
            </a:pPr>
            <a:r>
              <a:rPr b="1" i="0" lang="en-US" sz="3600" u="none" cap="none" strike="noStrike">
                <a:solidFill>
                  <a:srgbClr val="979797"/>
                </a:solidFill>
                <a:latin typeface="Roboto Slab"/>
                <a:ea typeface="Roboto Slab"/>
                <a:cs typeface="Roboto Slab"/>
                <a:sym typeface="Roboto Slab"/>
              </a:rPr>
              <a:t>WINGS OF THE </a:t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979797"/>
              </a:buClr>
              <a:buSzPts val="3600"/>
              <a:buFont typeface="Roboto Slab"/>
              <a:buNone/>
            </a:pPr>
            <a:r>
              <a:rPr b="1" i="0" lang="en-US" sz="3600" u="none" cap="none" strike="noStrike">
                <a:solidFill>
                  <a:srgbClr val="979797"/>
                </a:solidFill>
                <a:latin typeface="Roboto Slab"/>
                <a:ea typeface="Roboto Slab"/>
                <a:cs typeface="Roboto Slab"/>
                <a:sym typeface="Roboto Slab"/>
              </a:rPr>
              <a:t>PHOENIX</a:t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4" name="Google Shape;264;g265f3506738_0_227"/>
          <p:cNvSpPr/>
          <p:nvPr/>
        </p:nvSpPr>
        <p:spPr>
          <a:xfrm>
            <a:off x="16004000" y="12255500"/>
            <a:ext cx="6858900" cy="4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5" name="Google Shape;265;g265f3506738_0_227"/>
          <p:cNvSpPr/>
          <p:nvPr/>
        </p:nvSpPr>
        <p:spPr>
          <a:xfrm>
            <a:off x="16004000" y="12255500"/>
            <a:ext cx="6994200" cy="61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Roboto"/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 set of enchanted wings.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" name="Google Shape;266;g265f3506738_0_227"/>
          <p:cNvSpPr/>
          <p:nvPr/>
        </p:nvSpPr>
        <p:spPr>
          <a:xfrm>
            <a:off x="851006" y="977900"/>
            <a:ext cx="5969700" cy="886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7" name="Google Shape;267;g265f3506738_0_227"/>
          <p:cNvSpPr/>
          <p:nvPr/>
        </p:nvSpPr>
        <p:spPr>
          <a:xfrm>
            <a:off x="851006" y="977900"/>
            <a:ext cx="5228700" cy="16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0"/>
              <a:buFont typeface="Roboto Slab"/>
              <a:buNone/>
            </a:pPr>
            <a:r>
              <a:rPr b="1" i="0" lang="en-US" sz="8000" u="none" cap="none" strike="noStrik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PRODUCT</a:t>
            </a:r>
            <a:endParaRPr b="0" i="0" sz="8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8" name="Google Shape;268;g265f3506738_0_227"/>
          <p:cNvSpPr/>
          <p:nvPr/>
        </p:nvSpPr>
        <p:spPr>
          <a:xfrm>
            <a:off x="851006" y="4025900"/>
            <a:ext cx="5969700" cy="581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9" name="Google Shape;269;g265f3506738_0_227"/>
          <p:cNvSpPr/>
          <p:nvPr/>
        </p:nvSpPr>
        <p:spPr>
          <a:xfrm>
            <a:off x="851006" y="4025900"/>
            <a:ext cx="5969700" cy="581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0" name="Google Shape;270;g265f3506738_0_227"/>
          <p:cNvSpPr/>
          <p:nvPr/>
        </p:nvSpPr>
        <p:spPr>
          <a:xfrm>
            <a:off x="851006" y="4025900"/>
            <a:ext cx="6173100" cy="3403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Roboto Slab"/>
              <a:buNone/>
            </a:pPr>
            <a:r>
              <a:rPr b="1" i="0" lang="en-US" sz="4800" u="none" cap="none" strike="noStrike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rPr>
              <a:t>FANTASY-THEMED PRODUCT FOR SOLVING PROBLEMS.</a:t>
            </a:r>
            <a:endParaRPr b="0" i="0" sz="4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1" name="Google Shape;271;g265f3506738_0_227"/>
          <p:cNvSpPr/>
          <p:nvPr/>
        </p:nvSpPr>
        <p:spPr>
          <a:xfrm>
            <a:off x="851006" y="7429500"/>
            <a:ext cx="6105300" cy="2548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Roboto"/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 complete and effective solution for your most pressing concerns, offering an innovative blend of fantasy and practicality for maximum impact.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 " id="272" name="Google Shape;272;g265f3506738_0_22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51006" y="11404600"/>
            <a:ext cx="6490511" cy="2197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2024-01-16T06:50:24Z</dcterms:created>
  <dc:creator>PptxGenJS</dc:creator>
</cp:coreProperties>
</file>