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22-03-2025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உயிர்த்தெழுந்தாரே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கல்லறைத்</a:t>
            </a:r>
            <a:r>
              <a:rPr lang="ta-IN" dirty="0"/>
              <a:t> </a:t>
            </a:r>
            <a:r>
              <a:rPr lang="ta-IN" dirty="0" err="1"/>
              <a:t>திறந்திடவே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மரித்தவர்</a:t>
            </a:r>
            <a:r>
              <a:rPr lang="ta-IN" dirty="0"/>
              <a:t> </a:t>
            </a:r>
            <a:r>
              <a:rPr lang="ta-IN" dirty="0" err="1"/>
              <a:t>மத்தியிலே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மரணம் உன் கூர் எங்கே?</a:t>
            </a:r>
          </a:p>
          <a:p>
            <a:r>
              <a:rPr lang="en-IN" dirty="0"/>
              <a:t>Slide 5 - </a:t>
            </a:r>
            <a:r>
              <a:rPr lang="ta-IN" dirty="0"/>
              <a:t>பரிசுத்த </a:t>
            </a:r>
            <a:r>
              <a:rPr lang="ta-IN" dirty="0" err="1"/>
              <a:t>மாகுதலை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உயிர்த்தெழுந்தாரே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கல்லறைத்</a:t>
            </a:r>
            <a:r>
              <a:rPr lang="ta-IN" dirty="0"/>
              <a:t> </a:t>
            </a:r>
            <a:r>
              <a:rPr lang="ta-IN" dirty="0" err="1"/>
              <a:t>திறந்திடவே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மரித்தவர்</a:t>
            </a:r>
            <a:r>
              <a:rPr lang="ta-IN" dirty="0"/>
              <a:t> </a:t>
            </a:r>
            <a:r>
              <a:rPr lang="ta-IN" dirty="0" err="1"/>
              <a:t>மத்தியிலே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மரணம் உன் கூர் எங்கே?</a:t>
            </a:r>
          </a:p>
          <a:p>
            <a:r>
              <a:rPr lang="en-IN" dirty="0"/>
              <a:t>Slide 5 - </a:t>
            </a:r>
            <a:r>
              <a:rPr lang="ta-IN" dirty="0"/>
              <a:t>பரிசுத்த </a:t>
            </a:r>
            <a:r>
              <a:rPr lang="ta-IN" dirty="0" err="1"/>
              <a:t>மாகுதலை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உயிர்த்தெழுந்தாரே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கல்லறைத்</a:t>
            </a:r>
            <a:r>
              <a:rPr lang="ta-IN" dirty="0"/>
              <a:t> </a:t>
            </a:r>
            <a:r>
              <a:rPr lang="ta-IN" dirty="0" err="1"/>
              <a:t>திறந்திடவே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மரித்தவர்</a:t>
            </a:r>
            <a:r>
              <a:rPr lang="ta-IN" dirty="0"/>
              <a:t> </a:t>
            </a:r>
            <a:r>
              <a:rPr lang="ta-IN" dirty="0" err="1"/>
              <a:t>மத்தியிலே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மரணம் உன் கூர் எங்கே?</a:t>
            </a:r>
          </a:p>
          <a:p>
            <a:r>
              <a:rPr lang="en-IN" dirty="0"/>
              <a:t>Slide 5 - </a:t>
            </a:r>
            <a:r>
              <a:rPr lang="ta-IN" dirty="0"/>
              <a:t>பரிசுத்த </a:t>
            </a:r>
            <a:r>
              <a:rPr lang="ta-IN" dirty="0" err="1"/>
              <a:t>மாகுதலை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உயிர்த்தெழுந்தாரே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கல்லறைத்</a:t>
            </a:r>
            <a:r>
              <a:rPr lang="ta-IN" dirty="0"/>
              <a:t> </a:t>
            </a:r>
            <a:r>
              <a:rPr lang="ta-IN" dirty="0" err="1"/>
              <a:t>திறந்திடவே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மரித்தவர்</a:t>
            </a:r>
            <a:r>
              <a:rPr lang="ta-IN" dirty="0"/>
              <a:t> </a:t>
            </a:r>
            <a:r>
              <a:rPr lang="ta-IN" dirty="0" err="1"/>
              <a:t>மத்தியிலே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மரணம் உன் கூர் எங்கே?</a:t>
            </a:r>
          </a:p>
          <a:p>
            <a:r>
              <a:rPr lang="en-IN" dirty="0"/>
              <a:t>Slide 5 - </a:t>
            </a:r>
            <a:r>
              <a:rPr lang="ta-IN" dirty="0"/>
              <a:t>பரிசுத்த </a:t>
            </a:r>
            <a:r>
              <a:rPr lang="ta-IN" dirty="0" err="1"/>
              <a:t>மாகுதலை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உயிர்த்தெழுந்தாரே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கல்லறைத்</a:t>
            </a:r>
            <a:r>
              <a:rPr lang="ta-IN" dirty="0"/>
              <a:t> </a:t>
            </a:r>
            <a:r>
              <a:rPr lang="ta-IN" dirty="0" err="1"/>
              <a:t>திறந்திடவே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மரித்தவர்</a:t>
            </a:r>
            <a:r>
              <a:rPr lang="ta-IN" dirty="0"/>
              <a:t> </a:t>
            </a:r>
            <a:r>
              <a:rPr lang="ta-IN" dirty="0" err="1"/>
              <a:t>மத்தியிலே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மரணம் உன் கூர் எங்கே?</a:t>
            </a:r>
          </a:p>
          <a:p>
            <a:r>
              <a:rPr lang="en-IN" dirty="0"/>
              <a:t>Slide 5 - </a:t>
            </a:r>
            <a:r>
              <a:rPr lang="ta-IN" dirty="0"/>
              <a:t>பரிசுத்த </a:t>
            </a:r>
            <a:r>
              <a:rPr lang="ta-IN" dirty="0" err="1"/>
              <a:t>மாகுதலை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E20482-37A6-6875-8D24-4488E6D3CCC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54505288-EB32-0AE2-911D-80147F35F7E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BDFACF2-FA1D-597B-42A9-B514698883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716824D-9973-17FC-8D35-6378486E47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8B8C36D-EB44-F3EF-68BB-0B8BBC12C19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8146497-B826-14C8-276D-5BF37384A36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</TotalTime>
  <Words>140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2025-03-22T01:14:07Z</dcterms:modified>
</cp:coreProperties>
</file>