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y="5040300" cx="89995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587">
          <p15:clr>
            <a:srgbClr val="A4A3A4"/>
          </p15:clr>
        </p15:guide>
        <p15:guide id="2" pos="2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587" orient="horz"/>
        <p:guide pos="283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0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1" name="Google Shape;271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1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2" name="Google Shape;292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12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5" name="Google Shape;325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13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8" name="Google Shape;368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14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0" name="Google Shape;380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" name="Google Shape;381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15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5" name="Google Shape;405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16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7" name="Google Shape;427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8" name="Google Shape;428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17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7" name="Google Shape;467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8" name="Google Shape;468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7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18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9" name="Google Shape;489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0" name="Google Shape;490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19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1" name="Google Shape;501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2" name="Google Shape;502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20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3" name="Google Shape;523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4" name="Google Shape;524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4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21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6" name="Google Shape;546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7" name="Google Shape;547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4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22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6" name="Google Shape;576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7" name="Google Shape;577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6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23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8" name="Google Shape;628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9" name="Google Shape;629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8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24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0" name="Google Shape;640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1" name="Google Shape;641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5" name="Shape 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Google Shape;666;p25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7" name="Google Shape;667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8" name="Google Shape;668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4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p26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6" name="Google Shape;706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7" name="Google Shape;707;p2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2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27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4" name="Google Shape;734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5" name="Google Shape;735;p2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3" name="Shape 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" name="Google Shape;774;p28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75" name="Google Shape;775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6" name="Google Shape;776;p2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" name="Google Shape;137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4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2" name="Google Shape;172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6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2" name="Google Shape;192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7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7" name="Google Shape;20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8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5" name="Google Shape;23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9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7" name="Google Shape;247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124942" y="824885"/>
            <a:ext cx="6749654" cy="175477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10"/>
              <a:buFont typeface="Consolas"/>
              <a:buNone/>
              <a:defRPr sz="441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124942" y="2647331"/>
            <a:ext cx="6749654" cy="12169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lvl="1" algn="ctr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lvl="2" algn="ctr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lvl="3" algn="ctr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sz="1176"/>
            </a:lvl4pPr>
            <a:lvl5pPr lvl="4" algn="ctr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sz="1176"/>
            </a:lvl5pPr>
            <a:lvl6pPr lvl="5" algn="ctr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sz="1176"/>
            </a:lvl6pPr>
            <a:lvl7pPr lvl="6" algn="ctr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sz="1176"/>
            </a:lvl7pPr>
            <a:lvl8pPr lvl="7" algn="ctr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sz="1176"/>
            </a:lvl8pPr>
            <a:lvl9pPr lvl="8" algn="ctr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sz="1176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/>
          <p:nvPr>
            <p:ph type="title"/>
          </p:nvPr>
        </p:nvSpPr>
        <p:spPr>
          <a:xfrm>
            <a:off x="618718" y="268350"/>
            <a:ext cx="7762102" cy="9742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" type="body"/>
          </p:nvPr>
        </p:nvSpPr>
        <p:spPr>
          <a:xfrm rot="5400000">
            <a:off x="2900753" y="-940285"/>
            <a:ext cx="3198032" cy="77621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type="title"/>
          </p:nvPr>
        </p:nvSpPr>
        <p:spPr>
          <a:xfrm rot="5400000">
            <a:off x="5274842" y="1433804"/>
            <a:ext cx="4271432" cy="19405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" type="body"/>
          </p:nvPr>
        </p:nvSpPr>
        <p:spPr>
          <a:xfrm rot="5400000">
            <a:off x="1337543" y="-450475"/>
            <a:ext cx="4271432" cy="57090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18718" y="268350"/>
            <a:ext cx="7762102" cy="9742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18718" y="1341750"/>
            <a:ext cx="7762102" cy="3198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614031" y="1256579"/>
            <a:ext cx="7762102" cy="209663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10"/>
              <a:buFont typeface="Consolas"/>
              <a:buNone/>
              <a:defRPr sz="441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614031" y="3373044"/>
            <a:ext cx="7762102" cy="110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rgbClr val="888888"/>
              </a:buClr>
              <a:buSzPts val="1470"/>
              <a:buNone/>
              <a:defRPr sz="147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rgbClr val="888888"/>
              </a:buClr>
              <a:buSzPts val="1323"/>
              <a:buNone/>
              <a:defRPr sz="1323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rgbClr val="888888"/>
              </a:buClr>
              <a:buSzPts val="1176"/>
              <a:buNone/>
              <a:defRPr sz="1176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rgbClr val="888888"/>
              </a:buClr>
              <a:buSzPts val="1176"/>
              <a:buNone/>
              <a:defRPr sz="1176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rgbClr val="888888"/>
              </a:buClr>
              <a:buSzPts val="1176"/>
              <a:buNone/>
              <a:defRPr sz="1176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rgbClr val="888888"/>
              </a:buClr>
              <a:buSzPts val="1176"/>
              <a:buNone/>
              <a:defRPr sz="1176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rgbClr val="888888"/>
              </a:buClr>
              <a:buSzPts val="1176"/>
              <a:buNone/>
              <a:defRPr sz="1176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rgbClr val="888888"/>
              </a:buClr>
              <a:buSzPts val="1176"/>
              <a:buNone/>
              <a:defRPr sz="1176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/>
          <p:nvPr/>
        </p:nvSpPr>
        <p:spPr>
          <a:xfrm>
            <a:off x="6075514" y="2524968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PPT模板下载：www.1ppt.com/moban/     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节日PPT模板：www.1ppt.com/jieri/          PPT素材：www.1ppt.com/sucai/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PPT背景图片：www.1ppt.com/beijing/        PPT图表：www.1ppt.com/tubiao/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精美PPT下载：www.1ppt.com/xiazai/ 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PPT课件：www.1ppt.com/kejian/             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工作总结PPT：www.1ppt.com/xiazai/zongjie/ 工作计划：www.1ppt.com/xiazai/jihua/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商务PPT模板：www.1ppt.com/moban/shangwu/  个人简历PPT：www.1ppt.com/xiazai/jianli/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毕业答辩PPT：www.1ppt.com/xiazai/dabian/  工作汇报PPT：www.1ppt.com/xiazai/huibao/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endParaRPr/>
          </a:p>
        </p:txBody>
      </p:sp>
      <p:sp>
        <p:nvSpPr>
          <p:cNvPr id="39" name="Google Shape;39;p6"/>
          <p:cNvSpPr txBox="1"/>
          <p:nvPr>
            <p:ph type="title"/>
          </p:nvPr>
        </p:nvSpPr>
        <p:spPr>
          <a:xfrm>
            <a:off x="618718" y="268350"/>
            <a:ext cx="7762102" cy="9742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" type="body"/>
          </p:nvPr>
        </p:nvSpPr>
        <p:spPr>
          <a:xfrm>
            <a:off x="618718" y="1341750"/>
            <a:ext cx="3824804" cy="3198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2" type="body"/>
          </p:nvPr>
        </p:nvSpPr>
        <p:spPr>
          <a:xfrm>
            <a:off x="4556016" y="1341750"/>
            <a:ext cx="3824804" cy="3198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619890" y="268350"/>
            <a:ext cx="7762102" cy="9742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619891" y="1235577"/>
            <a:ext cx="3807226" cy="6055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1pPr>
            <a:lvl2pPr indent="-2286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b="1" sz="1470"/>
            </a:lvl2pPr>
            <a:lvl3pPr indent="-2286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3pPr>
            <a:lvl4pPr indent="-2286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4pPr>
            <a:lvl5pPr indent="-2286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5pPr>
            <a:lvl6pPr indent="-2286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6pPr>
            <a:lvl7pPr indent="-2286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7pPr>
            <a:lvl8pPr indent="-2286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8pPr>
            <a:lvl9pPr indent="-2286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9pPr>
          </a:lstStyle>
          <a:p/>
        </p:txBody>
      </p:sp>
      <p:sp>
        <p:nvSpPr>
          <p:cNvPr id="48" name="Google Shape;48;p7"/>
          <p:cNvSpPr txBox="1"/>
          <p:nvPr>
            <p:ph idx="2" type="body"/>
          </p:nvPr>
        </p:nvSpPr>
        <p:spPr>
          <a:xfrm>
            <a:off x="619891" y="1841114"/>
            <a:ext cx="3807226" cy="27080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3" type="body"/>
          </p:nvPr>
        </p:nvSpPr>
        <p:spPr>
          <a:xfrm>
            <a:off x="4556016" y="1235577"/>
            <a:ext cx="3825976" cy="6055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1pPr>
            <a:lvl2pPr indent="-2286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b="1" sz="1470"/>
            </a:lvl2pPr>
            <a:lvl3pPr indent="-2286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3pPr>
            <a:lvl4pPr indent="-2286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4pPr>
            <a:lvl5pPr indent="-2286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5pPr>
            <a:lvl6pPr indent="-2286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6pPr>
            <a:lvl7pPr indent="-2286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7pPr>
            <a:lvl8pPr indent="-2286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8pPr>
            <a:lvl9pPr indent="-2286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9pPr>
          </a:lstStyle>
          <a:p/>
        </p:txBody>
      </p:sp>
      <p:sp>
        <p:nvSpPr>
          <p:cNvPr id="50" name="Google Shape;50;p7"/>
          <p:cNvSpPr txBox="1"/>
          <p:nvPr>
            <p:ph idx="4" type="body"/>
          </p:nvPr>
        </p:nvSpPr>
        <p:spPr>
          <a:xfrm>
            <a:off x="4556016" y="1841114"/>
            <a:ext cx="3825976" cy="27080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type="title"/>
          </p:nvPr>
        </p:nvSpPr>
        <p:spPr>
          <a:xfrm>
            <a:off x="618718" y="268350"/>
            <a:ext cx="7762102" cy="9742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type="title"/>
          </p:nvPr>
        </p:nvSpPr>
        <p:spPr>
          <a:xfrm>
            <a:off x="619891" y="336021"/>
            <a:ext cx="2902585" cy="117607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52"/>
              <a:buFont typeface="Consolas"/>
              <a:buNone/>
              <a:defRPr sz="2352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" type="body"/>
          </p:nvPr>
        </p:nvSpPr>
        <p:spPr>
          <a:xfrm>
            <a:off x="3825976" y="725712"/>
            <a:ext cx="4556016" cy="35818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77952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2352"/>
              <a:buChar char="•"/>
              <a:defRPr sz="2352"/>
            </a:lvl1pPr>
            <a:lvl2pPr indent="-359283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2058"/>
              <a:buChar char="•"/>
              <a:defRPr sz="2058"/>
            </a:lvl2pPr>
            <a:lvl3pPr indent="-340614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764"/>
              <a:buChar char="•"/>
              <a:defRPr sz="1764"/>
            </a:lvl3pPr>
            <a:lvl4pPr indent="-321944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Char char="•"/>
              <a:defRPr sz="1470"/>
            </a:lvl4pPr>
            <a:lvl5pPr indent="-321945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Char char="•"/>
              <a:defRPr sz="1470"/>
            </a:lvl5pPr>
            <a:lvl6pPr indent="-321945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Char char="•"/>
              <a:defRPr sz="1470"/>
            </a:lvl6pPr>
            <a:lvl7pPr indent="-321945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Char char="•"/>
              <a:defRPr sz="1470"/>
            </a:lvl7pPr>
            <a:lvl8pPr indent="-321945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Char char="•"/>
              <a:defRPr sz="1470"/>
            </a:lvl8pPr>
            <a:lvl9pPr indent="-321945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Char char="•"/>
              <a:defRPr sz="1470"/>
            </a:lvl9pPr>
          </a:lstStyle>
          <a:p/>
        </p:txBody>
      </p:sp>
      <p:sp>
        <p:nvSpPr>
          <p:cNvPr id="62" name="Google Shape;62;p9"/>
          <p:cNvSpPr txBox="1"/>
          <p:nvPr>
            <p:ph idx="2" type="body"/>
          </p:nvPr>
        </p:nvSpPr>
        <p:spPr>
          <a:xfrm>
            <a:off x="619891" y="1512094"/>
            <a:ext cx="2902585" cy="28013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sz="1176"/>
            </a:lvl1pPr>
            <a:lvl2pPr indent="-2286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029"/>
              <a:buNone/>
              <a:defRPr sz="1029"/>
            </a:lvl2pPr>
            <a:lvl3pPr indent="-2286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882"/>
              <a:buNone/>
              <a:defRPr sz="882"/>
            </a:lvl3pPr>
            <a:lvl4pPr indent="-2286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4pPr>
            <a:lvl5pPr indent="-2286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5pPr>
            <a:lvl6pPr indent="-2286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6pPr>
            <a:lvl7pPr indent="-2286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7pPr>
            <a:lvl8pPr indent="-2286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8pPr>
            <a:lvl9pPr indent="-2286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9pPr>
          </a:lstStyle>
          <a:p/>
        </p:txBody>
      </p:sp>
      <p:sp>
        <p:nvSpPr>
          <p:cNvPr id="63" name="Google Shape;63;p9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type="title"/>
          </p:nvPr>
        </p:nvSpPr>
        <p:spPr>
          <a:xfrm>
            <a:off x="619891" y="336021"/>
            <a:ext cx="2902585" cy="117607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52"/>
              <a:buFont typeface="Consolas"/>
              <a:buNone/>
              <a:defRPr sz="2352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/>
          <p:nvPr>
            <p:ph idx="2" type="pic"/>
          </p:nvPr>
        </p:nvSpPr>
        <p:spPr>
          <a:xfrm>
            <a:off x="3825976" y="725712"/>
            <a:ext cx="4556016" cy="35818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2352"/>
              <a:buFont typeface="Arial"/>
              <a:buNone/>
              <a:defRPr b="0" i="0" sz="2352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2058"/>
              <a:buFont typeface="Arial"/>
              <a:buNone/>
              <a:defRPr b="0" i="0" sz="2058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764"/>
              <a:buFont typeface="Arial"/>
              <a:buNone/>
              <a:defRPr b="0" i="0" sz="1764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Font typeface="Arial"/>
              <a:buNone/>
              <a:defRPr b="0" i="0" sz="147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Font typeface="Arial"/>
              <a:buNone/>
              <a:defRPr b="0" i="0" sz="147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Font typeface="Arial"/>
              <a:buNone/>
              <a:defRPr b="0" i="0" sz="147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Font typeface="Arial"/>
              <a:buNone/>
              <a:defRPr b="0" i="0" sz="147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Font typeface="Arial"/>
              <a:buNone/>
              <a:defRPr b="0" i="0" sz="147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Font typeface="Arial"/>
              <a:buNone/>
              <a:defRPr b="0" i="0" sz="147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" type="body"/>
          </p:nvPr>
        </p:nvSpPr>
        <p:spPr>
          <a:xfrm>
            <a:off x="619891" y="1512094"/>
            <a:ext cx="2902585" cy="28013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sz="1176"/>
            </a:lvl1pPr>
            <a:lvl2pPr indent="-2286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029"/>
              <a:buNone/>
              <a:defRPr sz="1029"/>
            </a:lvl2pPr>
            <a:lvl3pPr indent="-2286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882"/>
              <a:buNone/>
              <a:defRPr sz="882"/>
            </a:lvl3pPr>
            <a:lvl4pPr indent="-2286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4pPr>
            <a:lvl5pPr indent="-2286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5pPr>
            <a:lvl6pPr indent="-2286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6pPr>
            <a:lvl7pPr indent="-2286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7pPr>
            <a:lvl8pPr indent="-2286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8pPr>
            <a:lvl9pPr indent="-2286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9pPr>
          </a:lstStyle>
          <a:p/>
        </p:txBody>
      </p:sp>
      <p:sp>
        <p:nvSpPr>
          <p:cNvPr id="70" name="Google Shape;70;p10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18718" y="268350"/>
            <a:ext cx="7762102" cy="9742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34"/>
              <a:buFont typeface="Consolas"/>
              <a:buNone/>
              <a:defRPr b="0" i="0" sz="3234" u="none" cap="none" strike="noStrik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18718" y="1341750"/>
            <a:ext cx="7762102" cy="3198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9283" lvl="0" marL="457200" marR="0" rtl="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2058"/>
              <a:buFont typeface="Arial"/>
              <a:buChar char="•"/>
              <a:defRPr b="0" i="0" sz="2058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340614" lvl="1" marL="914400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764"/>
              <a:buFont typeface="Arial"/>
              <a:buChar char="•"/>
              <a:defRPr b="0" i="0" sz="1764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21944" lvl="2" marL="1371600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Font typeface="Arial"/>
              <a:buChar char="•"/>
              <a:defRPr b="0" i="0" sz="147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12610" lvl="3" marL="1828800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323"/>
              <a:buFont typeface="Arial"/>
              <a:buChar char="•"/>
              <a:defRPr b="0" i="0" sz="1323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12610" lvl="4" marL="2286000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323"/>
              <a:buFont typeface="Arial"/>
              <a:buChar char="•"/>
              <a:defRPr b="0" i="0" sz="1323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12610" lvl="5" marL="2743200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323"/>
              <a:buFont typeface="Arial"/>
              <a:buChar char="•"/>
              <a:defRPr b="0" i="0" sz="1323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12610" lvl="6" marL="3200400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323"/>
              <a:buFont typeface="Arial"/>
              <a:buChar char="•"/>
              <a:defRPr b="0" i="0" sz="1323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12610" lvl="7" marL="3657600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323"/>
              <a:buFont typeface="Arial"/>
              <a:buChar char="•"/>
              <a:defRPr b="0" i="0" sz="1323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12610" lvl="8" marL="4114800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323"/>
              <a:buFont typeface="Arial"/>
              <a:buChar char="•"/>
              <a:defRPr b="0" i="0" sz="1323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82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82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82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82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82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82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82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82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82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82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82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3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/>
          <p:nvPr/>
        </p:nvSpPr>
        <p:spPr>
          <a:xfrm>
            <a:off x="1299362" y="1965398"/>
            <a:ext cx="5366339" cy="397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—— </a:t>
            </a:r>
            <a:r>
              <a:rPr b="0" i="0" lang="en-US" sz="18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PRESENTATION</a:t>
            </a:r>
            <a:r>
              <a:rPr b="0" i="0" lang="en-US" sz="14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——</a:t>
            </a:r>
            <a:endParaRPr/>
          </a:p>
        </p:txBody>
      </p:sp>
      <p:sp>
        <p:nvSpPr>
          <p:cNvPr id="91" name="Google Shape;91;p13"/>
          <p:cNvSpPr txBox="1"/>
          <p:nvPr/>
        </p:nvSpPr>
        <p:spPr>
          <a:xfrm>
            <a:off x="1329778" y="303432"/>
            <a:ext cx="5305508" cy="5557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4100" lIns="88200" spcFirstLastPara="1" rIns="88200" wrap="square" tIns="441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Microsoft Yahei"/>
              <a:buNone/>
            </a:pPr>
            <a:r>
              <a:t/>
            </a:r>
            <a:endParaRPr b="0" i="0" sz="8800" u="none" cap="none" strike="noStrike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5155823" y="3437963"/>
            <a:ext cx="5366339" cy="6340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LOGO</a:t>
            </a:r>
            <a:endParaRPr/>
          </a:p>
        </p:txBody>
      </p:sp>
      <p:sp>
        <p:nvSpPr>
          <p:cNvPr id="93" name="Google Shape;93;p13"/>
          <p:cNvSpPr txBox="1"/>
          <p:nvPr/>
        </p:nvSpPr>
        <p:spPr>
          <a:xfrm>
            <a:off x="1353314" y="1291527"/>
            <a:ext cx="5305508" cy="5557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4100" lIns="88200" spcFirstLastPara="1" rIns="88200" wrap="square" tIns="441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onsolas"/>
              <a:buNone/>
            </a:pPr>
            <a:r>
              <a:rPr b="1" i="0" lang="en-US" sz="66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PITCH DECK</a:t>
            </a:r>
            <a:endParaRPr b="1" i="0" sz="6600" u="none" cap="none" strike="noStrike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4" name="Google Shape;94;p13"/>
          <p:cNvSpPr/>
          <p:nvPr/>
        </p:nvSpPr>
        <p:spPr>
          <a:xfrm>
            <a:off x="4362315" y="3681984"/>
            <a:ext cx="288934" cy="289173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t" bIns="33600" lIns="67200" spcFirstLastPara="1" rIns="67200" wrap="square" tIns="336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5" name="Google Shape;95;p13"/>
          <p:cNvSpPr/>
          <p:nvPr/>
        </p:nvSpPr>
        <p:spPr>
          <a:xfrm>
            <a:off x="4856092" y="3858734"/>
            <a:ext cx="374276" cy="374586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t" bIns="33600" lIns="67200" spcFirstLastPara="1" rIns="67200" wrap="square" tIns="336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2887084" y="4212373"/>
            <a:ext cx="203588" cy="203756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t" bIns="33600" lIns="67200" spcFirstLastPara="1" rIns="67200" wrap="square" tIns="336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1259452" y="3438126"/>
            <a:ext cx="337700" cy="337978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t" bIns="33600" lIns="67200" spcFirstLastPara="1" rIns="67200" wrap="square" tIns="336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8" name="Google Shape;98;p13"/>
          <p:cNvSpPr/>
          <p:nvPr/>
        </p:nvSpPr>
        <p:spPr>
          <a:xfrm>
            <a:off x="3056030" y="3750736"/>
            <a:ext cx="288934" cy="289173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t" bIns="33600" lIns="67200" spcFirstLastPara="1" rIns="67200" wrap="square" tIns="336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4" name="Google Shape;274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295400"/>
            <a:ext cx="3863340" cy="321564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5" name="Google Shape;275;p22"/>
          <p:cNvGrpSpPr/>
          <p:nvPr/>
        </p:nvGrpSpPr>
        <p:grpSpPr>
          <a:xfrm>
            <a:off x="4063954" y="1664781"/>
            <a:ext cx="1500677" cy="801664"/>
            <a:chOff x="5290461" y="1931689"/>
            <a:chExt cx="2074081" cy="1107977"/>
          </a:xfrm>
        </p:grpSpPr>
        <p:sp>
          <p:nvSpPr>
            <p:cNvPr id="276" name="Google Shape;276;p22"/>
            <p:cNvSpPr/>
            <p:nvPr/>
          </p:nvSpPr>
          <p:spPr>
            <a:xfrm>
              <a:off x="5290461" y="1931689"/>
              <a:ext cx="2074081" cy="1107977"/>
            </a:xfrm>
            <a:prstGeom prst="parallelogram">
              <a:avLst>
                <a:gd fmla="val 24087" name="adj"/>
              </a:avLst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77" name="Google Shape;277;p22"/>
            <p:cNvSpPr txBox="1"/>
            <p:nvPr/>
          </p:nvSpPr>
          <p:spPr>
            <a:xfrm>
              <a:off x="5559782" y="2270234"/>
              <a:ext cx="1535436" cy="297764"/>
            </a:xfrm>
            <a:prstGeom prst="rect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STEP HERE</a:t>
              </a:r>
              <a:endParaRPr b="1" sz="14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278" name="Google Shape;278;p22"/>
          <p:cNvSpPr txBox="1"/>
          <p:nvPr/>
        </p:nvSpPr>
        <p:spPr>
          <a:xfrm>
            <a:off x="5740905" y="1865318"/>
            <a:ext cx="2807077" cy="5386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363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61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279" name="Google Shape;279;p22"/>
          <p:cNvSpPr txBox="1"/>
          <p:nvPr/>
        </p:nvSpPr>
        <p:spPr>
          <a:xfrm>
            <a:off x="5564631" y="2756859"/>
            <a:ext cx="2983350" cy="35907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363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61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280" name="Google Shape;280;p22"/>
          <p:cNvSpPr txBox="1"/>
          <p:nvPr/>
        </p:nvSpPr>
        <p:spPr>
          <a:xfrm>
            <a:off x="5356161" y="3741186"/>
            <a:ext cx="3198227" cy="35907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363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61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/>
          </a:p>
        </p:txBody>
      </p:sp>
      <p:grpSp>
        <p:nvGrpSpPr>
          <p:cNvPr id="281" name="Google Shape;281;p22"/>
          <p:cNvGrpSpPr/>
          <p:nvPr/>
        </p:nvGrpSpPr>
        <p:grpSpPr>
          <a:xfrm>
            <a:off x="3855484" y="2556321"/>
            <a:ext cx="1500677" cy="801664"/>
            <a:chOff x="5002336" y="3163885"/>
            <a:chExt cx="2074081" cy="1107977"/>
          </a:xfrm>
        </p:grpSpPr>
        <p:sp>
          <p:nvSpPr>
            <p:cNvPr id="282" name="Google Shape;282;p22"/>
            <p:cNvSpPr/>
            <p:nvPr/>
          </p:nvSpPr>
          <p:spPr>
            <a:xfrm>
              <a:off x="5002336" y="3163885"/>
              <a:ext cx="2074081" cy="1107977"/>
            </a:xfrm>
            <a:prstGeom prst="parallelogram">
              <a:avLst>
                <a:gd fmla="val 24087" name="adj"/>
              </a:avLst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83" name="Google Shape;283;p22"/>
            <p:cNvSpPr txBox="1"/>
            <p:nvPr/>
          </p:nvSpPr>
          <p:spPr>
            <a:xfrm>
              <a:off x="5280321" y="3502430"/>
              <a:ext cx="1518109" cy="297764"/>
            </a:xfrm>
            <a:prstGeom prst="rect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STEP HERE</a:t>
              </a:r>
              <a:endParaRPr b="1" sz="14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284" name="Google Shape;284;p22"/>
          <p:cNvGrpSpPr/>
          <p:nvPr/>
        </p:nvGrpSpPr>
        <p:grpSpPr>
          <a:xfrm>
            <a:off x="3647156" y="3447861"/>
            <a:ext cx="1500677" cy="801664"/>
            <a:chOff x="4714406" y="4396081"/>
            <a:chExt cx="2074081" cy="1107977"/>
          </a:xfrm>
        </p:grpSpPr>
        <p:sp>
          <p:nvSpPr>
            <p:cNvPr id="285" name="Google Shape;285;p22"/>
            <p:cNvSpPr/>
            <p:nvPr/>
          </p:nvSpPr>
          <p:spPr>
            <a:xfrm>
              <a:off x="4714406" y="4396081"/>
              <a:ext cx="2074081" cy="1107977"/>
            </a:xfrm>
            <a:prstGeom prst="parallelogram">
              <a:avLst>
                <a:gd fmla="val 24087" name="adj"/>
              </a:avLst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86" name="Google Shape;286;p22"/>
            <p:cNvSpPr txBox="1"/>
            <p:nvPr/>
          </p:nvSpPr>
          <p:spPr>
            <a:xfrm>
              <a:off x="4971406" y="4740604"/>
              <a:ext cx="1500064" cy="297764"/>
            </a:xfrm>
            <a:prstGeom prst="rect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STEP HERE</a:t>
              </a:r>
              <a:endParaRPr b="1" sz="14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287" name="Google Shape;287;p22"/>
          <p:cNvSpPr/>
          <p:nvPr/>
        </p:nvSpPr>
        <p:spPr>
          <a:xfrm>
            <a:off x="53340" y="4381500"/>
            <a:ext cx="4975860" cy="54102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288" name="Google Shape;288;p22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289" name="Google Shape;289;p22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5" name="Google Shape;295;p23"/>
          <p:cNvGrpSpPr/>
          <p:nvPr/>
        </p:nvGrpSpPr>
        <p:grpSpPr>
          <a:xfrm>
            <a:off x="3476660" y="1834133"/>
            <a:ext cx="2175460" cy="2161216"/>
            <a:chOff x="3476660" y="1778686"/>
            <a:chExt cx="2175460" cy="2161216"/>
          </a:xfrm>
        </p:grpSpPr>
        <p:sp>
          <p:nvSpPr>
            <p:cNvPr id="296" name="Google Shape;296;p23"/>
            <p:cNvSpPr/>
            <p:nvPr/>
          </p:nvSpPr>
          <p:spPr>
            <a:xfrm>
              <a:off x="4941538" y="2527099"/>
              <a:ext cx="600710" cy="1113511"/>
            </a:xfrm>
            <a:custGeom>
              <a:rect b="b" l="l" r="r" t="t"/>
              <a:pathLst>
                <a:path extrusionOk="0" h="257" w="139">
                  <a:moveTo>
                    <a:pt x="139" y="77"/>
                  </a:moveTo>
                  <a:cubicBezTo>
                    <a:pt x="139" y="64"/>
                    <a:pt x="138" y="51"/>
                    <a:pt x="135" y="38"/>
                  </a:cubicBezTo>
                  <a:cubicBezTo>
                    <a:pt x="133" y="25"/>
                    <a:pt x="130" y="12"/>
                    <a:pt x="125" y="0"/>
                  </a:cubicBezTo>
                  <a:cubicBezTo>
                    <a:pt x="59" y="24"/>
                    <a:pt x="59" y="24"/>
                    <a:pt x="59" y="24"/>
                  </a:cubicBezTo>
                  <a:cubicBezTo>
                    <a:pt x="62" y="33"/>
                    <a:pt x="64" y="41"/>
                    <a:pt x="66" y="50"/>
                  </a:cubicBezTo>
                  <a:cubicBezTo>
                    <a:pt x="67" y="59"/>
                    <a:pt x="68" y="68"/>
                    <a:pt x="68" y="77"/>
                  </a:cubicBezTo>
                  <a:cubicBezTo>
                    <a:pt x="68" y="86"/>
                    <a:pt x="67" y="95"/>
                    <a:pt x="66" y="104"/>
                  </a:cubicBezTo>
                  <a:cubicBezTo>
                    <a:pt x="64" y="113"/>
                    <a:pt x="62" y="122"/>
                    <a:pt x="59" y="130"/>
                  </a:cubicBezTo>
                  <a:cubicBezTo>
                    <a:pt x="55" y="139"/>
                    <a:pt x="52" y="147"/>
                    <a:pt x="47" y="155"/>
                  </a:cubicBezTo>
                  <a:cubicBezTo>
                    <a:pt x="43" y="163"/>
                    <a:pt x="37" y="170"/>
                    <a:pt x="32" y="177"/>
                  </a:cubicBezTo>
                  <a:cubicBezTo>
                    <a:pt x="26" y="184"/>
                    <a:pt x="19" y="190"/>
                    <a:pt x="12" y="196"/>
                  </a:cubicBezTo>
                  <a:cubicBezTo>
                    <a:pt x="9" y="199"/>
                    <a:pt x="5" y="202"/>
                    <a:pt x="0" y="205"/>
                  </a:cubicBezTo>
                  <a:cubicBezTo>
                    <a:pt x="50" y="257"/>
                    <a:pt x="50" y="257"/>
                    <a:pt x="50" y="257"/>
                  </a:cubicBezTo>
                  <a:cubicBezTo>
                    <a:pt x="53" y="255"/>
                    <a:pt x="56" y="253"/>
                    <a:pt x="58" y="251"/>
                  </a:cubicBezTo>
                  <a:cubicBezTo>
                    <a:pt x="68" y="242"/>
                    <a:pt x="78" y="233"/>
                    <a:pt x="86" y="223"/>
                  </a:cubicBezTo>
                  <a:cubicBezTo>
                    <a:pt x="95" y="213"/>
                    <a:pt x="102" y="202"/>
                    <a:pt x="109" y="190"/>
                  </a:cubicBezTo>
                  <a:cubicBezTo>
                    <a:pt x="115" y="179"/>
                    <a:pt x="121" y="167"/>
                    <a:pt x="125" y="155"/>
                  </a:cubicBezTo>
                  <a:cubicBezTo>
                    <a:pt x="130" y="142"/>
                    <a:pt x="133" y="130"/>
                    <a:pt x="135" y="116"/>
                  </a:cubicBezTo>
                  <a:cubicBezTo>
                    <a:pt x="138" y="104"/>
                    <a:pt x="139" y="91"/>
                    <a:pt x="139" y="78"/>
                  </a:cubicBezTo>
                  <a:cubicBezTo>
                    <a:pt x="139" y="78"/>
                    <a:pt x="139" y="77"/>
                    <a:pt x="139" y="77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97" name="Google Shape;297;p23"/>
            <p:cNvSpPr/>
            <p:nvPr/>
          </p:nvSpPr>
          <p:spPr>
            <a:xfrm>
              <a:off x="4234482" y="1894574"/>
              <a:ext cx="1417638" cy="1427162"/>
            </a:xfrm>
            <a:custGeom>
              <a:rect b="b" l="l" r="r" t="t"/>
              <a:pathLst>
                <a:path extrusionOk="0" h="330" w="328">
                  <a:moveTo>
                    <a:pt x="304" y="226"/>
                  </a:moveTo>
                  <a:cubicBezTo>
                    <a:pt x="304" y="212"/>
                    <a:pt x="302" y="199"/>
                    <a:pt x="300" y="186"/>
                  </a:cubicBezTo>
                  <a:cubicBezTo>
                    <a:pt x="298" y="173"/>
                    <a:pt x="294" y="160"/>
                    <a:pt x="290" y="148"/>
                  </a:cubicBezTo>
                  <a:cubicBezTo>
                    <a:pt x="285" y="136"/>
                    <a:pt x="280" y="124"/>
                    <a:pt x="273" y="112"/>
                  </a:cubicBezTo>
                  <a:cubicBezTo>
                    <a:pt x="267" y="101"/>
                    <a:pt x="259" y="90"/>
                    <a:pt x="251" y="80"/>
                  </a:cubicBezTo>
                  <a:cubicBezTo>
                    <a:pt x="242" y="70"/>
                    <a:pt x="233" y="61"/>
                    <a:pt x="223" y="52"/>
                  </a:cubicBezTo>
                  <a:cubicBezTo>
                    <a:pt x="213" y="44"/>
                    <a:pt x="202" y="36"/>
                    <a:pt x="190" y="30"/>
                  </a:cubicBezTo>
                  <a:cubicBezTo>
                    <a:pt x="179" y="23"/>
                    <a:pt x="167" y="18"/>
                    <a:pt x="154" y="13"/>
                  </a:cubicBezTo>
                  <a:cubicBezTo>
                    <a:pt x="142" y="9"/>
                    <a:pt x="130" y="5"/>
                    <a:pt x="116" y="3"/>
                  </a:cubicBezTo>
                  <a:cubicBezTo>
                    <a:pt x="104" y="1"/>
                    <a:pt x="91" y="0"/>
                    <a:pt x="78" y="0"/>
                  </a:cubicBezTo>
                  <a:cubicBezTo>
                    <a:pt x="77" y="0"/>
                    <a:pt x="77" y="0"/>
                    <a:pt x="77" y="0"/>
                  </a:cubicBezTo>
                  <a:cubicBezTo>
                    <a:pt x="64" y="0"/>
                    <a:pt x="51" y="1"/>
                    <a:pt x="38" y="3"/>
                  </a:cubicBezTo>
                  <a:cubicBezTo>
                    <a:pt x="25" y="5"/>
                    <a:pt x="12" y="9"/>
                    <a:pt x="0" y="13"/>
                  </a:cubicBezTo>
                  <a:cubicBezTo>
                    <a:pt x="24" y="80"/>
                    <a:pt x="24" y="80"/>
                    <a:pt x="24" y="80"/>
                  </a:cubicBezTo>
                  <a:cubicBezTo>
                    <a:pt x="32" y="77"/>
                    <a:pt x="41" y="75"/>
                    <a:pt x="50" y="73"/>
                  </a:cubicBezTo>
                  <a:cubicBezTo>
                    <a:pt x="59" y="71"/>
                    <a:pt x="68" y="71"/>
                    <a:pt x="77" y="71"/>
                  </a:cubicBezTo>
                  <a:cubicBezTo>
                    <a:pt x="86" y="71"/>
                    <a:pt x="95" y="71"/>
                    <a:pt x="104" y="73"/>
                  </a:cubicBezTo>
                  <a:cubicBezTo>
                    <a:pt x="113" y="75"/>
                    <a:pt x="122" y="77"/>
                    <a:pt x="130" y="80"/>
                  </a:cubicBezTo>
                  <a:cubicBezTo>
                    <a:pt x="139" y="83"/>
                    <a:pt x="147" y="87"/>
                    <a:pt x="155" y="91"/>
                  </a:cubicBezTo>
                  <a:cubicBezTo>
                    <a:pt x="162" y="96"/>
                    <a:pt x="170" y="101"/>
                    <a:pt x="177" y="107"/>
                  </a:cubicBezTo>
                  <a:cubicBezTo>
                    <a:pt x="184" y="113"/>
                    <a:pt x="190" y="119"/>
                    <a:pt x="196" y="126"/>
                  </a:cubicBezTo>
                  <a:cubicBezTo>
                    <a:pt x="202" y="133"/>
                    <a:pt x="207" y="140"/>
                    <a:pt x="211" y="148"/>
                  </a:cubicBezTo>
                  <a:cubicBezTo>
                    <a:pt x="216" y="156"/>
                    <a:pt x="220" y="164"/>
                    <a:pt x="223" y="173"/>
                  </a:cubicBezTo>
                  <a:cubicBezTo>
                    <a:pt x="226" y="181"/>
                    <a:pt x="228" y="190"/>
                    <a:pt x="230" y="199"/>
                  </a:cubicBezTo>
                  <a:cubicBezTo>
                    <a:pt x="231" y="207"/>
                    <a:pt x="232" y="216"/>
                    <a:pt x="232" y="226"/>
                  </a:cubicBezTo>
                  <a:cubicBezTo>
                    <a:pt x="208" y="226"/>
                    <a:pt x="208" y="226"/>
                    <a:pt x="208" y="226"/>
                  </a:cubicBezTo>
                  <a:cubicBezTo>
                    <a:pt x="268" y="330"/>
                    <a:pt x="268" y="330"/>
                    <a:pt x="268" y="330"/>
                  </a:cubicBezTo>
                  <a:cubicBezTo>
                    <a:pt x="328" y="226"/>
                    <a:pt x="328" y="226"/>
                    <a:pt x="328" y="226"/>
                  </a:cubicBezTo>
                  <a:lnTo>
                    <a:pt x="304" y="22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98" name="Google Shape;298;p23"/>
            <p:cNvSpPr/>
            <p:nvPr/>
          </p:nvSpPr>
          <p:spPr>
            <a:xfrm>
              <a:off x="3591545" y="1778686"/>
              <a:ext cx="1428750" cy="1423988"/>
            </a:xfrm>
            <a:custGeom>
              <a:rect b="b" l="l" r="r" t="t"/>
              <a:pathLst>
                <a:path extrusionOk="0" h="329" w="330">
                  <a:moveTo>
                    <a:pt x="330" y="61"/>
                  </a:moveTo>
                  <a:cubicBezTo>
                    <a:pt x="226" y="0"/>
                    <a:pt x="226" y="0"/>
                    <a:pt x="226" y="0"/>
                  </a:cubicBezTo>
                  <a:cubicBezTo>
                    <a:pt x="226" y="25"/>
                    <a:pt x="226" y="25"/>
                    <a:pt x="226" y="25"/>
                  </a:cubicBezTo>
                  <a:cubicBezTo>
                    <a:pt x="212" y="25"/>
                    <a:pt x="199" y="26"/>
                    <a:pt x="186" y="28"/>
                  </a:cubicBezTo>
                  <a:cubicBezTo>
                    <a:pt x="173" y="31"/>
                    <a:pt x="161" y="34"/>
                    <a:pt x="148" y="39"/>
                  </a:cubicBezTo>
                  <a:cubicBezTo>
                    <a:pt x="136" y="43"/>
                    <a:pt x="124" y="49"/>
                    <a:pt x="113" y="55"/>
                  </a:cubicBezTo>
                  <a:cubicBezTo>
                    <a:pt x="101" y="62"/>
                    <a:pt x="90" y="70"/>
                    <a:pt x="80" y="78"/>
                  </a:cubicBezTo>
                  <a:cubicBezTo>
                    <a:pt x="70" y="87"/>
                    <a:pt x="61" y="96"/>
                    <a:pt x="52" y="106"/>
                  </a:cubicBezTo>
                  <a:cubicBezTo>
                    <a:pt x="44" y="116"/>
                    <a:pt x="36" y="127"/>
                    <a:pt x="30" y="138"/>
                  </a:cubicBezTo>
                  <a:cubicBezTo>
                    <a:pt x="23" y="150"/>
                    <a:pt x="18" y="162"/>
                    <a:pt x="13" y="174"/>
                  </a:cubicBezTo>
                  <a:cubicBezTo>
                    <a:pt x="9" y="186"/>
                    <a:pt x="5" y="199"/>
                    <a:pt x="3" y="212"/>
                  </a:cubicBezTo>
                  <a:cubicBezTo>
                    <a:pt x="1" y="225"/>
                    <a:pt x="0" y="238"/>
                    <a:pt x="0" y="251"/>
                  </a:cubicBezTo>
                  <a:cubicBezTo>
                    <a:pt x="0" y="251"/>
                    <a:pt x="0" y="251"/>
                    <a:pt x="0" y="251"/>
                  </a:cubicBezTo>
                  <a:cubicBezTo>
                    <a:pt x="0" y="265"/>
                    <a:pt x="1" y="278"/>
                    <a:pt x="3" y="291"/>
                  </a:cubicBezTo>
                  <a:cubicBezTo>
                    <a:pt x="6" y="304"/>
                    <a:pt x="9" y="316"/>
                    <a:pt x="14" y="329"/>
                  </a:cubicBezTo>
                  <a:cubicBezTo>
                    <a:pt x="80" y="304"/>
                    <a:pt x="80" y="304"/>
                    <a:pt x="80" y="304"/>
                  </a:cubicBezTo>
                  <a:cubicBezTo>
                    <a:pt x="77" y="296"/>
                    <a:pt x="75" y="287"/>
                    <a:pt x="73" y="278"/>
                  </a:cubicBezTo>
                  <a:cubicBezTo>
                    <a:pt x="72" y="270"/>
                    <a:pt x="71" y="261"/>
                    <a:pt x="71" y="251"/>
                  </a:cubicBezTo>
                  <a:cubicBezTo>
                    <a:pt x="71" y="242"/>
                    <a:pt x="72" y="233"/>
                    <a:pt x="73" y="224"/>
                  </a:cubicBezTo>
                  <a:cubicBezTo>
                    <a:pt x="75" y="216"/>
                    <a:pt x="77" y="207"/>
                    <a:pt x="80" y="198"/>
                  </a:cubicBezTo>
                  <a:cubicBezTo>
                    <a:pt x="83" y="190"/>
                    <a:pt x="87" y="182"/>
                    <a:pt x="92" y="174"/>
                  </a:cubicBezTo>
                  <a:cubicBezTo>
                    <a:pt x="96" y="166"/>
                    <a:pt x="101" y="159"/>
                    <a:pt x="107" y="152"/>
                  </a:cubicBezTo>
                  <a:cubicBezTo>
                    <a:pt x="113" y="145"/>
                    <a:pt x="119" y="138"/>
                    <a:pt x="126" y="133"/>
                  </a:cubicBezTo>
                  <a:cubicBezTo>
                    <a:pt x="133" y="127"/>
                    <a:pt x="140" y="122"/>
                    <a:pt x="148" y="117"/>
                  </a:cubicBezTo>
                  <a:cubicBezTo>
                    <a:pt x="156" y="113"/>
                    <a:pt x="164" y="109"/>
                    <a:pt x="173" y="106"/>
                  </a:cubicBezTo>
                  <a:cubicBezTo>
                    <a:pt x="181" y="103"/>
                    <a:pt x="190" y="100"/>
                    <a:pt x="199" y="99"/>
                  </a:cubicBezTo>
                  <a:cubicBezTo>
                    <a:pt x="208" y="97"/>
                    <a:pt x="217" y="96"/>
                    <a:pt x="226" y="96"/>
                  </a:cubicBezTo>
                  <a:cubicBezTo>
                    <a:pt x="226" y="121"/>
                    <a:pt x="226" y="121"/>
                    <a:pt x="226" y="121"/>
                  </a:cubicBezTo>
                  <a:lnTo>
                    <a:pt x="330" y="61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99" name="Google Shape;299;p23"/>
            <p:cNvSpPr/>
            <p:nvPr/>
          </p:nvSpPr>
          <p:spPr>
            <a:xfrm>
              <a:off x="3476660" y="2404884"/>
              <a:ext cx="1421192" cy="1426687"/>
            </a:xfrm>
            <a:custGeom>
              <a:rect b="b" l="l" r="r" t="t"/>
              <a:pathLst>
                <a:path extrusionOk="0" h="330" w="329">
                  <a:moveTo>
                    <a:pt x="305" y="250"/>
                  </a:moveTo>
                  <a:cubicBezTo>
                    <a:pt x="296" y="253"/>
                    <a:pt x="287" y="255"/>
                    <a:pt x="278" y="257"/>
                  </a:cubicBezTo>
                  <a:cubicBezTo>
                    <a:pt x="270" y="258"/>
                    <a:pt x="261" y="259"/>
                    <a:pt x="251" y="259"/>
                  </a:cubicBezTo>
                  <a:cubicBezTo>
                    <a:pt x="242" y="259"/>
                    <a:pt x="233" y="258"/>
                    <a:pt x="225" y="257"/>
                  </a:cubicBezTo>
                  <a:cubicBezTo>
                    <a:pt x="216" y="255"/>
                    <a:pt x="207" y="253"/>
                    <a:pt x="198" y="250"/>
                  </a:cubicBezTo>
                  <a:cubicBezTo>
                    <a:pt x="190" y="247"/>
                    <a:pt x="182" y="243"/>
                    <a:pt x="174" y="238"/>
                  </a:cubicBezTo>
                  <a:cubicBezTo>
                    <a:pt x="166" y="234"/>
                    <a:pt x="159" y="229"/>
                    <a:pt x="152" y="223"/>
                  </a:cubicBezTo>
                  <a:cubicBezTo>
                    <a:pt x="145" y="217"/>
                    <a:pt x="139" y="211"/>
                    <a:pt x="133" y="204"/>
                  </a:cubicBezTo>
                  <a:cubicBezTo>
                    <a:pt x="127" y="197"/>
                    <a:pt x="122" y="189"/>
                    <a:pt x="117" y="182"/>
                  </a:cubicBezTo>
                  <a:cubicBezTo>
                    <a:pt x="113" y="174"/>
                    <a:pt x="109" y="166"/>
                    <a:pt x="106" y="157"/>
                  </a:cubicBezTo>
                  <a:cubicBezTo>
                    <a:pt x="103" y="149"/>
                    <a:pt x="100" y="140"/>
                    <a:pt x="99" y="131"/>
                  </a:cubicBezTo>
                  <a:cubicBezTo>
                    <a:pt x="97" y="122"/>
                    <a:pt x="96" y="113"/>
                    <a:pt x="96" y="104"/>
                  </a:cubicBezTo>
                  <a:cubicBezTo>
                    <a:pt x="121" y="104"/>
                    <a:pt x="121" y="104"/>
                    <a:pt x="121" y="104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0" y="104"/>
                    <a:pt x="0" y="104"/>
                    <a:pt x="0" y="104"/>
                  </a:cubicBezTo>
                  <a:cubicBezTo>
                    <a:pt x="25" y="104"/>
                    <a:pt x="25" y="104"/>
                    <a:pt x="25" y="104"/>
                  </a:cubicBezTo>
                  <a:cubicBezTo>
                    <a:pt x="25" y="117"/>
                    <a:pt x="26" y="131"/>
                    <a:pt x="28" y="143"/>
                  </a:cubicBezTo>
                  <a:cubicBezTo>
                    <a:pt x="31" y="157"/>
                    <a:pt x="34" y="169"/>
                    <a:pt x="39" y="182"/>
                  </a:cubicBezTo>
                  <a:cubicBezTo>
                    <a:pt x="43" y="194"/>
                    <a:pt x="49" y="206"/>
                    <a:pt x="55" y="217"/>
                  </a:cubicBezTo>
                  <a:cubicBezTo>
                    <a:pt x="62" y="229"/>
                    <a:pt x="70" y="240"/>
                    <a:pt x="78" y="250"/>
                  </a:cubicBezTo>
                  <a:cubicBezTo>
                    <a:pt x="87" y="260"/>
                    <a:pt x="96" y="269"/>
                    <a:pt x="106" y="277"/>
                  </a:cubicBezTo>
                  <a:cubicBezTo>
                    <a:pt x="116" y="286"/>
                    <a:pt x="127" y="293"/>
                    <a:pt x="138" y="300"/>
                  </a:cubicBezTo>
                  <a:cubicBezTo>
                    <a:pt x="150" y="307"/>
                    <a:pt x="162" y="312"/>
                    <a:pt x="174" y="317"/>
                  </a:cubicBezTo>
                  <a:cubicBezTo>
                    <a:pt x="186" y="321"/>
                    <a:pt x="199" y="324"/>
                    <a:pt x="212" y="327"/>
                  </a:cubicBezTo>
                  <a:cubicBezTo>
                    <a:pt x="225" y="329"/>
                    <a:pt x="238" y="330"/>
                    <a:pt x="251" y="330"/>
                  </a:cubicBezTo>
                  <a:cubicBezTo>
                    <a:pt x="251" y="330"/>
                    <a:pt x="251" y="330"/>
                    <a:pt x="251" y="330"/>
                  </a:cubicBezTo>
                  <a:cubicBezTo>
                    <a:pt x="265" y="330"/>
                    <a:pt x="278" y="329"/>
                    <a:pt x="291" y="327"/>
                  </a:cubicBezTo>
                  <a:cubicBezTo>
                    <a:pt x="304" y="324"/>
                    <a:pt x="317" y="321"/>
                    <a:pt x="329" y="316"/>
                  </a:cubicBezTo>
                  <a:lnTo>
                    <a:pt x="305" y="25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00" name="Google Shape;300;p23"/>
            <p:cNvSpPr/>
            <p:nvPr/>
          </p:nvSpPr>
          <p:spPr>
            <a:xfrm>
              <a:off x="4122178" y="3406955"/>
              <a:ext cx="1047579" cy="532947"/>
            </a:xfrm>
            <a:custGeom>
              <a:rect b="b" l="l" r="r" t="t"/>
              <a:pathLst>
                <a:path extrusionOk="0" h="123" w="242">
                  <a:moveTo>
                    <a:pt x="192" y="0"/>
                  </a:moveTo>
                  <a:cubicBezTo>
                    <a:pt x="189" y="2"/>
                    <a:pt x="186" y="4"/>
                    <a:pt x="182" y="6"/>
                  </a:cubicBezTo>
                  <a:cubicBezTo>
                    <a:pt x="174" y="10"/>
                    <a:pt x="166" y="14"/>
                    <a:pt x="158" y="17"/>
                  </a:cubicBezTo>
                  <a:cubicBezTo>
                    <a:pt x="149" y="21"/>
                    <a:pt x="141" y="23"/>
                    <a:pt x="132" y="24"/>
                  </a:cubicBezTo>
                  <a:cubicBezTo>
                    <a:pt x="123" y="26"/>
                    <a:pt x="114" y="27"/>
                    <a:pt x="105" y="27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105" y="123"/>
                    <a:pt x="105" y="123"/>
                    <a:pt x="105" y="123"/>
                  </a:cubicBezTo>
                  <a:cubicBezTo>
                    <a:pt x="105" y="98"/>
                    <a:pt x="105" y="98"/>
                    <a:pt x="105" y="98"/>
                  </a:cubicBezTo>
                  <a:cubicBezTo>
                    <a:pt x="118" y="98"/>
                    <a:pt x="131" y="97"/>
                    <a:pt x="144" y="95"/>
                  </a:cubicBezTo>
                  <a:cubicBezTo>
                    <a:pt x="157" y="92"/>
                    <a:pt x="170" y="89"/>
                    <a:pt x="182" y="85"/>
                  </a:cubicBezTo>
                  <a:cubicBezTo>
                    <a:pt x="195" y="80"/>
                    <a:pt x="207" y="74"/>
                    <a:pt x="218" y="68"/>
                  </a:cubicBezTo>
                  <a:cubicBezTo>
                    <a:pt x="226" y="63"/>
                    <a:pt x="235" y="57"/>
                    <a:pt x="242" y="52"/>
                  </a:cubicBezTo>
                  <a:lnTo>
                    <a:pt x="192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301" name="Google Shape;301;p23"/>
          <p:cNvGrpSpPr/>
          <p:nvPr/>
        </p:nvGrpSpPr>
        <p:grpSpPr>
          <a:xfrm>
            <a:off x="1820647" y="1912072"/>
            <a:ext cx="2242851" cy="287064"/>
            <a:chOff x="683568" y="2747657"/>
            <a:chExt cx="2242851" cy="287064"/>
          </a:xfrm>
        </p:grpSpPr>
        <p:cxnSp>
          <p:nvCxnSpPr>
            <p:cNvPr id="302" name="Google Shape;302;p23"/>
            <p:cNvCxnSpPr/>
            <p:nvPr/>
          </p:nvCxnSpPr>
          <p:spPr>
            <a:xfrm rot="10800000">
              <a:off x="2699586" y="2747657"/>
              <a:ext cx="226833" cy="287064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cxnSp>
          <p:nvCxnSpPr>
            <p:cNvPr id="303" name="Google Shape;303;p23"/>
            <p:cNvCxnSpPr/>
            <p:nvPr/>
          </p:nvCxnSpPr>
          <p:spPr>
            <a:xfrm rot="10800000">
              <a:off x="683568" y="2747657"/>
              <a:ext cx="2025890" cy="0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304" name="Google Shape;304;p23"/>
          <p:cNvSpPr/>
          <p:nvPr/>
        </p:nvSpPr>
        <p:spPr>
          <a:xfrm>
            <a:off x="1820647" y="1492894"/>
            <a:ext cx="201601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/>
          </a:p>
        </p:txBody>
      </p:sp>
      <p:sp>
        <p:nvSpPr>
          <p:cNvPr id="305" name="Google Shape;305;p23"/>
          <p:cNvSpPr/>
          <p:nvPr/>
        </p:nvSpPr>
        <p:spPr>
          <a:xfrm>
            <a:off x="4043590" y="2188559"/>
            <a:ext cx="83357" cy="83357"/>
          </a:xfrm>
          <a:prstGeom prst="ellipse">
            <a:avLst/>
          </a:prstGeom>
          <a:solidFill>
            <a:srgbClr val="BFBFBF"/>
          </a:solidFill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306" name="Google Shape;306;p23"/>
          <p:cNvGrpSpPr/>
          <p:nvPr/>
        </p:nvGrpSpPr>
        <p:grpSpPr>
          <a:xfrm>
            <a:off x="5110833" y="1898253"/>
            <a:ext cx="2297708" cy="287064"/>
            <a:chOff x="5392523" y="2088239"/>
            <a:chExt cx="2297708" cy="287064"/>
          </a:xfrm>
        </p:grpSpPr>
        <p:cxnSp>
          <p:nvCxnSpPr>
            <p:cNvPr id="307" name="Google Shape;307;p23"/>
            <p:cNvCxnSpPr/>
            <p:nvPr/>
          </p:nvCxnSpPr>
          <p:spPr>
            <a:xfrm flipH="1" rot="10800000">
              <a:off x="5392523" y="2088239"/>
              <a:ext cx="271818" cy="287064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cxnSp>
          <p:nvCxnSpPr>
            <p:cNvPr id="308" name="Google Shape;308;p23"/>
            <p:cNvCxnSpPr/>
            <p:nvPr/>
          </p:nvCxnSpPr>
          <p:spPr>
            <a:xfrm rot="10800000">
              <a:off x="5664341" y="2088239"/>
              <a:ext cx="2025890" cy="0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309" name="Google Shape;309;p23"/>
          <p:cNvSpPr/>
          <p:nvPr/>
        </p:nvSpPr>
        <p:spPr>
          <a:xfrm>
            <a:off x="5392523" y="1492894"/>
            <a:ext cx="201601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/>
          </a:p>
        </p:txBody>
      </p:sp>
      <p:sp>
        <p:nvSpPr>
          <p:cNvPr id="310" name="Google Shape;310;p23"/>
          <p:cNvSpPr/>
          <p:nvPr/>
        </p:nvSpPr>
        <p:spPr>
          <a:xfrm>
            <a:off x="5020295" y="2157457"/>
            <a:ext cx="83357" cy="83357"/>
          </a:xfrm>
          <a:prstGeom prst="ellipse">
            <a:avLst/>
          </a:prstGeom>
          <a:solidFill>
            <a:srgbClr val="BFBFBF"/>
          </a:solidFill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311" name="Google Shape;311;p23"/>
          <p:cNvGrpSpPr/>
          <p:nvPr/>
        </p:nvGrpSpPr>
        <p:grpSpPr>
          <a:xfrm>
            <a:off x="1675351" y="3558542"/>
            <a:ext cx="2336457" cy="282312"/>
            <a:chOff x="1165882" y="3654730"/>
            <a:chExt cx="2336457" cy="282312"/>
          </a:xfrm>
        </p:grpSpPr>
        <p:cxnSp>
          <p:nvCxnSpPr>
            <p:cNvPr id="312" name="Google Shape;312;p23"/>
            <p:cNvCxnSpPr/>
            <p:nvPr/>
          </p:nvCxnSpPr>
          <p:spPr>
            <a:xfrm flipH="1">
              <a:off x="3202967" y="3654730"/>
              <a:ext cx="299372" cy="282312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cxnSp>
          <p:nvCxnSpPr>
            <p:cNvPr id="313" name="Google Shape;313;p23"/>
            <p:cNvCxnSpPr/>
            <p:nvPr/>
          </p:nvCxnSpPr>
          <p:spPr>
            <a:xfrm rot="10800000">
              <a:off x="1165882" y="3937042"/>
              <a:ext cx="2025890" cy="0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314" name="Google Shape;314;p23"/>
          <p:cNvSpPr/>
          <p:nvPr/>
        </p:nvSpPr>
        <p:spPr>
          <a:xfrm>
            <a:off x="1702915" y="3440744"/>
            <a:ext cx="201601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/>
          </a:p>
        </p:txBody>
      </p:sp>
      <p:sp>
        <p:nvSpPr>
          <p:cNvPr id="315" name="Google Shape;315;p23"/>
          <p:cNvSpPr/>
          <p:nvPr/>
        </p:nvSpPr>
        <p:spPr>
          <a:xfrm>
            <a:off x="4004875" y="3484861"/>
            <a:ext cx="83357" cy="83357"/>
          </a:xfrm>
          <a:prstGeom prst="ellipse">
            <a:avLst/>
          </a:prstGeom>
          <a:solidFill>
            <a:srgbClr val="BFBFBF"/>
          </a:solidFill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316" name="Google Shape;316;p23"/>
          <p:cNvGrpSpPr/>
          <p:nvPr/>
        </p:nvGrpSpPr>
        <p:grpSpPr>
          <a:xfrm>
            <a:off x="5099771" y="3558022"/>
            <a:ext cx="2293657" cy="319088"/>
            <a:chOff x="5456899" y="3617954"/>
            <a:chExt cx="2293657" cy="319088"/>
          </a:xfrm>
        </p:grpSpPr>
        <p:cxnSp>
          <p:nvCxnSpPr>
            <p:cNvPr id="317" name="Google Shape;317;p23"/>
            <p:cNvCxnSpPr/>
            <p:nvPr/>
          </p:nvCxnSpPr>
          <p:spPr>
            <a:xfrm>
              <a:off x="5456899" y="3617954"/>
              <a:ext cx="267767" cy="319088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cxnSp>
          <p:nvCxnSpPr>
            <p:cNvPr id="318" name="Google Shape;318;p23"/>
            <p:cNvCxnSpPr/>
            <p:nvPr/>
          </p:nvCxnSpPr>
          <p:spPr>
            <a:xfrm rot="10800000">
              <a:off x="5724666" y="3937042"/>
              <a:ext cx="2025890" cy="0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319" name="Google Shape;319;p23"/>
          <p:cNvSpPr/>
          <p:nvPr/>
        </p:nvSpPr>
        <p:spPr>
          <a:xfrm>
            <a:off x="5411794" y="3477000"/>
            <a:ext cx="201601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/>
          </a:p>
        </p:txBody>
      </p:sp>
      <p:sp>
        <p:nvSpPr>
          <p:cNvPr id="320" name="Google Shape;320;p23"/>
          <p:cNvSpPr/>
          <p:nvPr/>
        </p:nvSpPr>
        <p:spPr>
          <a:xfrm>
            <a:off x="5020295" y="3484861"/>
            <a:ext cx="83357" cy="83357"/>
          </a:xfrm>
          <a:prstGeom prst="ellipse">
            <a:avLst/>
          </a:prstGeom>
          <a:solidFill>
            <a:srgbClr val="BFBFBF"/>
          </a:solidFill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321" name="Google Shape;321;p23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322" name="Google Shape;322;p23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10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24"/>
          <p:cNvSpPr/>
          <p:nvPr/>
        </p:nvSpPr>
        <p:spPr>
          <a:xfrm>
            <a:off x="-129539" y="2387648"/>
            <a:ext cx="9129078" cy="1574751"/>
          </a:xfrm>
          <a:custGeom>
            <a:rect b="b" l="l" r="r" t="t"/>
            <a:pathLst>
              <a:path extrusionOk="0" h="2076297" w="12230100">
                <a:moveTo>
                  <a:pt x="0" y="2076297"/>
                </a:moveTo>
                <a:cubicBezTo>
                  <a:pt x="2476500" y="1279372"/>
                  <a:pt x="4953000" y="482447"/>
                  <a:pt x="6991350" y="171297"/>
                </a:cubicBezTo>
                <a:cubicBezTo>
                  <a:pt x="9029700" y="-139853"/>
                  <a:pt x="10629900" y="34772"/>
                  <a:pt x="12230100" y="209397"/>
                </a:cubicBezTo>
              </a:path>
            </a:pathLst>
          </a:cu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rgbClr val="FFC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29" name="Google Shape;329;p24"/>
          <p:cNvSpPr/>
          <p:nvPr/>
        </p:nvSpPr>
        <p:spPr>
          <a:xfrm>
            <a:off x="1084724" y="3476248"/>
            <a:ext cx="158768" cy="158768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0" name="Google Shape;330;p24"/>
          <p:cNvSpPr/>
          <p:nvPr/>
        </p:nvSpPr>
        <p:spPr>
          <a:xfrm>
            <a:off x="638710" y="3846016"/>
            <a:ext cx="1585389" cy="6219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5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点击输入文字点击输入文字点击输入文字点击输入文字</a:t>
            </a:r>
            <a:endParaRPr sz="956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331" name="Google Shape;331;p24"/>
          <p:cNvGrpSpPr/>
          <p:nvPr/>
        </p:nvGrpSpPr>
        <p:grpSpPr>
          <a:xfrm>
            <a:off x="396691" y="1964138"/>
            <a:ext cx="1163859" cy="1155974"/>
            <a:chOff x="478582" y="2132856"/>
            <a:chExt cx="1782237" cy="1770163"/>
          </a:xfrm>
        </p:grpSpPr>
        <p:grpSp>
          <p:nvGrpSpPr>
            <p:cNvPr id="332" name="Google Shape;332;p24"/>
            <p:cNvGrpSpPr/>
            <p:nvPr/>
          </p:nvGrpSpPr>
          <p:grpSpPr>
            <a:xfrm>
              <a:off x="478582" y="2132856"/>
              <a:ext cx="1782237" cy="1770163"/>
              <a:chOff x="478582" y="2132856"/>
              <a:chExt cx="1782237" cy="1770163"/>
            </a:xfrm>
          </p:grpSpPr>
          <p:sp>
            <p:nvSpPr>
              <p:cNvPr id="333" name="Google Shape;333;p24"/>
              <p:cNvSpPr/>
              <p:nvPr/>
            </p:nvSpPr>
            <p:spPr>
              <a:xfrm>
                <a:off x="478582" y="2132856"/>
                <a:ext cx="1782237" cy="1770163"/>
              </a:xfrm>
              <a:prstGeom prst="wedgeEllipseCallout">
                <a:avLst>
                  <a:gd fmla="val 9096" name="adj1"/>
                  <a:gd fmla="val 69529" name="adj2"/>
                </a:avLst>
              </a:prstGeom>
              <a:noFill/>
              <a:ln cap="flat" cmpd="sng" w="12700">
                <a:solidFill>
                  <a:srgbClr val="C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75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334" name="Google Shape;334;p24"/>
              <p:cNvSpPr/>
              <p:nvPr/>
            </p:nvSpPr>
            <p:spPr>
              <a:xfrm>
                <a:off x="679376" y="2334760"/>
                <a:ext cx="1366352" cy="1366353"/>
              </a:xfrm>
              <a:prstGeom prst="ellipse">
                <a:avLst/>
              </a:prstGeom>
              <a:noFill/>
              <a:ln cap="flat" cmpd="sng" w="12700">
                <a:solidFill>
                  <a:srgbClr val="C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940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sp>
          <p:nvSpPr>
            <p:cNvPr id="335" name="Google Shape;335;p24"/>
            <p:cNvSpPr/>
            <p:nvPr/>
          </p:nvSpPr>
          <p:spPr>
            <a:xfrm>
              <a:off x="1055305" y="2833271"/>
              <a:ext cx="704991" cy="3711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75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2017</a:t>
              </a:r>
              <a:endParaRPr sz="975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336" name="Google Shape;336;p24"/>
          <p:cNvSpPr/>
          <p:nvPr/>
        </p:nvSpPr>
        <p:spPr>
          <a:xfrm>
            <a:off x="2647480" y="3005624"/>
            <a:ext cx="158768" cy="158768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7" name="Google Shape;337;p24"/>
          <p:cNvSpPr/>
          <p:nvPr/>
        </p:nvSpPr>
        <p:spPr>
          <a:xfrm>
            <a:off x="1988993" y="2383685"/>
            <a:ext cx="1534754" cy="6219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5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点击输入文字点击输入文字点击输入文字点击输入文字</a:t>
            </a:r>
            <a:endParaRPr sz="956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338" name="Google Shape;338;p24"/>
          <p:cNvGrpSpPr/>
          <p:nvPr/>
        </p:nvGrpSpPr>
        <p:grpSpPr>
          <a:xfrm>
            <a:off x="2346812" y="3422213"/>
            <a:ext cx="1163859" cy="1155974"/>
            <a:chOff x="478582" y="2132856"/>
            <a:chExt cx="1782237" cy="1770163"/>
          </a:xfrm>
        </p:grpSpPr>
        <p:grpSp>
          <p:nvGrpSpPr>
            <p:cNvPr id="339" name="Google Shape;339;p24"/>
            <p:cNvGrpSpPr/>
            <p:nvPr/>
          </p:nvGrpSpPr>
          <p:grpSpPr>
            <a:xfrm>
              <a:off x="478582" y="2132856"/>
              <a:ext cx="1782237" cy="1770163"/>
              <a:chOff x="478582" y="2132856"/>
              <a:chExt cx="1782237" cy="1770163"/>
            </a:xfrm>
          </p:grpSpPr>
          <p:sp>
            <p:nvSpPr>
              <p:cNvPr id="340" name="Google Shape;340;p24"/>
              <p:cNvSpPr/>
              <p:nvPr/>
            </p:nvSpPr>
            <p:spPr>
              <a:xfrm>
                <a:off x="478582" y="2132856"/>
                <a:ext cx="1782237" cy="1770163"/>
              </a:xfrm>
              <a:prstGeom prst="wedgeEllipseCallout">
                <a:avLst>
                  <a:gd fmla="val -15945" name="adj1"/>
                  <a:gd fmla="val -64993" name="adj2"/>
                </a:avLst>
              </a:prstGeom>
              <a:noFill/>
              <a:ln cap="flat" cmpd="sng" w="12700">
                <a:solidFill>
                  <a:srgbClr val="C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75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341" name="Google Shape;341;p24"/>
              <p:cNvSpPr/>
              <p:nvPr/>
            </p:nvSpPr>
            <p:spPr>
              <a:xfrm>
                <a:off x="681743" y="2337851"/>
                <a:ext cx="1366354" cy="1366353"/>
              </a:xfrm>
              <a:prstGeom prst="ellipse">
                <a:avLst/>
              </a:prstGeom>
              <a:noFill/>
              <a:ln cap="flat" cmpd="sng" w="12700">
                <a:solidFill>
                  <a:srgbClr val="C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940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sp>
          <p:nvSpPr>
            <p:cNvPr id="342" name="Google Shape;342;p24"/>
            <p:cNvSpPr/>
            <p:nvPr/>
          </p:nvSpPr>
          <p:spPr>
            <a:xfrm>
              <a:off x="1055305" y="2833271"/>
              <a:ext cx="704991" cy="3711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75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2030</a:t>
              </a:r>
              <a:endParaRPr sz="975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343" name="Google Shape;343;p24"/>
          <p:cNvSpPr/>
          <p:nvPr/>
        </p:nvSpPr>
        <p:spPr>
          <a:xfrm>
            <a:off x="4341585" y="2579869"/>
            <a:ext cx="158768" cy="158768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44" name="Google Shape;344;p24"/>
          <p:cNvSpPr/>
          <p:nvPr/>
        </p:nvSpPr>
        <p:spPr>
          <a:xfrm>
            <a:off x="3668428" y="2924112"/>
            <a:ext cx="1534754" cy="6219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5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点击输入文字点击输入文字点击输入文字点击输入文字</a:t>
            </a:r>
            <a:endParaRPr sz="956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345" name="Google Shape;345;p24"/>
          <p:cNvGrpSpPr/>
          <p:nvPr/>
        </p:nvGrpSpPr>
        <p:grpSpPr>
          <a:xfrm>
            <a:off x="3864701" y="1081568"/>
            <a:ext cx="1163859" cy="1155974"/>
            <a:chOff x="478582" y="2132856"/>
            <a:chExt cx="1782237" cy="1770163"/>
          </a:xfrm>
        </p:grpSpPr>
        <p:grpSp>
          <p:nvGrpSpPr>
            <p:cNvPr id="346" name="Google Shape;346;p24"/>
            <p:cNvGrpSpPr/>
            <p:nvPr/>
          </p:nvGrpSpPr>
          <p:grpSpPr>
            <a:xfrm>
              <a:off x="478582" y="2132856"/>
              <a:ext cx="1782237" cy="1770163"/>
              <a:chOff x="478582" y="2132856"/>
              <a:chExt cx="1782237" cy="1770163"/>
            </a:xfrm>
          </p:grpSpPr>
          <p:sp>
            <p:nvSpPr>
              <p:cNvPr id="347" name="Google Shape;347;p24"/>
              <p:cNvSpPr/>
              <p:nvPr/>
            </p:nvSpPr>
            <p:spPr>
              <a:xfrm>
                <a:off x="478582" y="2132856"/>
                <a:ext cx="1782237" cy="1770163"/>
              </a:xfrm>
              <a:prstGeom prst="wedgeEllipseCallout">
                <a:avLst>
                  <a:gd fmla="val 545" name="adj1"/>
                  <a:gd fmla="val 72758" name="adj2"/>
                </a:avLst>
              </a:prstGeom>
              <a:noFill/>
              <a:ln cap="flat" cmpd="sng" w="12700">
                <a:solidFill>
                  <a:srgbClr val="C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75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348" name="Google Shape;348;p24"/>
              <p:cNvSpPr/>
              <p:nvPr/>
            </p:nvSpPr>
            <p:spPr>
              <a:xfrm>
                <a:off x="704983" y="2343392"/>
                <a:ext cx="1366354" cy="1366353"/>
              </a:xfrm>
              <a:prstGeom prst="ellipse">
                <a:avLst/>
              </a:prstGeom>
              <a:noFill/>
              <a:ln cap="flat" cmpd="sng" w="12700">
                <a:solidFill>
                  <a:srgbClr val="C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940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sp>
          <p:nvSpPr>
            <p:cNvPr id="349" name="Google Shape;349;p24"/>
            <p:cNvSpPr/>
            <p:nvPr/>
          </p:nvSpPr>
          <p:spPr>
            <a:xfrm>
              <a:off x="1055305" y="2833271"/>
              <a:ext cx="704991" cy="3711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75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2019</a:t>
              </a:r>
              <a:endParaRPr sz="975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350" name="Google Shape;350;p24"/>
          <p:cNvSpPr/>
          <p:nvPr/>
        </p:nvSpPr>
        <p:spPr>
          <a:xfrm>
            <a:off x="5940339" y="2364422"/>
            <a:ext cx="158768" cy="158768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51" name="Google Shape;351;p24"/>
          <p:cNvSpPr/>
          <p:nvPr/>
        </p:nvSpPr>
        <p:spPr>
          <a:xfrm>
            <a:off x="5331730" y="1749104"/>
            <a:ext cx="1534754" cy="6219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5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点击输入文字点击输入文字点击输入文字点击输入文字</a:t>
            </a:r>
            <a:endParaRPr sz="956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352" name="Google Shape;352;p24"/>
          <p:cNvGrpSpPr/>
          <p:nvPr/>
        </p:nvGrpSpPr>
        <p:grpSpPr>
          <a:xfrm>
            <a:off x="5452814" y="2817989"/>
            <a:ext cx="1163859" cy="1155974"/>
            <a:chOff x="478582" y="2132856"/>
            <a:chExt cx="1782237" cy="1770163"/>
          </a:xfrm>
        </p:grpSpPr>
        <p:grpSp>
          <p:nvGrpSpPr>
            <p:cNvPr id="353" name="Google Shape;353;p24"/>
            <p:cNvGrpSpPr/>
            <p:nvPr/>
          </p:nvGrpSpPr>
          <p:grpSpPr>
            <a:xfrm>
              <a:off x="478582" y="2132856"/>
              <a:ext cx="1782237" cy="1770163"/>
              <a:chOff x="478582" y="2132856"/>
              <a:chExt cx="1782237" cy="1770163"/>
            </a:xfrm>
          </p:grpSpPr>
          <p:sp>
            <p:nvSpPr>
              <p:cNvPr id="354" name="Google Shape;354;p24"/>
              <p:cNvSpPr/>
              <p:nvPr/>
            </p:nvSpPr>
            <p:spPr>
              <a:xfrm>
                <a:off x="478582" y="2132856"/>
                <a:ext cx="1782237" cy="1770163"/>
              </a:xfrm>
              <a:prstGeom prst="wedgeEllipseCallout">
                <a:avLst>
                  <a:gd fmla="val -1593" name="adj1"/>
                  <a:gd fmla="val -72526" name="adj2"/>
                </a:avLst>
              </a:prstGeom>
              <a:noFill/>
              <a:ln cap="flat" cmpd="sng" w="12700">
                <a:solidFill>
                  <a:srgbClr val="C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75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355" name="Google Shape;355;p24"/>
              <p:cNvSpPr/>
              <p:nvPr/>
            </p:nvSpPr>
            <p:spPr>
              <a:xfrm>
                <a:off x="696036" y="2340741"/>
                <a:ext cx="1366353" cy="1366353"/>
              </a:xfrm>
              <a:prstGeom prst="ellipse">
                <a:avLst/>
              </a:prstGeom>
              <a:noFill/>
              <a:ln cap="flat" cmpd="sng" w="12700">
                <a:solidFill>
                  <a:srgbClr val="C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940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sp>
          <p:nvSpPr>
            <p:cNvPr id="356" name="Google Shape;356;p24"/>
            <p:cNvSpPr/>
            <p:nvPr/>
          </p:nvSpPr>
          <p:spPr>
            <a:xfrm>
              <a:off x="1055305" y="2833271"/>
              <a:ext cx="704991" cy="3711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75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2020</a:t>
              </a:r>
              <a:endParaRPr sz="975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357" name="Google Shape;357;p24"/>
          <p:cNvSpPr/>
          <p:nvPr/>
        </p:nvSpPr>
        <p:spPr>
          <a:xfrm>
            <a:off x="7805888" y="2358999"/>
            <a:ext cx="158768" cy="158768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58" name="Google Shape;358;p24"/>
          <p:cNvSpPr/>
          <p:nvPr/>
        </p:nvSpPr>
        <p:spPr>
          <a:xfrm>
            <a:off x="7212021" y="2680852"/>
            <a:ext cx="1534754" cy="6219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5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点击输入文字点击输入文字点击输入文字点击输入文字</a:t>
            </a:r>
            <a:endParaRPr sz="956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359" name="Google Shape;359;p24"/>
          <p:cNvGrpSpPr/>
          <p:nvPr/>
        </p:nvGrpSpPr>
        <p:grpSpPr>
          <a:xfrm>
            <a:off x="7303343" y="879641"/>
            <a:ext cx="1163859" cy="1155974"/>
            <a:chOff x="478582" y="2132856"/>
            <a:chExt cx="1782237" cy="1770163"/>
          </a:xfrm>
        </p:grpSpPr>
        <p:grpSp>
          <p:nvGrpSpPr>
            <p:cNvPr id="360" name="Google Shape;360;p24"/>
            <p:cNvGrpSpPr/>
            <p:nvPr/>
          </p:nvGrpSpPr>
          <p:grpSpPr>
            <a:xfrm>
              <a:off x="478582" y="2132856"/>
              <a:ext cx="1782237" cy="1770163"/>
              <a:chOff x="478582" y="2132856"/>
              <a:chExt cx="1782237" cy="1770163"/>
            </a:xfrm>
          </p:grpSpPr>
          <p:sp>
            <p:nvSpPr>
              <p:cNvPr id="361" name="Google Shape;361;p24"/>
              <p:cNvSpPr/>
              <p:nvPr/>
            </p:nvSpPr>
            <p:spPr>
              <a:xfrm>
                <a:off x="478582" y="2132856"/>
                <a:ext cx="1782237" cy="1770163"/>
              </a:xfrm>
              <a:prstGeom prst="wedgeEllipseCallout">
                <a:avLst>
                  <a:gd fmla="val 545" name="adj1"/>
                  <a:gd fmla="val 69529" name="adj2"/>
                </a:avLst>
              </a:prstGeom>
              <a:noFill/>
              <a:ln cap="flat" cmpd="sng" w="12700">
                <a:solidFill>
                  <a:srgbClr val="B40226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75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362" name="Google Shape;362;p24"/>
              <p:cNvSpPr/>
              <p:nvPr/>
            </p:nvSpPr>
            <p:spPr>
              <a:xfrm>
                <a:off x="685569" y="2339356"/>
                <a:ext cx="1366354" cy="1366353"/>
              </a:xfrm>
              <a:prstGeom prst="ellipse">
                <a:avLst/>
              </a:prstGeom>
              <a:noFill/>
              <a:ln cap="flat" cmpd="sng" w="12700">
                <a:solidFill>
                  <a:srgbClr val="B40226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940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sp>
          <p:nvSpPr>
            <p:cNvPr id="363" name="Google Shape;363;p24"/>
            <p:cNvSpPr/>
            <p:nvPr/>
          </p:nvSpPr>
          <p:spPr>
            <a:xfrm>
              <a:off x="1055305" y="2833271"/>
              <a:ext cx="704991" cy="3711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75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2021</a:t>
              </a:r>
              <a:endParaRPr sz="975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364" name="Google Shape;364;p24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365" name="Google Shape;365;p24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1" name="Google Shape;371;p25"/>
          <p:cNvGrpSpPr/>
          <p:nvPr/>
        </p:nvGrpSpPr>
        <p:grpSpPr>
          <a:xfrm>
            <a:off x="2349717" y="1912696"/>
            <a:ext cx="835444" cy="836130"/>
            <a:chOff x="7017306" y="1150849"/>
            <a:chExt cx="721612" cy="722208"/>
          </a:xfrm>
        </p:grpSpPr>
        <p:sp>
          <p:nvSpPr>
            <p:cNvPr id="372" name="Google Shape;372;p25"/>
            <p:cNvSpPr/>
            <p:nvPr/>
          </p:nvSpPr>
          <p:spPr>
            <a:xfrm>
              <a:off x="7017306" y="1150849"/>
              <a:ext cx="721612" cy="722208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73" name="Google Shape;373;p25"/>
            <p:cNvSpPr txBox="1"/>
            <p:nvPr/>
          </p:nvSpPr>
          <p:spPr>
            <a:xfrm>
              <a:off x="7208065" y="1154998"/>
              <a:ext cx="428115" cy="6646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3</a:t>
              </a:r>
              <a:endParaRPr sz="44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374" name="Google Shape;374;p25"/>
          <p:cNvSpPr/>
          <p:nvPr/>
        </p:nvSpPr>
        <p:spPr>
          <a:xfrm>
            <a:off x="3648615" y="2125980"/>
            <a:ext cx="3812160" cy="5162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375" name="Google Shape;375;p25"/>
          <p:cNvSpPr/>
          <p:nvPr/>
        </p:nvSpPr>
        <p:spPr>
          <a:xfrm flipH="1">
            <a:off x="3312352" y="2142415"/>
            <a:ext cx="392664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MUSIC</a:t>
            </a:r>
            <a:endParaRPr b="1" sz="28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376" name="Google Shape;376;p25"/>
          <p:cNvCxnSpPr/>
          <p:nvPr/>
        </p:nvCxnSpPr>
        <p:spPr>
          <a:xfrm flipH="1">
            <a:off x="2911689" y="-787078"/>
            <a:ext cx="5456807" cy="3492918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77" name="Google Shape;377;p25"/>
          <p:cNvCxnSpPr/>
          <p:nvPr/>
        </p:nvCxnSpPr>
        <p:spPr>
          <a:xfrm flipH="1">
            <a:off x="-2864078" y="1944548"/>
            <a:ext cx="5456807" cy="3492918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3" name="Google Shape;383;p26"/>
          <p:cNvGrpSpPr/>
          <p:nvPr/>
        </p:nvGrpSpPr>
        <p:grpSpPr>
          <a:xfrm>
            <a:off x="1079892" y="1472393"/>
            <a:ext cx="1612094" cy="1453574"/>
            <a:chOff x="1442813" y="2003382"/>
            <a:chExt cx="2193464" cy="1977776"/>
          </a:xfrm>
        </p:grpSpPr>
        <p:sp>
          <p:nvSpPr>
            <p:cNvPr id="384" name="Google Shape;384;p26"/>
            <p:cNvSpPr/>
            <p:nvPr/>
          </p:nvSpPr>
          <p:spPr>
            <a:xfrm>
              <a:off x="1442813" y="2003382"/>
              <a:ext cx="2193464" cy="1977776"/>
            </a:xfrm>
            <a:custGeom>
              <a:rect b="b" l="l" r="r" t="t"/>
              <a:pathLst>
                <a:path extrusionOk="0" h="1977776" w="2193464">
                  <a:moveTo>
                    <a:pt x="168289" y="0"/>
                  </a:moveTo>
                  <a:lnTo>
                    <a:pt x="1809487" y="0"/>
                  </a:lnTo>
                  <a:cubicBezTo>
                    <a:pt x="1902430" y="0"/>
                    <a:pt x="1977776" y="75346"/>
                    <a:pt x="1977776" y="168289"/>
                  </a:cubicBezTo>
                  <a:lnTo>
                    <a:pt x="1977776" y="302372"/>
                  </a:lnTo>
                  <a:lnTo>
                    <a:pt x="2193464" y="493635"/>
                  </a:lnTo>
                  <a:lnTo>
                    <a:pt x="1977776" y="684897"/>
                  </a:lnTo>
                  <a:lnTo>
                    <a:pt x="1977776" y="1809487"/>
                  </a:lnTo>
                  <a:cubicBezTo>
                    <a:pt x="1977776" y="1902430"/>
                    <a:pt x="1902430" y="1977776"/>
                    <a:pt x="1809487" y="1977776"/>
                  </a:cubicBezTo>
                  <a:lnTo>
                    <a:pt x="168289" y="1977776"/>
                  </a:lnTo>
                  <a:cubicBezTo>
                    <a:pt x="75346" y="1977776"/>
                    <a:pt x="0" y="1902430"/>
                    <a:pt x="0" y="1809487"/>
                  </a:cubicBezTo>
                  <a:lnTo>
                    <a:pt x="0" y="168289"/>
                  </a:lnTo>
                  <a:cubicBezTo>
                    <a:pt x="0" y="75346"/>
                    <a:pt x="75346" y="0"/>
                    <a:pt x="168289" y="0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85" name="Google Shape;385;p26"/>
            <p:cNvSpPr txBox="1"/>
            <p:nvPr/>
          </p:nvSpPr>
          <p:spPr>
            <a:xfrm>
              <a:off x="1819561" y="2171184"/>
              <a:ext cx="1173866" cy="7956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rgbClr val="FEFEFE"/>
                  </a:solidFill>
                  <a:latin typeface="Consolas"/>
                  <a:ea typeface="Consolas"/>
                  <a:cs typeface="Consolas"/>
                  <a:sym typeface="Consolas"/>
                </a:rPr>
                <a:t>65%</a:t>
              </a:r>
              <a:endParaRPr sz="3200">
                <a:solidFill>
                  <a:srgbClr val="FEFEFE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86" name="Google Shape;386;p26"/>
            <p:cNvSpPr txBox="1"/>
            <p:nvPr/>
          </p:nvSpPr>
          <p:spPr>
            <a:xfrm>
              <a:off x="1723814" y="3244328"/>
              <a:ext cx="1778028" cy="4606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TITLE HERE</a:t>
              </a:r>
              <a:endParaRPr sz="16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387" name="Google Shape;387;p26"/>
          <p:cNvGrpSpPr/>
          <p:nvPr/>
        </p:nvGrpSpPr>
        <p:grpSpPr>
          <a:xfrm>
            <a:off x="2758477" y="1481814"/>
            <a:ext cx="1525723" cy="1612094"/>
            <a:chOff x="3726746" y="2016201"/>
            <a:chExt cx="2075945" cy="2193464"/>
          </a:xfrm>
        </p:grpSpPr>
        <p:sp>
          <p:nvSpPr>
            <p:cNvPr id="388" name="Google Shape;388;p26"/>
            <p:cNvSpPr/>
            <p:nvPr/>
          </p:nvSpPr>
          <p:spPr>
            <a:xfrm rot="5400000">
              <a:off x="3618902" y="2124045"/>
              <a:ext cx="2193464" cy="1977776"/>
            </a:xfrm>
            <a:custGeom>
              <a:rect b="b" l="l" r="r" t="t"/>
              <a:pathLst>
                <a:path extrusionOk="0" h="1977776" w="2193464">
                  <a:moveTo>
                    <a:pt x="168289" y="0"/>
                  </a:moveTo>
                  <a:lnTo>
                    <a:pt x="1809487" y="0"/>
                  </a:lnTo>
                  <a:cubicBezTo>
                    <a:pt x="1902430" y="0"/>
                    <a:pt x="1977776" y="75346"/>
                    <a:pt x="1977776" y="168289"/>
                  </a:cubicBezTo>
                  <a:lnTo>
                    <a:pt x="1977776" y="302372"/>
                  </a:lnTo>
                  <a:lnTo>
                    <a:pt x="2193464" y="493635"/>
                  </a:lnTo>
                  <a:lnTo>
                    <a:pt x="1977776" y="684897"/>
                  </a:lnTo>
                  <a:lnTo>
                    <a:pt x="1977776" y="1809487"/>
                  </a:lnTo>
                  <a:cubicBezTo>
                    <a:pt x="1977776" y="1902430"/>
                    <a:pt x="1902430" y="1977776"/>
                    <a:pt x="1809487" y="1977776"/>
                  </a:cubicBezTo>
                  <a:lnTo>
                    <a:pt x="168289" y="1977776"/>
                  </a:lnTo>
                  <a:cubicBezTo>
                    <a:pt x="75346" y="1977776"/>
                    <a:pt x="0" y="1902430"/>
                    <a:pt x="0" y="1809487"/>
                  </a:cubicBezTo>
                  <a:lnTo>
                    <a:pt x="0" y="168289"/>
                  </a:lnTo>
                  <a:cubicBezTo>
                    <a:pt x="0" y="75346"/>
                    <a:pt x="75346" y="0"/>
                    <a:pt x="168289" y="0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89" name="Google Shape;389;p26"/>
            <p:cNvSpPr txBox="1"/>
            <p:nvPr/>
          </p:nvSpPr>
          <p:spPr>
            <a:xfrm>
              <a:off x="4080993" y="2171184"/>
              <a:ext cx="1173866" cy="79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rgbClr val="FFFFFF"/>
                  </a:solidFill>
                  <a:latin typeface="Consolas"/>
                  <a:ea typeface="Consolas"/>
                  <a:cs typeface="Consolas"/>
                  <a:sym typeface="Consolas"/>
                </a:rPr>
                <a:t>89%</a:t>
              </a:r>
              <a:endParaRPr sz="32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90" name="Google Shape;390;p26"/>
            <p:cNvSpPr txBox="1"/>
            <p:nvPr/>
          </p:nvSpPr>
          <p:spPr>
            <a:xfrm>
              <a:off x="4024663" y="3249992"/>
              <a:ext cx="1778028" cy="4606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TITLE HERE</a:t>
              </a:r>
              <a:endParaRPr sz="16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391" name="Google Shape;391;p26"/>
          <p:cNvGrpSpPr/>
          <p:nvPr/>
        </p:nvGrpSpPr>
        <p:grpSpPr>
          <a:xfrm>
            <a:off x="1079892" y="2976745"/>
            <a:ext cx="1513291" cy="1612094"/>
            <a:chOff x="1442813" y="4050249"/>
            <a:chExt cx="2059027" cy="2193464"/>
          </a:xfrm>
        </p:grpSpPr>
        <p:sp>
          <p:nvSpPr>
            <p:cNvPr id="392" name="Google Shape;392;p26"/>
            <p:cNvSpPr/>
            <p:nvPr/>
          </p:nvSpPr>
          <p:spPr>
            <a:xfrm rot="-5400000">
              <a:off x="1334969" y="4158093"/>
              <a:ext cx="2193464" cy="1977776"/>
            </a:xfrm>
            <a:custGeom>
              <a:rect b="b" l="l" r="r" t="t"/>
              <a:pathLst>
                <a:path extrusionOk="0" h="1977776" w="2193464">
                  <a:moveTo>
                    <a:pt x="168289" y="0"/>
                  </a:moveTo>
                  <a:lnTo>
                    <a:pt x="1809487" y="0"/>
                  </a:lnTo>
                  <a:cubicBezTo>
                    <a:pt x="1902430" y="0"/>
                    <a:pt x="1977776" y="75346"/>
                    <a:pt x="1977776" y="168289"/>
                  </a:cubicBezTo>
                  <a:lnTo>
                    <a:pt x="1977776" y="302372"/>
                  </a:lnTo>
                  <a:lnTo>
                    <a:pt x="2193464" y="493635"/>
                  </a:lnTo>
                  <a:lnTo>
                    <a:pt x="1977776" y="684897"/>
                  </a:lnTo>
                  <a:lnTo>
                    <a:pt x="1977776" y="1809487"/>
                  </a:lnTo>
                  <a:cubicBezTo>
                    <a:pt x="1977776" y="1902430"/>
                    <a:pt x="1902430" y="1977776"/>
                    <a:pt x="1809487" y="1977776"/>
                  </a:cubicBezTo>
                  <a:lnTo>
                    <a:pt x="168289" y="1977776"/>
                  </a:lnTo>
                  <a:cubicBezTo>
                    <a:pt x="75346" y="1977776"/>
                    <a:pt x="0" y="1902430"/>
                    <a:pt x="0" y="1809487"/>
                  </a:cubicBezTo>
                  <a:lnTo>
                    <a:pt x="0" y="168289"/>
                  </a:lnTo>
                  <a:cubicBezTo>
                    <a:pt x="0" y="75346"/>
                    <a:pt x="75346" y="0"/>
                    <a:pt x="168289" y="0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93" name="Google Shape;393;p26"/>
            <p:cNvSpPr txBox="1"/>
            <p:nvPr/>
          </p:nvSpPr>
          <p:spPr>
            <a:xfrm>
              <a:off x="1794346" y="4420919"/>
              <a:ext cx="1173865" cy="79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rgbClr val="FFFFFF"/>
                  </a:solidFill>
                  <a:latin typeface="Consolas"/>
                  <a:ea typeface="Consolas"/>
                  <a:cs typeface="Consolas"/>
                  <a:sym typeface="Consolas"/>
                </a:rPr>
                <a:t>37%</a:t>
              </a:r>
              <a:endParaRPr sz="32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94" name="Google Shape;394;p26"/>
            <p:cNvSpPr txBox="1"/>
            <p:nvPr/>
          </p:nvSpPr>
          <p:spPr>
            <a:xfrm>
              <a:off x="1723814" y="5499224"/>
              <a:ext cx="1778026" cy="4606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TITLE HERE</a:t>
              </a:r>
              <a:endParaRPr sz="16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395" name="Google Shape;395;p26"/>
          <p:cNvGrpSpPr/>
          <p:nvPr/>
        </p:nvGrpSpPr>
        <p:grpSpPr>
          <a:xfrm>
            <a:off x="2601756" y="3144487"/>
            <a:ext cx="1682443" cy="1453574"/>
            <a:chOff x="3513508" y="4278484"/>
            <a:chExt cx="2289184" cy="1977776"/>
          </a:xfrm>
        </p:grpSpPr>
        <p:sp>
          <p:nvSpPr>
            <p:cNvPr id="396" name="Google Shape;396;p26"/>
            <p:cNvSpPr/>
            <p:nvPr/>
          </p:nvSpPr>
          <p:spPr>
            <a:xfrm rot="10800000">
              <a:off x="3513508" y="4278484"/>
              <a:ext cx="2193464" cy="1977776"/>
            </a:xfrm>
            <a:custGeom>
              <a:rect b="b" l="l" r="r" t="t"/>
              <a:pathLst>
                <a:path extrusionOk="0" h="1977776" w="2193464">
                  <a:moveTo>
                    <a:pt x="168289" y="0"/>
                  </a:moveTo>
                  <a:lnTo>
                    <a:pt x="1809487" y="0"/>
                  </a:lnTo>
                  <a:cubicBezTo>
                    <a:pt x="1902430" y="0"/>
                    <a:pt x="1977776" y="75346"/>
                    <a:pt x="1977776" y="168289"/>
                  </a:cubicBezTo>
                  <a:lnTo>
                    <a:pt x="1977776" y="302372"/>
                  </a:lnTo>
                  <a:lnTo>
                    <a:pt x="2193464" y="493635"/>
                  </a:lnTo>
                  <a:lnTo>
                    <a:pt x="1977776" y="684897"/>
                  </a:lnTo>
                  <a:lnTo>
                    <a:pt x="1977776" y="1809487"/>
                  </a:lnTo>
                  <a:cubicBezTo>
                    <a:pt x="1977776" y="1902430"/>
                    <a:pt x="1902430" y="1977776"/>
                    <a:pt x="1809487" y="1977776"/>
                  </a:cubicBezTo>
                  <a:lnTo>
                    <a:pt x="168289" y="1977776"/>
                  </a:lnTo>
                  <a:cubicBezTo>
                    <a:pt x="75346" y="1977776"/>
                    <a:pt x="0" y="1902430"/>
                    <a:pt x="0" y="1809487"/>
                  </a:cubicBezTo>
                  <a:lnTo>
                    <a:pt x="0" y="168289"/>
                  </a:lnTo>
                  <a:cubicBezTo>
                    <a:pt x="0" y="75346"/>
                    <a:pt x="75346" y="0"/>
                    <a:pt x="168289" y="0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97" name="Google Shape;397;p26"/>
            <p:cNvSpPr txBox="1"/>
            <p:nvPr/>
          </p:nvSpPr>
          <p:spPr>
            <a:xfrm>
              <a:off x="4106416" y="4420920"/>
              <a:ext cx="1219668" cy="7956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rgbClr val="FEFEFE"/>
                  </a:solidFill>
                  <a:latin typeface="Consolas"/>
                  <a:ea typeface="Consolas"/>
                  <a:cs typeface="Consolas"/>
                  <a:sym typeface="Consolas"/>
                </a:rPr>
                <a:t>46%</a:t>
              </a:r>
              <a:endParaRPr sz="3200">
                <a:solidFill>
                  <a:srgbClr val="FEFEFE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98" name="Google Shape;398;p26"/>
            <p:cNvSpPr txBox="1"/>
            <p:nvPr/>
          </p:nvSpPr>
          <p:spPr>
            <a:xfrm>
              <a:off x="4024663" y="5504888"/>
              <a:ext cx="1778029" cy="4606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TITLE HERE</a:t>
              </a:r>
              <a:endParaRPr sz="16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399" name="Google Shape;399;p26"/>
          <p:cNvSpPr/>
          <p:nvPr/>
        </p:nvSpPr>
        <p:spPr>
          <a:xfrm>
            <a:off x="5204847" y="1604980"/>
            <a:ext cx="2050243" cy="471285"/>
          </a:xfrm>
          <a:prstGeom prst="rect">
            <a:avLst/>
          </a:prstGeom>
          <a:noFill/>
          <a:ln>
            <a:noFill/>
          </a:ln>
        </p:spPr>
        <p:txBody>
          <a:bodyPr anchorCtr="0" anchor="t" bIns="31750" lIns="63500" spcFirstLastPara="1" rIns="63500" wrap="square" tIns="317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646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b="1" sz="2646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00" name="Google Shape;400;p26"/>
          <p:cNvSpPr/>
          <p:nvPr/>
        </p:nvSpPr>
        <p:spPr>
          <a:xfrm>
            <a:off x="4792075" y="2384431"/>
            <a:ext cx="3668204" cy="1828451"/>
          </a:xfrm>
          <a:prstGeom prst="rect">
            <a:avLst/>
          </a:prstGeom>
          <a:noFill/>
          <a:ln>
            <a:noFill/>
          </a:ln>
        </p:spPr>
        <p:txBody>
          <a:bodyPr anchorCtr="0" anchor="t" bIns="31750" lIns="63500" spcFirstLastPara="1" rIns="63500" wrap="square" tIns="3175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70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470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401" name="Google Shape;401;p26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402" name="Google Shape;402;p26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27"/>
          <p:cNvSpPr/>
          <p:nvPr/>
        </p:nvSpPr>
        <p:spPr>
          <a:xfrm>
            <a:off x="2975050" y="2765028"/>
            <a:ext cx="1522332" cy="1080365"/>
          </a:xfrm>
          <a:custGeom>
            <a:rect b="b" l="l" r="r" t="t"/>
            <a:pathLst>
              <a:path extrusionOk="0" h="149" w="210">
                <a:moveTo>
                  <a:pt x="158" y="22"/>
                </a:moveTo>
                <a:cubicBezTo>
                  <a:pt x="143" y="8"/>
                  <a:pt x="124" y="0"/>
                  <a:pt x="105" y="0"/>
                </a:cubicBezTo>
                <a:cubicBezTo>
                  <a:pt x="86" y="0"/>
                  <a:pt x="67" y="8"/>
                  <a:pt x="53" y="22"/>
                </a:cubicBezTo>
                <a:cubicBezTo>
                  <a:pt x="53" y="22"/>
                  <a:pt x="53" y="22"/>
                  <a:pt x="53" y="22"/>
                </a:cubicBezTo>
                <a:cubicBezTo>
                  <a:pt x="0" y="75"/>
                  <a:pt x="0" y="75"/>
                  <a:pt x="0" y="75"/>
                </a:cubicBezTo>
                <a:cubicBezTo>
                  <a:pt x="52" y="127"/>
                  <a:pt x="52" y="127"/>
                  <a:pt x="52" y="127"/>
                </a:cubicBezTo>
                <a:cubicBezTo>
                  <a:pt x="67" y="142"/>
                  <a:pt x="86" y="149"/>
                  <a:pt x="105" y="149"/>
                </a:cubicBezTo>
                <a:cubicBezTo>
                  <a:pt x="124" y="149"/>
                  <a:pt x="143" y="142"/>
                  <a:pt x="158" y="127"/>
                </a:cubicBezTo>
                <a:cubicBezTo>
                  <a:pt x="210" y="75"/>
                  <a:pt x="210" y="75"/>
                  <a:pt x="210" y="75"/>
                </a:cubicBezTo>
                <a:lnTo>
                  <a:pt x="158" y="22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09" name="Google Shape;409;p27"/>
          <p:cNvSpPr/>
          <p:nvPr/>
        </p:nvSpPr>
        <p:spPr>
          <a:xfrm>
            <a:off x="4164521" y="3350789"/>
            <a:ext cx="771398" cy="1093169"/>
          </a:xfrm>
          <a:custGeom>
            <a:rect b="b" l="l" r="r" t="t"/>
            <a:pathLst>
              <a:path extrusionOk="0" h="217" w="153">
                <a:moveTo>
                  <a:pt x="131" y="54"/>
                </a:moveTo>
                <a:cubicBezTo>
                  <a:pt x="145" y="69"/>
                  <a:pt x="153" y="89"/>
                  <a:pt x="153" y="108"/>
                </a:cubicBezTo>
                <a:cubicBezTo>
                  <a:pt x="153" y="128"/>
                  <a:pt x="146" y="147"/>
                  <a:pt x="131" y="162"/>
                </a:cubicBezTo>
                <a:cubicBezTo>
                  <a:pt x="131" y="162"/>
                  <a:pt x="131" y="162"/>
                  <a:pt x="131" y="162"/>
                </a:cubicBezTo>
                <a:cubicBezTo>
                  <a:pt x="76" y="217"/>
                  <a:pt x="76" y="217"/>
                  <a:pt x="76" y="217"/>
                </a:cubicBezTo>
                <a:cubicBezTo>
                  <a:pt x="22" y="162"/>
                  <a:pt x="22" y="162"/>
                  <a:pt x="22" y="162"/>
                </a:cubicBezTo>
                <a:cubicBezTo>
                  <a:pt x="7" y="147"/>
                  <a:pt x="0" y="128"/>
                  <a:pt x="0" y="108"/>
                </a:cubicBezTo>
                <a:cubicBezTo>
                  <a:pt x="0" y="89"/>
                  <a:pt x="7" y="69"/>
                  <a:pt x="22" y="54"/>
                </a:cubicBezTo>
                <a:cubicBezTo>
                  <a:pt x="76" y="0"/>
                  <a:pt x="76" y="0"/>
                  <a:pt x="76" y="0"/>
                </a:cubicBezTo>
                <a:lnTo>
                  <a:pt x="131" y="54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10" name="Google Shape;410;p27"/>
          <p:cNvSpPr/>
          <p:nvPr/>
        </p:nvSpPr>
        <p:spPr>
          <a:xfrm>
            <a:off x="4064623" y="1933270"/>
            <a:ext cx="948388" cy="1341249"/>
          </a:xfrm>
          <a:custGeom>
            <a:rect b="b" l="l" r="r" t="t"/>
            <a:pathLst>
              <a:path extrusionOk="0" h="185" w="131">
                <a:moveTo>
                  <a:pt x="19" y="139"/>
                </a:moveTo>
                <a:cubicBezTo>
                  <a:pt x="7" y="126"/>
                  <a:pt x="0" y="109"/>
                  <a:pt x="0" y="92"/>
                </a:cubicBezTo>
                <a:cubicBezTo>
                  <a:pt x="0" y="76"/>
                  <a:pt x="7" y="59"/>
                  <a:pt x="19" y="47"/>
                </a:cubicBezTo>
                <a:cubicBezTo>
                  <a:pt x="19" y="47"/>
                  <a:pt x="19" y="47"/>
                  <a:pt x="19" y="47"/>
                </a:cubicBezTo>
                <a:cubicBezTo>
                  <a:pt x="65" y="0"/>
                  <a:pt x="65" y="0"/>
                  <a:pt x="65" y="0"/>
                </a:cubicBezTo>
                <a:cubicBezTo>
                  <a:pt x="111" y="46"/>
                  <a:pt x="111" y="46"/>
                  <a:pt x="111" y="46"/>
                </a:cubicBezTo>
                <a:cubicBezTo>
                  <a:pt x="124" y="59"/>
                  <a:pt x="131" y="76"/>
                  <a:pt x="131" y="92"/>
                </a:cubicBezTo>
                <a:cubicBezTo>
                  <a:pt x="131" y="109"/>
                  <a:pt x="124" y="126"/>
                  <a:pt x="111" y="139"/>
                </a:cubicBezTo>
                <a:cubicBezTo>
                  <a:pt x="65" y="185"/>
                  <a:pt x="65" y="185"/>
                  <a:pt x="65" y="185"/>
                </a:cubicBezTo>
                <a:lnTo>
                  <a:pt x="19" y="139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11" name="Google Shape;411;p27"/>
          <p:cNvSpPr/>
          <p:nvPr/>
        </p:nvSpPr>
        <p:spPr>
          <a:xfrm>
            <a:off x="4592528" y="2795720"/>
            <a:ext cx="1491640" cy="1058880"/>
          </a:xfrm>
          <a:custGeom>
            <a:rect b="b" l="l" r="r" t="t"/>
            <a:pathLst>
              <a:path extrusionOk="0" h="146" w="206">
                <a:moveTo>
                  <a:pt x="51" y="124"/>
                </a:moveTo>
                <a:cubicBezTo>
                  <a:pt x="66" y="139"/>
                  <a:pt x="84" y="146"/>
                  <a:pt x="103" y="146"/>
                </a:cubicBezTo>
                <a:cubicBezTo>
                  <a:pt x="121" y="146"/>
                  <a:pt x="140" y="139"/>
                  <a:pt x="154" y="125"/>
                </a:cubicBezTo>
                <a:cubicBezTo>
                  <a:pt x="154" y="125"/>
                  <a:pt x="154" y="125"/>
                  <a:pt x="154" y="125"/>
                </a:cubicBezTo>
                <a:cubicBezTo>
                  <a:pt x="206" y="73"/>
                  <a:pt x="206" y="73"/>
                  <a:pt x="206" y="73"/>
                </a:cubicBezTo>
                <a:cubicBezTo>
                  <a:pt x="155" y="21"/>
                  <a:pt x="155" y="21"/>
                  <a:pt x="155" y="21"/>
                </a:cubicBezTo>
                <a:cubicBezTo>
                  <a:pt x="140" y="7"/>
                  <a:pt x="122" y="0"/>
                  <a:pt x="103" y="0"/>
                </a:cubicBezTo>
                <a:cubicBezTo>
                  <a:pt x="84" y="0"/>
                  <a:pt x="66" y="7"/>
                  <a:pt x="51" y="21"/>
                </a:cubicBezTo>
                <a:cubicBezTo>
                  <a:pt x="0" y="73"/>
                  <a:pt x="0" y="73"/>
                  <a:pt x="0" y="73"/>
                </a:cubicBezTo>
                <a:lnTo>
                  <a:pt x="51" y="124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12" name="Google Shape;412;p27"/>
          <p:cNvSpPr/>
          <p:nvPr/>
        </p:nvSpPr>
        <p:spPr>
          <a:xfrm>
            <a:off x="4451310" y="2139702"/>
            <a:ext cx="166715" cy="166715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13" name="Google Shape;413;p27"/>
          <p:cNvSpPr/>
          <p:nvPr/>
        </p:nvSpPr>
        <p:spPr>
          <a:xfrm>
            <a:off x="5724128" y="3238054"/>
            <a:ext cx="166715" cy="166715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414" name="Google Shape;414;p27"/>
          <p:cNvCxnSpPr/>
          <p:nvPr/>
        </p:nvCxnSpPr>
        <p:spPr>
          <a:xfrm rot="10800000">
            <a:off x="936954" y="3302361"/>
            <a:ext cx="2241528" cy="0"/>
          </a:xfrm>
          <a:prstGeom prst="straightConnector1">
            <a:avLst/>
          </a:prstGeom>
          <a:noFill/>
          <a:ln cap="flat" cmpd="sng" w="9525">
            <a:solidFill>
              <a:srgbClr val="B2B2B2"/>
            </a:solidFill>
            <a:prstDash val="dash"/>
            <a:miter lim="800000"/>
            <a:headEnd len="sm" w="sm" type="none"/>
            <a:tailEnd len="sm" w="sm" type="none"/>
          </a:ln>
        </p:spPr>
      </p:cxnSp>
      <p:sp>
        <p:nvSpPr>
          <p:cNvPr id="415" name="Google Shape;415;p27"/>
          <p:cNvSpPr/>
          <p:nvPr/>
        </p:nvSpPr>
        <p:spPr>
          <a:xfrm>
            <a:off x="3166580" y="3219004"/>
            <a:ext cx="166715" cy="166715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416" name="Google Shape;416;p27"/>
          <p:cNvCxnSpPr/>
          <p:nvPr/>
        </p:nvCxnSpPr>
        <p:spPr>
          <a:xfrm rot="10800000">
            <a:off x="5890843" y="3321411"/>
            <a:ext cx="2209343" cy="0"/>
          </a:xfrm>
          <a:prstGeom prst="straightConnector1">
            <a:avLst/>
          </a:prstGeom>
          <a:noFill/>
          <a:ln cap="flat" cmpd="sng" w="9525">
            <a:solidFill>
              <a:srgbClr val="B2B2B2"/>
            </a:solidFill>
            <a:prstDash val="dash"/>
            <a:miter lim="800000"/>
            <a:headEnd len="sm" w="sm" type="none"/>
            <a:tailEnd len="sm" w="sm" type="none"/>
          </a:ln>
        </p:spPr>
      </p:cxnSp>
      <p:sp>
        <p:nvSpPr>
          <p:cNvPr id="417" name="Google Shape;417;p27"/>
          <p:cNvSpPr/>
          <p:nvPr/>
        </p:nvSpPr>
        <p:spPr>
          <a:xfrm>
            <a:off x="936954" y="2660888"/>
            <a:ext cx="2016018" cy="4514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/>
          </a:p>
        </p:txBody>
      </p:sp>
      <p:grpSp>
        <p:nvGrpSpPr>
          <p:cNvPr id="418" name="Google Shape;418;p27"/>
          <p:cNvGrpSpPr/>
          <p:nvPr/>
        </p:nvGrpSpPr>
        <p:grpSpPr>
          <a:xfrm>
            <a:off x="3530547" y="1811734"/>
            <a:ext cx="2064158" cy="327968"/>
            <a:chOff x="3530547" y="1811734"/>
            <a:chExt cx="2064158" cy="327968"/>
          </a:xfrm>
        </p:grpSpPr>
        <p:cxnSp>
          <p:nvCxnSpPr>
            <p:cNvPr id="419" name="Google Shape;419;p27"/>
            <p:cNvCxnSpPr/>
            <p:nvPr/>
          </p:nvCxnSpPr>
          <p:spPr>
            <a:xfrm rot="10800000">
              <a:off x="3530547" y="1811734"/>
              <a:ext cx="2064158" cy="0"/>
            </a:xfrm>
            <a:prstGeom prst="straightConnector1">
              <a:avLst/>
            </a:prstGeom>
            <a:noFill/>
            <a:ln cap="flat" cmpd="sng" w="9525">
              <a:solidFill>
                <a:srgbClr val="B2B2B2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cxnSp>
          <p:nvCxnSpPr>
            <p:cNvPr id="420" name="Google Shape;420;p27"/>
            <p:cNvCxnSpPr/>
            <p:nvPr/>
          </p:nvCxnSpPr>
          <p:spPr>
            <a:xfrm>
              <a:off x="4538556" y="1819732"/>
              <a:ext cx="0" cy="319970"/>
            </a:xfrm>
            <a:prstGeom prst="straightConnector1">
              <a:avLst/>
            </a:prstGeom>
            <a:noFill/>
            <a:ln cap="flat" cmpd="sng" w="9525">
              <a:solidFill>
                <a:srgbClr val="B2B2B2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421" name="Google Shape;421;p27"/>
          <p:cNvSpPr/>
          <p:nvPr/>
        </p:nvSpPr>
        <p:spPr>
          <a:xfrm>
            <a:off x="3542211" y="1172477"/>
            <a:ext cx="2016018" cy="4514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/>
          </a:p>
        </p:txBody>
      </p:sp>
      <p:sp>
        <p:nvSpPr>
          <p:cNvPr id="422" name="Google Shape;422;p27"/>
          <p:cNvSpPr/>
          <p:nvPr/>
        </p:nvSpPr>
        <p:spPr>
          <a:xfrm>
            <a:off x="6084374" y="2679938"/>
            <a:ext cx="2016018" cy="4514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/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423" name="Google Shape;423;p27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424" name="Google Shape;424;p27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0" name="Google Shape;430;p28"/>
          <p:cNvCxnSpPr/>
          <p:nvPr/>
        </p:nvCxnSpPr>
        <p:spPr>
          <a:xfrm>
            <a:off x="768155" y="4019068"/>
            <a:ext cx="7489940" cy="0"/>
          </a:xfrm>
          <a:prstGeom prst="straightConnector1">
            <a:avLst/>
          </a:prstGeom>
          <a:noFill/>
          <a:ln cap="flat" cmpd="sng" w="19050">
            <a:solidFill>
              <a:srgbClr val="C00000"/>
            </a:solidFill>
            <a:prstDash val="dot"/>
            <a:miter lim="800000"/>
            <a:headEnd len="sm" w="sm" type="none"/>
            <a:tailEnd len="sm" w="sm" type="none"/>
          </a:ln>
        </p:spPr>
      </p:cxnSp>
      <p:sp>
        <p:nvSpPr>
          <p:cNvPr id="431" name="Google Shape;431;p28"/>
          <p:cNvSpPr txBox="1"/>
          <p:nvPr/>
        </p:nvSpPr>
        <p:spPr>
          <a:xfrm>
            <a:off x="1627313" y="4165677"/>
            <a:ext cx="5831557" cy="499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82">
              <a:solidFill>
                <a:srgbClr val="26262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432" name="Google Shape;432;p28"/>
          <p:cNvGrpSpPr/>
          <p:nvPr/>
        </p:nvGrpSpPr>
        <p:grpSpPr>
          <a:xfrm>
            <a:off x="980153" y="1586512"/>
            <a:ext cx="877869" cy="2241783"/>
            <a:chOff x="1234529" y="2297181"/>
            <a:chExt cx="1194455" cy="3050237"/>
          </a:xfrm>
        </p:grpSpPr>
        <p:sp>
          <p:nvSpPr>
            <p:cNvPr id="433" name="Google Shape;433;p28"/>
            <p:cNvSpPr/>
            <p:nvPr/>
          </p:nvSpPr>
          <p:spPr>
            <a:xfrm>
              <a:off x="1296724" y="2297181"/>
              <a:ext cx="1089156" cy="3050237"/>
            </a:xfrm>
            <a:prstGeom prst="roundRect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2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34" name="Google Shape;434;p28"/>
            <p:cNvSpPr txBox="1"/>
            <p:nvPr/>
          </p:nvSpPr>
          <p:spPr>
            <a:xfrm>
              <a:off x="1234529" y="2427754"/>
              <a:ext cx="1194455" cy="5565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58">
                  <a:solidFill>
                    <a:srgbClr val="FDFDFD"/>
                  </a:solidFill>
                  <a:latin typeface="Consolas"/>
                  <a:ea typeface="Consolas"/>
                  <a:cs typeface="Consolas"/>
                  <a:sym typeface="Consolas"/>
                </a:rPr>
                <a:t>90</a:t>
              </a:r>
              <a:r>
                <a:rPr lang="en-US" sz="992">
                  <a:solidFill>
                    <a:srgbClr val="FDFDFD"/>
                  </a:solidFill>
                  <a:latin typeface="Consolas"/>
                  <a:ea typeface="Consolas"/>
                  <a:cs typeface="Consolas"/>
                  <a:sym typeface="Consolas"/>
                </a:rPr>
                <a:t>%</a:t>
              </a:r>
              <a:endParaRPr sz="2058">
                <a:solidFill>
                  <a:srgbClr val="FDFDFD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35" name="Google Shape;435;p28"/>
            <p:cNvSpPr/>
            <p:nvPr/>
          </p:nvSpPr>
          <p:spPr>
            <a:xfrm>
              <a:off x="1415063" y="4399978"/>
              <a:ext cx="852471" cy="840217"/>
            </a:xfrm>
            <a:prstGeom prst="ellipse">
              <a:avLst/>
            </a:prstGeom>
            <a:solidFill>
              <a:srgbClr val="FDFD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2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36" name="Google Shape;436;p28"/>
            <p:cNvSpPr txBox="1"/>
            <p:nvPr/>
          </p:nvSpPr>
          <p:spPr>
            <a:xfrm>
              <a:off x="1369510" y="3612722"/>
              <a:ext cx="924491" cy="5339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975">
                  <a:solidFill>
                    <a:srgbClr val="FDFDFD"/>
                  </a:solidFill>
                  <a:latin typeface="Consolas"/>
                  <a:ea typeface="Consolas"/>
                  <a:cs typeface="Consolas"/>
                  <a:sym typeface="Consolas"/>
                </a:rPr>
                <a:t>STAGE HERE</a:t>
              </a:r>
              <a:endParaRPr b="1" sz="975">
                <a:solidFill>
                  <a:srgbClr val="FDFDFD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37" name="Google Shape;437;p28"/>
            <p:cNvSpPr/>
            <p:nvPr/>
          </p:nvSpPr>
          <p:spPr>
            <a:xfrm>
              <a:off x="1615709" y="4580043"/>
              <a:ext cx="451177" cy="431866"/>
            </a:xfrm>
            <a:custGeom>
              <a:rect b="b" l="l" r="r" t="t"/>
              <a:pathLst>
                <a:path extrusionOk="0" h="600" w="628">
                  <a:moveTo>
                    <a:pt x="425" y="224"/>
                  </a:moveTo>
                  <a:cubicBezTo>
                    <a:pt x="423" y="226"/>
                    <a:pt x="421" y="229"/>
                    <a:pt x="420" y="231"/>
                  </a:cubicBezTo>
                  <a:cubicBezTo>
                    <a:pt x="419" y="231"/>
                    <a:pt x="419" y="232"/>
                    <a:pt x="419" y="232"/>
                  </a:cubicBezTo>
                  <a:cubicBezTo>
                    <a:pt x="418" y="234"/>
                    <a:pt x="416" y="236"/>
                    <a:pt x="415" y="239"/>
                  </a:cubicBezTo>
                  <a:cubicBezTo>
                    <a:pt x="415" y="240"/>
                    <a:pt x="414" y="240"/>
                    <a:pt x="414" y="241"/>
                  </a:cubicBezTo>
                  <a:cubicBezTo>
                    <a:pt x="413" y="244"/>
                    <a:pt x="412" y="246"/>
                    <a:pt x="411" y="249"/>
                  </a:cubicBezTo>
                  <a:cubicBezTo>
                    <a:pt x="411" y="249"/>
                    <a:pt x="411" y="250"/>
                    <a:pt x="411" y="250"/>
                  </a:cubicBezTo>
                  <a:cubicBezTo>
                    <a:pt x="410" y="253"/>
                    <a:pt x="409" y="255"/>
                    <a:pt x="409" y="258"/>
                  </a:cubicBezTo>
                  <a:cubicBezTo>
                    <a:pt x="409" y="259"/>
                    <a:pt x="409" y="260"/>
                    <a:pt x="408" y="261"/>
                  </a:cubicBezTo>
                  <a:cubicBezTo>
                    <a:pt x="408" y="264"/>
                    <a:pt x="408" y="267"/>
                    <a:pt x="408" y="270"/>
                  </a:cubicBezTo>
                  <a:cubicBezTo>
                    <a:pt x="408" y="274"/>
                    <a:pt x="408" y="278"/>
                    <a:pt x="409" y="281"/>
                  </a:cubicBezTo>
                  <a:cubicBezTo>
                    <a:pt x="409" y="282"/>
                    <a:pt x="409" y="283"/>
                    <a:pt x="409" y="283"/>
                  </a:cubicBezTo>
                  <a:cubicBezTo>
                    <a:pt x="410" y="287"/>
                    <a:pt x="411" y="290"/>
                    <a:pt x="412" y="293"/>
                  </a:cubicBezTo>
                  <a:cubicBezTo>
                    <a:pt x="412" y="294"/>
                    <a:pt x="412" y="294"/>
                    <a:pt x="412" y="295"/>
                  </a:cubicBezTo>
                  <a:cubicBezTo>
                    <a:pt x="414" y="298"/>
                    <a:pt x="415" y="301"/>
                    <a:pt x="417" y="304"/>
                  </a:cubicBezTo>
                  <a:cubicBezTo>
                    <a:pt x="417" y="305"/>
                    <a:pt x="417" y="305"/>
                    <a:pt x="418" y="306"/>
                  </a:cubicBezTo>
                  <a:cubicBezTo>
                    <a:pt x="420" y="309"/>
                    <a:pt x="422" y="312"/>
                    <a:pt x="424" y="315"/>
                  </a:cubicBezTo>
                  <a:cubicBezTo>
                    <a:pt x="424" y="315"/>
                    <a:pt x="424" y="315"/>
                    <a:pt x="424" y="315"/>
                  </a:cubicBezTo>
                  <a:cubicBezTo>
                    <a:pt x="427" y="318"/>
                    <a:pt x="429" y="320"/>
                    <a:pt x="432" y="323"/>
                  </a:cubicBezTo>
                  <a:cubicBezTo>
                    <a:pt x="432" y="323"/>
                    <a:pt x="432" y="323"/>
                    <a:pt x="432" y="323"/>
                  </a:cubicBezTo>
                  <a:cubicBezTo>
                    <a:pt x="435" y="326"/>
                    <a:pt x="438" y="328"/>
                    <a:pt x="441" y="330"/>
                  </a:cubicBezTo>
                  <a:cubicBezTo>
                    <a:pt x="442" y="330"/>
                    <a:pt x="442" y="330"/>
                    <a:pt x="442" y="330"/>
                  </a:cubicBezTo>
                  <a:cubicBezTo>
                    <a:pt x="446" y="332"/>
                    <a:pt x="449" y="334"/>
                    <a:pt x="452" y="335"/>
                  </a:cubicBezTo>
                  <a:cubicBezTo>
                    <a:pt x="453" y="335"/>
                    <a:pt x="453" y="335"/>
                    <a:pt x="453" y="335"/>
                  </a:cubicBezTo>
                  <a:cubicBezTo>
                    <a:pt x="461" y="338"/>
                    <a:pt x="469" y="340"/>
                    <a:pt x="478" y="340"/>
                  </a:cubicBezTo>
                  <a:cubicBezTo>
                    <a:pt x="516" y="340"/>
                    <a:pt x="547" y="309"/>
                    <a:pt x="547" y="270"/>
                  </a:cubicBezTo>
                  <a:cubicBezTo>
                    <a:pt x="547" y="231"/>
                    <a:pt x="516" y="200"/>
                    <a:pt x="478" y="200"/>
                  </a:cubicBezTo>
                  <a:cubicBezTo>
                    <a:pt x="468" y="200"/>
                    <a:pt x="458" y="202"/>
                    <a:pt x="450" y="206"/>
                  </a:cubicBezTo>
                  <a:cubicBezTo>
                    <a:pt x="450" y="206"/>
                    <a:pt x="450" y="206"/>
                    <a:pt x="450" y="206"/>
                  </a:cubicBezTo>
                  <a:cubicBezTo>
                    <a:pt x="449" y="206"/>
                    <a:pt x="449" y="206"/>
                    <a:pt x="449" y="206"/>
                  </a:cubicBezTo>
                  <a:cubicBezTo>
                    <a:pt x="446" y="208"/>
                    <a:pt x="444" y="209"/>
                    <a:pt x="442" y="210"/>
                  </a:cubicBezTo>
                  <a:cubicBezTo>
                    <a:pt x="441" y="210"/>
                    <a:pt x="441" y="211"/>
                    <a:pt x="440" y="211"/>
                  </a:cubicBezTo>
                  <a:cubicBezTo>
                    <a:pt x="438" y="213"/>
                    <a:pt x="435" y="215"/>
                    <a:pt x="433" y="216"/>
                  </a:cubicBezTo>
                  <a:cubicBezTo>
                    <a:pt x="433" y="217"/>
                    <a:pt x="432" y="217"/>
                    <a:pt x="432" y="217"/>
                  </a:cubicBezTo>
                  <a:cubicBezTo>
                    <a:pt x="430" y="219"/>
                    <a:pt x="428" y="221"/>
                    <a:pt x="426" y="223"/>
                  </a:cubicBezTo>
                  <a:cubicBezTo>
                    <a:pt x="426" y="223"/>
                    <a:pt x="425" y="224"/>
                    <a:pt x="425" y="224"/>
                  </a:cubicBezTo>
                  <a:close/>
                  <a:moveTo>
                    <a:pt x="314" y="140"/>
                  </a:moveTo>
                  <a:lnTo>
                    <a:pt x="314" y="140"/>
                  </a:lnTo>
                  <a:cubicBezTo>
                    <a:pt x="353" y="140"/>
                    <a:pt x="384" y="108"/>
                    <a:pt x="384" y="70"/>
                  </a:cubicBezTo>
                  <a:cubicBezTo>
                    <a:pt x="384" y="31"/>
                    <a:pt x="353" y="0"/>
                    <a:pt x="314" y="0"/>
                  </a:cubicBezTo>
                  <a:cubicBezTo>
                    <a:pt x="275" y="0"/>
                    <a:pt x="244" y="31"/>
                    <a:pt x="244" y="70"/>
                  </a:cubicBezTo>
                  <a:cubicBezTo>
                    <a:pt x="244" y="108"/>
                    <a:pt x="275" y="140"/>
                    <a:pt x="314" y="140"/>
                  </a:cubicBezTo>
                  <a:close/>
                  <a:moveTo>
                    <a:pt x="379" y="336"/>
                  </a:moveTo>
                  <a:lnTo>
                    <a:pt x="379" y="336"/>
                  </a:lnTo>
                  <a:lnTo>
                    <a:pt x="379" y="283"/>
                  </a:lnTo>
                  <a:cubicBezTo>
                    <a:pt x="379" y="279"/>
                    <a:pt x="378" y="274"/>
                    <a:pt x="378" y="270"/>
                  </a:cubicBezTo>
                  <a:cubicBezTo>
                    <a:pt x="378" y="266"/>
                    <a:pt x="379" y="262"/>
                    <a:pt x="379" y="257"/>
                  </a:cubicBezTo>
                  <a:lnTo>
                    <a:pt x="379" y="254"/>
                  </a:lnTo>
                  <a:lnTo>
                    <a:pt x="380" y="254"/>
                  </a:lnTo>
                  <a:cubicBezTo>
                    <a:pt x="385" y="223"/>
                    <a:pt x="404" y="197"/>
                    <a:pt x="431" y="183"/>
                  </a:cubicBezTo>
                  <a:cubicBezTo>
                    <a:pt x="412" y="165"/>
                    <a:pt x="387" y="154"/>
                    <a:pt x="359" y="154"/>
                  </a:cubicBezTo>
                  <a:lnTo>
                    <a:pt x="269" y="154"/>
                  </a:lnTo>
                  <a:cubicBezTo>
                    <a:pt x="241" y="154"/>
                    <a:pt x="216" y="165"/>
                    <a:pt x="197" y="183"/>
                  </a:cubicBezTo>
                  <a:cubicBezTo>
                    <a:pt x="228" y="199"/>
                    <a:pt x="250" y="232"/>
                    <a:pt x="250" y="270"/>
                  </a:cubicBezTo>
                  <a:cubicBezTo>
                    <a:pt x="250" y="278"/>
                    <a:pt x="249" y="285"/>
                    <a:pt x="247" y="293"/>
                  </a:cubicBezTo>
                  <a:lnTo>
                    <a:pt x="247" y="335"/>
                  </a:lnTo>
                  <a:cubicBezTo>
                    <a:pt x="276" y="347"/>
                    <a:pt x="299" y="369"/>
                    <a:pt x="314" y="396"/>
                  </a:cubicBezTo>
                  <a:cubicBezTo>
                    <a:pt x="328" y="369"/>
                    <a:pt x="352" y="348"/>
                    <a:pt x="379" y="336"/>
                  </a:cubicBezTo>
                  <a:close/>
                  <a:moveTo>
                    <a:pt x="282" y="400"/>
                  </a:moveTo>
                  <a:lnTo>
                    <a:pt x="282" y="400"/>
                  </a:lnTo>
                  <a:cubicBezTo>
                    <a:pt x="280" y="397"/>
                    <a:pt x="278" y="394"/>
                    <a:pt x="275" y="391"/>
                  </a:cubicBezTo>
                  <a:cubicBezTo>
                    <a:pt x="275" y="390"/>
                    <a:pt x="274" y="390"/>
                    <a:pt x="274" y="390"/>
                  </a:cubicBezTo>
                  <a:cubicBezTo>
                    <a:pt x="272" y="387"/>
                    <a:pt x="270" y="385"/>
                    <a:pt x="267" y="382"/>
                  </a:cubicBezTo>
                  <a:cubicBezTo>
                    <a:pt x="267" y="382"/>
                    <a:pt x="266" y="382"/>
                    <a:pt x="266" y="381"/>
                  </a:cubicBezTo>
                  <a:cubicBezTo>
                    <a:pt x="263" y="379"/>
                    <a:pt x="261" y="377"/>
                    <a:pt x="258" y="375"/>
                  </a:cubicBezTo>
                  <a:cubicBezTo>
                    <a:pt x="257" y="374"/>
                    <a:pt x="257" y="374"/>
                    <a:pt x="257" y="374"/>
                  </a:cubicBezTo>
                  <a:cubicBezTo>
                    <a:pt x="247" y="367"/>
                    <a:pt x="237" y="362"/>
                    <a:pt x="225" y="359"/>
                  </a:cubicBezTo>
                  <a:cubicBezTo>
                    <a:pt x="223" y="358"/>
                    <a:pt x="220" y="357"/>
                    <a:pt x="218" y="357"/>
                  </a:cubicBezTo>
                  <a:cubicBezTo>
                    <a:pt x="217" y="356"/>
                    <a:pt x="215" y="356"/>
                    <a:pt x="214" y="356"/>
                  </a:cubicBezTo>
                  <a:cubicBezTo>
                    <a:pt x="212" y="356"/>
                    <a:pt x="210" y="355"/>
                    <a:pt x="208" y="355"/>
                  </a:cubicBezTo>
                  <a:cubicBezTo>
                    <a:pt x="207" y="355"/>
                    <a:pt x="206" y="355"/>
                    <a:pt x="205" y="355"/>
                  </a:cubicBezTo>
                  <a:cubicBezTo>
                    <a:pt x="202" y="354"/>
                    <a:pt x="199" y="354"/>
                    <a:pt x="195" y="354"/>
                  </a:cubicBezTo>
                  <a:lnTo>
                    <a:pt x="105" y="354"/>
                  </a:lnTo>
                  <a:cubicBezTo>
                    <a:pt x="47" y="354"/>
                    <a:pt x="0" y="401"/>
                    <a:pt x="0" y="460"/>
                  </a:cubicBezTo>
                  <a:lnTo>
                    <a:pt x="0" y="600"/>
                  </a:lnTo>
                  <a:lnTo>
                    <a:pt x="62" y="600"/>
                  </a:lnTo>
                  <a:lnTo>
                    <a:pt x="62" y="454"/>
                  </a:lnTo>
                  <a:lnTo>
                    <a:pt x="83" y="454"/>
                  </a:lnTo>
                  <a:lnTo>
                    <a:pt x="83" y="600"/>
                  </a:lnTo>
                  <a:lnTo>
                    <a:pt x="216" y="600"/>
                  </a:lnTo>
                  <a:lnTo>
                    <a:pt x="216" y="454"/>
                  </a:lnTo>
                  <a:lnTo>
                    <a:pt x="237" y="454"/>
                  </a:lnTo>
                  <a:lnTo>
                    <a:pt x="237" y="600"/>
                  </a:lnTo>
                  <a:lnTo>
                    <a:pt x="301" y="600"/>
                  </a:lnTo>
                  <a:lnTo>
                    <a:pt x="301" y="460"/>
                  </a:lnTo>
                  <a:cubicBezTo>
                    <a:pt x="301" y="437"/>
                    <a:pt x="294" y="417"/>
                    <a:pt x="282" y="400"/>
                  </a:cubicBezTo>
                  <a:cubicBezTo>
                    <a:pt x="282" y="400"/>
                    <a:pt x="282" y="400"/>
                    <a:pt x="282" y="400"/>
                  </a:cubicBezTo>
                  <a:close/>
                  <a:moveTo>
                    <a:pt x="523" y="354"/>
                  </a:moveTo>
                  <a:lnTo>
                    <a:pt x="523" y="354"/>
                  </a:lnTo>
                  <a:lnTo>
                    <a:pt x="433" y="354"/>
                  </a:lnTo>
                  <a:cubicBezTo>
                    <a:pt x="429" y="354"/>
                    <a:pt x="426" y="354"/>
                    <a:pt x="423" y="355"/>
                  </a:cubicBezTo>
                  <a:cubicBezTo>
                    <a:pt x="422" y="355"/>
                    <a:pt x="421" y="355"/>
                    <a:pt x="420" y="355"/>
                  </a:cubicBezTo>
                  <a:cubicBezTo>
                    <a:pt x="418" y="355"/>
                    <a:pt x="415" y="356"/>
                    <a:pt x="413" y="356"/>
                  </a:cubicBezTo>
                  <a:cubicBezTo>
                    <a:pt x="412" y="356"/>
                    <a:pt x="411" y="356"/>
                    <a:pt x="410" y="357"/>
                  </a:cubicBezTo>
                  <a:cubicBezTo>
                    <a:pt x="408" y="357"/>
                    <a:pt x="405" y="358"/>
                    <a:pt x="403" y="358"/>
                  </a:cubicBezTo>
                  <a:cubicBezTo>
                    <a:pt x="387" y="363"/>
                    <a:pt x="373" y="371"/>
                    <a:pt x="361" y="382"/>
                  </a:cubicBezTo>
                  <a:cubicBezTo>
                    <a:pt x="361" y="382"/>
                    <a:pt x="361" y="382"/>
                    <a:pt x="361" y="383"/>
                  </a:cubicBezTo>
                  <a:cubicBezTo>
                    <a:pt x="358" y="385"/>
                    <a:pt x="356" y="388"/>
                    <a:pt x="353" y="390"/>
                  </a:cubicBezTo>
                  <a:cubicBezTo>
                    <a:pt x="353" y="390"/>
                    <a:pt x="353" y="391"/>
                    <a:pt x="353" y="391"/>
                  </a:cubicBezTo>
                  <a:cubicBezTo>
                    <a:pt x="337" y="409"/>
                    <a:pt x="327" y="433"/>
                    <a:pt x="327" y="460"/>
                  </a:cubicBezTo>
                  <a:lnTo>
                    <a:pt x="327" y="600"/>
                  </a:lnTo>
                  <a:lnTo>
                    <a:pt x="389" y="600"/>
                  </a:lnTo>
                  <a:lnTo>
                    <a:pt x="389" y="454"/>
                  </a:lnTo>
                  <a:lnTo>
                    <a:pt x="410" y="454"/>
                  </a:lnTo>
                  <a:lnTo>
                    <a:pt x="410" y="600"/>
                  </a:lnTo>
                  <a:lnTo>
                    <a:pt x="543" y="600"/>
                  </a:lnTo>
                  <a:lnTo>
                    <a:pt x="543" y="454"/>
                  </a:lnTo>
                  <a:lnTo>
                    <a:pt x="564" y="454"/>
                  </a:lnTo>
                  <a:lnTo>
                    <a:pt x="564" y="600"/>
                  </a:lnTo>
                  <a:lnTo>
                    <a:pt x="628" y="600"/>
                  </a:lnTo>
                  <a:lnTo>
                    <a:pt x="628" y="460"/>
                  </a:lnTo>
                  <a:cubicBezTo>
                    <a:pt x="628" y="401"/>
                    <a:pt x="581" y="354"/>
                    <a:pt x="523" y="354"/>
                  </a:cubicBezTo>
                  <a:close/>
                  <a:moveTo>
                    <a:pt x="151" y="340"/>
                  </a:moveTo>
                  <a:lnTo>
                    <a:pt x="151" y="340"/>
                  </a:lnTo>
                  <a:cubicBezTo>
                    <a:pt x="159" y="340"/>
                    <a:pt x="167" y="338"/>
                    <a:pt x="175" y="335"/>
                  </a:cubicBezTo>
                  <a:cubicBezTo>
                    <a:pt x="175" y="335"/>
                    <a:pt x="175" y="335"/>
                    <a:pt x="176" y="335"/>
                  </a:cubicBezTo>
                  <a:cubicBezTo>
                    <a:pt x="179" y="334"/>
                    <a:pt x="183" y="332"/>
                    <a:pt x="186" y="330"/>
                  </a:cubicBezTo>
                  <a:cubicBezTo>
                    <a:pt x="186" y="330"/>
                    <a:pt x="186" y="330"/>
                    <a:pt x="186" y="330"/>
                  </a:cubicBezTo>
                  <a:cubicBezTo>
                    <a:pt x="190" y="328"/>
                    <a:pt x="193" y="326"/>
                    <a:pt x="196" y="323"/>
                  </a:cubicBezTo>
                  <a:cubicBezTo>
                    <a:pt x="196" y="323"/>
                    <a:pt x="196" y="323"/>
                    <a:pt x="196" y="323"/>
                  </a:cubicBezTo>
                  <a:cubicBezTo>
                    <a:pt x="202" y="318"/>
                    <a:pt x="206" y="312"/>
                    <a:pt x="210" y="306"/>
                  </a:cubicBezTo>
                  <a:cubicBezTo>
                    <a:pt x="211" y="305"/>
                    <a:pt x="211" y="305"/>
                    <a:pt x="211" y="304"/>
                  </a:cubicBezTo>
                  <a:cubicBezTo>
                    <a:pt x="213" y="301"/>
                    <a:pt x="214" y="298"/>
                    <a:pt x="216" y="295"/>
                  </a:cubicBezTo>
                  <a:cubicBezTo>
                    <a:pt x="216" y="294"/>
                    <a:pt x="216" y="294"/>
                    <a:pt x="216" y="293"/>
                  </a:cubicBezTo>
                  <a:cubicBezTo>
                    <a:pt x="217" y="290"/>
                    <a:pt x="218" y="287"/>
                    <a:pt x="219" y="283"/>
                  </a:cubicBezTo>
                  <a:cubicBezTo>
                    <a:pt x="219" y="282"/>
                    <a:pt x="219" y="282"/>
                    <a:pt x="219" y="281"/>
                  </a:cubicBezTo>
                  <a:cubicBezTo>
                    <a:pt x="220" y="278"/>
                    <a:pt x="220" y="274"/>
                    <a:pt x="220" y="270"/>
                  </a:cubicBezTo>
                  <a:cubicBezTo>
                    <a:pt x="220" y="267"/>
                    <a:pt x="220" y="264"/>
                    <a:pt x="220" y="261"/>
                  </a:cubicBezTo>
                  <a:cubicBezTo>
                    <a:pt x="219" y="260"/>
                    <a:pt x="219" y="259"/>
                    <a:pt x="219" y="258"/>
                  </a:cubicBezTo>
                  <a:cubicBezTo>
                    <a:pt x="219" y="255"/>
                    <a:pt x="218" y="252"/>
                    <a:pt x="217" y="250"/>
                  </a:cubicBezTo>
                  <a:cubicBezTo>
                    <a:pt x="217" y="249"/>
                    <a:pt x="217" y="249"/>
                    <a:pt x="217" y="249"/>
                  </a:cubicBezTo>
                  <a:cubicBezTo>
                    <a:pt x="216" y="246"/>
                    <a:pt x="215" y="244"/>
                    <a:pt x="214" y="241"/>
                  </a:cubicBezTo>
                  <a:cubicBezTo>
                    <a:pt x="214" y="240"/>
                    <a:pt x="213" y="240"/>
                    <a:pt x="213" y="239"/>
                  </a:cubicBezTo>
                  <a:cubicBezTo>
                    <a:pt x="212" y="236"/>
                    <a:pt x="210" y="234"/>
                    <a:pt x="209" y="231"/>
                  </a:cubicBezTo>
                  <a:lnTo>
                    <a:pt x="208" y="231"/>
                  </a:lnTo>
                  <a:cubicBezTo>
                    <a:pt x="207" y="229"/>
                    <a:pt x="205" y="226"/>
                    <a:pt x="203" y="224"/>
                  </a:cubicBezTo>
                  <a:cubicBezTo>
                    <a:pt x="203" y="224"/>
                    <a:pt x="202" y="223"/>
                    <a:pt x="202" y="223"/>
                  </a:cubicBezTo>
                  <a:cubicBezTo>
                    <a:pt x="200" y="221"/>
                    <a:pt x="198" y="219"/>
                    <a:pt x="195" y="217"/>
                  </a:cubicBezTo>
                  <a:cubicBezTo>
                    <a:pt x="195" y="217"/>
                    <a:pt x="195" y="217"/>
                    <a:pt x="195" y="216"/>
                  </a:cubicBezTo>
                  <a:cubicBezTo>
                    <a:pt x="193" y="215"/>
                    <a:pt x="190" y="213"/>
                    <a:pt x="188" y="211"/>
                  </a:cubicBezTo>
                  <a:cubicBezTo>
                    <a:pt x="187" y="211"/>
                    <a:pt x="187" y="210"/>
                    <a:pt x="186" y="210"/>
                  </a:cubicBezTo>
                  <a:cubicBezTo>
                    <a:pt x="184" y="209"/>
                    <a:pt x="181" y="207"/>
                    <a:pt x="179" y="206"/>
                  </a:cubicBezTo>
                  <a:cubicBezTo>
                    <a:pt x="179" y="206"/>
                    <a:pt x="178" y="206"/>
                    <a:pt x="178" y="206"/>
                  </a:cubicBezTo>
                  <a:cubicBezTo>
                    <a:pt x="170" y="202"/>
                    <a:pt x="160" y="200"/>
                    <a:pt x="151" y="200"/>
                  </a:cubicBezTo>
                  <a:cubicBezTo>
                    <a:pt x="112" y="200"/>
                    <a:pt x="81" y="231"/>
                    <a:pt x="81" y="270"/>
                  </a:cubicBezTo>
                  <a:cubicBezTo>
                    <a:pt x="81" y="309"/>
                    <a:pt x="112" y="340"/>
                    <a:pt x="151" y="340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accent2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438" name="Google Shape;438;p28"/>
          <p:cNvGrpSpPr/>
          <p:nvPr/>
        </p:nvGrpSpPr>
        <p:grpSpPr>
          <a:xfrm>
            <a:off x="2494435" y="1903943"/>
            <a:ext cx="877869" cy="1954832"/>
            <a:chOff x="3367482" y="2687614"/>
            <a:chExt cx="1194455" cy="2659803"/>
          </a:xfrm>
        </p:grpSpPr>
        <p:sp>
          <p:nvSpPr>
            <p:cNvPr id="439" name="Google Shape;439;p28"/>
            <p:cNvSpPr/>
            <p:nvPr/>
          </p:nvSpPr>
          <p:spPr>
            <a:xfrm>
              <a:off x="3429677" y="2687614"/>
              <a:ext cx="1089156" cy="2659803"/>
            </a:xfrm>
            <a:prstGeom prst="roundRect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2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40" name="Google Shape;440;p28"/>
            <p:cNvSpPr txBox="1"/>
            <p:nvPr/>
          </p:nvSpPr>
          <p:spPr>
            <a:xfrm>
              <a:off x="3367482" y="2761053"/>
              <a:ext cx="1194455" cy="5565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58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80</a:t>
              </a:r>
              <a:r>
                <a:rPr lang="en-US" sz="992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%</a:t>
              </a:r>
              <a:endParaRPr sz="205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41" name="Google Shape;441;p28"/>
            <p:cNvSpPr/>
            <p:nvPr/>
          </p:nvSpPr>
          <p:spPr>
            <a:xfrm>
              <a:off x="3548017" y="4399978"/>
              <a:ext cx="852471" cy="840217"/>
            </a:xfrm>
            <a:prstGeom prst="ellipse">
              <a:avLst/>
            </a:prstGeom>
            <a:solidFill>
              <a:srgbClr val="FDFD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2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42" name="Google Shape;442;p28"/>
            <p:cNvSpPr txBox="1"/>
            <p:nvPr/>
          </p:nvSpPr>
          <p:spPr>
            <a:xfrm>
              <a:off x="3502463" y="3612723"/>
              <a:ext cx="924491" cy="5339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975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STAGE HERE</a:t>
              </a:r>
              <a:endParaRPr b="1"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43" name="Google Shape;443;p28"/>
            <p:cNvSpPr/>
            <p:nvPr/>
          </p:nvSpPr>
          <p:spPr>
            <a:xfrm>
              <a:off x="3785089" y="4624429"/>
              <a:ext cx="378334" cy="397491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DE353E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accent2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444" name="Google Shape;444;p28"/>
          <p:cNvGrpSpPr/>
          <p:nvPr/>
        </p:nvGrpSpPr>
        <p:grpSpPr>
          <a:xfrm>
            <a:off x="4062059" y="1256889"/>
            <a:ext cx="877869" cy="2601885"/>
            <a:chOff x="5500438" y="1807214"/>
            <a:chExt cx="1194455" cy="3540203"/>
          </a:xfrm>
        </p:grpSpPr>
        <p:sp>
          <p:nvSpPr>
            <p:cNvPr id="445" name="Google Shape;445;p28"/>
            <p:cNvSpPr/>
            <p:nvPr/>
          </p:nvSpPr>
          <p:spPr>
            <a:xfrm>
              <a:off x="5562633" y="1807214"/>
              <a:ext cx="1089156" cy="3540203"/>
            </a:xfrm>
            <a:prstGeom prst="roundRect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2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46" name="Google Shape;446;p28"/>
            <p:cNvSpPr txBox="1"/>
            <p:nvPr/>
          </p:nvSpPr>
          <p:spPr>
            <a:xfrm>
              <a:off x="5500438" y="1942092"/>
              <a:ext cx="1194455" cy="5565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58">
                  <a:solidFill>
                    <a:srgbClr val="FDFDFD"/>
                  </a:solidFill>
                  <a:latin typeface="Consolas"/>
                  <a:ea typeface="Consolas"/>
                  <a:cs typeface="Consolas"/>
                  <a:sym typeface="Consolas"/>
                </a:rPr>
                <a:t>100</a:t>
              </a:r>
              <a:r>
                <a:rPr lang="en-US" sz="992">
                  <a:solidFill>
                    <a:srgbClr val="FDFDFD"/>
                  </a:solidFill>
                  <a:latin typeface="Consolas"/>
                  <a:ea typeface="Consolas"/>
                  <a:cs typeface="Consolas"/>
                  <a:sym typeface="Consolas"/>
                </a:rPr>
                <a:t>%</a:t>
              </a:r>
              <a:endParaRPr sz="2058">
                <a:solidFill>
                  <a:srgbClr val="FDFDFD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47" name="Google Shape;447;p28"/>
            <p:cNvSpPr/>
            <p:nvPr/>
          </p:nvSpPr>
          <p:spPr>
            <a:xfrm>
              <a:off x="5647102" y="4366593"/>
              <a:ext cx="920216" cy="906989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2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48" name="Google Shape;448;p28"/>
            <p:cNvSpPr/>
            <p:nvPr/>
          </p:nvSpPr>
          <p:spPr>
            <a:xfrm>
              <a:off x="5680973" y="4399978"/>
              <a:ext cx="852471" cy="840217"/>
            </a:xfrm>
            <a:prstGeom prst="ellipse">
              <a:avLst/>
            </a:prstGeom>
            <a:solidFill>
              <a:srgbClr val="FDFD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2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49" name="Google Shape;449;p28"/>
            <p:cNvSpPr txBox="1"/>
            <p:nvPr/>
          </p:nvSpPr>
          <p:spPr>
            <a:xfrm>
              <a:off x="5635419" y="3612722"/>
              <a:ext cx="924491" cy="5339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975">
                  <a:solidFill>
                    <a:srgbClr val="FDFDFD"/>
                  </a:solidFill>
                  <a:latin typeface="Consolas"/>
                  <a:ea typeface="Consolas"/>
                  <a:cs typeface="Consolas"/>
                  <a:sym typeface="Consolas"/>
                </a:rPr>
                <a:t>STAGE HERE</a:t>
              </a:r>
              <a:endParaRPr b="1" sz="975">
                <a:solidFill>
                  <a:srgbClr val="FDFDFD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50" name="Google Shape;450;p28"/>
            <p:cNvSpPr/>
            <p:nvPr/>
          </p:nvSpPr>
          <p:spPr>
            <a:xfrm>
              <a:off x="5861257" y="4624429"/>
              <a:ext cx="511402" cy="407827"/>
            </a:xfrm>
            <a:custGeom>
              <a:rect b="b" l="l" r="r" t="t"/>
              <a:pathLst>
                <a:path extrusionOk="0" h="986" w="1238">
                  <a:moveTo>
                    <a:pt x="831" y="172"/>
                  </a:moveTo>
                  <a:cubicBezTo>
                    <a:pt x="1055" y="172"/>
                    <a:pt x="1238" y="354"/>
                    <a:pt x="1238" y="579"/>
                  </a:cubicBezTo>
                  <a:cubicBezTo>
                    <a:pt x="1238" y="804"/>
                    <a:pt x="1055" y="986"/>
                    <a:pt x="831" y="986"/>
                  </a:cubicBezTo>
                  <a:cubicBezTo>
                    <a:pt x="606" y="986"/>
                    <a:pt x="424" y="804"/>
                    <a:pt x="424" y="579"/>
                  </a:cubicBezTo>
                  <a:cubicBezTo>
                    <a:pt x="424" y="354"/>
                    <a:pt x="606" y="172"/>
                    <a:pt x="831" y="172"/>
                  </a:cubicBezTo>
                  <a:close/>
                  <a:moveTo>
                    <a:pt x="443" y="209"/>
                  </a:moveTo>
                  <a:lnTo>
                    <a:pt x="443" y="209"/>
                  </a:lnTo>
                  <a:lnTo>
                    <a:pt x="357" y="223"/>
                  </a:lnTo>
                  <a:cubicBezTo>
                    <a:pt x="350" y="204"/>
                    <a:pt x="346" y="197"/>
                    <a:pt x="329" y="187"/>
                  </a:cubicBezTo>
                  <a:lnTo>
                    <a:pt x="329" y="254"/>
                  </a:lnTo>
                  <a:cubicBezTo>
                    <a:pt x="375" y="266"/>
                    <a:pt x="406" y="279"/>
                    <a:pt x="422" y="293"/>
                  </a:cubicBezTo>
                  <a:cubicBezTo>
                    <a:pt x="430" y="300"/>
                    <a:pt x="436" y="308"/>
                    <a:pt x="441" y="316"/>
                  </a:cubicBezTo>
                  <a:cubicBezTo>
                    <a:pt x="480" y="260"/>
                    <a:pt x="533" y="215"/>
                    <a:pt x="594" y="185"/>
                  </a:cubicBezTo>
                  <a:cubicBezTo>
                    <a:pt x="546" y="76"/>
                    <a:pt x="437" y="0"/>
                    <a:pt x="311" y="0"/>
                  </a:cubicBezTo>
                  <a:cubicBezTo>
                    <a:pt x="139" y="0"/>
                    <a:pt x="0" y="139"/>
                    <a:pt x="0" y="310"/>
                  </a:cubicBezTo>
                  <a:cubicBezTo>
                    <a:pt x="0" y="481"/>
                    <a:pt x="139" y="620"/>
                    <a:pt x="311" y="620"/>
                  </a:cubicBezTo>
                  <a:cubicBezTo>
                    <a:pt x="331" y="620"/>
                    <a:pt x="352" y="618"/>
                    <a:pt x="372" y="614"/>
                  </a:cubicBezTo>
                  <a:cubicBezTo>
                    <a:pt x="368" y="593"/>
                    <a:pt x="367" y="572"/>
                    <a:pt x="367" y="550"/>
                  </a:cubicBezTo>
                  <a:cubicBezTo>
                    <a:pt x="367" y="521"/>
                    <a:pt x="370" y="493"/>
                    <a:pt x="376" y="465"/>
                  </a:cubicBezTo>
                  <a:cubicBezTo>
                    <a:pt x="361" y="470"/>
                    <a:pt x="345" y="472"/>
                    <a:pt x="329" y="473"/>
                  </a:cubicBezTo>
                  <a:lnTo>
                    <a:pt x="329" y="516"/>
                  </a:lnTo>
                  <a:lnTo>
                    <a:pt x="295" y="516"/>
                  </a:lnTo>
                  <a:lnTo>
                    <a:pt x="295" y="473"/>
                  </a:lnTo>
                  <a:cubicBezTo>
                    <a:pt x="226" y="467"/>
                    <a:pt x="180" y="440"/>
                    <a:pt x="168" y="370"/>
                  </a:cubicBezTo>
                  <a:lnTo>
                    <a:pt x="261" y="359"/>
                  </a:lnTo>
                  <a:cubicBezTo>
                    <a:pt x="265" y="385"/>
                    <a:pt x="271" y="398"/>
                    <a:pt x="295" y="410"/>
                  </a:cubicBezTo>
                  <a:lnTo>
                    <a:pt x="295" y="329"/>
                  </a:lnTo>
                  <a:cubicBezTo>
                    <a:pt x="264" y="320"/>
                    <a:pt x="242" y="313"/>
                    <a:pt x="229" y="307"/>
                  </a:cubicBezTo>
                  <a:cubicBezTo>
                    <a:pt x="173" y="279"/>
                    <a:pt x="166" y="200"/>
                    <a:pt x="210" y="157"/>
                  </a:cubicBezTo>
                  <a:cubicBezTo>
                    <a:pt x="229" y="139"/>
                    <a:pt x="257" y="129"/>
                    <a:pt x="295" y="127"/>
                  </a:cubicBezTo>
                  <a:lnTo>
                    <a:pt x="295" y="104"/>
                  </a:lnTo>
                  <a:lnTo>
                    <a:pt x="329" y="104"/>
                  </a:lnTo>
                  <a:lnTo>
                    <a:pt x="329" y="127"/>
                  </a:lnTo>
                  <a:cubicBezTo>
                    <a:pt x="384" y="130"/>
                    <a:pt x="430" y="151"/>
                    <a:pt x="443" y="209"/>
                  </a:cubicBezTo>
                  <a:close/>
                  <a:moveTo>
                    <a:pt x="295" y="186"/>
                  </a:moveTo>
                  <a:lnTo>
                    <a:pt x="295" y="186"/>
                  </a:lnTo>
                  <a:cubicBezTo>
                    <a:pt x="274" y="193"/>
                    <a:pt x="259" y="212"/>
                    <a:pt x="275" y="233"/>
                  </a:cubicBezTo>
                  <a:cubicBezTo>
                    <a:pt x="279" y="238"/>
                    <a:pt x="285" y="242"/>
                    <a:pt x="295" y="245"/>
                  </a:cubicBezTo>
                  <a:lnTo>
                    <a:pt x="295" y="186"/>
                  </a:lnTo>
                  <a:close/>
                  <a:moveTo>
                    <a:pt x="329" y="413"/>
                  </a:moveTo>
                  <a:lnTo>
                    <a:pt x="329" y="413"/>
                  </a:lnTo>
                  <a:cubicBezTo>
                    <a:pt x="342" y="410"/>
                    <a:pt x="351" y="405"/>
                    <a:pt x="357" y="398"/>
                  </a:cubicBezTo>
                  <a:cubicBezTo>
                    <a:pt x="363" y="392"/>
                    <a:pt x="366" y="384"/>
                    <a:pt x="366" y="376"/>
                  </a:cubicBezTo>
                  <a:cubicBezTo>
                    <a:pt x="366" y="368"/>
                    <a:pt x="364" y="362"/>
                    <a:pt x="359" y="356"/>
                  </a:cubicBezTo>
                  <a:cubicBezTo>
                    <a:pt x="354" y="350"/>
                    <a:pt x="344" y="344"/>
                    <a:pt x="329" y="339"/>
                  </a:cubicBezTo>
                  <a:lnTo>
                    <a:pt x="329" y="413"/>
                  </a:lnTo>
                  <a:close/>
                  <a:moveTo>
                    <a:pt x="854" y="713"/>
                  </a:moveTo>
                  <a:lnTo>
                    <a:pt x="854" y="713"/>
                  </a:lnTo>
                  <a:cubicBezTo>
                    <a:pt x="871" y="710"/>
                    <a:pt x="884" y="703"/>
                    <a:pt x="892" y="695"/>
                  </a:cubicBezTo>
                  <a:cubicBezTo>
                    <a:pt x="900" y="686"/>
                    <a:pt x="904" y="676"/>
                    <a:pt x="904" y="665"/>
                  </a:cubicBezTo>
                  <a:cubicBezTo>
                    <a:pt x="904" y="656"/>
                    <a:pt x="901" y="647"/>
                    <a:pt x="894" y="639"/>
                  </a:cubicBezTo>
                  <a:cubicBezTo>
                    <a:pt x="887" y="631"/>
                    <a:pt x="874" y="624"/>
                    <a:pt x="854" y="617"/>
                  </a:cubicBezTo>
                  <a:lnTo>
                    <a:pt x="854" y="713"/>
                  </a:lnTo>
                  <a:close/>
                  <a:moveTo>
                    <a:pt x="810" y="416"/>
                  </a:moveTo>
                  <a:lnTo>
                    <a:pt x="810" y="416"/>
                  </a:lnTo>
                  <a:cubicBezTo>
                    <a:pt x="783" y="426"/>
                    <a:pt x="763" y="451"/>
                    <a:pt x="784" y="477"/>
                  </a:cubicBezTo>
                  <a:cubicBezTo>
                    <a:pt x="789" y="484"/>
                    <a:pt x="798" y="489"/>
                    <a:pt x="810" y="494"/>
                  </a:cubicBezTo>
                  <a:lnTo>
                    <a:pt x="810" y="416"/>
                  </a:lnTo>
                  <a:close/>
                  <a:moveTo>
                    <a:pt x="1004" y="447"/>
                  </a:moveTo>
                  <a:lnTo>
                    <a:pt x="1004" y="447"/>
                  </a:lnTo>
                  <a:lnTo>
                    <a:pt x="892" y="464"/>
                  </a:lnTo>
                  <a:cubicBezTo>
                    <a:pt x="883" y="440"/>
                    <a:pt x="877" y="430"/>
                    <a:pt x="854" y="418"/>
                  </a:cubicBezTo>
                  <a:lnTo>
                    <a:pt x="854" y="505"/>
                  </a:lnTo>
                  <a:cubicBezTo>
                    <a:pt x="916" y="521"/>
                    <a:pt x="956" y="539"/>
                    <a:pt x="977" y="557"/>
                  </a:cubicBezTo>
                  <a:cubicBezTo>
                    <a:pt x="1043" y="616"/>
                    <a:pt x="1024" y="719"/>
                    <a:pt x="953" y="765"/>
                  </a:cubicBezTo>
                  <a:cubicBezTo>
                    <a:pt x="925" y="783"/>
                    <a:pt x="892" y="791"/>
                    <a:pt x="854" y="792"/>
                  </a:cubicBezTo>
                  <a:lnTo>
                    <a:pt x="854" y="849"/>
                  </a:lnTo>
                  <a:lnTo>
                    <a:pt x="810" y="849"/>
                  </a:lnTo>
                  <a:lnTo>
                    <a:pt x="810" y="792"/>
                  </a:lnTo>
                  <a:cubicBezTo>
                    <a:pt x="720" y="784"/>
                    <a:pt x="660" y="750"/>
                    <a:pt x="643" y="658"/>
                  </a:cubicBezTo>
                  <a:lnTo>
                    <a:pt x="765" y="644"/>
                  </a:lnTo>
                  <a:cubicBezTo>
                    <a:pt x="772" y="677"/>
                    <a:pt x="779" y="695"/>
                    <a:pt x="810" y="710"/>
                  </a:cubicBezTo>
                  <a:lnTo>
                    <a:pt x="810" y="604"/>
                  </a:lnTo>
                  <a:cubicBezTo>
                    <a:pt x="770" y="593"/>
                    <a:pt x="741" y="583"/>
                    <a:pt x="724" y="575"/>
                  </a:cubicBezTo>
                  <a:cubicBezTo>
                    <a:pt x="650" y="539"/>
                    <a:pt x="641" y="434"/>
                    <a:pt x="699" y="379"/>
                  </a:cubicBezTo>
                  <a:cubicBezTo>
                    <a:pt x="724" y="355"/>
                    <a:pt x="761" y="341"/>
                    <a:pt x="810" y="339"/>
                  </a:cubicBezTo>
                  <a:lnTo>
                    <a:pt x="810" y="309"/>
                  </a:lnTo>
                  <a:lnTo>
                    <a:pt x="854" y="309"/>
                  </a:lnTo>
                  <a:lnTo>
                    <a:pt x="854" y="339"/>
                  </a:lnTo>
                  <a:cubicBezTo>
                    <a:pt x="927" y="343"/>
                    <a:pt x="987" y="370"/>
                    <a:pt x="1004" y="447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accent2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451" name="Google Shape;451;p28"/>
          <p:cNvGrpSpPr/>
          <p:nvPr/>
        </p:nvGrpSpPr>
        <p:grpSpPr>
          <a:xfrm>
            <a:off x="5629681" y="2085914"/>
            <a:ext cx="877869" cy="1772862"/>
            <a:chOff x="7633392" y="2935210"/>
            <a:chExt cx="1194455" cy="2412209"/>
          </a:xfrm>
        </p:grpSpPr>
        <p:sp>
          <p:nvSpPr>
            <p:cNvPr id="452" name="Google Shape;452;p28"/>
            <p:cNvSpPr/>
            <p:nvPr/>
          </p:nvSpPr>
          <p:spPr>
            <a:xfrm>
              <a:off x="7695586" y="2935210"/>
              <a:ext cx="1089156" cy="2412209"/>
            </a:xfrm>
            <a:prstGeom prst="roundRect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2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53" name="Google Shape;453;p28"/>
            <p:cNvSpPr txBox="1"/>
            <p:nvPr/>
          </p:nvSpPr>
          <p:spPr>
            <a:xfrm>
              <a:off x="7633392" y="3056258"/>
              <a:ext cx="1194455" cy="5565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58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70</a:t>
              </a:r>
              <a:r>
                <a:rPr lang="en-US" sz="992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%</a:t>
              </a:r>
              <a:endParaRPr sz="205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54" name="Google Shape;454;p28"/>
            <p:cNvSpPr/>
            <p:nvPr/>
          </p:nvSpPr>
          <p:spPr>
            <a:xfrm>
              <a:off x="7813924" y="4399977"/>
              <a:ext cx="852471" cy="840218"/>
            </a:xfrm>
            <a:prstGeom prst="ellipse">
              <a:avLst/>
            </a:prstGeom>
            <a:solidFill>
              <a:srgbClr val="FDFD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2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55" name="Google Shape;455;p28"/>
            <p:cNvSpPr txBox="1"/>
            <p:nvPr/>
          </p:nvSpPr>
          <p:spPr>
            <a:xfrm>
              <a:off x="7768372" y="3612723"/>
              <a:ext cx="924491" cy="5339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975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STAGE HERE</a:t>
              </a:r>
              <a:endParaRPr b="1"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56" name="Google Shape;456;p28"/>
            <p:cNvSpPr/>
            <p:nvPr/>
          </p:nvSpPr>
          <p:spPr>
            <a:xfrm>
              <a:off x="8087918" y="4638106"/>
              <a:ext cx="347600" cy="437134"/>
            </a:xfrm>
            <a:custGeom>
              <a:rect b="b" l="l" r="r" t="t"/>
              <a:pathLst>
                <a:path extrusionOk="0" h="606" w="484">
                  <a:moveTo>
                    <a:pt x="331" y="166"/>
                  </a:moveTo>
                  <a:lnTo>
                    <a:pt x="82" y="166"/>
                  </a:lnTo>
                  <a:lnTo>
                    <a:pt x="82" y="173"/>
                  </a:lnTo>
                  <a:lnTo>
                    <a:pt x="82" y="186"/>
                  </a:lnTo>
                  <a:lnTo>
                    <a:pt x="82" y="193"/>
                  </a:lnTo>
                  <a:lnTo>
                    <a:pt x="331" y="193"/>
                  </a:lnTo>
                  <a:lnTo>
                    <a:pt x="331" y="186"/>
                  </a:lnTo>
                  <a:lnTo>
                    <a:pt x="331" y="173"/>
                  </a:lnTo>
                  <a:lnTo>
                    <a:pt x="331" y="166"/>
                  </a:lnTo>
                  <a:close/>
                  <a:moveTo>
                    <a:pt x="387" y="556"/>
                  </a:moveTo>
                  <a:lnTo>
                    <a:pt x="384" y="560"/>
                  </a:lnTo>
                  <a:lnTo>
                    <a:pt x="388" y="564"/>
                  </a:lnTo>
                  <a:lnTo>
                    <a:pt x="408" y="583"/>
                  </a:lnTo>
                  <a:lnTo>
                    <a:pt x="418" y="594"/>
                  </a:lnTo>
                  <a:cubicBezTo>
                    <a:pt x="430" y="606"/>
                    <a:pt x="450" y="606"/>
                    <a:pt x="462" y="594"/>
                  </a:cubicBezTo>
                  <a:lnTo>
                    <a:pt x="474" y="581"/>
                  </a:lnTo>
                  <a:cubicBezTo>
                    <a:pt x="481" y="575"/>
                    <a:pt x="484" y="565"/>
                    <a:pt x="483" y="556"/>
                  </a:cubicBezTo>
                  <a:cubicBezTo>
                    <a:pt x="484" y="547"/>
                    <a:pt x="481" y="538"/>
                    <a:pt x="474" y="531"/>
                  </a:cubicBezTo>
                  <a:lnTo>
                    <a:pt x="462" y="519"/>
                  </a:lnTo>
                  <a:lnTo>
                    <a:pt x="444" y="501"/>
                  </a:lnTo>
                  <a:lnTo>
                    <a:pt x="440" y="497"/>
                  </a:lnTo>
                  <a:lnTo>
                    <a:pt x="418" y="519"/>
                  </a:lnTo>
                  <a:lnTo>
                    <a:pt x="412" y="525"/>
                  </a:lnTo>
                  <a:lnTo>
                    <a:pt x="384" y="553"/>
                  </a:lnTo>
                  <a:lnTo>
                    <a:pt x="387" y="556"/>
                  </a:lnTo>
                  <a:close/>
                  <a:moveTo>
                    <a:pt x="218" y="354"/>
                  </a:moveTo>
                  <a:lnTo>
                    <a:pt x="234" y="338"/>
                  </a:lnTo>
                  <a:lnTo>
                    <a:pt x="229" y="336"/>
                  </a:lnTo>
                  <a:lnTo>
                    <a:pt x="234" y="331"/>
                  </a:lnTo>
                  <a:lnTo>
                    <a:pt x="207" y="320"/>
                  </a:lnTo>
                  <a:lnTo>
                    <a:pt x="211" y="328"/>
                  </a:lnTo>
                  <a:lnTo>
                    <a:pt x="207" y="327"/>
                  </a:lnTo>
                  <a:lnTo>
                    <a:pt x="218" y="354"/>
                  </a:lnTo>
                  <a:close/>
                  <a:moveTo>
                    <a:pt x="246" y="422"/>
                  </a:moveTo>
                  <a:lnTo>
                    <a:pt x="302" y="366"/>
                  </a:lnTo>
                  <a:lnTo>
                    <a:pt x="297" y="364"/>
                  </a:lnTo>
                  <a:lnTo>
                    <a:pt x="302" y="359"/>
                  </a:lnTo>
                  <a:lnTo>
                    <a:pt x="296" y="357"/>
                  </a:lnTo>
                  <a:lnTo>
                    <a:pt x="249" y="337"/>
                  </a:lnTo>
                  <a:lnTo>
                    <a:pt x="224" y="362"/>
                  </a:lnTo>
                  <a:lnTo>
                    <a:pt x="226" y="366"/>
                  </a:lnTo>
                  <a:lnTo>
                    <a:pt x="224" y="368"/>
                  </a:lnTo>
                  <a:lnTo>
                    <a:pt x="243" y="416"/>
                  </a:lnTo>
                  <a:lnTo>
                    <a:pt x="246" y="422"/>
                  </a:lnTo>
                  <a:close/>
                  <a:moveTo>
                    <a:pt x="412" y="511"/>
                  </a:moveTo>
                  <a:lnTo>
                    <a:pt x="429" y="493"/>
                  </a:lnTo>
                  <a:lnTo>
                    <a:pt x="426" y="490"/>
                  </a:lnTo>
                  <a:lnTo>
                    <a:pt x="429" y="487"/>
                  </a:lnTo>
                  <a:lnTo>
                    <a:pt x="414" y="472"/>
                  </a:lnTo>
                  <a:lnTo>
                    <a:pt x="394" y="451"/>
                  </a:lnTo>
                  <a:lnTo>
                    <a:pt x="312" y="369"/>
                  </a:lnTo>
                  <a:lnTo>
                    <a:pt x="256" y="425"/>
                  </a:lnTo>
                  <a:lnTo>
                    <a:pt x="260" y="429"/>
                  </a:lnTo>
                  <a:lnTo>
                    <a:pt x="256" y="432"/>
                  </a:lnTo>
                  <a:lnTo>
                    <a:pt x="334" y="510"/>
                  </a:lnTo>
                  <a:lnTo>
                    <a:pt x="354" y="530"/>
                  </a:lnTo>
                  <a:lnTo>
                    <a:pt x="374" y="549"/>
                  </a:lnTo>
                  <a:lnTo>
                    <a:pt x="395" y="528"/>
                  </a:lnTo>
                  <a:lnTo>
                    <a:pt x="412" y="511"/>
                  </a:lnTo>
                  <a:close/>
                  <a:moveTo>
                    <a:pt x="20" y="150"/>
                  </a:moveTo>
                  <a:lnTo>
                    <a:pt x="89" y="152"/>
                  </a:lnTo>
                  <a:lnTo>
                    <a:pt x="89" y="152"/>
                  </a:lnTo>
                  <a:lnTo>
                    <a:pt x="89" y="152"/>
                  </a:lnTo>
                  <a:cubicBezTo>
                    <a:pt x="118" y="152"/>
                    <a:pt x="141" y="129"/>
                    <a:pt x="141" y="100"/>
                  </a:cubicBezTo>
                  <a:lnTo>
                    <a:pt x="141" y="94"/>
                  </a:lnTo>
                  <a:lnTo>
                    <a:pt x="141" y="93"/>
                  </a:lnTo>
                  <a:lnTo>
                    <a:pt x="141" y="27"/>
                  </a:lnTo>
                  <a:lnTo>
                    <a:pt x="383" y="27"/>
                  </a:lnTo>
                  <a:cubicBezTo>
                    <a:pt x="389" y="27"/>
                    <a:pt x="394" y="32"/>
                    <a:pt x="394" y="38"/>
                  </a:cubicBezTo>
                  <a:lnTo>
                    <a:pt x="394" y="422"/>
                  </a:lnTo>
                  <a:lnTo>
                    <a:pt x="394" y="429"/>
                  </a:lnTo>
                  <a:lnTo>
                    <a:pt x="414" y="449"/>
                  </a:lnTo>
                  <a:lnTo>
                    <a:pt x="414" y="443"/>
                  </a:lnTo>
                  <a:lnTo>
                    <a:pt x="414" y="39"/>
                  </a:lnTo>
                  <a:lnTo>
                    <a:pt x="414" y="32"/>
                  </a:lnTo>
                  <a:cubicBezTo>
                    <a:pt x="414" y="14"/>
                    <a:pt x="400" y="0"/>
                    <a:pt x="383" y="0"/>
                  </a:cubicBezTo>
                  <a:lnTo>
                    <a:pt x="123" y="0"/>
                  </a:lnTo>
                  <a:lnTo>
                    <a:pt x="121" y="2"/>
                  </a:lnTo>
                  <a:lnTo>
                    <a:pt x="1" y="122"/>
                  </a:lnTo>
                  <a:lnTo>
                    <a:pt x="0" y="123"/>
                  </a:lnTo>
                  <a:lnTo>
                    <a:pt x="0" y="130"/>
                  </a:lnTo>
                  <a:lnTo>
                    <a:pt x="0" y="492"/>
                  </a:lnTo>
                  <a:lnTo>
                    <a:pt x="0" y="499"/>
                  </a:lnTo>
                  <a:cubicBezTo>
                    <a:pt x="0" y="516"/>
                    <a:pt x="14" y="530"/>
                    <a:pt x="32" y="530"/>
                  </a:cubicBezTo>
                  <a:lnTo>
                    <a:pt x="326" y="530"/>
                  </a:lnTo>
                  <a:lnTo>
                    <a:pt x="319" y="524"/>
                  </a:lnTo>
                  <a:lnTo>
                    <a:pt x="326" y="524"/>
                  </a:lnTo>
                  <a:lnTo>
                    <a:pt x="305" y="503"/>
                  </a:lnTo>
                  <a:lnTo>
                    <a:pt x="32" y="503"/>
                  </a:lnTo>
                  <a:cubicBezTo>
                    <a:pt x="25" y="503"/>
                    <a:pt x="21" y="498"/>
                    <a:pt x="20" y="492"/>
                  </a:cubicBezTo>
                  <a:lnTo>
                    <a:pt x="20" y="492"/>
                  </a:lnTo>
                  <a:lnTo>
                    <a:pt x="20" y="150"/>
                  </a:lnTo>
                  <a:close/>
                  <a:moveTo>
                    <a:pt x="82" y="321"/>
                  </a:moveTo>
                  <a:lnTo>
                    <a:pt x="156" y="321"/>
                  </a:lnTo>
                  <a:lnTo>
                    <a:pt x="156" y="315"/>
                  </a:lnTo>
                  <a:lnTo>
                    <a:pt x="156" y="301"/>
                  </a:lnTo>
                  <a:lnTo>
                    <a:pt x="156" y="294"/>
                  </a:lnTo>
                  <a:lnTo>
                    <a:pt x="82" y="294"/>
                  </a:lnTo>
                  <a:lnTo>
                    <a:pt x="82" y="301"/>
                  </a:lnTo>
                  <a:lnTo>
                    <a:pt x="82" y="315"/>
                  </a:lnTo>
                  <a:lnTo>
                    <a:pt x="82" y="321"/>
                  </a:lnTo>
                  <a:close/>
                  <a:moveTo>
                    <a:pt x="82" y="272"/>
                  </a:moveTo>
                  <a:lnTo>
                    <a:pt x="82" y="279"/>
                  </a:lnTo>
                  <a:lnTo>
                    <a:pt x="331" y="279"/>
                  </a:lnTo>
                  <a:lnTo>
                    <a:pt x="331" y="272"/>
                  </a:lnTo>
                  <a:lnTo>
                    <a:pt x="331" y="258"/>
                  </a:lnTo>
                  <a:lnTo>
                    <a:pt x="331" y="252"/>
                  </a:lnTo>
                  <a:lnTo>
                    <a:pt x="82" y="252"/>
                  </a:lnTo>
                  <a:lnTo>
                    <a:pt x="82" y="258"/>
                  </a:lnTo>
                  <a:lnTo>
                    <a:pt x="82" y="272"/>
                  </a:lnTo>
                  <a:close/>
                  <a:moveTo>
                    <a:pt x="82" y="229"/>
                  </a:moveTo>
                  <a:lnTo>
                    <a:pt x="82" y="236"/>
                  </a:lnTo>
                  <a:lnTo>
                    <a:pt x="331" y="236"/>
                  </a:lnTo>
                  <a:lnTo>
                    <a:pt x="331" y="229"/>
                  </a:lnTo>
                  <a:lnTo>
                    <a:pt x="331" y="216"/>
                  </a:lnTo>
                  <a:lnTo>
                    <a:pt x="331" y="209"/>
                  </a:lnTo>
                  <a:lnTo>
                    <a:pt x="82" y="209"/>
                  </a:lnTo>
                  <a:lnTo>
                    <a:pt x="82" y="216"/>
                  </a:lnTo>
                  <a:lnTo>
                    <a:pt x="82" y="229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accent2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457" name="Google Shape;457;p28"/>
          <p:cNvGrpSpPr/>
          <p:nvPr/>
        </p:nvGrpSpPr>
        <p:grpSpPr>
          <a:xfrm>
            <a:off x="7197305" y="1616992"/>
            <a:ext cx="877869" cy="2241783"/>
            <a:chOff x="9766348" y="2297181"/>
            <a:chExt cx="1194455" cy="3050237"/>
          </a:xfrm>
        </p:grpSpPr>
        <p:sp>
          <p:nvSpPr>
            <p:cNvPr id="458" name="Google Shape;458;p28"/>
            <p:cNvSpPr/>
            <p:nvPr/>
          </p:nvSpPr>
          <p:spPr>
            <a:xfrm>
              <a:off x="9828542" y="2297181"/>
              <a:ext cx="1089156" cy="3050237"/>
            </a:xfrm>
            <a:prstGeom prst="roundRect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2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59" name="Google Shape;459;p28"/>
            <p:cNvSpPr txBox="1"/>
            <p:nvPr/>
          </p:nvSpPr>
          <p:spPr>
            <a:xfrm>
              <a:off x="9766348" y="2446800"/>
              <a:ext cx="1194455" cy="5565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58">
                  <a:solidFill>
                    <a:srgbClr val="FDFDFD"/>
                  </a:solidFill>
                  <a:latin typeface="Consolas"/>
                  <a:ea typeface="Consolas"/>
                  <a:cs typeface="Consolas"/>
                  <a:sym typeface="Consolas"/>
                </a:rPr>
                <a:t>90</a:t>
              </a:r>
              <a:r>
                <a:rPr lang="en-US" sz="992">
                  <a:solidFill>
                    <a:srgbClr val="FDFDFD"/>
                  </a:solidFill>
                  <a:latin typeface="Consolas"/>
                  <a:ea typeface="Consolas"/>
                  <a:cs typeface="Consolas"/>
                  <a:sym typeface="Consolas"/>
                </a:rPr>
                <a:t>%</a:t>
              </a:r>
              <a:endParaRPr sz="2058">
                <a:solidFill>
                  <a:srgbClr val="FDFDFD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60" name="Google Shape;460;p28"/>
            <p:cNvSpPr/>
            <p:nvPr/>
          </p:nvSpPr>
          <p:spPr>
            <a:xfrm>
              <a:off x="9946881" y="4399978"/>
              <a:ext cx="852471" cy="840217"/>
            </a:xfrm>
            <a:prstGeom prst="ellipse">
              <a:avLst/>
            </a:prstGeom>
            <a:solidFill>
              <a:srgbClr val="FDFD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2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61" name="Google Shape;461;p28"/>
            <p:cNvSpPr txBox="1"/>
            <p:nvPr/>
          </p:nvSpPr>
          <p:spPr>
            <a:xfrm>
              <a:off x="9901328" y="3612722"/>
              <a:ext cx="924491" cy="5339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975">
                  <a:solidFill>
                    <a:srgbClr val="FDFDFD"/>
                  </a:solidFill>
                  <a:latin typeface="Consolas"/>
                  <a:ea typeface="Consolas"/>
                  <a:cs typeface="Consolas"/>
                  <a:sym typeface="Consolas"/>
                </a:rPr>
                <a:t>STAGE HERE</a:t>
              </a:r>
              <a:endParaRPr b="1" sz="975">
                <a:solidFill>
                  <a:srgbClr val="FDFDFD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62" name="Google Shape;462;p28"/>
            <p:cNvSpPr/>
            <p:nvPr/>
          </p:nvSpPr>
          <p:spPr>
            <a:xfrm>
              <a:off x="10178866" y="4673285"/>
              <a:ext cx="417528" cy="338624"/>
            </a:xfrm>
            <a:custGeom>
              <a:rect b="b" l="l" r="r" t="t"/>
              <a:pathLst>
                <a:path extrusionOk="0" h="87" w="107">
                  <a:moveTo>
                    <a:pt x="107" y="10"/>
                  </a:moveTo>
                  <a:cubicBezTo>
                    <a:pt x="103" y="12"/>
                    <a:pt x="99" y="13"/>
                    <a:pt x="95" y="13"/>
                  </a:cubicBezTo>
                  <a:cubicBezTo>
                    <a:pt x="99" y="11"/>
                    <a:pt x="103" y="6"/>
                    <a:pt x="104" y="1"/>
                  </a:cubicBezTo>
                  <a:cubicBezTo>
                    <a:pt x="100" y="4"/>
                    <a:pt x="95" y="6"/>
                    <a:pt x="90" y="7"/>
                  </a:cubicBezTo>
                  <a:cubicBezTo>
                    <a:pt x="86" y="2"/>
                    <a:pt x="80" y="0"/>
                    <a:pt x="74" y="0"/>
                  </a:cubicBezTo>
                  <a:cubicBezTo>
                    <a:pt x="62" y="0"/>
                    <a:pt x="52" y="9"/>
                    <a:pt x="52" y="22"/>
                  </a:cubicBezTo>
                  <a:cubicBezTo>
                    <a:pt x="52" y="23"/>
                    <a:pt x="52" y="25"/>
                    <a:pt x="53" y="27"/>
                  </a:cubicBezTo>
                  <a:cubicBezTo>
                    <a:pt x="34" y="26"/>
                    <a:pt x="18" y="17"/>
                    <a:pt x="7" y="4"/>
                  </a:cubicBezTo>
                  <a:cubicBezTo>
                    <a:pt x="5" y="7"/>
                    <a:pt x="4" y="11"/>
                    <a:pt x="4" y="15"/>
                  </a:cubicBezTo>
                  <a:cubicBezTo>
                    <a:pt x="4" y="22"/>
                    <a:pt x="8" y="29"/>
                    <a:pt x="14" y="33"/>
                  </a:cubicBezTo>
                  <a:cubicBezTo>
                    <a:pt x="10" y="33"/>
                    <a:pt x="7" y="32"/>
                    <a:pt x="4" y="30"/>
                  </a:cubicBezTo>
                  <a:cubicBezTo>
                    <a:pt x="4" y="31"/>
                    <a:pt x="4" y="31"/>
                    <a:pt x="4" y="31"/>
                  </a:cubicBezTo>
                  <a:cubicBezTo>
                    <a:pt x="4" y="41"/>
                    <a:pt x="12" y="50"/>
                    <a:pt x="22" y="52"/>
                  </a:cubicBezTo>
                  <a:cubicBezTo>
                    <a:pt x="20" y="53"/>
                    <a:pt x="18" y="53"/>
                    <a:pt x="16" y="53"/>
                  </a:cubicBezTo>
                  <a:cubicBezTo>
                    <a:pt x="14" y="53"/>
                    <a:pt x="13" y="53"/>
                    <a:pt x="12" y="53"/>
                  </a:cubicBezTo>
                  <a:cubicBezTo>
                    <a:pt x="15" y="61"/>
                    <a:pt x="23" y="68"/>
                    <a:pt x="32" y="68"/>
                  </a:cubicBezTo>
                  <a:cubicBezTo>
                    <a:pt x="25" y="74"/>
                    <a:pt x="15" y="77"/>
                    <a:pt x="5" y="77"/>
                  </a:cubicBezTo>
                  <a:cubicBezTo>
                    <a:pt x="3" y="77"/>
                    <a:pt x="1" y="77"/>
                    <a:pt x="0" y="77"/>
                  </a:cubicBezTo>
                  <a:cubicBezTo>
                    <a:pt x="9" y="83"/>
                    <a:pt x="21" y="87"/>
                    <a:pt x="33" y="87"/>
                  </a:cubicBezTo>
                  <a:cubicBezTo>
                    <a:pt x="74" y="87"/>
                    <a:pt x="96" y="53"/>
                    <a:pt x="96" y="24"/>
                  </a:cubicBezTo>
                  <a:cubicBezTo>
                    <a:pt x="96" y="23"/>
                    <a:pt x="96" y="22"/>
                    <a:pt x="96" y="21"/>
                  </a:cubicBezTo>
                  <a:cubicBezTo>
                    <a:pt x="101" y="18"/>
                    <a:pt x="104" y="14"/>
                    <a:pt x="107" y="10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463" name="Google Shape;463;p28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464" name="Google Shape;464;p28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29"/>
          <p:cNvSpPr/>
          <p:nvPr/>
        </p:nvSpPr>
        <p:spPr>
          <a:xfrm>
            <a:off x="3391431" y="1795514"/>
            <a:ext cx="1064348" cy="1057431"/>
          </a:xfrm>
          <a:prstGeom prst="ellipse">
            <a:avLst/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33075" lIns="66150" spcFirstLastPara="1" rIns="66150" wrap="square" tIns="330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4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1" name="Google Shape;471;p29"/>
          <p:cNvSpPr/>
          <p:nvPr/>
        </p:nvSpPr>
        <p:spPr>
          <a:xfrm>
            <a:off x="3743954" y="2141214"/>
            <a:ext cx="711826" cy="711732"/>
          </a:xfrm>
          <a:custGeom>
            <a:rect b="b" l="l" r="r" t="t"/>
            <a:pathLst>
              <a:path extrusionOk="0" h="89" w="89">
                <a:moveTo>
                  <a:pt x="45" y="0"/>
                </a:moveTo>
                <a:cubicBezTo>
                  <a:pt x="69" y="0"/>
                  <a:pt x="89" y="20"/>
                  <a:pt x="89" y="44"/>
                </a:cubicBezTo>
                <a:cubicBezTo>
                  <a:pt x="89" y="44"/>
                  <a:pt x="89" y="44"/>
                  <a:pt x="89" y="44"/>
                </a:cubicBezTo>
                <a:cubicBezTo>
                  <a:pt x="89" y="45"/>
                  <a:pt x="89" y="45"/>
                  <a:pt x="89" y="45"/>
                </a:cubicBezTo>
                <a:cubicBezTo>
                  <a:pt x="89" y="89"/>
                  <a:pt x="89" y="89"/>
                  <a:pt x="89" y="89"/>
                </a:cubicBezTo>
                <a:cubicBezTo>
                  <a:pt x="45" y="89"/>
                  <a:pt x="45" y="89"/>
                  <a:pt x="45" y="89"/>
                </a:cubicBezTo>
                <a:cubicBezTo>
                  <a:pt x="45" y="89"/>
                  <a:pt x="45" y="89"/>
                  <a:pt x="45" y="89"/>
                </a:cubicBezTo>
                <a:cubicBezTo>
                  <a:pt x="45" y="89"/>
                  <a:pt x="45" y="89"/>
                  <a:pt x="45" y="89"/>
                </a:cubicBezTo>
                <a:cubicBezTo>
                  <a:pt x="20" y="89"/>
                  <a:pt x="0" y="69"/>
                  <a:pt x="0" y="45"/>
                </a:cubicBezTo>
                <a:cubicBezTo>
                  <a:pt x="0" y="20"/>
                  <a:pt x="20" y="0"/>
                  <a:pt x="45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anchorCtr="0" anchor="ctr" bIns="33075" lIns="66150" spcFirstLastPara="1" rIns="66150" wrap="square" tIns="330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3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30%</a:t>
            </a:r>
            <a:endParaRPr sz="1736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2" name="Google Shape;472;p29"/>
          <p:cNvSpPr/>
          <p:nvPr/>
        </p:nvSpPr>
        <p:spPr>
          <a:xfrm>
            <a:off x="4530351" y="1795514"/>
            <a:ext cx="1054181" cy="1057431"/>
          </a:xfrm>
          <a:custGeom>
            <a:rect b="b" l="l" r="r" t="t"/>
            <a:pathLst>
              <a:path extrusionOk="0" h="132" w="132">
                <a:moveTo>
                  <a:pt x="66" y="0"/>
                </a:moveTo>
                <a:cubicBezTo>
                  <a:pt x="30" y="0"/>
                  <a:pt x="0" y="29"/>
                  <a:pt x="0" y="66"/>
                </a:cubicBezTo>
                <a:cubicBezTo>
                  <a:pt x="0" y="66"/>
                  <a:pt x="0" y="66"/>
                  <a:pt x="0" y="66"/>
                </a:cubicBezTo>
                <a:cubicBezTo>
                  <a:pt x="0" y="66"/>
                  <a:pt x="0" y="66"/>
                  <a:pt x="0" y="66"/>
                </a:cubicBezTo>
                <a:cubicBezTo>
                  <a:pt x="0" y="132"/>
                  <a:pt x="0" y="132"/>
                  <a:pt x="0" y="132"/>
                </a:cubicBezTo>
                <a:cubicBezTo>
                  <a:pt x="65" y="132"/>
                  <a:pt x="65" y="132"/>
                  <a:pt x="65" y="132"/>
                </a:cubicBezTo>
                <a:cubicBezTo>
                  <a:pt x="65" y="132"/>
                  <a:pt x="65" y="132"/>
                  <a:pt x="65" y="132"/>
                </a:cubicBezTo>
                <a:cubicBezTo>
                  <a:pt x="65" y="132"/>
                  <a:pt x="66" y="132"/>
                  <a:pt x="66" y="132"/>
                </a:cubicBezTo>
                <a:cubicBezTo>
                  <a:pt x="103" y="132"/>
                  <a:pt x="132" y="103"/>
                  <a:pt x="132" y="66"/>
                </a:cubicBezTo>
                <a:cubicBezTo>
                  <a:pt x="132" y="30"/>
                  <a:pt x="103" y="0"/>
                  <a:pt x="66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anchorCtr="0" anchor="ctr" bIns="33075" lIns="66150" spcFirstLastPara="1" rIns="66150" wrap="square" tIns="330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50%</a:t>
            </a:r>
            <a:endParaRPr sz="260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3" name="Google Shape;473;p29"/>
          <p:cNvSpPr/>
          <p:nvPr/>
        </p:nvSpPr>
        <p:spPr>
          <a:xfrm>
            <a:off x="4537130" y="2934287"/>
            <a:ext cx="623695" cy="623613"/>
          </a:xfrm>
          <a:custGeom>
            <a:rect b="b" l="l" r="r" t="t"/>
            <a:pathLst>
              <a:path extrusionOk="0" h="78" w="78">
                <a:moveTo>
                  <a:pt x="39" y="78"/>
                </a:moveTo>
                <a:cubicBezTo>
                  <a:pt x="18" y="78"/>
                  <a:pt x="0" y="60"/>
                  <a:pt x="0" y="39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0"/>
                  <a:pt x="0" y="0"/>
                  <a:pt x="0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39" y="0"/>
                  <a:pt x="39" y="0"/>
                  <a:pt x="39" y="0"/>
                </a:cubicBezTo>
                <a:cubicBezTo>
                  <a:pt x="61" y="0"/>
                  <a:pt x="78" y="17"/>
                  <a:pt x="78" y="39"/>
                </a:cubicBezTo>
                <a:cubicBezTo>
                  <a:pt x="78" y="60"/>
                  <a:pt x="61" y="78"/>
                  <a:pt x="39" y="78"/>
                </a:cubicBezTo>
                <a:close/>
              </a:path>
            </a:pathLst>
          </a:custGeom>
          <a:solidFill>
            <a:srgbClr val="B40226"/>
          </a:solidFill>
          <a:ln>
            <a:noFill/>
          </a:ln>
        </p:spPr>
        <p:txBody>
          <a:bodyPr anchorCtr="0" anchor="ctr" bIns="33075" lIns="66150" spcFirstLastPara="1" rIns="66150" wrap="square" tIns="330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47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25%</a:t>
            </a:r>
            <a:endParaRPr sz="1447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4" name="Google Shape;474;p29"/>
          <p:cNvSpPr/>
          <p:nvPr/>
        </p:nvSpPr>
        <p:spPr>
          <a:xfrm>
            <a:off x="3343918" y="2934286"/>
            <a:ext cx="1128812" cy="1121476"/>
          </a:xfrm>
          <a:custGeom>
            <a:rect b="b" l="l" r="r" t="t"/>
            <a:pathLst>
              <a:path extrusionOk="0" h="132" w="133">
                <a:moveTo>
                  <a:pt x="66" y="132"/>
                </a:moveTo>
                <a:cubicBezTo>
                  <a:pt x="103" y="132"/>
                  <a:pt x="132" y="103"/>
                  <a:pt x="132" y="66"/>
                </a:cubicBezTo>
                <a:cubicBezTo>
                  <a:pt x="133" y="66"/>
                  <a:pt x="133" y="66"/>
                  <a:pt x="133" y="66"/>
                </a:cubicBezTo>
                <a:cubicBezTo>
                  <a:pt x="133" y="66"/>
                  <a:pt x="133" y="66"/>
                  <a:pt x="133" y="66"/>
                </a:cubicBezTo>
                <a:cubicBezTo>
                  <a:pt x="133" y="0"/>
                  <a:pt x="133" y="0"/>
                  <a:pt x="133" y="0"/>
                </a:cubicBezTo>
                <a:cubicBezTo>
                  <a:pt x="68" y="0"/>
                  <a:pt x="68" y="0"/>
                  <a:pt x="68" y="0"/>
                </a:cubicBezTo>
                <a:cubicBezTo>
                  <a:pt x="68" y="0"/>
                  <a:pt x="68" y="0"/>
                  <a:pt x="68" y="0"/>
                </a:cubicBezTo>
                <a:cubicBezTo>
                  <a:pt x="67" y="0"/>
                  <a:pt x="67" y="0"/>
                  <a:pt x="66" y="0"/>
                </a:cubicBezTo>
                <a:cubicBezTo>
                  <a:pt x="30" y="0"/>
                  <a:pt x="0" y="29"/>
                  <a:pt x="0" y="66"/>
                </a:cubicBezTo>
                <a:cubicBezTo>
                  <a:pt x="0" y="103"/>
                  <a:pt x="30" y="132"/>
                  <a:pt x="66" y="132"/>
                </a:cubicBezTo>
                <a:close/>
              </a:path>
            </a:pathLst>
          </a:custGeom>
          <a:solidFill>
            <a:srgbClr val="B40226"/>
          </a:solidFill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3075" lIns="66150" spcFirstLastPara="1" rIns="66150" wrap="square" tIns="330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94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60%</a:t>
            </a:r>
            <a:endParaRPr sz="2894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5" name="Google Shape;475;p29"/>
          <p:cNvSpPr txBox="1"/>
          <p:nvPr/>
        </p:nvSpPr>
        <p:spPr>
          <a:xfrm>
            <a:off x="5376103" y="2941777"/>
            <a:ext cx="2142725" cy="24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66150" spcFirstLastPara="1" rIns="6615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61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061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6" name="Google Shape;476;p29"/>
          <p:cNvSpPr txBox="1"/>
          <p:nvPr/>
        </p:nvSpPr>
        <p:spPr>
          <a:xfrm>
            <a:off x="5376103" y="3155533"/>
            <a:ext cx="2396937" cy="375737"/>
          </a:xfrm>
          <a:prstGeom prst="rect">
            <a:avLst/>
          </a:prstGeom>
          <a:noFill/>
          <a:ln>
            <a:noFill/>
          </a:ln>
        </p:spPr>
        <p:txBody>
          <a:bodyPr anchorCtr="0" anchor="t" bIns="33075" lIns="66150" spcFirstLastPara="1" rIns="66150" wrap="square" tIns="33075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72">
                <a:solidFill>
                  <a:srgbClr val="7F7F7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 sz="772">
              <a:solidFill>
                <a:srgbClr val="7F7F7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7" name="Google Shape;477;p29"/>
          <p:cNvSpPr txBox="1"/>
          <p:nvPr/>
        </p:nvSpPr>
        <p:spPr>
          <a:xfrm>
            <a:off x="1096978" y="2070218"/>
            <a:ext cx="2142725" cy="24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66150" spcFirstLastPara="1" rIns="66150" wrap="square" tIns="0">
            <a:no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61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061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8" name="Google Shape;478;p29"/>
          <p:cNvSpPr txBox="1"/>
          <p:nvPr/>
        </p:nvSpPr>
        <p:spPr>
          <a:xfrm>
            <a:off x="992764" y="2283974"/>
            <a:ext cx="2246939" cy="375737"/>
          </a:xfrm>
          <a:prstGeom prst="rect">
            <a:avLst/>
          </a:prstGeom>
          <a:noFill/>
          <a:ln>
            <a:noFill/>
          </a:ln>
        </p:spPr>
        <p:txBody>
          <a:bodyPr anchorCtr="0" anchor="t" bIns="33075" lIns="66150" spcFirstLastPara="1" rIns="66150" wrap="square" tIns="33075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72">
                <a:solidFill>
                  <a:srgbClr val="7F7F7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 sz="772">
              <a:solidFill>
                <a:srgbClr val="7F7F7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9" name="Google Shape;479;p29"/>
          <p:cNvSpPr txBox="1"/>
          <p:nvPr/>
        </p:nvSpPr>
        <p:spPr>
          <a:xfrm>
            <a:off x="5792961" y="1934948"/>
            <a:ext cx="2142725" cy="24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66150" spcFirstLastPara="1" rIns="6615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61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061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80" name="Google Shape;480;p29"/>
          <p:cNvSpPr txBox="1"/>
          <p:nvPr/>
        </p:nvSpPr>
        <p:spPr>
          <a:xfrm>
            <a:off x="5792963" y="2148704"/>
            <a:ext cx="2396937" cy="375737"/>
          </a:xfrm>
          <a:prstGeom prst="rect">
            <a:avLst/>
          </a:prstGeom>
          <a:noFill/>
          <a:ln>
            <a:noFill/>
          </a:ln>
        </p:spPr>
        <p:txBody>
          <a:bodyPr anchorCtr="0" anchor="t" bIns="33075" lIns="66150" spcFirstLastPara="1" rIns="66150" wrap="square" tIns="33075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72">
                <a:solidFill>
                  <a:srgbClr val="7F7F7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 sz="772">
              <a:solidFill>
                <a:srgbClr val="7F7F7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81" name="Google Shape;481;p29"/>
          <p:cNvSpPr txBox="1"/>
          <p:nvPr/>
        </p:nvSpPr>
        <p:spPr>
          <a:xfrm>
            <a:off x="1096978" y="3168875"/>
            <a:ext cx="2142725" cy="24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66150" spcFirstLastPara="1" rIns="66150" wrap="square" tIns="0">
            <a:no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61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061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82" name="Google Shape;482;p29"/>
          <p:cNvSpPr txBox="1"/>
          <p:nvPr/>
        </p:nvSpPr>
        <p:spPr>
          <a:xfrm>
            <a:off x="992764" y="3382630"/>
            <a:ext cx="2246939" cy="375737"/>
          </a:xfrm>
          <a:prstGeom prst="rect">
            <a:avLst/>
          </a:prstGeom>
          <a:noFill/>
          <a:ln>
            <a:noFill/>
          </a:ln>
        </p:spPr>
        <p:txBody>
          <a:bodyPr anchorCtr="0" anchor="t" bIns="33075" lIns="66150" spcFirstLastPara="1" rIns="66150" wrap="square" tIns="33075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72">
                <a:solidFill>
                  <a:srgbClr val="7F7F7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 sz="772">
              <a:solidFill>
                <a:srgbClr val="7F7F7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83" name="Google Shape;483;p29"/>
          <p:cNvSpPr/>
          <p:nvPr/>
        </p:nvSpPr>
        <p:spPr>
          <a:xfrm>
            <a:off x="3853144" y="1534609"/>
            <a:ext cx="845564" cy="268515"/>
          </a:xfrm>
          <a:custGeom>
            <a:rect b="b" l="l" r="r" t="t"/>
            <a:pathLst>
              <a:path extrusionOk="0" h="326" w="1942">
                <a:moveTo>
                  <a:pt x="0" y="326"/>
                </a:moveTo>
                <a:lnTo>
                  <a:pt x="322" y="0"/>
                </a:lnTo>
                <a:lnTo>
                  <a:pt x="1942" y="0"/>
                </a:lnTo>
              </a:path>
            </a:pathLst>
          </a:cu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33075" lIns="66150" spcFirstLastPara="1" rIns="66150" wrap="square" tIns="330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4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84" name="Google Shape;484;p29"/>
          <p:cNvSpPr txBox="1"/>
          <p:nvPr/>
        </p:nvSpPr>
        <p:spPr>
          <a:xfrm>
            <a:off x="4787875" y="1408047"/>
            <a:ext cx="1644543" cy="221272"/>
          </a:xfrm>
          <a:prstGeom prst="rect">
            <a:avLst/>
          </a:prstGeom>
          <a:noFill/>
          <a:ln>
            <a:noFill/>
          </a:ln>
        </p:spPr>
        <p:txBody>
          <a:bodyPr anchorCtr="0" anchor="t" bIns="33075" lIns="66150" spcFirstLastPara="1" rIns="66150" wrap="square" tIns="33075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72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772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485" name="Google Shape;485;p29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486" name="Google Shape;486;p29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2" name="Google Shape;492;p30"/>
          <p:cNvGrpSpPr/>
          <p:nvPr/>
        </p:nvGrpSpPr>
        <p:grpSpPr>
          <a:xfrm>
            <a:off x="2349717" y="1912696"/>
            <a:ext cx="835444" cy="836130"/>
            <a:chOff x="7017306" y="1150849"/>
            <a:chExt cx="721612" cy="722208"/>
          </a:xfrm>
        </p:grpSpPr>
        <p:sp>
          <p:nvSpPr>
            <p:cNvPr id="493" name="Google Shape;493;p30"/>
            <p:cNvSpPr/>
            <p:nvPr/>
          </p:nvSpPr>
          <p:spPr>
            <a:xfrm>
              <a:off x="7017306" y="1150849"/>
              <a:ext cx="721612" cy="722208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94" name="Google Shape;494;p30"/>
            <p:cNvSpPr txBox="1"/>
            <p:nvPr/>
          </p:nvSpPr>
          <p:spPr>
            <a:xfrm>
              <a:off x="7208065" y="1154998"/>
              <a:ext cx="428115" cy="6646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4</a:t>
              </a:r>
              <a:endParaRPr sz="44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495" name="Google Shape;495;p30"/>
          <p:cNvSpPr/>
          <p:nvPr/>
        </p:nvSpPr>
        <p:spPr>
          <a:xfrm>
            <a:off x="3648615" y="2125980"/>
            <a:ext cx="3812160" cy="5162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496" name="Google Shape;496;p30"/>
          <p:cNvSpPr/>
          <p:nvPr/>
        </p:nvSpPr>
        <p:spPr>
          <a:xfrm flipH="1">
            <a:off x="3312352" y="2142415"/>
            <a:ext cx="392664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VIDEO</a:t>
            </a:r>
            <a:endParaRPr b="1" sz="28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497" name="Google Shape;497;p30"/>
          <p:cNvCxnSpPr/>
          <p:nvPr/>
        </p:nvCxnSpPr>
        <p:spPr>
          <a:xfrm flipH="1">
            <a:off x="2911689" y="-787078"/>
            <a:ext cx="5456807" cy="3492918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498" name="Google Shape;498;p30"/>
          <p:cNvCxnSpPr/>
          <p:nvPr/>
        </p:nvCxnSpPr>
        <p:spPr>
          <a:xfrm flipH="1">
            <a:off x="-2864078" y="1944548"/>
            <a:ext cx="5456807" cy="3492918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31"/>
          <p:cNvSpPr/>
          <p:nvPr/>
        </p:nvSpPr>
        <p:spPr>
          <a:xfrm>
            <a:off x="4714156" y="3453939"/>
            <a:ext cx="561138" cy="561138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7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5" name="Google Shape;505;p31"/>
          <p:cNvSpPr/>
          <p:nvPr/>
        </p:nvSpPr>
        <p:spPr>
          <a:xfrm>
            <a:off x="4714156" y="2437978"/>
            <a:ext cx="561138" cy="561138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7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6" name="Google Shape;506;p31"/>
          <p:cNvSpPr/>
          <p:nvPr/>
        </p:nvSpPr>
        <p:spPr>
          <a:xfrm>
            <a:off x="4714156" y="1415471"/>
            <a:ext cx="561138" cy="561138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7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7" name="Google Shape;507;p31"/>
          <p:cNvSpPr txBox="1"/>
          <p:nvPr/>
        </p:nvSpPr>
        <p:spPr>
          <a:xfrm>
            <a:off x="851991" y="3393712"/>
            <a:ext cx="3227601" cy="8053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208383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72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772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8" name="Google Shape;508;p31"/>
          <p:cNvSpPr/>
          <p:nvPr/>
        </p:nvSpPr>
        <p:spPr>
          <a:xfrm>
            <a:off x="4827699" y="2551520"/>
            <a:ext cx="334052" cy="334052"/>
          </a:xfrm>
          <a:custGeom>
            <a:rect b="b" l="l" r="r" t="t"/>
            <a:pathLst>
              <a:path extrusionOk="0" h="280" w="280">
                <a:moveTo>
                  <a:pt x="43" y="91"/>
                </a:moveTo>
                <a:cubicBezTo>
                  <a:pt x="32" y="101"/>
                  <a:pt x="32" y="101"/>
                  <a:pt x="32" y="101"/>
                </a:cubicBezTo>
                <a:cubicBezTo>
                  <a:pt x="47" y="59"/>
                  <a:pt x="87" y="28"/>
                  <a:pt x="134" y="26"/>
                </a:cubicBezTo>
                <a:cubicBezTo>
                  <a:pt x="134" y="0"/>
                  <a:pt x="134" y="0"/>
                  <a:pt x="134" y="0"/>
                </a:cubicBezTo>
                <a:cubicBezTo>
                  <a:pt x="177" y="43"/>
                  <a:pt x="177" y="43"/>
                  <a:pt x="177" y="43"/>
                </a:cubicBezTo>
                <a:cubicBezTo>
                  <a:pt x="134" y="86"/>
                  <a:pt x="134" y="86"/>
                  <a:pt x="134" y="86"/>
                </a:cubicBezTo>
                <a:cubicBezTo>
                  <a:pt x="134" y="61"/>
                  <a:pt x="134" y="61"/>
                  <a:pt x="134" y="61"/>
                </a:cubicBezTo>
                <a:cubicBezTo>
                  <a:pt x="102" y="64"/>
                  <a:pt x="76" y="85"/>
                  <a:pt x="65" y="113"/>
                </a:cubicBezTo>
                <a:cubicBezTo>
                  <a:pt x="65" y="113"/>
                  <a:pt x="65" y="113"/>
                  <a:pt x="65" y="113"/>
                </a:cubicBezTo>
                <a:lnTo>
                  <a:pt x="43" y="91"/>
                </a:lnTo>
                <a:close/>
                <a:moveTo>
                  <a:pt x="87" y="140"/>
                </a:moveTo>
                <a:cubicBezTo>
                  <a:pt x="87" y="170"/>
                  <a:pt x="111" y="193"/>
                  <a:pt x="140" y="193"/>
                </a:cubicBezTo>
                <a:cubicBezTo>
                  <a:pt x="169" y="193"/>
                  <a:pt x="193" y="170"/>
                  <a:pt x="193" y="140"/>
                </a:cubicBezTo>
                <a:cubicBezTo>
                  <a:pt x="193" y="111"/>
                  <a:pt x="169" y="87"/>
                  <a:pt x="140" y="87"/>
                </a:cubicBezTo>
                <a:cubicBezTo>
                  <a:pt x="111" y="87"/>
                  <a:pt x="87" y="111"/>
                  <a:pt x="87" y="140"/>
                </a:cubicBezTo>
                <a:close/>
                <a:moveTo>
                  <a:pt x="190" y="43"/>
                </a:moveTo>
                <a:cubicBezTo>
                  <a:pt x="167" y="66"/>
                  <a:pt x="167" y="66"/>
                  <a:pt x="167" y="66"/>
                </a:cubicBezTo>
                <a:cubicBezTo>
                  <a:pt x="196" y="76"/>
                  <a:pt x="217" y="103"/>
                  <a:pt x="219" y="135"/>
                </a:cubicBezTo>
                <a:cubicBezTo>
                  <a:pt x="194" y="135"/>
                  <a:pt x="194" y="135"/>
                  <a:pt x="194" y="135"/>
                </a:cubicBezTo>
                <a:cubicBezTo>
                  <a:pt x="237" y="177"/>
                  <a:pt x="237" y="177"/>
                  <a:pt x="237" y="177"/>
                </a:cubicBezTo>
                <a:cubicBezTo>
                  <a:pt x="280" y="135"/>
                  <a:pt x="280" y="135"/>
                  <a:pt x="280" y="135"/>
                </a:cubicBezTo>
                <a:cubicBezTo>
                  <a:pt x="255" y="135"/>
                  <a:pt x="255" y="135"/>
                  <a:pt x="255" y="135"/>
                </a:cubicBezTo>
                <a:cubicBezTo>
                  <a:pt x="252" y="87"/>
                  <a:pt x="221" y="48"/>
                  <a:pt x="179" y="32"/>
                </a:cubicBezTo>
                <a:cubicBezTo>
                  <a:pt x="190" y="43"/>
                  <a:pt x="190" y="43"/>
                  <a:pt x="190" y="43"/>
                </a:cubicBezTo>
                <a:close/>
                <a:moveTo>
                  <a:pt x="214" y="167"/>
                </a:moveTo>
                <a:cubicBezTo>
                  <a:pt x="214" y="167"/>
                  <a:pt x="214" y="167"/>
                  <a:pt x="214" y="167"/>
                </a:cubicBezTo>
                <a:cubicBezTo>
                  <a:pt x="204" y="196"/>
                  <a:pt x="177" y="217"/>
                  <a:pt x="146" y="219"/>
                </a:cubicBezTo>
                <a:cubicBezTo>
                  <a:pt x="146" y="195"/>
                  <a:pt x="146" y="195"/>
                  <a:pt x="146" y="195"/>
                </a:cubicBezTo>
                <a:cubicBezTo>
                  <a:pt x="103" y="238"/>
                  <a:pt x="103" y="238"/>
                  <a:pt x="103" y="238"/>
                </a:cubicBezTo>
                <a:cubicBezTo>
                  <a:pt x="146" y="280"/>
                  <a:pt x="146" y="280"/>
                  <a:pt x="146" y="280"/>
                </a:cubicBezTo>
                <a:cubicBezTo>
                  <a:pt x="146" y="255"/>
                  <a:pt x="146" y="255"/>
                  <a:pt x="146" y="255"/>
                </a:cubicBezTo>
                <a:cubicBezTo>
                  <a:pt x="193" y="253"/>
                  <a:pt x="232" y="222"/>
                  <a:pt x="248" y="179"/>
                </a:cubicBezTo>
                <a:cubicBezTo>
                  <a:pt x="237" y="190"/>
                  <a:pt x="237" y="190"/>
                  <a:pt x="237" y="190"/>
                </a:cubicBezTo>
                <a:lnTo>
                  <a:pt x="214" y="167"/>
                </a:lnTo>
                <a:close/>
                <a:moveTo>
                  <a:pt x="113" y="215"/>
                </a:moveTo>
                <a:cubicBezTo>
                  <a:pt x="113" y="215"/>
                  <a:pt x="113" y="215"/>
                  <a:pt x="113" y="215"/>
                </a:cubicBezTo>
                <a:cubicBezTo>
                  <a:pt x="84" y="204"/>
                  <a:pt x="63" y="178"/>
                  <a:pt x="61" y="146"/>
                </a:cubicBezTo>
                <a:cubicBezTo>
                  <a:pt x="86" y="146"/>
                  <a:pt x="86" y="146"/>
                  <a:pt x="86" y="146"/>
                </a:cubicBezTo>
                <a:cubicBezTo>
                  <a:pt x="43" y="103"/>
                  <a:pt x="43" y="103"/>
                  <a:pt x="43" y="103"/>
                </a:cubicBezTo>
                <a:cubicBezTo>
                  <a:pt x="0" y="146"/>
                  <a:pt x="0" y="146"/>
                  <a:pt x="0" y="146"/>
                </a:cubicBezTo>
                <a:cubicBezTo>
                  <a:pt x="25" y="146"/>
                  <a:pt x="25" y="146"/>
                  <a:pt x="25" y="146"/>
                </a:cubicBezTo>
                <a:cubicBezTo>
                  <a:pt x="28" y="193"/>
                  <a:pt x="59" y="233"/>
                  <a:pt x="101" y="248"/>
                </a:cubicBezTo>
                <a:cubicBezTo>
                  <a:pt x="90" y="238"/>
                  <a:pt x="90" y="238"/>
                  <a:pt x="90" y="238"/>
                </a:cubicBezTo>
                <a:lnTo>
                  <a:pt x="113" y="215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33075" lIns="66150" spcFirstLastPara="1" rIns="66150" wrap="square" tIns="330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7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9" name="Google Shape;509;p31"/>
          <p:cNvSpPr/>
          <p:nvPr/>
        </p:nvSpPr>
        <p:spPr>
          <a:xfrm>
            <a:off x="4842607" y="3598562"/>
            <a:ext cx="304236" cy="271891"/>
          </a:xfrm>
          <a:custGeom>
            <a:rect b="b" l="l" r="r" t="t"/>
            <a:pathLst>
              <a:path extrusionOk="0" h="228" w="255">
                <a:moveTo>
                  <a:pt x="255" y="228"/>
                </a:moveTo>
                <a:cubicBezTo>
                  <a:pt x="0" y="228"/>
                  <a:pt x="0" y="228"/>
                  <a:pt x="0" y="228"/>
                </a:cubicBezTo>
                <a:cubicBezTo>
                  <a:pt x="7" y="191"/>
                  <a:pt x="7" y="191"/>
                  <a:pt x="7" y="191"/>
                </a:cubicBezTo>
                <a:cubicBezTo>
                  <a:pt x="7" y="180"/>
                  <a:pt x="15" y="180"/>
                  <a:pt x="24" y="176"/>
                </a:cubicBezTo>
                <a:cubicBezTo>
                  <a:pt x="67" y="159"/>
                  <a:pt x="67" y="159"/>
                  <a:pt x="67" y="159"/>
                </a:cubicBezTo>
                <a:cubicBezTo>
                  <a:pt x="67" y="159"/>
                  <a:pt x="68" y="159"/>
                  <a:pt x="68" y="158"/>
                </a:cubicBezTo>
                <a:cubicBezTo>
                  <a:pt x="69" y="158"/>
                  <a:pt x="69" y="158"/>
                  <a:pt x="69" y="158"/>
                </a:cubicBezTo>
                <a:cubicBezTo>
                  <a:pt x="69" y="158"/>
                  <a:pt x="69" y="158"/>
                  <a:pt x="69" y="158"/>
                </a:cubicBezTo>
                <a:cubicBezTo>
                  <a:pt x="69" y="157"/>
                  <a:pt x="69" y="157"/>
                  <a:pt x="69" y="157"/>
                </a:cubicBezTo>
                <a:cubicBezTo>
                  <a:pt x="77" y="154"/>
                  <a:pt x="84" y="149"/>
                  <a:pt x="86" y="145"/>
                </a:cubicBezTo>
                <a:cubicBezTo>
                  <a:pt x="87" y="143"/>
                  <a:pt x="89" y="142"/>
                  <a:pt x="90" y="143"/>
                </a:cubicBezTo>
                <a:cubicBezTo>
                  <a:pt x="90" y="143"/>
                  <a:pt x="90" y="143"/>
                  <a:pt x="91" y="143"/>
                </a:cubicBezTo>
                <a:cubicBezTo>
                  <a:pt x="92" y="139"/>
                  <a:pt x="93" y="136"/>
                  <a:pt x="94" y="132"/>
                </a:cubicBezTo>
                <a:cubicBezTo>
                  <a:pt x="94" y="131"/>
                  <a:pt x="95" y="132"/>
                  <a:pt x="96" y="133"/>
                </a:cubicBezTo>
                <a:cubicBezTo>
                  <a:pt x="95" y="129"/>
                  <a:pt x="95" y="129"/>
                  <a:pt x="95" y="129"/>
                </a:cubicBezTo>
                <a:cubicBezTo>
                  <a:pt x="94" y="122"/>
                  <a:pt x="94" y="122"/>
                  <a:pt x="94" y="122"/>
                </a:cubicBezTo>
                <a:cubicBezTo>
                  <a:pt x="93" y="121"/>
                  <a:pt x="93" y="121"/>
                  <a:pt x="92" y="120"/>
                </a:cubicBezTo>
                <a:cubicBezTo>
                  <a:pt x="90" y="117"/>
                  <a:pt x="89" y="109"/>
                  <a:pt x="88" y="107"/>
                </a:cubicBezTo>
                <a:cubicBezTo>
                  <a:pt x="87" y="105"/>
                  <a:pt x="84" y="104"/>
                  <a:pt x="81" y="95"/>
                </a:cubicBezTo>
                <a:cubicBezTo>
                  <a:pt x="78" y="85"/>
                  <a:pt x="75" y="72"/>
                  <a:pt x="78" y="71"/>
                </a:cubicBezTo>
                <a:cubicBezTo>
                  <a:pt x="79" y="71"/>
                  <a:pt x="79" y="71"/>
                  <a:pt x="80" y="72"/>
                </a:cubicBezTo>
                <a:cubicBezTo>
                  <a:pt x="79" y="70"/>
                  <a:pt x="79" y="70"/>
                  <a:pt x="79" y="68"/>
                </a:cubicBezTo>
                <a:cubicBezTo>
                  <a:pt x="78" y="65"/>
                  <a:pt x="76" y="59"/>
                  <a:pt x="76" y="56"/>
                </a:cubicBezTo>
                <a:cubicBezTo>
                  <a:pt x="76" y="48"/>
                  <a:pt x="78" y="26"/>
                  <a:pt x="82" y="19"/>
                </a:cubicBezTo>
                <a:cubicBezTo>
                  <a:pt x="86" y="12"/>
                  <a:pt x="93" y="6"/>
                  <a:pt x="103" y="3"/>
                </a:cubicBezTo>
                <a:cubicBezTo>
                  <a:pt x="111" y="2"/>
                  <a:pt x="137" y="0"/>
                  <a:pt x="145" y="3"/>
                </a:cubicBezTo>
                <a:cubicBezTo>
                  <a:pt x="147" y="5"/>
                  <a:pt x="150" y="6"/>
                  <a:pt x="154" y="9"/>
                </a:cubicBezTo>
                <a:cubicBezTo>
                  <a:pt x="159" y="12"/>
                  <a:pt x="165" y="16"/>
                  <a:pt x="168" y="21"/>
                </a:cubicBezTo>
                <a:cubicBezTo>
                  <a:pt x="172" y="28"/>
                  <a:pt x="173" y="48"/>
                  <a:pt x="173" y="56"/>
                </a:cubicBezTo>
                <a:cubicBezTo>
                  <a:pt x="172" y="61"/>
                  <a:pt x="171" y="69"/>
                  <a:pt x="171" y="73"/>
                </a:cubicBezTo>
                <a:cubicBezTo>
                  <a:pt x="172" y="72"/>
                  <a:pt x="173" y="71"/>
                  <a:pt x="173" y="71"/>
                </a:cubicBezTo>
                <a:cubicBezTo>
                  <a:pt x="177" y="72"/>
                  <a:pt x="174" y="85"/>
                  <a:pt x="171" y="95"/>
                </a:cubicBezTo>
                <a:cubicBezTo>
                  <a:pt x="168" y="104"/>
                  <a:pt x="165" y="105"/>
                  <a:pt x="164" y="107"/>
                </a:cubicBezTo>
                <a:cubicBezTo>
                  <a:pt x="162" y="109"/>
                  <a:pt x="162" y="117"/>
                  <a:pt x="160" y="120"/>
                </a:cubicBezTo>
                <a:cubicBezTo>
                  <a:pt x="159" y="121"/>
                  <a:pt x="158" y="121"/>
                  <a:pt x="158" y="122"/>
                </a:cubicBezTo>
                <a:cubicBezTo>
                  <a:pt x="157" y="130"/>
                  <a:pt x="157" y="130"/>
                  <a:pt x="157" y="130"/>
                </a:cubicBezTo>
                <a:cubicBezTo>
                  <a:pt x="157" y="135"/>
                  <a:pt x="158" y="131"/>
                  <a:pt x="159" y="132"/>
                </a:cubicBezTo>
                <a:cubicBezTo>
                  <a:pt x="159" y="133"/>
                  <a:pt x="161" y="139"/>
                  <a:pt x="162" y="142"/>
                </a:cubicBezTo>
                <a:cubicBezTo>
                  <a:pt x="162" y="143"/>
                  <a:pt x="162" y="144"/>
                  <a:pt x="163" y="143"/>
                </a:cubicBezTo>
                <a:cubicBezTo>
                  <a:pt x="163" y="143"/>
                  <a:pt x="163" y="143"/>
                  <a:pt x="163" y="143"/>
                </a:cubicBezTo>
                <a:cubicBezTo>
                  <a:pt x="163" y="143"/>
                  <a:pt x="163" y="143"/>
                  <a:pt x="163" y="143"/>
                </a:cubicBezTo>
                <a:cubicBezTo>
                  <a:pt x="163" y="143"/>
                  <a:pt x="163" y="143"/>
                  <a:pt x="163" y="143"/>
                </a:cubicBezTo>
                <a:cubicBezTo>
                  <a:pt x="163" y="143"/>
                  <a:pt x="163" y="143"/>
                  <a:pt x="163" y="143"/>
                </a:cubicBezTo>
                <a:cubicBezTo>
                  <a:pt x="163" y="143"/>
                  <a:pt x="163" y="143"/>
                  <a:pt x="163" y="143"/>
                </a:cubicBezTo>
                <a:cubicBezTo>
                  <a:pt x="164" y="143"/>
                  <a:pt x="164" y="143"/>
                  <a:pt x="164" y="143"/>
                </a:cubicBezTo>
                <a:cubicBezTo>
                  <a:pt x="164" y="143"/>
                  <a:pt x="166" y="144"/>
                  <a:pt x="167" y="145"/>
                </a:cubicBezTo>
                <a:cubicBezTo>
                  <a:pt x="167" y="145"/>
                  <a:pt x="167" y="145"/>
                  <a:pt x="167" y="145"/>
                </a:cubicBezTo>
                <a:cubicBezTo>
                  <a:pt x="167" y="146"/>
                  <a:pt x="167" y="146"/>
                  <a:pt x="167" y="146"/>
                </a:cubicBezTo>
                <a:cubicBezTo>
                  <a:pt x="167" y="146"/>
                  <a:pt x="167" y="146"/>
                  <a:pt x="167" y="146"/>
                </a:cubicBezTo>
                <a:cubicBezTo>
                  <a:pt x="167" y="146"/>
                  <a:pt x="167" y="146"/>
                  <a:pt x="167" y="146"/>
                </a:cubicBezTo>
                <a:cubicBezTo>
                  <a:pt x="167" y="146"/>
                  <a:pt x="167" y="146"/>
                  <a:pt x="167" y="146"/>
                </a:cubicBezTo>
                <a:cubicBezTo>
                  <a:pt x="167" y="146"/>
                  <a:pt x="167" y="146"/>
                  <a:pt x="167" y="146"/>
                </a:cubicBezTo>
                <a:cubicBezTo>
                  <a:pt x="167" y="147"/>
                  <a:pt x="167" y="147"/>
                  <a:pt x="167" y="147"/>
                </a:cubicBezTo>
                <a:cubicBezTo>
                  <a:pt x="170" y="150"/>
                  <a:pt x="177" y="155"/>
                  <a:pt x="184" y="158"/>
                </a:cubicBezTo>
                <a:cubicBezTo>
                  <a:pt x="184" y="158"/>
                  <a:pt x="184" y="158"/>
                  <a:pt x="184" y="158"/>
                </a:cubicBezTo>
                <a:cubicBezTo>
                  <a:pt x="185" y="158"/>
                  <a:pt x="186" y="159"/>
                  <a:pt x="186" y="159"/>
                </a:cubicBezTo>
                <a:cubicBezTo>
                  <a:pt x="229" y="176"/>
                  <a:pt x="229" y="176"/>
                  <a:pt x="229" y="176"/>
                </a:cubicBezTo>
                <a:cubicBezTo>
                  <a:pt x="238" y="180"/>
                  <a:pt x="245" y="180"/>
                  <a:pt x="246" y="191"/>
                </a:cubicBezTo>
                <a:cubicBezTo>
                  <a:pt x="246" y="191"/>
                  <a:pt x="246" y="191"/>
                  <a:pt x="246" y="191"/>
                </a:cubicBezTo>
                <a:lnTo>
                  <a:pt x="255" y="228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33075" lIns="66150" spcFirstLastPara="1" rIns="66150" wrap="square" tIns="330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7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10" name="Google Shape;510;p31"/>
          <p:cNvSpPr/>
          <p:nvPr/>
        </p:nvSpPr>
        <p:spPr>
          <a:xfrm>
            <a:off x="4846146" y="1552009"/>
            <a:ext cx="297159" cy="288063"/>
          </a:xfrm>
          <a:custGeom>
            <a:rect b="b" l="l" r="r" t="t"/>
            <a:pathLst>
              <a:path extrusionOk="0" h="241" w="249">
                <a:moveTo>
                  <a:pt x="172" y="108"/>
                </a:moveTo>
                <a:cubicBezTo>
                  <a:pt x="177" y="131"/>
                  <a:pt x="177" y="156"/>
                  <a:pt x="173" y="179"/>
                </a:cubicBezTo>
                <a:cubicBezTo>
                  <a:pt x="172" y="190"/>
                  <a:pt x="171" y="201"/>
                  <a:pt x="166" y="210"/>
                </a:cubicBezTo>
                <a:cubicBezTo>
                  <a:pt x="162" y="217"/>
                  <a:pt x="155" y="223"/>
                  <a:pt x="148" y="226"/>
                </a:cubicBezTo>
                <a:cubicBezTo>
                  <a:pt x="139" y="231"/>
                  <a:pt x="128" y="234"/>
                  <a:pt x="118" y="236"/>
                </a:cubicBezTo>
                <a:cubicBezTo>
                  <a:pt x="118" y="236"/>
                  <a:pt x="118" y="236"/>
                  <a:pt x="118" y="236"/>
                </a:cubicBezTo>
                <a:cubicBezTo>
                  <a:pt x="94" y="240"/>
                  <a:pt x="50" y="241"/>
                  <a:pt x="37" y="236"/>
                </a:cubicBezTo>
                <a:cubicBezTo>
                  <a:pt x="28" y="232"/>
                  <a:pt x="21" y="225"/>
                  <a:pt x="15" y="217"/>
                </a:cubicBezTo>
                <a:cubicBezTo>
                  <a:pt x="6" y="204"/>
                  <a:pt x="2" y="187"/>
                  <a:pt x="1" y="171"/>
                </a:cubicBezTo>
                <a:cubicBezTo>
                  <a:pt x="0" y="151"/>
                  <a:pt x="3" y="132"/>
                  <a:pt x="8" y="113"/>
                </a:cubicBezTo>
                <a:cubicBezTo>
                  <a:pt x="9" y="107"/>
                  <a:pt x="13" y="102"/>
                  <a:pt x="18" y="98"/>
                </a:cubicBezTo>
                <a:cubicBezTo>
                  <a:pt x="25" y="94"/>
                  <a:pt x="34" y="92"/>
                  <a:pt x="43" y="92"/>
                </a:cubicBezTo>
                <a:cubicBezTo>
                  <a:pt x="57" y="91"/>
                  <a:pt x="72" y="94"/>
                  <a:pt x="85" y="97"/>
                </a:cubicBezTo>
                <a:cubicBezTo>
                  <a:pt x="77" y="87"/>
                  <a:pt x="73" y="75"/>
                  <a:pt x="71" y="62"/>
                </a:cubicBezTo>
                <a:cubicBezTo>
                  <a:pt x="70" y="50"/>
                  <a:pt x="70" y="37"/>
                  <a:pt x="71" y="25"/>
                </a:cubicBezTo>
                <a:cubicBezTo>
                  <a:pt x="71" y="21"/>
                  <a:pt x="72" y="17"/>
                  <a:pt x="74" y="13"/>
                </a:cubicBezTo>
                <a:cubicBezTo>
                  <a:pt x="81" y="5"/>
                  <a:pt x="96" y="0"/>
                  <a:pt x="103" y="3"/>
                </a:cubicBezTo>
                <a:cubicBezTo>
                  <a:pt x="109" y="7"/>
                  <a:pt x="116" y="57"/>
                  <a:pt x="141" y="82"/>
                </a:cubicBezTo>
                <a:cubicBezTo>
                  <a:pt x="151" y="91"/>
                  <a:pt x="161" y="100"/>
                  <a:pt x="172" y="108"/>
                </a:cubicBezTo>
                <a:close/>
                <a:moveTo>
                  <a:pt x="216" y="99"/>
                </a:moveTo>
                <a:cubicBezTo>
                  <a:pt x="198" y="99"/>
                  <a:pt x="183" y="114"/>
                  <a:pt x="183" y="133"/>
                </a:cubicBezTo>
                <a:cubicBezTo>
                  <a:pt x="183" y="200"/>
                  <a:pt x="183" y="200"/>
                  <a:pt x="183" y="200"/>
                </a:cubicBezTo>
                <a:cubicBezTo>
                  <a:pt x="183" y="218"/>
                  <a:pt x="198" y="233"/>
                  <a:pt x="216" y="233"/>
                </a:cubicBezTo>
                <a:cubicBezTo>
                  <a:pt x="249" y="233"/>
                  <a:pt x="249" y="233"/>
                  <a:pt x="249" y="233"/>
                </a:cubicBezTo>
                <a:cubicBezTo>
                  <a:pt x="249" y="99"/>
                  <a:pt x="249" y="99"/>
                  <a:pt x="249" y="99"/>
                </a:cubicBezTo>
                <a:lnTo>
                  <a:pt x="216" y="99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33075" lIns="66150" spcFirstLastPara="1" rIns="66150" wrap="square" tIns="330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7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11" name="Google Shape;511;p31"/>
          <p:cNvSpPr txBox="1"/>
          <p:nvPr/>
        </p:nvSpPr>
        <p:spPr>
          <a:xfrm>
            <a:off x="5489680" y="1357388"/>
            <a:ext cx="1823519" cy="2673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58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b="1" sz="1158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12" name="Google Shape;512;p31"/>
          <p:cNvSpPr txBox="1"/>
          <p:nvPr/>
        </p:nvSpPr>
        <p:spPr>
          <a:xfrm>
            <a:off x="5465050" y="1593364"/>
            <a:ext cx="2709229" cy="4396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68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 sz="868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13" name="Google Shape;513;p31"/>
          <p:cNvSpPr txBox="1"/>
          <p:nvPr/>
        </p:nvSpPr>
        <p:spPr>
          <a:xfrm>
            <a:off x="5489680" y="2371011"/>
            <a:ext cx="1823519" cy="2673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58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b="1" sz="1158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14" name="Google Shape;514;p31"/>
          <p:cNvSpPr txBox="1"/>
          <p:nvPr/>
        </p:nvSpPr>
        <p:spPr>
          <a:xfrm>
            <a:off x="5465050" y="2606987"/>
            <a:ext cx="2709229" cy="4396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68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 sz="868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15" name="Google Shape;515;p31"/>
          <p:cNvSpPr txBox="1"/>
          <p:nvPr/>
        </p:nvSpPr>
        <p:spPr>
          <a:xfrm>
            <a:off x="5489680" y="3393713"/>
            <a:ext cx="1823519" cy="2673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58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b="1" sz="1158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16" name="Google Shape;516;p31"/>
          <p:cNvSpPr txBox="1"/>
          <p:nvPr/>
        </p:nvSpPr>
        <p:spPr>
          <a:xfrm>
            <a:off x="5465050" y="3629689"/>
            <a:ext cx="2709229" cy="4396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68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 sz="868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pic>
        <p:nvPicPr>
          <p:cNvPr id="517" name="Google Shape;517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97280" y="1470668"/>
            <a:ext cx="2987040" cy="1729732"/>
          </a:xfrm>
          <a:prstGeom prst="rect">
            <a:avLst/>
          </a:prstGeom>
          <a:noFill/>
          <a:ln>
            <a:noFill/>
          </a:ln>
        </p:spPr>
      </p:pic>
      <p:sp>
        <p:nvSpPr>
          <p:cNvPr id="518" name="Google Shape;518;p31"/>
          <p:cNvSpPr/>
          <p:nvPr/>
        </p:nvSpPr>
        <p:spPr>
          <a:xfrm>
            <a:off x="784860" y="3116580"/>
            <a:ext cx="3581400" cy="16002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519" name="Google Shape;519;p31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520" name="Google Shape;520;p31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oogle Shape;104;p14"/>
          <p:cNvGrpSpPr/>
          <p:nvPr/>
        </p:nvGrpSpPr>
        <p:grpSpPr>
          <a:xfrm>
            <a:off x="387044" y="1990012"/>
            <a:ext cx="2593486" cy="817552"/>
            <a:chOff x="-324523" y="5032270"/>
            <a:chExt cx="3528775" cy="1112387"/>
          </a:xfrm>
        </p:grpSpPr>
        <p:sp>
          <p:nvSpPr>
  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105" name="Google Shape;105;p14"/>
            <p:cNvSpPr/>
            <p:nvPr/>
          </p:nvSpPr>
          <p:spPr>
            <a:xfrm flipH="1">
              <a:off x="334821" y="5348994"/>
              <a:ext cx="2869431" cy="79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CONTENTS</a:t>
              </a:r>
              <a:endParaRPr sz="2058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106" name="Google Shape;106;p14"/>
            <p:cNvSpPr/>
            <p:nvPr/>
          </p:nvSpPr>
          <p:spPr>
            <a:xfrm flipH="1">
              <a:off x="-324523" y="5032270"/>
              <a:ext cx="3528775" cy="95671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968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107" name="Google Shape;107;p14"/>
          <p:cNvGrpSpPr/>
          <p:nvPr/>
        </p:nvGrpSpPr>
        <p:grpSpPr>
          <a:xfrm>
            <a:off x="3447914" y="778624"/>
            <a:ext cx="530351" cy="703141"/>
            <a:chOff x="7017306" y="924636"/>
            <a:chExt cx="721612" cy="956716"/>
          </a:xfrm>
        </p:grpSpPr>
        <p:sp>
          <p:nvSpPr>
            <p:cNvPr id="108" name="Google Shape;108;p14"/>
            <p:cNvSpPr/>
            <p:nvPr/>
          </p:nvSpPr>
          <p:spPr>
            <a:xfrm>
              <a:off x="7017306" y="1150849"/>
              <a:ext cx="721612" cy="722208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09" name="Google Shape;109;p14"/>
            <p:cNvSpPr txBox="1"/>
            <p:nvPr/>
          </p:nvSpPr>
          <p:spPr>
            <a:xfrm>
              <a:off x="7102756" y="924636"/>
              <a:ext cx="632955" cy="9567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968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1</a:t>
              </a:r>
              <a:endParaRPr sz="396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110" name="Google Shape;110;p14"/>
          <p:cNvSpPr/>
          <p:nvPr/>
        </p:nvSpPr>
        <p:spPr>
          <a:xfrm>
            <a:off x="4388526" y="107442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111" name="Google Shape;111;p14"/>
          <p:cNvGrpSpPr/>
          <p:nvPr/>
        </p:nvGrpSpPr>
        <p:grpSpPr>
          <a:xfrm>
            <a:off x="3447914" y="1533004"/>
            <a:ext cx="530351" cy="703141"/>
            <a:chOff x="7017306" y="924636"/>
            <a:chExt cx="721612" cy="956716"/>
          </a:xfrm>
        </p:grpSpPr>
        <p:sp>
          <p:nvSpPr>
            <p:cNvPr id="112" name="Google Shape;112;p14"/>
            <p:cNvSpPr/>
            <p:nvPr/>
          </p:nvSpPr>
          <p:spPr>
            <a:xfrm>
              <a:off x="7017306" y="1150849"/>
              <a:ext cx="721612" cy="722208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13" name="Google Shape;113;p14"/>
            <p:cNvSpPr txBox="1"/>
            <p:nvPr/>
          </p:nvSpPr>
          <p:spPr>
            <a:xfrm>
              <a:off x="7102756" y="924636"/>
              <a:ext cx="632955" cy="9567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968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2</a:t>
              </a:r>
              <a:endParaRPr sz="396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114" name="Google Shape;114;p14"/>
          <p:cNvGrpSpPr/>
          <p:nvPr/>
        </p:nvGrpSpPr>
        <p:grpSpPr>
          <a:xfrm>
            <a:off x="3447914" y="2355964"/>
            <a:ext cx="530351" cy="703141"/>
            <a:chOff x="7017306" y="924636"/>
            <a:chExt cx="721612" cy="956716"/>
          </a:xfrm>
        </p:grpSpPr>
        <p:sp>
          <p:nvSpPr>
            <p:cNvPr id="115" name="Google Shape;115;p14"/>
            <p:cNvSpPr/>
            <p:nvPr/>
          </p:nvSpPr>
          <p:spPr>
            <a:xfrm>
              <a:off x="7017306" y="1150849"/>
              <a:ext cx="721612" cy="722208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16" name="Google Shape;116;p14"/>
            <p:cNvSpPr txBox="1"/>
            <p:nvPr/>
          </p:nvSpPr>
          <p:spPr>
            <a:xfrm>
              <a:off x="7102756" y="924636"/>
              <a:ext cx="632955" cy="9567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968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3</a:t>
              </a:r>
              <a:endParaRPr sz="396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117" name="Google Shape;117;p14"/>
          <p:cNvGrpSpPr/>
          <p:nvPr/>
        </p:nvGrpSpPr>
        <p:grpSpPr>
          <a:xfrm>
            <a:off x="3447914" y="3125584"/>
            <a:ext cx="530351" cy="703141"/>
            <a:chOff x="7017306" y="924636"/>
            <a:chExt cx="721612" cy="956716"/>
          </a:xfrm>
        </p:grpSpPr>
        <p:sp>
          <p:nvSpPr>
            <p:cNvPr id="118" name="Google Shape;118;p14"/>
            <p:cNvSpPr/>
            <p:nvPr/>
          </p:nvSpPr>
          <p:spPr>
            <a:xfrm>
              <a:off x="7017306" y="1150849"/>
              <a:ext cx="721612" cy="722208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19" name="Google Shape;119;p14"/>
            <p:cNvSpPr txBox="1"/>
            <p:nvPr/>
          </p:nvSpPr>
          <p:spPr>
            <a:xfrm>
              <a:off x="7102756" y="924636"/>
              <a:ext cx="632955" cy="9567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968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4</a:t>
              </a:r>
              <a:endParaRPr sz="396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120" name="Google Shape;120;p14"/>
          <p:cNvSpPr/>
          <p:nvPr/>
        </p:nvSpPr>
        <p:spPr>
          <a:xfrm flipH="1">
            <a:off x="4433264" y="103751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MOVIE</a:t>
            </a:r>
            <a:endParaRPr b="1"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121" name="Google Shape;121;p14"/>
          <p:cNvSpPr/>
          <p:nvPr/>
        </p:nvSpPr>
        <p:spPr>
          <a:xfrm>
            <a:off x="4388526" y="180594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122" name="Google Shape;122;p14"/>
          <p:cNvSpPr/>
          <p:nvPr/>
        </p:nvSpPr>
        <p:spPr>
          <a:xfrm flipH="1">
            <a:off x="4433264" y="176903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AUDIO</a:t>
            </a:r>
            <a:endParaRPr b="1"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123" name="Google Shape;123;p14"/>
          <p:cNvSpPr/>
          <p:nvPr/>
        </p:nvSpPr>
        <p:spPr>
          <a:xfrm>
            <a:off x="4388526" y="259842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124" name="Google Shape;124;p14"/>
          <p:cNvSpPr/>
          <p:nvPr/>
        </p:nvSpPr>
        <p:spPr>
          <a:xfrm flipH="1">
            <a:off x="4433264" y="256151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MUSIC</a:t>
            </a:r>
            <a:endParaRPr b="1"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125" name="Google Shape;125;p14"/>
          <p:cNvSpPr/>
          <p:nvPr/>
        </p:nvSpPr>
        <p:spPr>
          <a:xfrm>
            <a:off x="4388526" y="330708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126" name="Google Shape;126;p14"/>
          <p:cNvSpPr/>
          <p:nvPr/>
        </p:nvSpPr>
        <p:spPr>
          <a:xfrm flipH="1">
            <a:off x="4433264" y="327017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VIDEO</a:t>
            </a:r>
            <a:endParaRPr b="1"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127" name="Google Shape;127;p14"/>
          <p:cNvGrpSpPr/>
          <p:nvPr/>
        </p:nvGrpSpPr>
        <p:grpSpPr>
          <a:xfrm>
            <a:off x="3447914" y="3796144"/>
            <a:ext cx="530351" cy="703141"/>
            <a:chOff x="7017306" y="924636"/>
            <a:chExt cx="721612" cy="956716"/>
          </a:xfrm>
        </p:grpSpPr>
        <p:sp>
          <p:nvSpPr>
            <p:cNvPr id="128" name="Google Shape;128;p14"/>
            <p:cNvSpPr/>
            <p:nvPr/>
          </p:nvSpPr>
          <p:spPr>
            <a:xfrm>
              <a:off x="7017306" y="1150849"/>
              <a:ext cx="721612" cy="722208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29" name="Google Shape;129;p14"/>
            <p:cNvSpPr txBox="1"/>
            <p:nvPr/>
          </p:nvSpPr>
          <p:spPr>
            <a:xfrm>
              <a:off x="7102756" y="924636"/>
              <a:ext cx="632955" cy="9567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968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5</a:t>
              </a:r>
              <a:endParaRPr sz="396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130" name="Google Shape;130;p14"/>
          <p:cNvSpPr/>
          <p:nvPr/>
        </p:nvSpPr>
        <p:spPr>
          <a:xfrm>
            <a:off x="4388526" y="397764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131" name="Google Shape;131;p14"/>
          <p:cNvSpPr/>
          <p:nvPr/>
        </p:nvSpPr>
        <p:spPr>
          <a:xfrm flipH="1">
            <a:off x="4433264" y="394073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ART</a:t>
            </a:r>
            <a:endParaRPr b="1"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132" name="Google Shape;132;p14"/>
          <p:cNvCxnSpPr/>
          <p:nvPr/>
        </p:nvCxnSpPr>
        <p:spPr>
          <a:xfrm flipH="1">
            <a:off x="1174251" y="-833120"/>
            <a:ext cx="6271260" cy="2971800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33" name="Google Shape;133;p14"/>
          <p:cNvCxnSpPr/>
          <p:nvPr/>
        </p:nvCxnSpPr>
        <p:spPr>
          <a:xfrm flipH="1">
            <a:off x="6996317" y="-833120"/>
            <a:ext cx="6271260" cy="2971800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34" name="Google Shape;134;p14"/>
          <p:cNvCxnSpPr/>
          <p:nvPr/>
        </p:nvCxnSpPr>
        <p:spPr>
          <a:xfrm flipH="1">
            <a:off x="-4472961" y="2917077"/>
            <a:ext cx="6271260" cy="2971800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5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32"/>
          <p:cNvSpPr/>
          <p:nvPr/>
        </p:nvSpPr>
        <p:spPr>
          <a:xfrm>
            <a:off x="905023" y="1688574"/>
            <a:ext cx="2257440" cy="1562843"/>
          </a:xfrm>
          <a:prstGeom prst="roundRect">
            <a:avLst>
              <a:gd fmla="val 5304" name="adj"/>
            </a:avLst>
          </a:prstGeom>
          <a:noFill/>
          <a:ln cap="flat" cmpd="sng" w="381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45"/>
              <a:buFont typeface="Noto Sans Symbols"/>
              <a:buNone/>
            </a:pPr>
            <a:r>
              <a:t/>
            </a:r>
            <a:endParaRPr b="0" i="0" sz="1350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27" name="Google Shape;527;p32"/>
          <p:cNvSpPr/>
          <p:nvPr/>
        </p:nvSpPr>
        <p:spPr>
          <a:xfrm>
            <a:off x="3366222" y="1688574"/>
            <a:ext cx="2257440" cy="1562843"/>
          </a:xfrm>
          <a:prstGeom prst="roundRect">
            <a:avLst>
              <a:gd fmla="val 7012" name="adj"/>
            </a:avLst>
          </a:prstGeom>
          <a:noFill/>
          <a:ln cap="flat" cmpd="sng" w="381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45"/>
              <a:buFont typeface="Noto Sans Symbols"/>
              <a:buNone/>
            </a:pPr>
            <a:r>
              <a:t/>
            </a:r>
            <a:endParaRPr b="0" i="0" sz="1350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28" name="Google Shape;528;p32"/>
          <p:cNvSpPr/>
          <p:nvPr/>
        </p:nvSpPr>
        <p:spPr>
          <a:xfrm>
            <a:off x="3713522" y="1334478"/>
            <a:ext cx="1562843" cy="486218"/>
          </a:xfrm>
          <a:prstGeom prst="roundRect">
            <a:avLst>
              <a:gd fmla="val 16667" name="adj"/>
            </a:avLst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44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29" name="Google Shape;529;p32"/>
          <p:cNvSpPr/>
          <p:nvPr/>
        </p:nvSpPr>
        <p:spPr>
          <a:xfrm>
            <a:off x="3802859" y="1398353"/>
            <a:ext cx="1384173" cy="365064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44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STEP HERE</a:t>
            </a:r>
            <a:endParaRPr sz="1544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0" name="Google Shape;530;p32"/>
          <p:cNvSpPr/>
          <p:nvPr/>
        </p:nvSpPr>
        <p:spPr>
          <a:xfrm>
            <a:off x="1252321" y="1334478"/>
            <a:ext cx="1562843" cy="486218"/>
          </a:xfrm>
          <a:prstGeom prst="roundRect">
            <a:avLst>
              <a:gd fmla="val 16667" name="adj"/>
            </a:avLst>
          </a:prstGeom>
          <a:solidFill>
            <a:srgbClr val="B40226"/>
          </a:solidFill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081"/>
              <a:buFont typeface="Noto Sans Symbols"/>
              <a:buNone/>
            </a:pPr>
            <a:r>
              <a:t/>
            </a:r>
            <a:endParaRPr b="1" sz="1544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1" name="Google Shape;531;p32"/>
          <p:cNvSpPr/>
          <p:nvPr/>
        </p:nvSpPr>
        <p:spPr>
          <a:xfrm>
            <a:off x="1368030" y="1398353"/>
            <a:ext cx="1331425" cy="365064"/>
          </a:xfrm>
          <a:prstGeom prst="roundRect">
            <a:avLst>
              <a:gd fmla="val 16667" name="adj"/>
            </a:avLst>
          </a:prstGeom>
          <a:solidFill>
            <a:srgbClr val="B4022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44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STEP HERE</a:t>
            </a:r>
            <a:endParaRPr sz="1544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2" name="Google Shape;532;p32"/>
          <p:cNvSpPr/>
          <p:nvPr/>
        </p:nvSpPr>
        <p:spPr>
          <a:xfrm>
            <a:off x="937525" y="1979267"/>
            <a:ext cx="2193093" cy="448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58" u="none" cap="none" strike="noStrike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 b="0" i="0" sz="1158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3" name="Google Shape;533;p32"/>
          <p:cNvSpPr/>
          <p:nvPr/>
        </p:nvSpPr>
        <p:spPr>
          <a:xfrm>
            <a:off x="937525" y="2524477"/>
            <a:ext cx="2193093" cy="448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58" u="none" cap="none" strike="noStrike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 b="0" i="0" sz="1158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4" name="Google Shape;534;p32"/>
          <p:cNvSpPr/>
          <p:nvPr/>
        </p:nvSpPr>
        <p:spPr>
          <a:xfrm>
            <a:off x="3398629" y="1979267"/>
            <a:ext cx="2193093" cy="448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58" u="none" cap="none" strike="noStrike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 b="0" i="0" sz="1158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5" name="Google Shape;535;p32"/>
          <p:cNvSpPr/>
          <p:nvPr/>
        </p:nvSpPr>
        <p:spPr>
          <a:xfrm>
            <a:off x="3398629" y="2524477"/>
            <a:ext cx="2193093" cy="448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58" u="none" cap="none" strike="noStrike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 b="0" i="0" sz="1158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6" name="Google Shape;536;p32"/>
          <p:cNvSpPr/>
          <p:nvPr/>
        </p:nvSpPr>
        <p:spPr>
          <a:xfrm>
            <a:off x="5819650" y="1688574"/>
            <a:ext cx="2257440" cy="1562843"/>
          </a:xfrm>
          <a:prstGeom prst="roundRect">
            <a:avLst>
              <a:gd fmla="val 7012" name="adj"/>
            </a:avLst>
          </a:prstGeom>
          <a:noFill/>
          <a:ln cap="flat" cmpd="sng" w="381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45"/>
              <a:buFont typeface="Noto Sans Symbols"/>
              <a:buNone/>
            </a:pPr>
            <a:r>
              <a:t/>
            </a:r>
            <a:endParaRPr b="0" i="0" sz="1350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7" name="Google Shape;537;p32"/>
          <p:cNvSpPr/>
          <p:nvPr/>
        </p:nvSpPr>
        <p:spPr>
          <a:xfrm>
            <a:off x="6166949" y="1334478"/>
            <a:ext cx="1562843" cy="486218"/>
          </a:xfrm>
          <a:prstGeom prst="roundRect">
            <a:avLst>
              <a:gd fmla="val 16667" name="adj"/>
            </a:avLst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44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8" name="Google Shape;538;p32"/>
          <p:cNvSpPr/>
          <p:nvPr/>
        </p:nvSpPr>
        <p:spPr>
          <a:xfrm>
            <a:off x="6256286" y="1398353"/>
            <a:ext cx="1384173" cy="365064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44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STEP HERE</a:t>
            </a:r>
            <a:endParaRPr sz="1544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9" name="Google Shape;539;p32"/>
          <p:cNvSpPr/>
          <p:nvPr/>
        </p:nvSpPr>
        <p:spPr>
          <a:xfrm>
            <a:off x="5852056" y="1979267"/>
            <a:ext cx="2193093" cy="448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58" u="none" cap="none" strike="noStrike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 b="0" i="0" sz="1158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40" name="Google Shape;540;p32"/>
          <p:cNvSpPr/>
          <p:nvPr/>
        </p:nvSpPr>
        <p:spPr>
          <a:xfrm>
            <a:off x="5852056" y="2524477"/>
            <a:ext cx="2193093" cy="448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58" u="none" cap="none" strike="noStrike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 b="0" i="0" sz="1158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41" name="Google Shape;541;p32"/>
          <p:cNvSpPr txBox="1"/>
          <p:nvPr/>
        </p:nvSpPr>
        <p:spPr>
          <a:xfrm flipH="1">
            <a:off x="905019" y="3741610"/>
            <a:ext cx="7276521" cy="6269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8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158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542" name="Google Shape;542;p32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543" name="Google Shape;543;p32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33"/>
          <p:cNvSpPr txBox="1"/>
          <p:nvPr/>
        </p:nvSpPr>
        <p:spPr>
          <a:xfrm>
            <a:off x="832144" y="152372"/>
            <a:ext cx="1741063" cy="320273"/>
          </a:xfrm>
          <a:prstGeom prst="rect">
            <a:avLst/>
          </a:prstGeom>
          <a:noFill/>
          <a:ln>
            <a:noFill/>
          </a:ln>
        </p:spPr>
        <p:txBody>
          <a:bodyPr anchorCtr="0" anchor="t" bIns="33075" lIns="66150" spcFirstLastPara="1" rIns="66150" wrap="square" tIns="3307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9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点击请替换文字内容</a:t>
            </a:r>
            <a:endParaRPr/>
          </a:p>
        </p:txBody>
      </p:sp>
      <p:sp>
        <p:nvSpPr>
          <p:cNvPr id="550" name="Google Shape;550;p33"/>
          <p:cNvSpPr/>
          <p:nvPr/>
        </p:nvSpPr>
        <p:spPr>
          <a:xfrm>
            <a:off x="887464" y="2561049"/>
            <a:ext cx="656123" cy="656123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STAGE HERE</a:t>
            </a:r>
            <a:endParaRPr sz="7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51" name="Google Shape;551;p33"/>
          <p:cNvSpPr/>
          <p:nvPr/>
        </p:nvSpPr>
        <p:spPr>
          <a:xfrm>
            <a:off x="1724536" y="2764978"/>
            <a:ext cx="381260" cy="248263"/>
          </a:xfrm>
          <a:prstGeom prst="stripedRightArrow">
            <a:avLst>
              <a:gd fmla="val 50000" name="adj1"/>
              <a:gd fmla="val 50000" name="adj2"/>
            </a:avLst>
          </a:prstGeom>
          <a:solidFill>
            <a:srgbClr val="B40226"/>
          </a:solidFill>
          <a:ln>
            <a:noFill/>
          </a:ln>
        </p:spPr>
        <p:txBody>
          <a:bodyPr anchorCtr="0" anchor="ctr" bIns="44100" lIns="88200" spcFirstLastPara="1" rIns="88200" wrap="square" tIns="441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52" name="Google Shape;552;p33"/>
          <p:cNvSpPr/>
          <p:nvPr/>
        </p:nvSpPr>
        <p:spPr>
          <a:xfrm>
            <a:off x="2286747" y="2561049"/>
            <a:ext cx="656123" cy="656123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STAGE HERE</a:t>
            </a:r>
            <a:endParaRPr sz="7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53" name="Google Shape;553;p33"/>
          <p:cNvSpPr/>
          <p:nvPr/>
        </p:nvSpPr>
        <p:spPr>
          <a:xfrm>
            <a:off x="3123818" y="2764978"/>
            <a:ext cx="381260" cy="248263"/>
          </a:xfrm>
          <a:prstGeom prst="stripedRightArrow">
            <a:avLst>
              <a:gd fmla="val 50000" name="adj1"/>
              <a:gd fmla="val 50000" name="adj2"/>
            </a:avLst>
          </a:prstGeom>
          <a:solidFill>
            <a:srgbClr val="B40226"/>
          </a:solidFill>
          <a:ln>
            <a:noFill/>
          </a:ln>
        </p:spPr>
        <p:txBody>
          <a:bodyPr anchorCtr="0" anchor="ctr" bIns="44100" lIns="88200" spcFirstLastPara="1" rIns="88200" wrap="square" tIns="441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54" name="Google Shape;554;p33"/>
          <p:cNvSpPr/>
          <p:nvPr/>
        </p:nvSpPr>
        <p:spPr>
          <a:xfrm>
            <a:off x="3686028" y="2561049"/>
            <a:ext cx="656123" cy="656123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STAGE HERE</a:t>
            </a:r>
            <a:endParaRPr sz="7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55" name="Google Shape;555;p33"/>
          <p:cNvSpPr/>
          <p:nvPr/>
        </p:nvSpPr>
        <p:spPr>
          <a:xfrm>
            <a:off x="4523100" y="2764978"/>
            <a:ext cx="381260" cy="248263"/>
          </a:xfrm>
          <a:prstGeom prst="stripedRightArrow">
            <a:avLst>
              <a:gd fmla="val 50000" name="adj1"/>
              <a:gd fmla="val 50000" name="adj2"/>
            </a:avLst>
          </a:prstGeom>
          <a:solidFill>
            <a:srgbClr val="B40226"/>
          </a:solidFill>
          <a:ln>
            <a:noFill/>
          </a:ln>
        </p:spPr>
        <p:txBody>
          <a:bodyPr anchorCtr="0" anchor="ctr" bIns="44100" lIns="88200" spcFirstLastPara="1" rIns="88200" wrap="square" tIns="441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56" name="Google Shape;556;p33"/>
          <p:cNvSpPr/>
          <p:nvPr/>
        </p:nvSpPr>
        <p:spPr>
          <a:xfrm>
            <a:off x="5085310" y="2288817"/>
            <a:ext cx="1200590" cy="1200590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STAGE HERE</a:t>
            </a:r>
            <a:endParaRPr b="1" sz="10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57" name="Google Shape;557;p33"/>
          <p:cNvSpPr/>
          <p:nvPr/>
        </p:nvSpPr>
        <p:spPr>
          <a:xfrm>
            <a:off x="6466848" y="2764978"/>
            <a:ext cx="381260" cy="248263"/>
          </a:xfrm>
          <a:prstGeom prst="stripedRightArrow">
            <a:avLst>
              <a:gd fmla="val 50000" name="adj1"/>
              <a:gd fmla="val 50000" name="adj2"/>
            </a:avLst>
          </a:prstGeom>
          <a:solidFill>
            <a:srgbClr val="B40226"/>
          </a:solidFill>
          <a:ln>
            <a:noFill/>
          </a:ln>
        </p:spPr>
        <p:txBody>
          <a:bodyPr anchorCtr="0" anchor="ctr" bIns="44100" lIns="88200" spcFirstLastPara="1" rIns="88200" wrap="square" tIns="441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58" name="Google Shape;558;p33"/>
          <p:cNvSpPr/>
          <p:nvPr/>
        </p:nvSpPr>
        <p:spPr>
          <a:xfrm>
            <a:off x="6954857" y="2510775"/>
            <a:ext cx="756668" cy="756668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STAGE HERE</a:t>
            </a:r>
            <a:endParaRPr b="1" sz="7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559" name="Google Shape;559;p33"/>
          <p:cNvGrpSpPr/>
          <p:nvPr/>
        </p:nvGrpSpPr>
        <p:grpSpPr>
          <a:xfrm>
            <a:off x="1181939" y="1172464"/>
            <a:ext cx="2235407" cy="1293326"/>
            <a:chOff x="1602873" y="1131515"/>
            <a:chExt cx="2093153" cy="1211023"/>
          </a:xfrm>
        </p:grpSpPr>
        <p:sp>
          <p:nvSpPr>
            <p:cNvPr id="560" name="Google Shape;560;p33"/>
            <p:cNvSpPr/>
            <p:nvPr/>
          </p:nvSpPr>
          <p:spPr>
            <a:xfrm>
              <a:off x="1602873" y="2259515"/>
              <a:ext cx="83023" cy="83023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4100" lIns="88200" spcFirstLastPara="1" rIns="88200" wrap="square" tIns="441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cxnSp>
          <p:nvCxnSpPr>
            <p:cNvPr id="561" name="Google Shape;561;p33"/>
            <p:cNvCxnSpPr>
              <a:stCxn id="560" idx="0"/>
            </p:cNvCxnSpPr>
            <p:nvPr/>
          </p:nvCxnSpPr>
          <p:spPr>
            <a:xfrm rot="10800000">
              <a:off x="1644385" y="1131515"/>
              <a:ext cx="0" cy="1128000"/>
            </a:xfrm>
            <a:prstGeom prst="straightConnector1">
              <a:avLst/>
            </a:prstGeom>
            <a:noFill/>
            <a:ln cap="flat" cmpd="sng" w="9525">
              <a:solidFill>
                <a:srgbClr val="C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62" name="Google Shape;562;p33"/>
            <p:cNvSpPr txBox="1"/>
            <p:nvPr/>
          </p:nvSpPr>
          <p:spPr>
            <a:xfrm>
              <a:off x="1685896" y="1147321"/>
              <a:ext cx="2010130" cy="614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350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STAGE 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58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rPr>
                <a:t>Go ahead and replace it </a:t>
              </a:r>
              <a:endParaRPr sz="1158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58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rPr>
                <a:t>with your own text.</a:t>
              </a:r>
              <a:endParaRPr/>
            </a:p>
          </p:txBody>
        </p:sp>
      </p:grpSp>
      <p:grpSp>
        <p:nvGrpSpPr>
          <p:cNvPr id="563" name="Google Shape;563;p33"/>
          <p:cNvGrpSpPr/>
          <p:nvPr/>
        </p:nvGrpSpPr>
        <p:grpSpPr>
          <a:xfrm>
            <a:off x="5660851" y="941838"/>
            <a:ext cx="2153654" cy="1242192"/>
            <a:chOff x="1602873" y="915566"/>
            <a:chExt cx="2016602" cy="1163143"/>
          </a:xfrm>
        </p:grpSpPr>
        <p:sp>
          <p:nvSpPr>
            <p:cNvPr id="564" name="Google Shape;564;p33"/>
            <p:cNvSpPr/>
            <p:nvPr/>
          </p:nvSpPr>
          <p:spPr>
            <a:xfrm>
              <a:off x="1602873" y="1995686"/>
              <a:ext cx="83023" cy="83023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4100" lIns="88200" spcFirstLastPara="1" rIns="88200" wrap="square" tIns="441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cxnSp>
          <p:nvCxnSpPr>
            <p:cNvPr id="565" name="Google Shape;565;p33"/>
            <p:cNvCxnSpPr/>
            <p:nvPr/>
          </p:nvCxnSpPr>
          <p:spPr>
            <a:xfrm rot="10800000">
              <a:off x="1644384" y="915566"/>
              <a:ext cx="0" cy="1127925"/>
            </a:xfrm>
            <a:prstGeom prst="straightConnector1">
              <a:avLst/>
            </a:prstGeom>
            <a:noFill/>
            <a:ln cap="flat" cmpd="sng" w="9525">
              <a:solidFill>
                <a:srgbClr val="C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66" name="Google Shape;566;p33"/>
            <p:cNvSpPr txBox="1"/>
            <p:nvPr/>
          </p:nvSpPr>
          <p:spPr>
            <a:xfrm>
              <a:off x="1685896" y="1147321"/>
              <a:ext cx="1933579" cy="614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350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STAGE 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58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rPr>
                <a:t>Go ahead and replace it</a:t>
              </a:r>
              <a:endParaRPr sz="1158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58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rPr>
                <a:t> with your own text.</a:t>
              </a:r>
              <a:endParaRPr/>
            </a:p>
          </p:txBody>
        </p:sp>
      </p:grpSp>
      <p:grpSp>
        <p:nvGrpSpPr>
          <p:cNvPr id="567" name="Google Shape;567;p33"/>
          <p:cNvGrpSpPr/>
          <p:nvPr/>
        </p:nvGrpSpPr>
        <p:grpSpPr>
          <a:xfrm>
            <a:off x="2570476" y="3325794"/>
            <a:ext cx="2155527" cy="1209064"/>
            <a:chOff x="2572147" y="3406852"/>
            <a:chExt cx="2234360" cy="1253283"/>
          </a:xfrm>
        </p:grpSpPr>
        <p:grpSp>
          <p:nvGrpSpPr>
            <p:cNvPr id="568" name="Google Shape;568;p33"/>
            <p:cNvGrpSpPr/>
            <p:nvPr/>
          </p:nvGrpSpPr>
          <p:grpSpPr>
            <a:xfrm>
              <a:off x="2572147" y="3406852"/>
              <a:ext cx="91908" cy="1253283"/>
              <a:chOff x="5796760" y="3373688"/>
              <a:chExt cx="83023" cy="1132123"/>
            </a:xfrm>
          </p:grpSpPr>
          <p:sp>
            <p:nvSpPr>
              <p:cNvPr id="569" name="Google Shape;569;p33"/>
              <p:cNvSpPr/>
              <p:nvPr/>
            </p:nvSpPr>
            <p:spPr>
              <a:xfrm>
                <a:off x="5796760" y="3373688"/>
                <a:ext cx="83023" cy="83023"/>
              </a:xfrm>
              <a:prstGeom prst="ellipse">
                <a:avLst/>
              </a:prstGeom>
              <a:solidFill>
                <a:srgbClr val="B40226"/>
              </a:solidFill>
              <a:ln>
                <a:noFill/>
              </a:ln>
            </p:spPr>
            <p:txBody>
              <a:bodyPr anchorCtr="0" anchor="ctr" bIns="44100" lIns="88200" spcFirstLastPara="1" rIns="88200" wrap="square" tIns="441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cxnSp>
            <p:nvCxnSpPr>
              <p:cNvPr id="570" name="Google Shape;570;p33"/>
              <p:cNvCxnSpPr>
                <a:stCxn id="569" idx="4"/>
              </p:cNvCxnSpPr>
              <p:nvPr/>
            </p:nvCxnSpPr>
            <p:spPr>
              <a:xfrm>
                <a:off x="5838272" y="3456711"/>
                <a:ext cx="0" cy="10491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sp>
          <p:nvSpPr>
            <p:cNvPr id="571" name="Google Shape;571;p33"/>
            <p:cNvSpPr txBox="1"/>
            <p:nvPr/>
          </p:nvSpPr>
          <p:spPr>
            <a:xfrm>
              <a:off x="2665996" y="3704585"/>
              <a:ext cx="2140511" cy="68047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350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STAGE 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58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rPr>
                <a:t>Go ahead and replace it</a:t>
              </a:r>
              <a:endParaRPr sz="1158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58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rPr>
                <a:t> with your own text.</a:t>
              </a:r>
              <a:endParaRPr/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572" name="Google Shape;572;p33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573" name="Google Shape;573;p33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8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9" name="Google Shape;579;p34"/>
          <p:cNvCxnSpPr>
            <a:stCxn id="580" idx="6"/>
          </p:cNvCxnSpPr>
          <p:nvPr/>
        </p:nvCxnSpPr>
        <p:spPr>
          <a:xfrm>
            <a:off x="4220321" y="2100457"/>
            <a:ext cx="699300" cy="0"/>
          </a:xfrm>
          <a:prstGeom prst="straightConnector1">
            <a:avLst/>
          </a:prstGeom>
          <a:noFill/>
          <a:ln cap="flat" cmpd="sng" w="12700">
            <a:solidFill>
              <a:srgbClr val="C00000"/>
            </a:solidFill>
            <a:prstDash val="dash"/>
            <a:miter lim="800000"/>
            <a:headEnd len="sm" w="sm" type="none"/>
            <a:tailEnd len="sm" w="sm" type="none"/>
          </a:ln>
        </p:spPr>
      </p:cxnSp>
      <p:sp>
        <p:nvSpPr>
          <p:cNvPr id="581" name="Google Shape;581;p34"/>
          <p:cNvSpPr/>
          <p:nvPr/>
        </p:nvSpPr>
        <p:spPr>
          <a:xfrm>
            <a:off x="3873362" y="4038949"/>
            <a:ext cx="1491300" cy="621033"/>
          </a:xfrm>
          <a:prstGeom prst="ellipse">
            <a:avLst/>
          </a:prstGeom>
          <a:gradFill>
            <a:gsLst>
              <a:gs pos="0">
                <a:srgbClr val="000000">
                  <a:alpha val="42745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582" name="Google Shape;582;p34"/>
          <p:cNvGrpSpPr/>
          <p:nvPr/>
        </p:nvGrpSpPr>
        <p:grpSpPr>
          <a:xfrm>
            <a:off x="2958381" y="2278077"/>
            <a:ext cx="1489228" cy="1986493"/>
            <a:chOff x="2864931" y="2134061"/>
            <a:chExt cx="1489228" cy="1986493"/>
          </a:xfrm>
        </p:grpSpPr>
        <p:sp>
          <p:nvSpPr>
            <p:cNvPr id="583" name="Google Shape;583;p34"/>
            <p:cNvSpPr/>
            <p:nvPr/>
          </p:nvSpPr>
          <p:spPr>
            <a:xfrm>
              <a:off x="2864931" y="2134061"/>
              <a:ext cx="1489228" cy="1986493"/>
            </a:xfrm>
            <a:custGeom>
              <a:rect b="b" l="l" r="r" t="t"/>
              <a:pathLst>
                <a:path extrusionOk="0" h="1615083" w="1489228">
                  <a:moveTo>
                    <a:pt x="1147206" y="137785"/>
                  </a:moveTo>
                  <a:lnTo>
                    <a:pt x="1322204" y="0"/>
                  </a:lnTo>
                  <a:lnTo>
                    <a:pt x="1489228" y="143101"/>
                  </a:lnTo>
                  <a:lnTo>
                    <a:pt x="1379136" y="137783"/>
                  </a:lnTo>
                  <a:cubicBezTo>
                    <a:pt x="1425212" y="815399"/>
                    <a:pt x="1139017" y="1213913"/>
                    <a:pt x="711942" y="1615083"/>
                  </a:cubicBezTo>
                  <a:lnTo>
                    <a:pt x="606884" y="1411572"/>
                  </a:lnTo>
                  <a:lnTo>
                    <a:pt x="0" y="1506099"/>
                  </a:lnTo>
                  <a:cubicBezTo>
                    <a:pt x="707952" y="1179357"/>
                    <a:pt x="1240465" y="913750"/>
                    <a:pt x="1257300" y="140441"/>
                  </a:cubicBezTo>
                  <a:lnTo>
                    <a:pt x="1147206" y="137785"/>
                  </a:lnTo>
                  <a:close/>
                </a:path>
              </a:pathLst>
            </a:cu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584" name="Google Shape;584;p34"/>
            <p:cNvSpPr txBox="1"/>
            <p:nvPr/>
          </p:nvSpPr>
          <p:spPr>
            <a:xfrm rot="1727564">
              <a:off x="3409250" y="3610189"/>
              <a:ext cx="549903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22%</a:t>
              </a:r>
              <a:endParaRPr b="1" sz="10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585" name="Google Shape;585;p34"/>
          <p:cNvGrpSpPr/>
          <p:nvPr/>
        </p:nvGrpSpPr>
        <p:grpSpPr>
          <a:xfrm>
            <a:off x="4631736" y="2278077"/>
            <a:ext cx="1675300" cy="1979953"/>
            <a:chOff x="4538286" y="2134061"/>
            <a:chExt cx="1675300" cy="1979953"/>
          </a:xfrm>
        </p:grpSpPr>
        <p:sp>
          <p:nvSpPr>
            <p:cNvPr id="586" name="Google Shape;586;p34"/>
            <p:cNvSpPr/>
            <p:nvPr/>
          </p:nvSpPr>
          <p:spPr>
            <a:xfrm>
              <a:off x="4538286" y="2134061"/>
              <a:ext cx="1675300" cy="1979953"/>
            </a:xfrm>
            <a:custGeom>
              <a:rect b="b" l="l" r="r" t="t"/>
              <a:pathLst>
                <a:path extrusionOk="0" h="1609766" w="1675300">
                  <a:moveTo>
                    <a:pt x="0" y="143102"/>
                  </a:moveTo>
                  <a:lnTo>
                    <a:pt x="172340" y="0"/>
                  </a:lnTo>
                  <a:lnTo>
                    <a:pt x="365945" y="137785"/>
                  </a:lnTo>
                  <a:lnTo>
                    <a:pt x="242561" y="140442"/>
                  </a:lnTo>
                  <a:cubicBezTo>
                    <a:pt x="230158" y="1070582"/>
                    <a:pt x="1302275" y="1431881"/>
                    <a:pt x="1675300" y="1527365"/>
                  </a:cubicBezTo>
                  <a:lnTo>
                    <a:pt x="900389" y="1416888"/>
                  </a:lnTo>
                  <a:lnTo>
                    <a:pt x="806527" y="1609766"/>
                  </a:lnTo>
                  <a:cubicBezTo>
                    <a:pt x="286418" y="1163408"/>
                    <a:pt x="58704" y="772868"/>
                    <a:pt x="123385" y="140441"/>
                  </a:cubicBezTo>
                  <a:lnTo>
                    <a:pt x="0" y="143102"/>
                  </a:lnTo>
                  <a:close/>
                </a:path>
              </a:pathLst>
            </a:cu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587" name="Google Shape;587;p34"/>
            <p:cNvSpPr txBox="1"/>
            <p:nvPr/>
          </p:nvSpPr>
          <p:spPr>
            <a:xfrm rot="-2646256">
              <a:off x="4996261" y="3531515"/>
              <a:ext cx="549903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22%</a:t>
              </a:r>
              <a:endParaRPr b="1" sz="10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588" name="Google Shape;588;p34"/>
          <p:cNvGrpSpPr/>
          <p:nvPr/>
        </p:nvGrpSpPr>
        <p:grpSpPr>
          <a:xfrm>
            <a:off x="3777652" y="1779661"/>
            <a:ext cx="1671531" cy="2695955"/>
            <a:chOff x="3684202" y="1635645"/>
            <a:chExt cx="1671531" cy="2695955"/>
          </a:xfrm>
        </p:grpSpPr>
        <p:sp>
          <p:nvSpPr>
            <p:cNvPr id="589" name="Google Shape;589;p34"/>
            <p:cNvSpPr/>
            <p:nvPr/>
          </p:nvSpPr>
          <p:spPr>
            <a:xfrm>
              <a:off x="3684202" y="1635645"/>
              <a:ext cx="1671531" cy="2695955"/>
            </a:xfrm>
            <a:custGeom>
              <a:rect b="b" l="l" r="r" t="t"/>
              <a:pathLst>
                <a:path extrusionOk="0" h="2191899" w="1671531">
                  <a:moveTo>
                    <a:pt x="631527" y="145759"/>
                  </a:moveTo>
                  <a:lnTo>
                    <a:pt x="785188" y="0"/>
                  </a:lnTo>
                  <a:lnTo>
                    <a:pt x="926565" y="148417"/>
                  </a:lnTo>
                  <a:lnTo>
                    <a:pt x="839533" y="148416"/>
                  </a:lnTo>
                  <a:cubicBezTo>
                    <a:pt x="781941" y="1083872"/>
                    <a:pt x="971554" y="1788071"/>
                    <a:pt x="1671531" y="2189241"/>
                  </a:cubicBezTo>
                  <a:lnTo>
                    <a:pt x="854091" y="2118637"/>
                  </a:lnTo>
                  <a:lnTo>
                    <a:pt x="0" y="2191899"/>
                  </a:lnTo>
                  <a:cubicBezTo>
                    <a:pt x="710610" y="1854524"/>
                    <a:pt x="740735" y="924383"/>
                    <a:pt x="720356" y="151074"/>
                  </a:cubicBezTo>
                  <a:lnTo>
                    <a:pt x="631527" y="145759"/>
                  </a:lnTo>
                  <a:close/>
                </a:path>
              </a:pathLst>
            </a:cu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590" name="Google Shape;590;p34"/>
            <p:cNvSpPr txBox="1"/>
            <p:nvPr/>
          </p:nvSpPr>
          <p:spPr>
            <a:xfrm>
              <a:off x="4105723" y="3591714"/>
              <a:ext cx="909943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42%</a:t>
              </a:r>
              <a:endParaRPr b="1" sz="24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591" name="Google Shape;591;p34"/>
          <p:cNvSpPr/>
          <p:nvPr/>
        </p:nvSpPr>
        <p:spPr>
          <a:xfrm>
            <a:off x="4919483" y="1825507"/>
            <a:ext cx="549903" cy="549903"/>
          </a:xfrm>
          <a:prstGeom prst="ellipse">
            <a:avLst/>
          </a:prstGeom>
          <a:solidFill>
            <a:srgbClr val="B40226"/>
          </a:solidFill>
          <a:ln cap="flat" cmpd="sng" w="381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592" name="Google Shape;592;p34"/>
          <p:cNvGrpSpPr/>
          <p:nvPr/>
        </p:nvGrpSpPr>
        <p:grpSpPr>
          <a:xfrm>
            <a:off x="4266859" y="1166487"/>
            <a:ext cx="549903" cy="549903"/>
            <a:chOff x="4173409" y="806448"/>
            <a:chExt cx="549903" cy="549903"/>
          </a:xfrm>
        </p:grpSpPr>
        <p:sp>
          <p:nvSpPr>
            <p:cNvPr id="593" name="Google Shape;593;p34"/>
            <p:cNvSpPr/>
            <p:nvPr/>
          </p:nvSpPr>
          <p:spPr>
            <a:xfrm>
              <a:off x="4173409" y="806448"/>
              <a:ext cx="549903" cy="549903"/>
            </a:xfrm>
            <a:prstGeom prst="ellipse">
              <a:avLst/>
            </a:prstGeom>
            <a:solidFill>
              <a:srgbClr val="B40226"/>
            </a:solidFill>
            <a:ln cap="flat" cmpd="sng" w="38100">
              <a:solidFill>
                <a:srgbClr val="C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grpSp>
          <p:nvGrpSpPr>
            <p:cNvPr id="594" name="Google Shape;594;p34"/>
            <p:cNvGrpSpPr/>
            <p:nvPr/>
          </p:nvGrpSpPr>
          <p:grpSpPr>
            <a:xfrm>
              <a:off x="4262623" y="905187"/>
              <a:ext cx="371475" cy="352425"/>
              <a:chOff x="4589608" y="1358954"/>
              <a:chExt cx="371475" cy="352425"/>
            </a:xfrm>
          </p:grpSpPr>
          <p:sp>
            <p:nvSpPr>
              <p:cNvPr id="595" name="Google Shape;595;p34"/>
              <p:cNvSpPr/>
              <p:nvPr/>
            </p:nvSpPr>
            <p:spPr>
              <a:xfrm>
                <a:off x="4589608" y="1358954"/>
                <a:ext cx="371475" cy="206375"/>
              </a:xfrm>
              <a:custGeom>
                <a:rect b="b" l="l" r="r" t="t"/>
                <a:pathLst>
                  <a:path extrusionOk="0" h="55" w="99">
                    <a:moveTo>
                      <a:pt x="97" y="44"/>
                    </a:moveTo>
                    <a:cubicBezTo>
                      <a:pt x="50" y="0"/>
                      <a:pt x="50" y="0"/>
                      <a:pt x="50" y="0"/>
                    </a:cubicBezTo>
                    <a:cubicBezTo>
                      <a:pt x="3" y="44"/>
                      <a:pt x="3" y="44"/>
                      <a:pt x="3" y="44"/>
                    </a:cubicBezTo>
                    <a:cubicBezTo>
                      <a:pt x="1" y="46"/>
                      <a:pt x="0" y="50"/>
                      <a:pt x="3" y="53"/>
                    </a:cubicBezTo>
                    <a:cubicBezTo>
                      <a:pt x="4" y="54"/>
                      <a:pt x="6" y="55"/>
                      <a:pt x="8" y="55"/>
                    </a:cubicBezTo>
                    <a:cubicBezTo>
                      <a:pt x="9" y="55"/>
                      <a:pt x="11" y="54"/>
                      <a:pt x="12" y="53"/>
                    </a:cubicBezTo>
                    <a:cubicBezTo>
                      <a:pt x="50" y="18"/>
                      <a:pt x="50" y="18"/>
                      <a:pt x="50" y="18"/>
                    </a:cubicBezTo>
                    <a:cubicBezTo>
                      <a:pt x="87" y="53"/>
                      <a:pt x="87" y="53"/>
                      <a:pt x="87" y="53"/>
                    </a:cubicBezTo>
                    <a:cubicBezTo>
                      <a:pt x="89" y="54"/>
                      <a:pt x="90" y="55"/>
                      <a:pt x="92" y="55"/>
                    </a:cubicBezTo>
                    <a:cubicBezTo>
                      <a:pt x="94" y="55"/>
                      <a:pt x="96" y="54"/>
                      <a:pt x="97" y="53"/>
                    </a:cubicBezTo>
                    <a:cubicBezTo>
                      <a:pt x="99" y="50"/>
                      <a:pt x="99" y="46"/>
                      <a:pt x="97" y="44"/>
                    </a:cubicBezTo>
                    <a:close/>
                  </a:path>
                </a:pathLst>
              </a:custGeom>
              <a:solidFill>
                <a:srgbClr val="ECECEB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596" name="Google Shape;596;p34"/>
              <p:cNvSpPr/>
              <p:nvPr/>
            </p:nvSpPr>
            <p:spPr>
              <a:xfrm>
                <a:off x="4649933" y="1446267"/>
                <a:ext cx="255588" cy="265112"/>
              </a:xfrm>
              <a:custGeom>
                <a:rect b="b" l="l" r="r" t="t"/>
                <a:pathLst>
                  <a:path extrusionOk="0" h="71" w="68">
                    <a:moveTo>
                      <a:pt x="0" y="32"/>
                    </a:moveTo>
                    <a:cubicBezTo>
                      <a:pt x="0" y="68"/>
                      <a:pt x="0" y="68"/>
                      <a:pt x="0" y="68"/>
                    </a:cubicBezTo>
                    <a:cubicBezTo>
                      <a:pt x="0" y="70"/>
                      <a:pt x="2" y="71"/>
                      <a:pt x="5" y="71"/>
                    </a:cubicBezTo>
                    <a:cubicBezTo>
                      <a:pt x="22" y="71"/>
                      <a:pt x="22" y="71"/>
                      <a:pt x="22" y="71"/>
                    </a:cubicBezTo>
                    <a:cubicBezTo>
                      <a:pt x="22" y="44"/>
                      <a:pt x="22" y="44"/>
                      <a:pt x="22" y="44"/>
                    </a:cubicBezTo>
                    <a:cubicBezTo>
                      <a:pt x="46" y="44"/>
                      <a:pt x="46" y="44"/>
                      <a:pt x="46" y="44"/>
                    </a:cubicBezTo>
                    <a:cubicBezTo>
                      <a:pt x="46" y="71"/>
                      <a:pt x="46" y="71"/>
                      <a:pt x="46" y="71"/>
                    </a:cubicBezTo>
                    <a:cubicBezTo>
                      <a:pt x="63" y="71"/>
                      <a:pt x="63" y="71"/>
                      <a:pt x="63" y="71"/>
                    </a:cubicBezTo>
                    <a:cubicBezTo>
                      <a:pt x="66" y="71"/>
                      <a:pt x="68" y="70"/>
                      <a:pt x="68" y="68"/>
                    </a:cubicBezTo>
                    <a:cubicBezTo>
                      <a:pt x="68" y="32"/>
                      <a:pt x="68" y="32"/>
                      <a:pt x="68" y="32"/>
                    </a:cubicBezTo>
                    <a:cubicBezTo>
                      <a:pt x="34" y="0"/>
                      <a:pt x="34" y="0"/>
                      <a:pt x="34" y="0"/>
                    </a:cubicBez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ECECEB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</p:grpSp>
      <p:grpSp>
        <p:nvGrpSpPr>
          <p:cNvPr id="597" name="Google Shape;597;p34"/>
          <p:cNvGrpSpPr/>
          <p:nvPr/>
        </p:nvGrpSpPr>
        <p:grpSpPr>
          <a:xfrm>
            <a:off x="5049971" y="1961551"/>
            <a:ext cx="288925" cy="277812"/>
            <a:chOff x="4626120" y="2169023"/>
            <a:chExt cx="288925" cy="277812"/>
          </a:xfrm>
        </p:grpSpPr>
        <p:sp>
          <p:nvSpPr>
            <p:cNvPr id="598" name="Google Shape;598;p34"/>
            <p:cNvSpPr/>
            <p:nvPr/>
          </p:nvSpPr>
          <p:spPr>
            <a:xfrm>
              <a:off x="4678508" y="2169023"/>
              <a:ext cx="176213" cy="104775"/>
            </a:xfrm>
            <a:custGeom>
              <a:rect b="b" l="l" r="r" t="t"/>
              <a:pathLst>
                <a:path extrusionOk="0" h="66" w="111">
                  <a:moveTo>
                    <a:pt x="111" y="0"/>
                  </a:moveTo>
                  <a:lnTo>
                    <a:pt x="55" y="0"/>
                  </a:lnTo>
                  <a:lnTo>
                    <a:pt x="55" y="54"/>
                  </a:lnTo>
                  <a:lnTo>
                    <a:pt x="14" y="54"/>
                  </a:lnTo>
                  <a:lnTo>
                    <a:pt x="14" y="0"/>
                  </a:lnTo>
                  <a:lnTo>
                    <a:pt x="0" y="0"/>
                  </a:lnTo>
                  <a:lnTo>
                    <a:pt x="0" y="66"/>
                  </a:lnTo>
                  <a:lnTo>
                    <a:pt x="111" y="66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599" name="Google Shape;599;p34"/>
            <p:cNvSpPr/>
            <p:nvPr/>
          </p:nvSpPr>
          <p:spPr>
            <a:xfrm>
              <a:off x="4626120" y="2169023"/>
              <a:ext cx="288925" cy="277812"/>
            </a:xfrm>
            <a:custGeom>
              <a:rect b="b" l="l" r="r" t="t"/>
              <a:pathLst>
                <a:path extrusionOk="0" h="74" w="77">
                  <a:moveTo>
                    <a:pt x="72" y="0"/>
                  </a:moveTo>
                  <a:cubicBezTo>
                    <a:pt x="64" y="0"/>
                    <a:pt x="64" y="0"/>
                    <a:pt x="64" y="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10" y="31"/>
                    <a:pt x="10" y="31"/>
                    <a:pt x="10" y="31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3"/>
                    <a:pt x="0" y="6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0" y="72"/>
                    <a:pt x="2" y="74"/>
                    <a:pt x="5" y="74"/>
                  </a:cubicBezTo>
                  <a:cubicBezTo>
                    <a:pt x="72" y="74"/>
                    <a:pt x="72" y="74"/>
                    <a:pt x="72" y="74"/>
                  </a:cubicBezTo>
                  <a:cubicBezTo>
                    <a:pt x="75" y="74"/>
                    <a:pt x="77" y="72"/>
                    <a:pt x="77" y="68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7" y="3"/>
                    <a:pt x="75" y="0"/>
                    <a:pt x="72" y="0"/>
                  </a:cubicBezTo>
                  <a:close/>
                  <a:moveTo>
                    <a:pt x="38" y="65"/>
                  </a:moveTo>
                  <a:cubicBezTo>
                    <a:pt x="29" y="65"/>
                    <a:pt x="22" y="58"/>
                    <a:pt x="22" y="49"/>
                  </a:cubicBezTo>
                  <a:cubicBezTo>
                    <a:pt x="22" y="40"/>
                    <a:pt x="29" y="33"/>
                    <a:pt x="38" y="33"/>
                  </a:cubicBezTo>
                  <a:cubicBezTo>
                    <a:pt x="46" y="33"/>
                    <a:pt x="54" y="40"/>
                    <a:pt x="54" y="49"/>
                  </a:cubicBezTo>
                  <a:cubicBezTo>
                    <a:pt x="54" y="58"/>
                    <a:pt x="46" y="65"/>
                    <a:pt x="38" y="65"/>
                  </a:cubicBez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00" name="Google Shape;600;p34"/>
            <p:cNvSpPr/>
            <p:nvPr/>
          </p:nvSpPr>
          <p:spPr>
            <a:xfrm>
              <a:off x="4727720" y="2311898"/>
              <a:ext cx="82550" cy="82550"/>
            </a:xfrm>
            <a:prstGeom prst="ellipse">
              <a:avLst/>
            </a:prstGeom>
            <a:solidFill>
              <a:srgbClr val="ECECE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601" name="Google Shape;601;p34"/>
          <p:cNvGrpSpPr/>
          <p:nvPr/>
        </p:nvGrpSpPr>
        <p:grpSpPr>
          <a:xfrm>
            <a:off x="3670418" y="1825506"/>
            <a:ext cx="549903" cy="549903"/>
            <a:chOff x="3576968" y="1465467"/>
            <a:chExt cx="549903" cy="549903"/>
          </a:xfrm>
        </p:grpSpPr>
        <p:sp>
          <p:nvSpPr>
            <p:cNvPr id="580" name="Google Shape;580;p34"/>
            <p:cNvSpPr/>
            <p:nvPr/>
          </p:nvSpPr>
          <p:spPr>
            <a:xfrm>
              <a:off x="3576968" y="1465467"/>
              <a:ext cx="549903" cy="549903"/>
            </a:xfrm>
            <a:prstGeom prst="ellipse">
              <a:avLst/>
            </a:prstGeom>
            <a:solidFill>
              <a:srgbClr val="B40226"/>
            </a:solidFill>
            <a:ln cap="flat" cmpd="sng" w="38100">
              <a:solidFill>
                <a:srgbClr val="C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grpSp>
          <p:nvGrpSpPr>
            <p:cNvPr id="602" name="Google Shape;602;p34"/>
            <p:cNvGrpSpPr/>
            <p:nvPr/>
          </p:nvGrpSpPr>
          <p:grpSpPr>
            <a:xfrm>
              <a:off x="3707457" y="1591986"/>
              <a:ext cx="288926" cy="296863"/>
              <a:chOff x="4630883" y="2914005"/>
              <a:chExt cx="288926" cy="296863"/>
            </a:xfrm>
          </p:grpSpPr>
          <p:sp>
            <p:nvSpPr>
              <p:cNvPr id="603" name="Google Shape;603;p34"/>
              <p:cNvSpPr/>
              <p:nvPr/>
            </p:nvSpPr>
            <p:spPr>
              <a:xfrm>
                <a:off x="4630883" y="3112443"/>
                <a:ext cx="98425" cy="98425"/>
              </a:xfrm>
              <a:prstGeom prst="ellipse">
                <a:avLst/>
              </a:prstGeom>
              <a:solidFill>
                <a:srgbClr val="ECECEB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604" name="Google Shape;604;p34"/>
              <p:cNvSpPr/>
              <p:nvPr/>
            </p:nvSpPr>
            <p:spPr>
              <a:xfrm>
                <a:off x="4641996" y="3012430"/>
                <a:ext cx="180975" cy="179388"/>
              </a:xfrm>
              <a:custGeom>
                <a:rect b="b" l="l" r="r" t="t"/>
                <a:pathLst>
                  <a:path extrusionOk="0" h="48" w="48">
                    <a:moveTo>
                      <a:pt x="6" y="0"/>
                    </a:moveTo>
                    <a:cubicBezTo>
                      <a:pt x="3" y="0"/>
                      <a:pt x="0" y="3"/>
                      <a:pt x="0" y="7"/>
                    </a:cubicBezTo>
                    <a:cubicBezTo>
                      <a:pt x="0" y="10"/>
                      <a:pt x="3" y="13"/>
                      <a:pt x="6" y="13"/>
                    </a:cubicBezTo>
                    <a:cubicBezTo>
                      <a:pt x="22" y="13"/>
                      <a:pt x="35" y="26"/>
                      <a:pt x="35" y="42"/>
                    </a:cubicBezTo>
                    <a:cubicBezTo>
                      <a:pt x="35" y="45"/>
                      <a:pt x="38" y="48"/>
                      <a:pt x="42" y="48"/>
                    </a:cubicBezTo>
                    <a:cubicBezTo>
                      <a:pt x="45" y="48"/>
                      <a:pt x="48" y="45"/>
                      <a:pt x="48" y="42"/>
                    </a:cubicBezTo>
                    <a:cubicBezTo>
                      <a:pt x="48" y="19"/>
                      <a:pt x="29" y="0"/>
                      <a:pt x="6" y="0"/>
                    </a:cubicBezTo>
                    <a:close/>
                  </a:path>
                </a:pathLst>
              </a:custGeom>
              <a:solidFill>
                <a:srgbClr val="ECECEB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605" name="Google Shape;605;p34"/>
              <p:cNvSpPr/>
              <p:nvPr/>
            </p:nvSpPr>
            <p:spPr>
              <a:xfrm>
                <a:off x="4641996" y="2914005"/>
                <a:ext cx="277813" cy="277813"/>
              </a:xfrm>
              <a:custGeom>
                <a:rect b="b" l="l" r="r" t="t"/>
                <a:pathLst>
                  <a:path extrusionOk="0" h="74" w="74">
                    <a:moveTo>
                      <a:pt x="6" y="0"/>
                    </a:moveTo>
                    <a:cubicBezTo>
                      <a:pt x="3" y="0"/>
                      <a:pt x="0" y="3"/>
                      <a:pt x="0" y="7"/>
                    </a:cubicBezTo>
                    <a:cubicBezTo>
                      <a:pt x="0" y="10"/>
                      <a:pt x="3" y="13"/>
                      <a:pt x="6" y="13"/>
                    </a:cubicBezTo>
                    <a:cubicBezTo>
                      <a:pt x="37" y="13"/>
                      <a:pt x="61" y="38"/>
                      <a:pt x="61" y="68"/>
                    </a:cubicBezTo>
                    <a:cubicBezTo>
                      <a:pt x="61" y="71"/>
                      <a:pt x="64" y="74"/>
                      <a:pt x="68" y="74"/>
                    </a:cubicBezTo>
                    <a:cubicBezTo>
                      <a:pt x="71" y="74"/>
                      <a:pt x="74" y="71"/>
                      <a:pt x="74" y="68"/>
                    </a:cubicBezTo>
                    <a:cubicBezTo>
                      <a:pt x="74" y="30"/>
                      <a:pt x="44" y="0"/>
                      <a:pt x="6" y="0"/>
                    </a:cubicBezTo>
                    <a:close/>
                  </a:path>
                </a:pathLst>
              </a:custGeom>
              <a:solidFill>
                <a:srgbClr val="ECECEB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</p:grpSp>
      <p:cxnSp>
        <p:nvCxnSpPr>
          <p:cNvPr id="606" name="Google Shape;606;p34"/>
          <p:cNvCxnSpPr>
            <a:stCxn id="593" idx="3"/>
            <a:endCxn id="580" idx="7"/>
          </p:cNvCxnSpPr>
          <p:nvPr/>
        </p:nvCxnSpPr>
        <p:spPr>
          <a:xfrm flipH="1">
            <a:off x="4139790" y="1635859"/>
            <a:ext cx="207600" cy="270300"/>
          </a:xfrm>
          <a:prstGeom prst="straightConnector1">
            <a:avLst/>
          </a:prstGeom>
          <a:noFill/>
          <a:ln cap="flat" cmpd="sng" w="12700">
            <a:solidFill>
              <a:srgbClr val="C00000"/>
            </a:solidFill>
            <a:prstDash val="dash"/>
            <a:miter lim="800000"/>
            <a:headEnd len="sm" w="sm" type="none"/>
            <a:tailEnd len="sm" w="sm" type="none"/>
          </a:ln>
        </p:spPr>
      </p:cxnSp>
      <p:cxnSp>
        <p:nvCxnSpPr>
          <p:cNvPr id="607" name="Google Shape;607;p34"/>
          <p:cNvCxnSpPr>
            <a:stCxn id="593" idx="5"/>
          </p:cNvCxnSpPr>
          <p:nvPr/>
        </p:nvCxnSpPr>
        <p:spPr>
          <a:xfrm>
            <a:off x="4736231" y="1635859"/>
            <a:ext cx="263700" cy="270300"/>
          </a:xfrm>
          <a:prstGeom prst="straightConnector1">
            <a:avLst/>
          </a:prstGeom>
          <a:noFill/>
          <a:ln cap="flat" cmpd="sng" w="12700">
            <a:solidFill>
              <a:srgbClr val="C00000"/>
            </a:solidFill>
            <a:prstDash val="dash"/>
            <a:miter lim="800000"/>
            <a:headEnd len="sm" w="sm" type="none"/>
            <a:tailEnd len="sm" w="sm" type="none"/>
          </a:ln>
        </p:spPr>
      </p:cxnSp>
      <p:grpSp>
        <p:nvGrpSpPr>
          <p:cNvPr id="608" name="Google Shape;608;p34"/>
          <p:cNvGrpSpPr/>
          <p:nvPr/>
        </p:nvGrpSpPr>
        <p:grpSpPr>
          <a:xfrm>
            <a:off x="913280" y="1285054"/>
            <a:ext cx="2009380" cy="1972412"/>
            <a:chOff x="2198300" y="2423879"/>
            <a:chExt cx="1054135" cy="1034741"/>
          </a:xfrm>
        </p:grpSpPr>
        <p:grpSp>
          <p:nvGrpSpPr>
            <p:cNvPr id="609" name="Google Shape;609;p34"/>
            <p:cNvGrpSpPr/>
            <p:nvPr/>
          </p:nvGrpSpPr>
          <p:grpSpPr>
            <a:xfrm>
              <a:off x="2198300" y="2423879"/>
              <a:ext cx="1054135" cy="1034741"/>
              <a:chOff x="1354944" y="1064915"/>
              <a:chExt cx="1054135" cy="1034741"/>
            </a:xfrm>
          </p:grpSpPr>
          <p:sp>
            <p:nvSpPr>
              <p:cNvPr id="610" name="Google Shape;610;p34"/>
              <p:cNvSpPr/>
              <p:nvPr/>
            </p:nvSpPr>
            <p:spPr>
              <a:xfrm>
                <a:off x="1354944" y="1064915"/>
                <a:ext cx="1054135" cy="1034741"/>
              </a:xfrm>
              <a:prstGeom prst="roundRect">
                <a:avLst>
                  <a:gd fmla="val 4748" name="adj"/>
                </a:avLst>
              </a:prstGeom>
              <a:solidFill>
                <a:srgbClr val="F2F2F2"/>
              </a:solidFill>
              <a:ln cap="flat" cmpd="sng" w="9525">
                <a:solidFill>
                  <a:srgbClr val="595959"/>
                </a:solidFill>
                <a:prstDash val="dot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pic>
            <p:nvPicPr>
              <p:cNvPr id="611" name="Google Shape;611;p34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1380226" y="1090025"/>
                <a:ext cx="62773" cy="6277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12" name="Google Shape;612;p34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2321978" y="1090024"/>
                <a:ext cx="62773" cy="6277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13" name="Google Shape;613;p34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1375434" y="2014524"/>
                <a:ext cx="62773" cy="6277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14" name="Google Shape;614;p34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2316725" y="2012213"/>
                <a:ext cx="62773" cy="62773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615" name="Google Shape;615;p34"/>
            <p:cNvSpPr txBox="1"/>
            <p:nvPr/>
          </p:nvSpPr>
          <p:spPr>
            <a:xfrm>
              <a:off x="2227153" y="2482525"/>
              <a:ext cx="1014677" cy="6297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7F7F7F"/>
                  </a:solidFill>
                  <a:latin typeface="Consolas"/>
                  <a:ea typeface="Consolas"/>
                  <a:cs typeface="Consolas"/>
                  <a:sym typeface="Consolas"/>
                </a:rPr>
                <a:t>We hope that this template will return to you as a time, money and reputation.</a:t>
              </a:r>
              <a:endParaRPr sz="1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616" name="Google Shape;616;p34"/>
          <p:cNvGrpSpPr/>
          <p:nvPr/>
        </p:nvGrpSpPr>
        <p:grpSpPr>
          <a:xfrm>
            <a:off x="6163020" y="1285054"/>
            <a:ext cx="2009380" cy="1972412"/>
            <a:chOff x="2198300" y="2423879"/>
            <a:chExt cx="1054135" cy="1034741"/>
          </a:xfrm>
        </p:grpSpPr>
        <p:grpSp>
          <p:nvGrpSpPr>
            <p:cNvPr id="617" name="Google Shape;617;p34"/>
            <p:cNvGrpSpPr/>
            <p:nvPr/>
          </p:nvGrpSpPr>
          <p:grpSpPr>
            <a:xfrm>
              <a:off x="2198300" y="2423879"/>
              <a:ext cx="1054135" cy="1034741"/>
              <a:chOff x="1354944" y="1064915"/>
              <a:chExt cx="1054135" cy="1034741"/>
            </a:xfrm>
          </p:grpSpPr>
          <p:sp>
            <p:nvSpPr>
              <p:cNvPr id="618" name="Google Shape;618;p34"/>
              <p:cNvSpPr/>
              <p:nvPr/>
            </p:nvSpPr>
            <p:spPr>
              <a:xfrm>
                <a:off x="1354944" y="1064915"/>
                <a:ext cx="1054135" cy="1034741"/>
              </a:xfrm>
              <a:prstGeom prst="roundRect">
                <a:avLst>
                  <a:gd fmla="val 4748" name="adj"/>
                </a:avLst>
              </a:prstGeom>
              <a:solidFill>
                <a:srgbClr val="F2F2F2"/>
              </a:solidFill>
              <a:ln cap="flat" cmpd="sng" w="9525">
                <a:solidFill>
                  <a:srgbClr val="595959"/>
                </a:solidFill>
                <a:prstDash val="dot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pic>
            <p:nvPicPr>
              <p:cNvPr id="619" name="Google Shape;619;p34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1380226" y="1090025"/>
                <a:ext cx="62773" cy="6277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20" name="Google Shape;620;p34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2321978" y="1090024"/>
                <a:ext cx="62773" cy="6277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21" name="Google Shape;621;p34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1375434" y="2014524"/>
                <a:ext cx="62773" cy="6277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22" name="Google Shape;622;p34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2316725" y="2012213"/>
                <a:ext cx="62773" cy="62773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623" name="Google Shape;623;p34"/>
            <p:cNvSpPr txBox="1"/>
            <p:nvPr/>
          </p:nvSpPr>
          <p:spPr>
            <a:xfrm>
              <a:off x="2227153" y="2482525"/>
              <a:ext cx="1014677" cy="6297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7F7F7F"/>
                  </a:solidFill>
                  <a:latin typeface="Consolas"/>
                  <a:ea typeface="Consolas"/>
                  <a:cs typeface="Consolas"/>
                  <a:sym typeface="Consolas"/>
                </a:rPr>
                <a:t>We hope that this template will return to you as a time, money and reputation.</a:t>
              </a:r>
              <a:endParaRPr sz="1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624" name="Google Shape;624;p34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625" name="Google Shape;625;p34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0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1" name="Google Shape;631;p35"/>
          <p:cNvGrpSpPr/>
          <p:nvPr/>
        </p:nvGrpSpPr>
        <p:grpSpPr>
          <a:xfrm>
            <a:off x="2349717" y="1912696"/>
            <a:ext cx="835444" cy="836130"/>
            <a:chOff x="7017306" y="1150849"/>
            <a:chExt cx="721612" cy="722208"/>
          </a:xfrm>
        </p:grpSpPr>
        <p:sp>
          <p:nvSpPr>
            <p:cNvPr id="632" name="Google Shape;632;p35"/>
            <p:cNvSpPr/>
            <p:nvPr/>
          </p:nvSpPr>
          <p:spPr>
            <a:xfrm>
              <a:off x="7017306" y="1150849"/>
              <a:ext cx="721612" cy="722208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33" name="Google Shape;633;p35"/>
            <p:cNvSpPr txBox="1"/>
            <p:nvPr/>
          </p:nvSpPr>
          <p:spPr>
            <a:xfrm>
              <a:off x="7208065" y="1154998"/>
              <a:ext cx="428115" cy="6646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5</a:t>
              </a:r>
              <a:endParaRPr sz="44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634" name="Google Shape;634;p35"/>
          <p:cNvSpPr/>
          <p:nvPr/>
        </p:nvSpPr>
        <p:spPr>
          <a:xfrm>
            <a:off x="3648615" y="2125980"/>
            <a:ext cx="3812160" cy="5162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635" name="Google Shape;635;p35"/>
          <p:cNvSpPr/>
          <p:nvPr/>
        </p:nvSpPr>
        <p:spPr>
          <a:xfrm flipH="1">
            <a:off x="3312352" y="2142415"/>
            <a:ext cx="392664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ART</a:t>
            </a:r>
            <a:endParaRPr b="1" sz="28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636" name="Google Shape;636;p35"/>
          <p:cNvCxnSpPr/>
          <p:nvPr/>
        </p:nvCxnSpPr>
        <p:spPr>
          <a:xfrm flipH="1">
            <a:off x="2911689" y="-787078"/>
            <a:ext cx="5456807" cy="3492918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37" name="Google Shape;637;p35"/>
          <p:cNvCxnSpPr/>
          <p:nvPr/>
        </p:nvCxnSpPr>
        <p:spPr>
          <a:xfrm flipH="1">
            <a:off x="-2864078" y="1944548"/>
            <a:ext cx="5456807" cy="3492918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2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descr="e7d195523061f1c0deeec63e560781cfd59afb0ea006f2a87ABB68BF51EA6619813959095094C18C62A12F549504892A4AAA8C1554C6663626E05CA27F281A14E6983772AFC3FB97135759321DEA3D70CCCB10945EC5A0322F42EAF0136AF4AAC38153657576C9C614D6BF3458A71769C96EBA9385BB73BA16B6B1B51552CD8B2D5F4D4C607F3CC6D89A3764DE32B2BD" id="643" name="Google Shape;643;p36"/>
          <p:cNvGrpSpPr/>
          <p:nvPr/>
        </p:nvGrpSpPr>
        <p:grpSpPr>
          <a:xfrm>
            <a:off x="2100315" y="1320117"/>
            <a:ext cx="2626709" cy="942112"/>
            <a:chOff x="2831230" y="1796191"/>
            <a:chExt cx="3573979" cy="1281865"/>
          </a:xfrm>
        </p:grpSpPr>
        <p:sp>
          <p:nvSpPr>
            <p:cNvPr id="644" name="Google Shape;644;p36"/>
            <p:cNvSpPr/>
            <p:nvPr/>
          </p:nvSpPr>
          <p:spPr>
            <a:xfrm>
              <a:off x="2831230" y="2004061"/>
              <a:ext cx="3573979" cy="1073995"/>
            </a:xfrm>
            <a:prstGeom prst="hexagon">
              <a:avLst>
                <a:gd fmla="val 40053" name="adj"/>
                <a:gd fmla="val 115470" name="vf"/>
              </a:avLst>
            </a:prstGeom>
            <a:noFill/>
            <a:ln cap="flat" cmpd="sng" w="12700">
              <a:solidFill>
                <a:srgbClr val="C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45" name="Google Shape;645;p36"/>
            <p:cNvSpPr/>
            <p:nvPr/>
          </p:nvSpPr>
          <p:spPr>
            <a:xfrm>
              <a:off x="3537812" y="1796191"/>
              <a:ext cx="2161310" cy="447448"/>
            </a:xfrm>
            <a:prstGeom prst="rect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1241DF15C09E2C12DE3EE5ECBBE029142E78393D8F92674E12A8C0A9F7AD0B15E89D8F4F76499D0DF899BB6FF5AC3B6D" id="646" name="Google Shape;646;p36"/>
            <p:cNvSpPr txBox="1"/>
            <p:nvPr/>
          </p:nvSpPr>
          <p:spPr>
            <a:xfrm>
              <a:off x="3435461" y="2425539"/>
              <a:ext cx="2633016" cy="4950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82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Go ahead and replace it with</a:t>
              </a:r>
              <a:endParaRPr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82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 your own text.</a:t>
              </a:r>
              <a:endParaRPr sz="235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47" name="Google Shape;647;p36"/>
            <p:cNvSpPr/>
            <p:nvPr/>
          </p:nvSpPr>
          <p:spPr>
            <a:xfrm>
              <a:off x="3598481" y="1835249"/>
              <a:ext cx="1189132" cy="3297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75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TITLE HERE</a:t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descr="e7d195523061f1c0deeec63e560781cfd59afb0ea006f2a87ABB68BF51EA6619813959095094C18C62A12F549504892A4AAA8C1554C6663626E05CA27F281A14E6983772AFC3FB97135759321DEA3D70CCCB10945EC5A0322F42EAF0136AF4AAC38153657576C9C614D6BF3458A71769C96EBA9385BB73BA16B6B1B51552CD8B2D5F4D4C607F3CC6D89A3764DE32B2BD" id="648" name="Google Shape;648;p36"/>
          <p:cNvGrpSpPr/>
          <p:nvPr/>
        </p:nvGrpSpPr>
        <p:grpSpPr>
          <a:xfrm>
            <a:off x="4320300" y="1935807"/>
            <a:ext cx="2627313" cy="953764"/>
            <a:chOff x="5851809" y="2633915"/>
            <a:chExt cx="3574800" cy="1297719"/>
          </a:xfrm>
        </p:grpSpPr>
        <p:sp>
          <p:nvSpPr>
            <p:cNvPr id="649" name="Google Shape;649;p36"/>
            <p:cNvSpPr/>
            <p:nvPr/>
          </p:nvSpPr>
          <p:spPr>
            <a:xfrm>
              <a:off x="5851809" y="2857639"/>
              <a:ext cx="3574800" cy="1073995"/>
            </a:xfrm>
            <a:prstGeom prst="hexagon">
              <a:avLst>
                <a:gd fmla="val 40053" name="adj"/>
                <a:gd fmla="val 115470" name="vf"/>
              </a:avLst>
            </a:prstGeom>
            <a:noFill/>
            <a:ln cap="flat" cmpd="sng" w="12700">
              <a:solidFill>
                <a:srgbClr val="C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50" name="Google Shape;650;p36"/>
            <p:cNvSpPr/>
            <p:nvPr/>
          </p:nvSpPr>
          <p:spPr>
            <a:xfrm>
              <a:off x="6559701" y="2633915"/>
              <a:ext cx="2160000" cy="447448"/>
            </a:xfrm>
            <a:prstGeom prst="rect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1241DF15C09E2C12DE3EE5ECBBE029142E78393D8F92674E12A8C0A9F7AD0B15E89D8F4F76499D0DF899BB6FF5AC3B6D" id="651" name="Google Shape;651;p36"/>
            <p:cNvSpPr txBox="1"/>
            <p:nvPr/>
          </p:nvSpPr>
          <p:spPr>
            <a:xfrm>
              <a:off x="6470150" y="3227796"/>
              <a:ext cx="2633016" cy="4950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82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Go ahead and replace it with</a:t>
              </a:r>
              <a:endParaRPr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82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 your own text.</a:t>
              </a:r>
              <a:endParaRPr sz="235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52" name="Google Shape;652;p36"/>
            <p:cNvSpPr/>
            <p:nvPr/>
          </p:nvSpPr>
          <p:spPr>
            <a:xfrm>
              <a:off x="6617360" y="2684071"/>
              <a:ext cx="1189132" cy="3297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75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TITLE HERE</a:t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descr="e7d195523061f1c0deeec63e560781cfd59afb0ea006f2a87ABB68BF51EA6619813959095094C18C62A12F549504892A4AAA8C1554C6663626E05CA27F281A14E6983772AFC3FB97135759321DEA3D70CCCB10945EC5A0322F42EAF0136AF4AAC38153657576C9C614D6BF3458A71769C96EBA9385BB73BA16B6B1B51552CD8B2D5F4D4C607F3CC6D89A3764DE32B2BD" id="653" name="Google Shape;653;p36"/>
          <p:cNvGrpSpPr/>
          <p:nvPr/>
        </p:nvGrpSpPr>
        <p:grpSpPr>
          <a:xfrm>
            <a:off x="4320300" y="3184068"/>
            <a:ext cx="2627313" cy="953764"/>
            <a:chOff x="5851809" y="4332337"/>
            <a:chExt cx="3574800" cy="1297719"/>
          </a:xfrm>
        </p:grpSpPr>
        <p:sp>
          <p:nvSpPr>
            <p:cNvPr id="654" name="Google Shape;654;p36"/>
            <p:cNvSpPr/>
            <p:nvPr/>
          </p:nvSpPr>
          <p:spPr>
            <a:xfrm>
              <a:off x="5851809" y="4556061"/>
              <a:ext cx="3574800" cy="1073995"/>
            </a:xfrm>
            <a:prstGeom prst="hexagon">
              <a:avLst>
                <a:gd fmla="val 40053" name="adj"/>
                <a:gd fmla="val 115470" name="vf"/>
              </a:avLst>
            </a:prstGeom>
            <a:noFill/>
            <a:ln cap="flat" cmpd="sng" w="12700">
              <a:solidFill>
                <a:srgbClr val="C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55" name="Google Shape;655;p36"/>
            <p:cNvSpPr/>
            <p:nvPr/>
          </p:nvSpPr>
          <p:spPr>
            <a:xfrm>
              <a:off x="6559701" y="4332337"/>
              <a:ext cx="2160000" cy="447448"/>
            </a:xfrm>
            <a:prstGeom prst="rect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1241DF15C09E2C12DE3EE5ECBBE029142E78393D8F92674E12A8C0A9F7AD0B15E89D8F4F76499D0DF899BB6FF5AC3B6D" id="656" name="Google Shape;656;p36"/>
            <p:cNvSpPr txBox="1"/>
            <p:nvPr/>
          </p:nvSpPr>
          <p:spPr>
            <a:xfrm>
              <a:off x="6486053" y="4950384"/>
              <a:ext cx="2633016" cy="4950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82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Go ahead and replace it with</a:t>
              </a:r>
              <a:endParaRPr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82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 your own text.</a:t>
              </a:r>
              <a:endParaRPr sz="235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57" name="Google Shape;657;p36"/>
            <p:cNvSpPr/>
            <p:nvPr/>
          </p:nvSpPr>
          <p:spPr>
            <a:xfrm>
              <a:off x="6639941" y="4359363"/>
              <a:ext cx="1189132" cy="3297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75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TITLE HERE</a:t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descr="e7d195523061f1c0deeec63e560781cfd59afb0ea006f2a87ABB68BF51EA6619813959095094C18C62A12F549504892A4AAA8C1554C6663626E05CA27F281A14E6983772AFC3FB97135759321DEA3D70CCCB10945EC5A0322F42EAF0136AF4AAC38153657576C9C614D6BF3458A71769C96EBA9385BB73BA16B6B1B51552CD8B2D5F4D4C607F3CC6D89A3764DE32B2BD" id="658" name="Google Shape;658;p36"/>
          <p:cNvGrpSpPr/>
          <p:nvPr/>
        </p:nvGrpSpPr>
        <p:grpSpPr>
          <a:xfrm>
            <a:off x="2100315" y="2570119"/>
            <a:ext cx="2626709" cy="942112"/>
            <a:chOff x="2831230" y="3496980"/>
            <a:chExt cx="3573979" cy="1281865"/>
          </a:xfrm>
        </p:grpSpPr>
        <p:sp>
          <p:nvSpPr>
            <p:cNvPr id="659" name="Google Shape;659;p36"/>
            <p:cNvSpPr/>
            <p:nvPr/>
          </p:nvSpPr>
          <p:spPr>
            <a:xfrm>
              <a:off x="2831230" y="3704850"/>
              <a:ext cx="3573979" cy="1073995"/>
            </a:xfrm>
            <a:prstGeom prst="hexagon">
              <a:avLst>
                <a:gd fmla="val 40053" name="adj"/>
                <a:gd fmla="val 115470" name="vf"/>
              </a:avLst>
            </a:prstGeom>
            <a:noFill/>
            <a:ln cap="flat" cmpd="sng" w="12700">
              <a:solidFill>
                <a:srgbClr val="C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60" name="Google Shape;660;p36"/>
            <p:cNvSpPr/>
            <p:nvPr/>
          </p:nvSpPr>
          <p:spPr>
            <a:xfrm>
              <a:off x="3537812" y="3496980"/>
              <a:ext cx="2161310" cy="447448"/>
            </a:xfrm>
            <a:prstGeom prst="rect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1241DF15C09E2C12DE3EE5ECBBE029142E78393D8F92674E12A8C0A9F7AD0B15E89D8F4F76499D0DF899BB6FF5AC3B6D" id="661" name="Google Shape;661;p36"/>
            <p:cNvSpPr txBox="1"/>
            <p:nvPr/>
          </p:nvSpPr>
          <p:spPr>
            <a:xfrm>
              <a:off x="3421799" y="4138951"/>
              <a:ext cx="2633016" cy="4950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82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Go ahead and replace it with</a:t>
              </a:r>
              <a:endParaRPr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82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 your own text.</a:t>
              </a:r>
              <a:endParaRPr sz="235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62" name="Google Shape;662;p36"/>
            <p:cNvSpPr/>
            <p:nvPr/>
          </p:nvSpPr>
          <p:spPr>
            <a:xfrm>
              <a:off x="3608834" y="3522949"/>
              <a:ext cx="1189132" cy="3297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75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TITLE HERE</a:t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663" name="Google Shape;663;p36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664" name="Google Shape;664;p36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9" name="Shape 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Google Shape;670;p37"/>
          <p:cNvSpPr/>
          <p:nvPr/>
        </p:nvSpPr>
        <p:spPr>
          <a:xfrm>
            <a:off x="587162" y="1382294"/>
            <a:ext cx="1660250" cy="1680104"/>
          </a:xfrm>
          <a:prstGeom prst="bracketPair">
            <a:avLst/>
          </a:prstGeom>
          <a:noFill/>
          <a:ln cap="flat" cmpd="sng" w="19050">
            <a:solidFill>
              <a:srgbClr val="C00000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71" name="Google Shape;671;p37"/>
          <p:cNvSpPr/>
          <p:nvPr/>
        </p:nvSpPr>
        <p:spPr>
          <a:xfrm>
            <a:off x="1219318" y="3471678"/>
            <a:ext cx="437295" cy="437295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72" name="Google Shape;672;p37"/>
          <p:cNvSpPr/>
          <p:nvPr/>
        </p:nvSpPr>
        <p:spPr>
          <a:xfrm>
            <a:off x="1288583" y="4021843"/>
            <a:ext cx="298765" cy="298765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73" name="Google Shape;673;p37"/>
          <p:cNvSpPr/>
          <p:nvPr/>
        </p:nvSpPr>
        <p:spPr>
          <a:xfrm>
            <a:off x="1342777" y="4426640"/>
            <a:ext cx="190377" cy="190377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74" name="Google Shape;674;p37"/>
          <p:cNvSpPr/>
          <p:nvPr/>
        </p:nvSpPr>
        <p:spPr>
          <a:xfrm>
            <a:off x="6739307" y="1382294"/>
            <a:ext cx="1660250" cy="1680104"/>
          </a:xfrm>
          <a:prstGeom prst="bracketPair">
            <a:avLst/>
          </a:prstGeom>
          <a:noFill/>
          <a:ln cap="flat" cmpd="sng" w="19050">
            <a:solidFill>
              <a:srgbClr val="C00000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75" name="Google Shape;675;p37"/>
          <p:cNvSpPr/>
          <p:nvPr/>
        </p:nvSpPr>
        <p:spPr>
          <a:xfrm>
            <a:off x="7371463" y="3471678"/>
            <a:ext cx="437295" cy="437295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76" name="Google Shape;676;p37"/>
          <p:cNvSpPr/>
          <p:nvPr/>
        </p:nvSpPr>
        <p:spPr>
          <a:xfrm>
            <a:off x="7440727" y="4021843"/>
            <a:ext cx="298765" cy="298765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77" name="Google Shape;677;p37"/>
          <p:cNvSpPr/>
          <p:nvPr/>
        </p:nvSpPr>
        <p:spPr>
          <a:xfrm>
            <a:off x="7494921" y="4426640"/>
            <a:ext cx="190377" cy="190377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78" name="Google Shape;678;p37"/>
          <p:cNvSpPr/>
          <p:nvPr/>
        </p:nvSpPr>
        <p:spPr>
          <a:xfrm>
            <a:off x="2639215" y="1394295"/>
            <a:ext cx="1660250" cy="1680104"/>
          </a:xfrm>
          <a:prstGeom prst="bracketPair">
            <a:avLst/>
          </a:prstGeom>
          <a:noFill/>
          <a:ln cap="flat" cmpd="sng" w="19050">
            <a:solidFill>
              <a:srgbClr val="C00000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79" name="Google Shape;679;p37"/>
          <p:cNvSpPr/>
          <p:nvPr/>
        </p:nvSpPr>
        <p:spPr>
          <a:xfrm>
            <a:off x="3271371" y="3483679"/>
            <a:ext cx="437295" cy="437295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80" name="Google Shape;680;p37"/>
          <p:cNvSpPr/>
          <p:nvPr/>
        </p:nvSpPr>
        <p:spPr>
          <a:xfrm>
            <a:off x="3340635" y="4033844"/>
            <a:ext cx="298765" cy="298765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81" name="Google Shape;681;p37"/>
          <p:cNvSpPr/>
          <p:nvPr/>
        </p:nvSpPr>
        <p:spPr>
          <a:xfrm>
            <a:off x="3394829" y="4438641"/>
            <a:ext cx="190377" cy="190377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82" name="Google Shape;682;p37"/>
          <p:cNvSpPr/>
          <p:nvPr/>
        </p:nvSpPr>
        <p:spPr>
          <a:xfrm>
            <a:off x="4694796" y="1382294"/>
            <a:ext cx="1660250" cy="1680104"/>
          </a:xfrm>
          <a:prstGeom prst="bracketPair">
            <a:avLst/>
          </a:prstGeom>
          <a:noFill/>
          <a:ln cap="flat" cmpd="sng" w="19050">
            <a:solidFill>
              <a:srgbClr val="C00000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83" name="Google Shape;683;p37"/>
          <p:cNvSpPr/>
          <p:nvPr/>
        </p:nvSpPr>
        <p:spPr>
          <a:xfrm>
            <a:off x="5326953" y="3471678"/>
            <a:ext cx="437295" cy="437295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84" name="Google Shape;684;p37"/>
          <p:cNvSpPr/>
          <p:nvPr/>
        </p:nvSpPr>
        <p:spPr>
          <a:xfrm>
            <a:off x="5396217" y="4021843"/>
            <a:ext cx="298765" cy="298765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85" name="Google Shape;685;p37"/>
          <p:cNvSpPr/>
          <p:nvPr/>
        </p:nvSpPr>
        <p:spPr>
          <a:xfrm>
            <a:off x="5450411" y="4426640"/>
            <a:ext cx="190377" cy="190377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686" name="Google Shape;686;p37"/>
          <p:cNvGrpSpPr/>
          <p:nvPr/>
        </p:nvGrpSpPr>
        <p:grpSpPr>
          <a:xfrm>
            <a:off x="5204909" y="2684508"/>
            <a:ext cx="682546" cy="682546"/>
            <a:chOff x="6898203" y="3766671"/>
            <a:chExt cx="928692" cy="928692"/>
          </a:xfrm>
        </p:grpSpPr>
        <p:sp>
          <p:nvSpPr>
            <p:cNvPr id="687" name="Google Shape;687;p37"/>
            <p:cNvSpPr/>
            <p:nvPr/>
          </p:nvSpPr>
          <p:spPr>
            <a:xfrm>
              <a:off x="6898203" y="3766671"/>
              <a:ext cx="928692" cy="928692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88" name="Google Shape;688;p37"/>
            <p:cNvSpPr/>
            <p:nvPr/>
          </p:nvSpPr>
          <p:spPr>
            <a:xfrm>
              <a:off x="7121772" y="4023656"/>
              <a:ext cx="506471" cy="410759"/>
            </a:xfrm>
            <a:custGeom>
              <a:rect b="b" l="l" r="r" t="t"/>
              <a:pathLst>
                <a:path extrusionOk="0" h="87" w="107">
                  <a:moveTo>
                    <a:pt x="107" y="10"/>
                  </a:moveTo>
                  <a:cubicBezTo>
                    <a:pt x="103" y="12"/>
                    <a:pt x="99" y="13"/>
                    <a:pt x="95" y="13"/>
                  </a:cubicBezTo>
                  <a:cubicBezTo>
                    <a:pt x="99" y="11"/>
                    <a:pt x="103" y="6"/>
                    <a:pt x="104" y="1"/>
                  </a:cubicBezTo>
                  <a:cubicBezTo>
                    <a:pt x="100" y="4"/>
                    <a:pt x="95" y="6"/>
                    <a:pt x="90" y="7"/>
                  </a:cubicBezTo>
                  <a:cubicBezTo>
                    <a:pt x="86" y="2"/>
                    <a:pt x="80" y="0"/>
                    <a:pt x="74" y="0"/>
                  </a:cubicBezTo>
                  <a:cubicBezTo>
                    <a:pt x="62" y="0"/>
                    <a:pt x="52" y="9"/>
                    <a:pt x="52" y="22"/>
                  </a:cubicBezTo>
                  <a:cubicBezTo>
                    <a:pt x="52" y="23"/>
                    <a:pt x="52" y="25"/>
                    <a:pt x="53" y="27"/>
                  </a:cubicBezTo>
                  <a:cubicBezTo>
                    <a:pt x="34" y="26"/>
                    <a:pt x="18" y="17"/>
                    <a:pt x="7" y="4"/>
                  </a:cubicBezTo>
                  <a:cubicBezTo>
                    <a:pt x="5" y="7"/>
                    <a:pt x="4" y="11"/>
                    <a:pt x="4" y="15"/>
                  </a:cubicBezTo>
                  <a:cubicBezTo>
                    <a:pt x="4" y="22"/>
                    <a:pt x="8" y="29"/>
                    <a:pt x="14" y="33"/>
                  </a:cubicBezTo>
                  <a:cubicBezTo>
                    <a:pt x="10" y="33"/>
                    <a:pt x="7" y="32"/>
                    <a:pt x="4" y="30"/>
                  </a:cubicBezTo>
                  <a:cubicBezTo>
                    <a:pt x="4" y="31"/>
                    <a:pt x="4" y="31"/>
                    <a:pt x="4" y="31"/>
                  </a:cubicBezTo>
                  <a:cubicBezTo>
                    <a:pt x="4" y="41"/>
                    <a:pt x="12" y="50"/>
                    <a:pt x="22" y="52"/>
                  </a:cubicBezTo>
                  <a:cubicBezTo>
                    <a:pt x="20" y="53"/>
                    <a:pt x="18" y="53"/>
                    <a:pt x="16" y="53"/>
                  </a:cubicBezTo>
                  <a:cubicBezTo>
                    <a:pt x="14" y="53"/>
                    <a:pt x="13" y="53"/>
                    <a:pt x="12" y="53"/>
                  </a:cubicBezTo>
                  <a:cubicBezTo>
                    <a:pt x="15" y="61"/>
                    <a:pt x="23" y="68"/>
                    <a:pt x="32" y="68"/>
                  </a:cubicBezTo>
                  <a:cubicBezTo>
                    <a:pt x="25" y="74"/>
                    <a:pt x="15" y="77"/>
                    <a:pt x="5" y="77"/>
                  </a:cubicBezTo>
                  <a:cubicBezTo>
                    <a:pt x="3" y="77"/>
                    <a:pt x="1" y="77"/>
                    <a:pt x="0" y="77"/>
                  </a:cubicBezTo>
                  <a:cubicBezTo>
                    <a:pt x="9" y="83"/>
                    <a:pt x="21" y="87"/>
                    <a:pt x="33" y="87"/>
                  </a:cubicBezTo>
                  <a:cubicBezTo>
                    <a:pt x="74" y="87"/>
                    <a:pt x="96" y="53"/>
                    <a:pt x="96" y="24"/>
                  </a:cubicBezTo>
                  <a:cubicBezTo>
                    <a:pt x="96" y="23"/>
                    <a:pt x="96" y="22"/>
                    <a:pt x="96" y="21"/>
                  </a:cubicBezTo>
                  <a:cubicBezTo>
                    <a:pt x="101" y="18"/>
                    <a:pt x="104" y="14"/>
                    <a:pt x="107" y="1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689" name="Google Shape;689;p37"/>
          <p:cNvGrpSpPr/>
          <p:nvPr/>
        </p:nvGrpSpPr>
        <p:grpSpPr>
          <a:xfrm>
            <a:off x="1097275" y="2684508"/>
            <a:ext cx="682546" cy="682546"/>
            <a:chOff x="1309233" y="3766671"/>
            <a:chExt cx="928692" cy="928692"/>
          </a:xfrm>
        </p:grpSpPr>
        <p:sp>
          <p:nvSpPr>
            <p:cNvPr id="690" name="Google Shape;690;p37"/>
            <p:cNvSpPr/>
            <p:nvPr/>
          </p:nvSpPr>
          <p:spPr>
            <a:xfrm>
              <a:off x="1309233" y="3766671"/>
              <a:ext cx="928692" cy="928692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91" name="Google Shape;691;p37"/>
            <p:cNvSpPr/>
            <p:nvPr/>
          </p:nvSpPr>
          <p:spPr>
            <a:xfrm>
              <a:off x="1608618" y="3981112"/>
              <a:ext cx="388536" cy="442080"/>
            </a:xfrm>
            <a:custGeom>
              <a:rect b="b" l="l" r="r" t="t"/>
              <a:pathLst>
                <a:path extrusionOk="0" h="674" w="598">
                  <a:moveTo>
                    <a:pt x="381" y="84"/>
                  </a:moveTo>
                  <a:cubicBezTo>
                    <a:pt x="381" y="131"/>
                    <a:pt x="343" y="169"/>
                    <a:pt x="296" y="169"/>
                  </a:cubicBezTo>
                  <a:lnTo>
                    <a:pt x="212" y="169"/>
                  </a:lnTo>
                  <a:cubicBezTo>
                    <a:pt x="165" y="169"/>
                    <a:pt x="127" y="131"/>
                    <a:pt x="127" y="84"/>
                  </a:cubicBezTo>
                  <a:cubicBezTo>
                    <a:pt x="127" y="37"/>
                    <a:pt x="165" y="0"/>
                    <a:pt x="212" y="0"/>
                  </a:cubicBezTo>
                  <a:lnTo>
                    <a:pt x="296" y="0"/>
                  </a:lnTo>
                  <a:cubicBezTo>
                    <a:pt x="343" y="0"/>
                    <a:pt x="381" y="37"/>
                    <a:pt x="381" y="84"/>
                  </a:cubicBezTo>
                  <a:close/>
                  <a:moveTo>
                    <a:pt x="421" y="84"/>
                  </a:moveTo>
                  <a:cubicBezTo>
                    <a:pt x="422" y="90"/>
                    <a:pt x="423" y="97"/>
                    <a:pt x="423" y="103"/>
                  </a:cubicBezTo>
                  <a:cubicBezTo>
                    <a:pt x="423" y="162"/>
                    <a:pt x="376" y="209"/>
                    <a:pt x="317" y="209"/>
                  </a:cubicBezTo>
                  <a:lnTo>
                    <a:pt x="191" y="209"/>
                  </a:lnTo>
                  <a:cubicBezTo>
                    <a:pt x="132" y="209"/>
                    <a:pt x="85" y="162"/>
                    <a:pt x="85" y="103"/>
                  </a:cubicBezTo>
                  <a:cubicBezTo>
                    <a:pt x="85" y="97"/>
                    <a:pt x="85" y="90"/>
                    <a:pt x="87" y="84"/>
                  </a:cubicBezTo>
                  <a:cubicBezTo>
                    <a:pt x="37" y="93"/>
                    <a:pt x="0" y="136"/>
                    <a:pt x="0" y="188"/>
                  </a:cubicBezTo>
                  <a:lnTo>
                    <a:pt x="0" y="569"/>
                  </a:lnTo>
                  <a:cubicBezTo>
                    <a:pt x="0" y="627"/>
                    <a:pt x="47" y="674"/>
                    <a:pt x="106" y="674"/>
                  </a:cubicBezTo>
                  <a:lnTo>
                    <a:pt x="387" y="674"/>
                  </a:lnTo>
                  <a:cubicBezTo>
                    <a:pt x="320" y="646"/>
                    <a:pt x="272" y="579"/>
                    <a:pt x="272" y="500"/>
                  </a:cubicBezTo>
                  <a:cubicBezTo>
                    <a:pt x="272" y="396"/>
                    <a:pt x="357" y="311"/>
                    <a:pt x="461" y="311"/>
                  </a:cubicBezTo>
                  <a:cubicBezTo>
                    <a:pt x="477" y="311"/>
                    <a:pt x="493" y="313"/>
                    <a:pt x="508" y="317"/>
                  </a:cubicBezTo>
                  <a:lnTo>
                    <a:pt x="508" y="188"/>
                  </a:lnTo>
                  <a:cubicBezTo>
                    <a:pt x="508" y="136"/>
                    <a:pt x="470" y="93"/>
                    <a:pt x="421" y="84"/>
                  </a:cubicBezTo>
                  <a:close/>
                  <a:moveTo>
                    <a:pt x="238" y="422"/>
                  </a:moveTo>
                  <a:lnTo>
                    <a:pt x="238" y="422"/>
                  </a:lnTo>
                  <a:lnTo>
                    <a:pt x="106" y="422"/>
                  </a:lnTo>
                  <a:cubicBezTo>
                    <a:pt x="94" y="422"/>
                    <a:pt x="85" y="413"/>
                    <a:pt x="85" y="401"/>
                  </a:cubicBezTo>
                  <a:cubicBezTo>
                    <a:pt x="85" y="390"/>
                    <a:pt x="94" y="380"/>
                    <a:pt x="106" y="380"/>
                  </a:cubicBezTo>
                  <a:lnTo>
                    <a:pt x="238" y="380"/>
                  </a:lnTo>
                  <a:cubicBezTo>
                    <a:pt x="250" y="380"/>
                    <a:pt x="259" y="390"/>
                    <a:pt x="259" y="401"/>
                  </a:cubicBezTo>
                  <a:cubicBezTo>
                    <a:pt x="259" y="413"/>
                    <a:pt x="250" y="422"/>
                    <a:pt x="238" y="422"/>
                  </a:cubicBezTo>
                  <a:close/>
                  <a:moveTo>
                    <a:pt x="280" y="338"/>
                  </a:moveTo>
                  <a:lnTo>
                    <a:pt x="280" y="338"/>
                  </a:lnTo>
                  <a:lnTo>
                    <a:pt x="106" y="338"/>
                  </a:lnTo>
                  <a:cubicBezTo>
                    <a:pt x="94" y="338"/>
                    <a:pt x="85" y="328"/>
                    <a:pt x="85" y="317"/>
                  </a:cubicBezTo>
                  <a:cubicBezTo>
                    <a:pt x="85" y="305"/>
                    <a:pt x="94" y="296"/>
                    <a:pt x="106" y="296"/>
                  </a:cubicBezTo>
                  <a:lnTo>
                    <a:pt x="280" y="296"/>
                  </a:lnTo>
                  <a:cubicBezTo>
                    <a:pt x="292" y="296"/>
                    <a:pt x="302" y="305"/>
                    <a:pt x="302" y="317"/>
                  </a:cubicBezTo>
                  <a:cubicBezTo>
                    <a:pt x="302" y="328"/>
                    <a:pt x="292" y="338"/>
                    <a:pt x="280" y="338"/>
                  </a:cubicBezTo>
                  <a:close/>
                  <a:moveTo>
                    <a:pt x="496" y="369"/>
                  </a:moveTo>
                  <a:cubicBezTo>
                    <a:pt x="486" y="367"/>
                    <a:pt x="474" y="365"/>
                    <a:pt x="463" y="365"/>
                  </a:cubicBezTo>
                  <a:cubicBezTo>
                    <a:pt x="388" y="365"/>
                    <a:pt x="328" y="425"/>
                    <a:pt x="328" y="500"/>
                  </a:cubicBezTo>
                  <a:cubicBezTo>
                    <a:pt x="328" y="565"/>
                    <a:pt x="374" y="619"/>
                    <a:pt x="434" y="632"/>
                  </a:cubicBezTo>
                  <a:cubicBezTo>
                    <a:pt x="443" y="634"/>
                    <a:pt x="453" y="635"/>
                    <a:pt x="463" y="635"/>
                  </a:cubicBezTo>
                  <a:cubicBezTo>
                    <a:pt x="537" y="635"/>
                    <a:pt x="598" y="574"/>
                    <a:pt x="598" y="500"/>
                  </a:cubicBezTo>
                  <a:cubicBezTo>
                    <a:pt x="598" y="437"/>
                    <a:pt x="555" y="384"/>
                    <a:pt x="496" y="369"/>
                  </a:cubicBezTo>
                  <a:close/>
                  <a:moveTo>
                    <a:pt x="539" y="481"/>
                  </a:moveTo>
                  <a:lnTo>
                    <a:pt x="539" y="481"/>
                  </a:lnTo>
                  <a:lnTo>
                    <a:pt x="496" y="523"/>
                  </a:lnTo>
                  <a:lnTo>
                    <a:pt x="463" y="557"/>
                  </a:lnTo>
                  <a:cubicBezTo>
                    <a:pt x="452" y="568"/>
                    <a:pt x="435" y="568"/>
                    <a:pt x="425" y="557"/>
                  </a:cubicBezTo>
                  <a:lnTo>
                    <a:pt x="386" y="519"/>
                  </a:lnTo>
                  <a:cubicBezTo>
                    <a:pt x="376" y="508"/>
                    <a:pt x="376" y="491"/>
                    <a:pt x="386" y="481"/>
                  </a:cubicBezTo>
                  <a:cubicBezTo>
                    <a:pt x="397" y="470"/>
                    <a:pt x="414" y="470"/>
                    <a:pt x="425" y="481"/>
                  </a:cubicBezTo>
                  <a:lnTo>
                    <a:pt x="444" y="500"/>
                  </a:lnTo>
                  <a:lnTo>
                    <a:pt x="496" y="447"/>
                  </a:lnTo>
                  <a:lnTo>
                    <a:pt x="501" y="443"/>
                  </a:lnTo>
                  <a:cubicBezTo>
                    <a:pt x="511" y="432"/>
                    <a:pt x="528" y="432"/>
                    <a:pt x="539" y="443"/>
                  </a:cubicBezTo>
                  <a:cubicBezTo>
                    <a:pt x="549" y="453"/>
                    <a:pt x="549" y="470"/>
                    <a:pt x="539" y="48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692" name="Google Shape;692;p37"/>
          <p:cNvGrpSpPr/>
          <p:nvPr/>
        </p:nvGrpSpPr>
        <p:grpSpPr>
          <a:xfrm>
            <a:off x="3149327" y="2696509"/>
            <a:ext cx="682546" cy="682546"/>
            <a:chOff x="4101317" y="3783000"/>
            <a:chExt cx="928692" cy="928692"/>
          </a:xfrm>
        </p:grpSpPr>
        <p:sp>
          <p:nvSpPr>
            <p:cNvPr id="693" name="Google Shape;693;p37"/>
            <p:cNvSpPr/>
            <p:nvPr/>
          </p:nvSpPr>
          <p:spPr>
            <a:xfrm>
              <a:off x="4101317" y="3783000"/>
              <a:ext cx="928692" cy="928692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94" name="Google Shape;694;p37"/>
            <p:cNvSpPr/>
            <p:nvPr/>
          </p:nvSpPr>
          <p:spPr>
            <a:xfrm>
              <a:off x="4360340" y="4042718"/>
              <a:ext cx="463802" cy="345699"/>
            </a:xfrm>
            <a:custGeom>
              <a:rect b="b" l="l" r="r" t="t"/>
              <a:pathLst>
                <a:path extrusionOk="0" h="731" w="983">
                  <a:moveTo>
                    <a:pt x="404" y="154"/>
                  </a:moveTo>
                  <a:lnTo>
                    <a:pt x="201" y="386"/>
                  </a:lnTo>
                  <a:lnTo>
                    <a:pt x="153" y="345"/>
                  </a:lnTo>
                  <a:lnTo>
                    <a:pt x="359" y="110"/>
                  </a:lnTo>
                  <a:lnTo>
                    <a:pt x="359" y="110"/>
                  </a:lnTo>
                  <a:lnTo>
                    <a:pt x="398" y="64"/>
                  </a:lnTo>
                  <a:lnTo>
                    <a:pt x="616" y="255"/>
                  </a:lnTo>
                  <a:lnTo>
                    <a:pt x="759" y="93"/>
                  </a:lnTo>
                  <a:lnTo>
                    <a:pt x="734" y="71"/>
                  </a:lnTo>
                  <a:cubicBezTo>
                    <a:pt x="724" y="63"/>
                    <a:pt x="726" y="53"/>
                    <a:pt x="738" y="49"/>
                  </a:cubicBezTo>
                  <a:lnTo>
                    <a:pt x="777" y="37"/>
                  </a:lnTo>
                  <a:cubicBezTo>
                    <a:pt x="789" y="34"/>
                    <a:pt x="809" y="27"/>
                    <a:pt x="821" y="24"/>
                  </a:cubicBezTo>
                  <a:lnTo>
                    <a:pt x="860" y="12"/>
                  </a:lnTo>
                  <a:cubicBezTo>
                    <a:pt x="872" y="8"/>
                    <a:pt x="880" y="15"/>
                    <a:pt x="877" y="27"/>
                  </a:cubicBezTo>
                  <a:lnTo>
                    <a:pt x="869" y="65"/>
                  </a:lnTo>
                  <a:cubicBezTo>
                    <a:pt x="866" y="77"/>
                    <a:pt x="862" y="97"/>
                    <a:pt x="859" y="109"/>
                  </a:cubicBezTo>
                  <a:lnTo>
                    <a:pt x="851" y="147"/>
                  </a:lnTo>
                  <a:cubicBezTo>
                    <a:pt x="849" y="159"/>
                    <a:pt x="839" y="162"/>
                    <a:pt x="830" y="154"/>
                  </a:cubicBezTo>
                  <a:lnTo>
                    <a:pt x="807" y="134"/>
                  </a:lnTo>
                  <a:lnTo>
                    <a:pt x="623" y="344"/>
                  </a:lnTo>
                  <a:lnTo>
                    <a:pt x="623" y="344"/>
                  </a:lnTo>
                  <a:lnTo>
                    <a:pt x="622" y="345"/>
                  </a:lnTo>
                  <a:lnTo>
                    <a:pt x="404" y="154"/>
                  </a:lnTo>
                  <a:close/>
                  <a:moveTo>
                    <a:pt x="952" y="670"/>
                  </a:moveTo>
                  <a:cubicBezTo>
                    <a:pt x="969" y="670"/>
                    <a:pt x="983" y="684"/>
                    <a:pt x="983" y="701"/>
                  </a:cubicBezTo>
                  <a:cubicBezTo>
                    <a:pt x="983" y="718"/>
                    <a:pt x="969" y="731"/>
                    <a:pt x="952" y="731"/>
                  </a:cubicBezTo>
                  <a:lnTo>
                    <a:pt x="881" y="731"/>
                  </a:lnTo>
                  <a:lnTo>
                    <a:pt x="763" y="731"/>
                  </a:lnTo>
                  <a:lnTo>
                    <a:pt x="677" y="731"/>
                  </a:lnTo>
                  <a:lnTo>
                    <a:pt x="558" y="731"/>
                  </a:lnTo>
                  <a:lnTo>
                    <a:pt x="472" y="731"/>
                  </a:lnTo>
                  <a:lnTo>
                    <a:pt x="353" y="731"/>
                  </a:lnTo>
                  <a:lnTo>
                    <a:pt x="267" y="731"/>
                  </a:lnTo>
                  <a:lnTo>
                    <a:pt x="148" y="731"/>
                  </a:lnTo>
                  <a:lnTo>
                    <a:pt x="32" y="731"/>
                  </a:lnTo>
                  <a:cubicBezTo>
                    <a:pt x="14" y="731"/>
                    <a:pt x="0" y="718"/>
                    <a:pt x="0" y="701"/>
                  </a:cubicBezTo>
                  <a:lnTo>
                    <a:pt x="0" y="31"/>
                  </a:ln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1"/>
                  </a:cubicBezTo>
                  <a:lnTo>
                    <a:pt x="62" y="670"/>
                  </a:lnTo>
                  <a:lnTo>
                    <a:pt x="148" y="670"/>
                  </a:lnTo>
                  <a:lnTo>
                    <a:pt x="148" y="530"/>
                  </a:lnTo>
                  <a:cubicBezTo>
                    <a:pt x="148" y="513"/>
                    <a:pt x="162" y="499"/>
                    <a:pt x="179" y="499"/>
                  </a:cubicBezTo>
                  <a:lnTo>
                    <a:pt x="236" y="499"/>
                  </a:lnTo>
                  <a:cubicBezTo>
                    <a:pt x="253" y="499"/>
                    <a:pt x="267" y="513"/>
                    <a:pt x="267" y="530"/>
                  </a:cubicBezTo>
                  <a:lnTo>
                    <a:pt x="267" y="670"/>
                  </a:lnTo>
                  <a:lnTo>
                    <a:pt x="353" y="670"/>
                  </a:lnTo>
                  <a:lnTo>
                    <a:pt x="353" y="316"/>
                  </a:lnTo>
                  <a:cubicBezTo>
                    <a:pt x="353" y="299"/>
                    <a:pt x="367" y="286"/>
                    <a:pt x="384" y="286"/>
                  </a:cubicBezTo>
                  <a:lnTo>
                    <a:pt x="441" y="286"/>
                  </a:lnTo>
                  <a:cubicBezTo>
                    <a:pt x="458" y="286"/>
                    <a:pt x="472" y="299"/>
                    <a:pt x="472" y="316"/>
                  </a:cubicBezTo>
                  <a:lnTo>
                    <a:pt x="472" y="670"/>
                  </a:lnTo>
                  <a:lnTo>
                    <a:pt x="558" y="670"/>
                  </a:lnTo>
                  <a:lnTo>
                    <a:pt x="558" y="421"/>
                  </a:lnTo>
                  <a:cubicBezTo>
                    <a:pt x="558" y="404"/>
                    <a:pt x="572" y="390"/>
                    <a:pt x="589" y="390"/>
                  </a:cubicBezTo>
                  <a:lnTo>
                    <a:pt x="646" y="390"/>
                  </a:lnTo>
                  <a:cubicBezTo>
                    <a:pt x="663" y="390"/>
                    <a:pt x="677" y="404"/>
                    <a:pt x="677" y="421"/>
                  </a:cubicBezTo>
                  <a:lnTo>
                    <a:pt x="677" y="670"/>
                  </a:lnTo>
                  <a:lnTo>
                    <a:pt x="763" y="670"/>
                  </a:lnTo>
                  <a:lnTo>
                    <a:pt x="763" y="245"/>
                  </a:lnTo>
                  <a:cubicBezTo>
                    <a:pt x="763" y="228"/>
                    <a:pt x="776" y="214"/>
                    <a:pt x="793" y="214"/>
                  </a:cubicBezTo>
                  <a:lnTo>
                    <a:pt x="851" y="214"/>
                  </a:lnTo>
                  <a:cubicBezTo>
                    <a:pt x="868" y="214"/>
                    <a:pt x="881" y="228"/>
                    <a:pt x="881" y="245"/>
                  </a:cubicBezTo>
                  <a:lnTo>
                    <a:pt x="881" y="670"/>
                  </a:lnTo>
                  <a:lnTo>
                    <a:pt x="952" y="67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accent2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695" name="Google Shape;695;p37"/>
          <p:cNvGrpSpPr/>
          <p:nvPr/>
        </p:nvGrpSpPr>
        <p:grpSpPr>
          <a:xfrm>
            <a:off x="7249420" y="2684508"/>
            <a:ext cx="682546" cy="682546"/>
            <a:chOff x="9680025" y="3766671"/>
            <a:chExt cx="928692" cy="928692"/>
          </a:xfrm>
        </p:grpSpPr>
        <p:sp>
          <p:nvSpPr>
            <p:cNvPr id="696" name="Google Shape;696;p37"/>
            <p:cNvSpPr/>
            <p:nvPr/>
          </p:nvSpPr>
          <p:spPr>
            <a:xfrm>
              <a:off x="9680025" y="3766671"/>
              <a:ext cx="928692" cy="928692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97" name="Google Shape;697;p37"/>
            <p:cNvSpPr/>
            <p:nvPr/>
          </p:nvSpPr>
          <p:spPr>
            <a:xfrm>
              <a:off x="9903123" y="4046694"/>
              <a:ext cx="486189" cy="387721"/>
            </a:xfrm>
            <a:custGeom>
              <a:rect b="b" l="l" r="r" t="t"/>
              <a:pathLst>
                <a:path extrusionOk="0" h="986" w="1238">
                  <a:moveTo>
                    <a:pt x="831" y="172"/>
                  </a:moveTo>
                  <a:cubicBezTo>
                    <a:pt x="1055" y="172"/>
                    <a:pt x="1238" y="354"/>
                    <a:pt x="1238" y="579"/>
                  </a:cubicBezTo>
                  <a:cubicBezTo>
                    <a:pt x="1238" y="804"/>
                    <a:pt x="1055" y="986"/>
                    <a:pt x="831" y="986"/>
                  </a:cubicBezTo>
                  <a:cubicBezTo>
                    <a:pt x="606" y="986"/>
                    <a:pt x="424" y="804"/>
                    <a:pt x="424" y="579"/>
                  </a:cubicBezTo>
                  <a:cubicBezTo>
                    <a:pt x="424" y="354"/>
                    <a:pt x="606" y="172"/>
                    <a:pt x="831" y="172"/>
                  </a:cubicBezTo>
                  <a:close/>
                  <a:moveTo>
                    <a:pt x="443" y="209"/>
                  </a:moveTo>
                  <a:lnTo>
                    <a:pt x="443" y="209"/>
                  </a:lnTo>
                  <a:lnTo>
                    <a:pt x="357" y="223"/>
                  </a:lnTo>
                  <a:cubicBezTo>
                    <a:pt x="350" y="204"/>
                    <a:pt x="346" y="197"/>
                    <a:pt x="329" y="187"/>
                  </a:cubicBezTo>
                  <a:lnTo>
                    <a:pt x="329" y="254"/>
                  </a:lnTo>
                  <a:cubicBezTo>
                    <a:pt x="375" y="266"/>
                    <a:pt x="406" y="279"/>
                    <a:pt x="422" y="293"/>
                  </a:cubicBezTo>
                  <a:cubicBezTo>
                    <a:pt x="430" y="300"/>
                    <a:pt x="436" y="308"/>
                    <a:pt x="441" y="316"/>
                  </a:cubicBezTo>
                  <a:cubicBezTo>
                    <a:pt x="480" y="260"/>
                    <a:pt x="533" y="215"/>
                    <a:pt x="594" y="185"/>
                  </a:cubicBezTo>
                  <a:cubicBezTo>
                    <a:pt x="546" y="76"/>
                    <a:pt x="437" y="0"/>
                    <a:pt x="311" y="0"/>
                  </a:cubicBezTo>
                  <a:cubicBezTo>
                    <a:pt x="139" y="0"/>
                    <a:pt x="0" y="139"/>
                    <a:pt x="0" y="310"/>
                  </a:cubicBezTo>
                  <a:cubicBezTo>
                    <a:pt x="0" y="481"/>
                    <a:pt x="139" y="620"/>
                    <a:pt x="311" y="620"/>
                  </a:cubicBezTo>
                  <a:cubicBezTo>
                    <a:pt x="331" y="620"/>
                    <a:pt x="352" y="618"/>
                    <a:pt x="372" y="614"/>
                  </a:cubicBezTo>
                  <a:cubicBezTo>
                    <a:pt x="368" y="593"/>
                    <a:pt x="367" y="572"/>
                    <a:pt x="367" y="550"/>
                  </a:cubicBezTo>
                  <a:cubicBezTo>
                    <a:pt x="367" y="521"/>
                    <a:pt x="370" y="493"/>
                    <a:pt x="376" y="465"/>
                  </a:cubicBezTo>
                  <a:cubicBezTo>
                    <a:pt x="361" y="470"/>
                    <a:pt x="345" y="472"/>
                    <a:pt x="329" y="473"/>
                  </a:cubicBezTo>
                  <a:lnTo>
                    <a:pt x="329" y="516"/>
                  </a:lnTo>
                  <a:lnTo>
                    <a:pt x="295" y="516"/>
                  </a:lnTo>
                  <a:lnTo>
                    <a:pt x="295" y="473"/>
                  </a:lnTo>
                  <a:cubicBezTo>
                    <a:pt x="226" y="467"/>
                    <a:pt x="180" y="440"/>
                    <a:pt x="168" y="370"/>
                  </a:cubicBezTo>
                  <a:lnTo>
                    <a:pt x="261" y="359"/>
                  </a:lnTo>
                  <a:cubicBezTo>
                    <a:pt x="265" y="385"/>
                    <a:pt x="271" y="398"/>
                    <a:pt x="295" y="410"/>
                  </a:cubicBezTo>
                  <a:lnTo>
                    <a:pt x="295" y="329"/>
                  </a:lnTo>
                  <a:cubicBezTo>
                    <a:pt x="264" y="320"/>
                    <a:pt x="242" y="313"/>
                    <a:pt x="229" y="307"/>
                  </a:cubicBezTo>
                  <a:cubicBezTo>
                    <a:pt x="173" y="279"/>
                    <a:pt x="166" y="200"/>
                    <a:pt x="210" y="157"/>
                  </a:cubicBezTo>
                  <a:cubicBezTo>
                    <a:pt x="229" y="139"/>
                    <a:pt x="257" y="129"/>
                    <a:pt x="295" y="127"/>
                  </a:cubicBezTo>
                  <a:lnTo>
                    <a:pt x="295" y="104"/>
                  </a:lnTo>
                  <a:lnTo>
                    <a:pt x="329" y="104"/>
                  </a:lnTo>
                  <a:lnTo>
                    <a:pt x="329" y="127"/>
                  </a:lnTo>
                  <a:cubicBezTo>
                    <a:pt x="384" y="130"/>
                    <a:pt x="430" y="151"/>
                    <a:pt x="443" y="209"/>
                  </a:cubicBezTo>
                  <a:close/>
                  <a:moveTo>
                    <a:pt x="295" y="186"/>
                  </a:moveTo>
                  <a:lnTo>
                    <a:pt x="295" y="186"/>
                  </a:lnTo>
                  <a:cubicBezTo>
                    <a:pt x="274" y="193"/>
                    <a:pt x="259" y="212"/>
                    <a:pt x="275" y="233"/>
                  </a:cubicBezTo>
                  <a:cubicBezTo>
                    <a:pt x="279" y="238"/>
                    <a:pt x="285" y="242"/>
                    <a:pt x="295" y="245"/>
                  </a:cubicBezTo>
                  <a:lnTo>
                    <a:pt x="295" y="186"/>
                  </a:lnTo>
                  <a:close/>
                  <a:moveTo>
                    <a:pt x="329" y="413"/>
                  </a:moveTo>
                  <a:lnTo>
                    <a:pt x="329" y="413"/>
                  </a:lnTo>
                  <a:cubicBezTo>
                    <a:pt x="342" y="410"/>
                    <a:pt x="351" y="405"/>
                    <a:pt x="357" y="398"/>
                  </a:cubicBezTo>
                  <a:cubicBezTo>
                    <a:pt x="363" y="392"/>
                    <a:pt x="366" y="384"/>
                    <a:pt x="366" y="376"/>
                  </a:cubicBezTo>
                  <a:cubicBezTo>
                    <a:pt x="366" y="368"/>
                    <a:pt x="364" y="362"/>
                    <a:pt x="359" y="356"/>
                  </a:cubicBezTo>
                  <a:cubicBezTo>
                    <a:pt x="354" y="350"/>
                    <a:pt x="344" y="344"/>
                    <a:pt x="329" y="339"/>
                  </a:cubicBezTo>
                  <a:lnTo>
                    <a:pt x="329" y="413"/>
                  </a:lnTo>
                  <a:close/>
                  <a:moveTo>
                    <a:pt x="854" y="713"/>
                  </a:moveTo>
                  <a:lnTo>
                    <a:pt x="854" y="713"/>
                  </a:lnTo>
                  <a:cubicBezTo>
                    <a:pt x="871" y="710"/>
                    <a:pt x="884" y="703"/>
                    <a:pt x="892" y="695"/>
                  </a:cubicBezTo>
                  <a:cubicBezTo>
                    <a:pt x="900" y="686"/>
                    <a:pt x="904" y="676"/>
                    <a:pt x="904" y="665"/>
                  </a:cubicBezTo>
                  <a:cubicBezTo>
                    <a:pt x="904" y="656"/>
                    <a:pt x="901" y="647"/>
                    <a:pt x="894" y="639"/>
                  </a:cubicBezTo>
                  <a:cubicBezTo>
                    <a:pt x="887" y="631"/>
                    <a:pt x="874" y="624"/>
                    <a:pt x="854" y="617"/>
                  </a:cubicBezTo>
                  <a:lnTo>
                    <a:pt x="854" y="713"/>
                  </a:lnTo>
                  <a:close/>
                  <a:moveTo>
                    <a:pt x="810" y="416"/>
                  </a:moveTo>
                  <a:lnTo>
                    <a:pt x="810" y="416"/>
                  </a:lnTo>
                  <a:cubicBezTo>
                    <a:pt x="783" y="426"/>
                    <a:pt x="763" y="451"/>
                    <a:pt x="784" y="477"/>
                  </a:cubicBezTo>
                  <a:cubicBezTo>
                    <a:pt x="789" y="484"/>
                    <a:pt x="798" y="489"/>
                    <a:pt x="810" y="494"/>
                  </a:cubicBezTo>
                  <a:lnTo>
                    <a:pt x="810" y="416"/>
                  </a:lnTo>
                  <a:close/>
                  <a:moveTo>
                    <a:pt x="1004" y="447"/>
                  </a:moveTo>
                  <a:lnTo>
                    <a:pt x="1004" y="447"/>
                  </a:lnTo>
                  <a:lnTo>
                    <a:pt x="892" y="464"/>
                  </a:lnTo>
                  <a:cubicBezTo>
                    <a:pt x="883" y="440"/>
                    <a:pt x="877" y="430"/>
                    <a:pt x="854" y="418"/>
                  </a:cubicBezTo>
                  <a:lnTo>
                    <a:pt x="854" y="505"/>
                  </a:lnTo>
                  <a:cubicBezTo>
                    <a:pt x="916" y="521"/>
                    <a:pt x="956" y="539"/>
                    <a:pt x="977" y="557"/>
                  </a:cubicBezTo>
                  <a:cubicBezTo>
                    <a:pt x="1043" y="616"/>
                    <a:pt x="1024" y="719"/>
                    <a:pt x="953" y="765"/>
                  </a:cubicBezTo>
                  <a:cubicBezTo>
                    <a:pt x="925" y="783"/>
                    <a:pt x="892" y="791"/>
                    <a:pt x="854" y="792"/>
                  </a:cubicBezTo>
                  <a:lnTo>
                    <a:pt x="854" y="849"/>
                  </a:lnTo>
                  <a:lnTo>
                    <a:pt x="810" y="849"/>
                  </a:lnTo>
                  <a:lnTo>
                    <a:pt x="810" y="792"/>
                  </a:lnTo>
                  <a:cubicBezTo>
                    <a:pt x="720" y="784"/>
                    <a:pt x="660" y="750"/>
                    <a:pt x="643" y="658"/>
                  </a:cubicBezTo>
                  <a:lnTo>
                    <a:pt x="765" y="644"/>
                  </a:lnTo>
                  <a:cubicBezTo>
                    <a:pt x="772" y="677"/>
                    <a:pt x="779" y="695"/>
                    <a:pt x="810" y="710"/>
                  </a:cubicBezTo>
                  <a:lnTo>
                    <a:pt x="810" y="604"/>
                  </a:lnTo>
                  <a:cubicBezTo>
                    <a:pt x="770" y="593"/>
                    <a:pt x="741" y="583"/>
                    <a:pt x="724" y="575"/>
                  </a:cubicBezTo>
                  <a:cubicBezTo>
                    <a:pt x="650" y="539"/>
                    <a:pt x="641" y="434"/>
                    <a:pt x="699" y="379"/>
                  </a:cubicBezTo>
                  <a:cubicBezTo>
                    <a:pt x="724" y="355"/>
                    <a:pt x="761" y="341"/>
                    <a:pt x="810" y="339"/>
                  </a:cubicBezTo>
                  <a:lnTo>
                    <a:pt x="810" y="309"/>
                  </a:lnTo>
                  <a:lnTo>
                    <a:pt x="854" y="309"/>
                  </a:lnTo>
                  <a:lnTo>
                    <a:pt x="854" y="339"/>
                  </a:lnTo>
                  <a:cubicBezTo>
                    <a:pt x="927" y="343"/>
                    <a:pt x="987" y="370"/>
                    <a:pt x="1004" y="447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accent2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698" name="Google Shape;698;p37"/>
          <p:cNvSpPr/>
          <p:nvPr/>
        </p:nvSpPr>
        <p:spPr>
          <a:xfrm>
            <a:off x="940474" y="1337257"/>
            <a:ext cx="1060918" cy="1276005"/>
          </a:xfrm>
          <a:prstGeom prst="rect">
            <a:avLst/>
          </a:prstGeom>
          <a:noFill/>
          <a:ln>
            <a:noFill/>
          </a:ln>
        </p:spPr>
        <p:txBody>
          <a:bodyPr anchorCtr="0" anchor="t" bIns="33575" lIns="67175" spcFirstLastPara="1" rIns="67175" wrap="square" tIns="335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764"/>
              <a:buFont typeface="Arial"/>
              <a:buNone/>
            </a:pPr>
            <a:r>
              <a:rPr lang="en-US" sz="1764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STEP HERE</a:t>
            </a:r>
            <a:endParaRPr/>
          </a:p>
          <a:p>
            <a:pPr indent="0" lvl="0" marL="0" marR="0" rtl="0" algn="l">
              <a:spcBef>
                <a:spcPts val="206"/>
              </a:spcBef>
              <a:spcAft>
                <a:spcPts val="0"/>
              </a:spcAft>
              <a:buClr>
                <a:srgbClr val="262626"/>
              </a:buClr>
              <a:buSzPts val="1029"/>
              <a:buFont typeface="Arial"/>
              <a:buNone/>
            </a:pPr>
            <a:r>
              <a:rPr lang="en-US" sz="1029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/>
          </a:p>
        </p:txBody>
      </p:sp>
      <p:sp>
        <p:nvSpPr>
          <p:cNvPr id="699" name="Google Shape;699;p37"/>
          <p:cNvSpPr/>
          <p:nvPr/>
        </p:nvSpPr>
        <p:spPr>
          <a:xfrm>
            <a:off x="2959559" y="1341446"/>
            <a:ext cx="1060918" cy="1276005"/>
          </a:xfrm>
          <a:prstGeom prst="rect">
            <a:avLst/>
          </a:prstGeom>
          <a:noFill/>
          <a:ln>
            <a:noFill/>
          </a:ln>
        </p:spPr>
        <p:txBody>
          <a:bodyPr anchorCtr="0" anchor="t" bIns="33575" lIns="67175" spcFirstLastPara="1" rIns="67175" wrap="square" tIns="335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764"/>
              <a:buFont typeface="Arial"/>
              <a:buNone/>
            </a:pPr>
            <a:r>
              <a:rPr lang="en-US" sz="1764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STEP HERE</a:t>
            </a:r>
            <a:endParaRPr/>
          </a:p>
          <a:p>
            <a:pPr indent="0" lvl="0" marL="0" marR="0" rtl="0" algn="ctr">
              <a:spcBef>
                <a:spcPts val="206"/>
              </a:spcBef>
              <a:spcAft>
                <a:spcPts val="0"/>
              </a:spcAft>
              <a:buClr>
                <a:srgbClr val="262626"/>
              </a:buClr>
              <a:buSzPts val="1029"/>
              <a:buFont typeface="Arial"/>
              <a:buNone/>
            </a:pPr>
            <a:r>
              <a:rPr lang="en-US" sz="1029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/>
          </a:p>
        </p:txBody>
      </p:sp>
      <p:sp>
        <p:nvSpPr>
          <p:cNvPr id="700" name="Google Shape;700;p37"/>
          <p:cNvSpPr/>
          <p:nvPr/>
        </p:nvSpPr>
        <p:spPr>
          <a:xfrm>
            <a:off x="5030526" y="1337257"/>
            <a:ext cx="1060918" cy="1276005"/>
          </a:xfrm>
          <a:prstGeom prst="rect">
            <a:avLst/>
          </a:prstGeom>
          <a:noFill/>
          <a:ln>
            <a:noFill/>
          </a:ln>
        </p:spPr>
        <p:txBody>
          <a:bodyPr anchorCtr="0" anchor="t" bIns="33575" lIns="67175" spcFirstLastPara="1" rIns="67175" wrap="square" tIns="335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764"/>
              <a:buFont typeface="Arial"/>
              <a:buNone/>
            </a:pPr>
            <a:r>
              <a:rPr lang="en-US" sz="1764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STEP HERE</a:t>
            </a:r>
            <a:endParaRPr/>
          </a:p>
          <a:p>
            <a:pPr indent="0" lvl="0" marL="0" marR="0" rtl="0" algn="ctr">
              <a:spcBef>
                <a:spcPts val="206"/>
              </a:spcBef>
              <a:spcAft>
                <a:spcPts val="0"/>
              </a:spcAft>
              <a:buClr>
                <a:srgbClr val="262626"/>
              </a:buClr>
              <a:buSzPts val="1029"/>
              <a:buFont typeface="Arial"/>
              <a:buNone/>
            </a:pPr>
            <a:r>
              <a:rPr lang="en-US" sz="1029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/>
          </a:p>
        </p:txBody>
      </p:sp>
      <p:sp>
        <p:nvSpPr>
          <p:cNvPr id="701" name="Google Shape;701;p37"/>
          <p:cNvSpPr/>
          <p:nvPr/>
        </p:nvSpPr>
        <p:spPr>
          <a:xfrm>
            <a:off x="7038973" y="1337881"/>
            <a:ext cx="1060918" cy="1276005"/>
          </a:xfrm>
          <a:prstGeom prst="rect">
            <a:avLst/>
          </a:prstGeom>
          <a:noFill/>
          <a:ln>
            <a:noFill/>
          </a:ln>
        </p:spPr>
        <p:txBody>
          <a:bodyPr anchorCtr="0" anchor="t" bIns="33575" lIns="67175" spcFirstLastPara="1" rIns="67175" wrap="square" tIns="335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764"/>
              <a:buFont typeface="Arial"/>
              <a:buNone/>
            </a:pPr>
            <a:r>
              <a:rPr lang="en-US" sz="1764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STEP HERE</a:t>
            </a:r>
            <a:endParaRPr/>
          </a:p>
          <a:p>
            <a:pPr indent="0" lvl="0" marL="0" marR="0" rtl="0" algn="ctr">
              <a:spcBef>
                <a:spcPts val="206"/>
              </a:spcBef>
              <a:spcAft>
                <a:spcPts val="0"/>
              </a:spcAft>
              <a:buClr>
                <a:srgbClr val="262626"/>
              </a:buClr>
              <a:buSzPts val="1029"/>
              <a:buFont typeface="Arial"/>
              <a:buNone/>
            </a:pPr>
            <a:r>
              <a:rPr lang="en-US" sz="1029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/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702" name="Google Shape;702;p37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703" name="Google Shape;703;p37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75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8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Google Shape;709;p38"/>
          <p:cNvSpPr/>
          <p:nvPr/>
        </p:nvSpPr>
        <p:spPr>
          <a:xfrm>
            <a:off x="848113" y="3565188"/>
            <a:ext cx="1081337" cy="158768"/>
          </a:xfrm>
          <a:prstGeom prst="triangle">
            <a:avLst>
              <a:gd fmla="val 50000" name="adj"/>
            </a:avLst>
          </a:prstGeom>
          <a:solidFill>
            <a:srgbClr val="A5A5A5">
              <a:alpha val="2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10" name="Google Shape;710;p38"/>
          <p:cNvSpPr/>
          <p:nvPr/>
        </p:nvSpPr>
        <p:spPr>
          <a:xfrm>
            <a:off x="1689154" y="3035963"/>
            <a:ext cx="1081337" cy="687993"/>
          </a:xfrm>
          <a:prstGeom prst="triangle">
            <a:avLst>
              <a:gd fmla="val 50000" name="adj"/>
            </a:avLst>
          </a:prstGeom>
          <a:solidFill>
            <a:srgbClr val="A5A5A5">
              <a:alpha val="2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11" name="Google Shape;711;p38"/>
          <p:cNvSpPr/>
          <p:nvPr/>
        </p:nvSpPr>
        <p:spPr>
          <a:xfrm>
            <a:off x="2530194" y="2295047"/>
            <a:ext cx="1081337" cy="1428909"/>
          </a:xfrm>
          <a:prstGeom prst="triangle">
            <a:avLst>
              <a:gd fmla="val 50000" name="adj"/>
            </a:avLst>
          </a:prstGeom>
          <a:solidFill>
            <a:srgbClr val="A5A5A5">
              <a:alpha val="2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12" name="Google Shape;712;p38"/>
          <p:cNvSpPr/>
          <p:nvPr/>
        </p:nvSpPr>
        <p:spPr>
          <a:xfrm>
            <a:off x="3371233" y="1395364"/>
            <a:ext cx="1081337" cy="2328592"/>
          </a:xfrm>
          <a:prstGeom prst="triangle">
            <a:avLst>
              <a:gd fmla="val 50000" name="adj"/>
            </a:avLst>
          </a:prstGeom>
          <a:solidFill>
            <a:srgbClr val="B40226"/>
          </a:solidFill>
          <a:ln>
            <a:noFill/>
          </a:ln>
          <a:effectLst>
            <a:outerShdw blurRad="152400" sx="101000" rotWithShape="0" algn="tl" dir="2700000" dist="63500" sy="101000">
              <a:srgbClr val="000000">
                <a:alpha val="20784"/>
              </a:srgbClr>
            </a:outerShdw>
          </a:effectLst>
        </p:spPr>
        <p:txBody>
          <a:bodyPr anchorCtr="0" anchor="ctr" bIns="33600" lIns="67200" spcFirstLastPara="1" rIns="67200" wrap="square" tIns="336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13" name="Google Shape;713;p38"/>
          <p:cNvSpPr/>
          <p:nvPr/>
        </p:nvSpPr>
        <p:spPr>
          <a:xfrm>
            <a:off x="4212272" y="2548396"/>
            <a:ext cx="1081337" cy="1175560"/>
          </a:xfrm>
          <a:prstGeom prst="triangle">
            <a:avLst>
              <a:gd fmla="val 50000" name="adj"/>
            </a:avLst>
          </a:prstGeom>
          <a:solidFill>
            <a:srgbClr val="BFBFBF">
              <a:alpha val="2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14" name="Google Shape;714;p38"/>
          <p:cNvSpPr txBox="1"/>
          <p:nvPr/>
        </p:nvSpPr>
        <p:spPr>
          <a:xfrm>
            <a:off x="1115600" y="3875894"/>
            <a:ext cx="546362" cy="2423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标题</a:t>
            </a:r>
            <a:endParaRPr/>
          </a:p>
        </p:txBody>
      </p:sp>
      <p:sp>
        <p:nvSpPr>
          <p:cNvPr id="715" name="Google Shape;715;p38"/>
          <p:cNvSpPr txBox="1"/>
          <p:nvPr/>
        </p:nvSpPr>
        <p:spPr>
          <a:xfrm>
            <a:off x="1956639" y="3875894"/>
            <a:ext cx="546362" cy="2423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标题</a:t>
            </a:r>
            <a:endParaRPr/>
          </a:p>
        </p:txBody>
      </p:sp>
      <p:sp>
        <p:nvSpPr>
          <p:cNvPr id="716" name="Google Shape;716;p38"/>
          <p:cNvSpPr txBox="1"/>
          <p:nvPr/>
        </p:nvSpPr>
        <p:spPr>
          <a:xfrm>
            <a:off x="2797679" y="3875894"/>
            <a:ext cx="546362" cy="2423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标题</a:t>
            </a:r>
            <a:endParaRPr/>
          </a:p>
        </p:txBody>
      </p:sp>
      <p:sp>
        <p:nvSpPr>
          <p:cNvPr id="717" name="Google Shape;717;p38"/>
          <p:cNvSpPr txBox="1"/>
          <p:nvPr/>
        </p:nvSpPr>
        <p:spPr>
          <a:xfrm>
            <a:off x="3638718" y="3875894"/>
            <a:ext cx="546362" cy="2423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标题</a:t>
            </a:r>
            <a:endParaRPr/>
          </a:p>
        </p:txBody>
      </p:sp>
      <p:sp>
        <p:nvSpPr>
          <p:cNvPr id="718" name="Google Shape;718;p38"/>
          <p:cNvSpPr txBox="1"/>
          <p:nvPr/>
        </p:nvSpPr>
        <p:spPr>
          <a:xfrm>
            <a:off x="4479758" y="3875894"/>
            <a:ext cx="546362" cy="2423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标题</a:t>
            </a:r>
            <a:endParaRPr/>
          </a:p>
        </p:txBody>
      </p:sp>
      <p:sp>
        <p:nvSpPr>
          <p:cNvPr id="719" name="Google Shape;719;p38"/>
          <p:cNvSpPr txBox="1"/>
          <p:nvPr/>
        </p:nvSpPr>
        <p:spPr>
          <a:xfrm>
            <a:off x="1195450" y="3164347"/>
            <a:ext cx="449162" cy="273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500</a:t>
            </a:r>
            <a:endParaRPr sz="1176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0" name="Google Shape;720;p38"/>
          <p:cNvSpPr txBox="1"/>
          <p:nvPr/>
        </p:nvSpPr>
        <p:spPr>
          <a:xfrm>
            <a:off x="1994667" y="2628374"/>
            <a:ext cx="537327" cy="273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1000</a:t>
            </a:r>
            <a:endParaRPr sz="1176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1" name="Google Shape;721;p38"/>
          <p:cNvSpPr txBox="1"/>
          <p:nvPr/>
        </p:nvSpPr>
        <p:spPr>
          <a:xfrm>
            <a:off x="2835707" y="1938008"/>
            <a:ext cx="537327" cy="273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2000</a:t>
            </a:r>
            <a:endParaRPr sz="1176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2" name="Google Shape;722;p38"/>
          <p:cNvSpPr txBox="1"/>
          <p:nvPr/>
        </p:nvSpPr>
        <p:spPr>
          <a:xfrm>
            <a:off x="3676746" y="1038325"/>
            <a:ext cx="537327" cy="273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3000</a:t>
            </a:r>
            <a:endParaRPr sz="1176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3" name="Google Shape;723;p38"/>
          <p:cNvSpPr txBox="1"/>
          <p:nvPr/>
        </p:nvSpPr>
        <p:spPr>
          <a:xfrm>
            <a:off x="4517786" y="2164210"/>
            <a:ext cx="537327" cy="273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1500</a:t>
            </a:r>
            <a:endParaRPr sz="1176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4" name="Google Shape;724;p38"/>
          <p:cNvSpPr/>
          <p:nvPr/>
        </p:nvSpPr>
        <p:spPr>
          <a:xfrm>
            <a:off x="5822833" y="1744885"/>
            <a:ext cx="215469" cy="307229"/>
          </a:xfrm>
          <a:custGeom>
            <a:rect b="b" l="l" r="r" t="t"/>
            <a:pathLst>
              <a:path extrusionOk="0" h="414" w="348">
                <a:moveTo>
                  <a:pt x="340" y="0"/>
                </a:moveTo>
                <a:cubicBezTo>
                  <a:pt x="8" y="0"/>
                  <a:pt x="8" y="0"/>
                  <a:pt x="8" y="0"/>
                </a:cubicBezTo>
                <a:cubicBezTo>
                  <a:pt x="4" y="0"/>
                  <a:pt x="0" y="4"/>
                  <a:pt x="0" y="8"/>
                </a:cubicBezTo>
                <a:cubicBezTo>
                  <a:pt x="0" y="406"/>
                  <a:pt x="0" y="406"/>
                  <a:pt x="0" y="406"/>
                </a:cubicBezTo>
                <a:cubicBezTo>
                  <a:pt x="0" y="410"/>
                  <a:pt x="4" y="414"/>
                  <a:pt x="8" y="414"/>
                </a:cubicBezTo>
                <a:cubicBezTo>
                  <a:pt x="340" y="414"/>
                  <a:pt x="340" y="414"/>
                  <a:pt x="340" y="414"/>
                </a:cubicBezTo>
                <a:cubicBezTo>
                  <a:pt x="344" y="414"/>
                  <a:pt x="348" y="410"/>
                  <a:pt x="348" y="406"/>
                </a:cubicBezTo>
                <a:cubicBezTo>
                  <a:pt x="348" y="8"/>
                  <a:pt x="348" y="8"/>
                  <a:pt x="348" y="8"/>
                </a:cubicBezTo>
                <a:cubicBezTo>
                  <a:pt x="348" y="4"/>
                  <a:pt x="344" y="0"/>
                  <a:pt x="340" y="0"/>
                </a:cubicBezTo>
                <a:close/>
                <a:moveTo>
                  <a:pt x="333" y="399"/>
                </a:moveTo>
                <a:cubicBezTo>
                  <a:pt x="15" y="399"/>
                  <a:pt x="15" y="399"/>
                  <a:pt x="15" y="399"/>
                </a:cubicBezTo>
                <a:cubicBezTo>
                  <a:pt x="15" y="15"/>
                  <a:pt x="15" y="15"/>
                  <a:pt x="15" y="15"/>
                </a:cubicBezTo>
                <a:cubicBezTo>
                  <a:pt x="333" y="15"/>
                  <a:pt x="333" y="15"/>
                  <a:pt x="333" y="15"/>
                </a:cubicBezTo>
                <a:lnTo>
                  <a:pt x="333" y="399"/>
                </a:lnTo>
                <a:close/>
                <a:moveTo>
                  <a:pt x="33" y="104"/>
                </a:moveTo>
                <a:cubicBezTo>
                  <a:pt x="33" y="43"/>
                  <a:pt x="33" y="43"/>
                  <a:pt x="33" y="43"/>
                </a:cubicBezTo>
                <a:cubicBezTo>
                  <a:pt x="33" y="39"/>
                  <a:pt x="37" y="36"/>
                  <a:pt x="41" y="36"/>
                </a:cubicBezTo>
                <a:cubicBezTo>
                  <a:pt x="307" y="36"/>
                  <a:pt x="307" y="36"/>
                  <a:pt x="307" y="36"/>
                </a:cubicBezTo>
                <a:cubicBezTo>
                  <a:pt x="311" y="36"/>
                  <a:pt x="315" y="39"/>
                  <a:pt x="315" y="43"/>
                </a:cubicBezTo>
                <a:cubicBezTo>
                  <a:pt x="315" y="104"/>
                  <a:pt x="315" y="104"/>
                  <a:pt x="315" y="104"/>
                </a:cubicBezTo>
                <a:cubicBezTo>
                  <a:pt x="315" y="108"/>
                  <a:pt x="311" y="111"/>
                  <a:pt x="307" y="111"/>
                </a:cubicBezTo>
                <a:cubicBezTo>
                  <a:pt x="41" y="111"/>
                  <a:pt x="41" y="111"/>
                  <a:pt x="41" y="111"/>
                </a:cubicBezTo>
                <a:cubicBezTo>
                  <a:pt x="37" y="111"/>
                  <a:pt x="33" y="108"/>
                  <a:pt x="33" y="104"/>
                </a:cubicBezTo>
                <a:close/>
                <a:moveTo>
                  <a:pt x="108" y="141"/>
                </a:moveTo>
                <a:cubicBezTo>
                  <a:pt x="123" y="141"/>
                  <a:pt x="123" y="141"/>
                  <a:pt x="123" y="141"/>
                </a:cubicBezTo>
                <a:cubicBezTo>
                  <a:pt x="123" y="203"/>
                  <a:pt x="123" y="203"/>
                  <a:pt x="123" y="203"/>
                </a:cubicBezTo>
                <a:cubicBezTo>
                  <a:pt x="123" y="207"/>
                  <a:pt x="119" y="210"/>
                  <a:pt x="115" y="210"/>
                </a:cubicBezTo>
                <a:cubicBezTo>
                  <a:pt x="53" y="210"/>
                  <a:pt x="53" y="210"/>
                  <a:pt x="53" y="210"/>
                </a:cubicBezTo>
                <a:cubicBezTo>
                  <a:pt x="53" y="195"/>
                  <a:pt x="53" y="195"/>
                  <a:pt x="53" y="195"/>
                </a:cubicBezTo>
                <a:cubicBezTo>
                  <a:pt x="108" y="195"/>
                  <a:pt x="108" y="195"/>
                  <a:pt x="108" y="195"/>
                </a:cubicBezTo>
                <a:lnTo>
                  <a:pt x="108" y="141"/>
                </a:lnTo>
                <a:close/>
                <a:moveTo>
                  <a:pt x="198" y="141"/>
                </a:moveTo>
                <a:cubicBezTo>
                  <a:pt x="212" y="141"/>
                  <a:pt x="212" y="141"/>
                  <a:pt x="212" y="141"/>
                </a:cubicBezTo>
                <a:cubicBezTo>
                  <a:pt x="212" y="203"/>
                  <a:pt x="212" y="203"/>
                  <a:pt x="212" y="203"/>
                </a:cubicBezTo>
                <a:cubicBezTo>
                  <a:pt x="212" y="207"/>
                  <a:pt x="209" y="210"/>
                  <a:pt x="205" y="210"/>
                </a:cubicBezTo>
                <a:cubicBezTo>
                  <a:pt x="143" y="210"/>
                  <a:pt x="143" y="210"/>
                  <a:pt x="143" y="210"/>
                </a:cubicBezTo>
                <a:cubicBezTo>
                  <a:pt x="143" y="195"/>
                  <a:pt x="143" y="195"/>
                  <a:pt x="143" y="195"/>
                </a:cubicBezTo>
                <a:cubicBezTo>
                  <a:pt x="198" y="195"/>
                  <a:pt x="198" y="195"/>
                  <a:pt x="198" y="195"/>
                </a:cubicBezTo>
                <a:lnTo>
                  <a:pt x="198" y="141"/>
                </a:lnTo>
                <a:close/>
                <a:moveTo>
                  <a:pt x="287" y="141"/>
                </a:moveTo>
                <a:cubicBezTo>
                  <a:pt x="302" y="141"/>
                  <a:pt x="302" y="141"/>
                  <a:pt x="302" y="141"/>
                </a:cubicBezTo>
                <a:cubicBezTo>
                  <a:pt x="302" y="203"/>
                  <a:pt x="302" y="203"/>
                  <a:pt x="302" y="203"/>
                </a:cubicBezTo>
                <a:cubicBezTo>
                  <a:pt x="302" y="207"/>
                  <a:pt x="299" y="210"/>
                  <a:pt x="295" y="210"/>
                </a:cubicBezTo>
                <a:cubicBezTo>
                  <a:pt x="233" y="210"/>
                  <a:pt x="233" y="210"/>
                  <a:pt x="233" y="210"/>
                </a:cubicBezTo>
                <a:cubicBezTo>
                  <a:pt x="233" y="195"/>
                  <a:pt x="233" y="195"/>
                  <a:pt x="233" y="195"/>
                </a:cubicBezTo>
                <a:cubicBezTo>
                  <a:pt x="287" y="195"/>
                  <a:pt x="287" y="195"/>
                  <a:pt x="287" y="195"/>
                </a:cubicBezTo>
                <a:lnTo>
                  <a:pt x="287" y="141"/>
                </a:lnTo>
                <a:close/>
                <a:moveTo>
                  <a:pt x="108" y="314"/>
                </a:moveTo>
                <a:cubicBezTo>
                  <a:pt x="123" y="314"/>
                  <a:pt x="123" y="314"/>
                  <a:pt x="123" y="314"/>
                </a:cubicBezTo>
                <a:cubicBezTo>
                  <a:pt x="123" y="376"/>
                  <a:pt x="123" y="376"/>
                  <a:pt x="123" y="376"/>
                </a:cubicBezTo>
                <a:cubicBezTo>
                  <a:pt x="123" y="380"/>
                  <a:pt x="119" y="384"/>
                  <a:pt x="115" y="384"/>
                </a:cubicBezTo>
                <a:cubicBezTo>
                  <a:pt x="53" y="384"/>
                  <a:pt x="53" y="384"/>
                  <a:pt x="53" y="384"/>
                </a:cubicBezTo>
                <a:cubicBezTo>
                  <a:pt x="53" y="369"/>
                  <a:pt x="53" y="369"/>
                  <a:pt x="53" y="369"/>
                </a:cubicBezTo>
                <a:cubicBezTo>
                  <a:pt x="108" y="369"/>
                  <a:pt x="108" y="369"/>
                  <a:pt x="108" y="369"/>
                </a:cubicBezTo>
                <a:lnTo>
                  <a:pt x="108" y="314"/>
                </a:lnTo>
                <a:close/>
                <a:moveTo>
                  <a:pt x="198" y="314"/>
                </a:moveTo>
                <a:cubicBezTo>
                  <a:pt x="212" y="314"/>
                  <a:pt x="212" y="314"/>
                  <a:pt x="212" y="314"/>
                </a:cubicBezTo>
                <a:cubicBezTo>
                  <a:pt x="212" y="376"/>
                  <a:pt x="212" y="376"/>
                  <a:pt x="212" y="376"/>
                </a:cubicBezTo>
                <a:cubicBezTo>
                  <a:pt x="212" y="380"/>
                  <a:pt x="209" y="384"/>
                  <a:pt x="205" y="384"/>
                </a:cubicBezTo>
                <a:cubicBezTo>
                  <a:pt x="143" y="384"/>
                  <a:pt x="143" y="384"/>
                  <a:pt x="143" y="384"/>
                </a:cubicBezTo>
                <a:cubicBezTo>
                  <a:pt x="143" y="369"/>
                  <a:pt x="143" y="369"/>
                  <a:pt x="143" y="369"/>
                </a:cubicBezTo>
                <a:cubicBezTo>
                  <a:pt x="198" y="369"/>
                  <a:pt x="198" y="369"/>
                  <a:pt x="198" y="369"/>
                </a:cubicBezTo>
                <a:lnTo>
                  <a:pt x="198" y="314"/>
                </a:lnTo>
                <a:close/>
                <a:moveTo>
                  <a:pt x="287" y="314"/>
                </a:moveTo>
                <a:cubicBezTo>
                  <a:pt x="302" y="314"/>
                  <a:pt x="302" y="314"/>
                  <a:pt x="302" y="314"/>
                </a:cubicBezTo>
                <a:cubicBezTo>
                  <a:pt x="302" y="376"/>
                  <a:pt x="302" y="376"/>
                  <a:pt x="302" y="376"/>
                </a:cubicBezTo>
                <a:cubicBezTo>
                  <a:pt x="302" y="380"/>
                  <a:pt x="299" y="384"/>
                  <a:pt x="295" y="384"/>
                </a:cubicBezTo>
                <a:cubicBezTo>
                  <a:pt x="233" y="384"/>
                  <a:pt x="233" y="384"/>
                  <a:pt x="233" y="384"/>
                </a:cubicBezTo>
                <a:cubicBezTo>
                  <a:pt x="233" y="369"/>
                  <a:pt x="233" y="369"/>
                  <a:pt x="233" y="369"/>
                </a:cubicBezTo>
                <a:cubicBezTo>
                  <a:pt x="287" y="369"/>
                  <a:pt x="287" y="369"/>
                  <a:pt x="287" y="369"/>
                </a:cubicBezTo>
                <a:lnTo>
                  <a:pt x="287" y="314"/>
                </a:lnTo>
                <a:close/>
                <a:moveTo>
                  <a:pt x="108" y="227"/>
                </a:moveTo>
                <a:cubicBezTo>
                  <a:pt x="123" y="227"/>
                  <a:pt x="123" y="227"/>
                  <a:pt x="123" y="227"/>
                </a:cubicBezTo>
                <a:cubicBezTo>
                  <a:pt x="123" y="289"/>
                  <a:pt x="123" y="289"/>
                  <a:pt x="123" y="289"/>
                </a:cubicBezTo>
                <a:cubicBezTo>
                  <a:pt x="123" y="293"/>
                  <a:pt x="119" y="297"/>
                  <a:pt x="115" y="297"/>
                </a:cubicBezTo>
                <a:cubicBezTo>
                  <a:pt x="53" y="297"/>
                  <a:pt x="53" y="297"/>
                  <a:pt x="53" y="297"/>
                </a:cubicBezTo>
                <a:cubicBezTo>
                  <a:pt x="53" y="282"/>
                  <a:pt x="53" y="282"/>
                  <a:pt x="53" y="282"/>
                </a:cubicBezTo>
                <a:cubicBezTo>
                  <a:pt x="108" y="282"/>
                  <a:pt x="108" y="282"/>
                  <a:pt x="108" y="282"/>
                </a:cubicBezTo>
                <a:lnTo>
                  <a:pt x="108" y="227"/>
                </a:lnTo>
                <a:close/>
                <a:moveTo>
                  <a:pt x="198" y="227"/>
                </a:moveTo>
                <a:cubicBezTo>
                  <a:pt x="212" y="227"/>
                  <a:pt x="212" y="227"/>
                  <a:pt x="212" y="227"/>
                </a:cubicBezTo>
                <a:cubicBezTo>
                  <a:pt x="212" y="289"/>
                  <a:pt x="212" y="289"/>
                  <a:pt x="212" y="289"/>
                </a:cubicBezTo>
                <a:cubicBezTo>
                  <a:pt x="212" y="293"/>
                  <a:pt x="209" y="297"/>
                  <a:pt x="205" y="297"/>
                </a:cubicBezTo>
                <a:cubicBezTo>
                  <a:pt x="143" y="297"/>
                  <a:pt x="143" y="297"/>
                  <a:pt x="143" y="297"/>
                </a:cubicBezTo>
                <a:cubicBezTo>
                  <a:pt x="143" y="282"/>
                  <a:pt x="143" y="282"/>
                  <a:pt x="143" y="282"/>
                </a:cubicBezTo>
                <a:cubicBezTo>
                  <a:pt x="198" y="282"/>
                  <a:pt x="198" y="282"/>
                  <a:pt x="198" y="282"/>
                </a:cubicBezTo>
                <a:lnTo>
                  <a:pt x="198" y="227"/>
                </a:lnTo>
                <a:close/>
                <a:moveTo>
                  <a:pt x="287" y="227"/>
                </a:moveTo>
                <a:cubicBezTo>
                  <a:pt x="302" y="227"/>
                  <a:pt x="302" y="227"/>
                  <a:pt x="302" y="227"/>
                </a:cubicBezTo>
                <a:cubicBezTo>
                  <a:pt x="302" y="289"/>
                  <a:pt x="302" y="289"/>
                  <a:pt x="302" y="289"/>
                </a:cubicBezTo>
                <a:cubicBezTo>
                  <a:pt x="302" y="293"/>
                  <a:pt x="299" y="297"/>
                  <a:pt x="295" y="297"/>
                </a:cubicBezTo>
                <a:cubicBezTo>
                  <a:pt x="233" y="297"/>
                  <a:pt x="233" y="297"/>
                  <a:pt x="233" y="297"/>
                </a:cubicBezTo>
                <a:cubicBezTo>
                  <a:pt x="233" y="282"/>
                  <a:pt x="233" y="282"/>
                  <a:pt x="233" y="282"/>
                </a:cubicBezTo>
                <a:cubicBezTo>
                  <a:pt x="287" y="282"/>
                  <a:pt x="287" y="282"/>
                  <a:pt x="287" y="282"/>
                </a:cubicBezTo>
                <a:lnTo>
                  <a:pt x="287" y="227"/>
                </a:lnTo>
                <a:close/>
              </a:path>
            </a:pathLst>
          </a:custGeom>
          <a:solidFill>
            <a:srgbClr val="B40226"/>
          </a:solidFill>
          <a:ln>
            <a:noFill/>
          </a:ln>
        </p:spPr>
        <p:txBody>
          <a:bodyPr anchorCtr="0" anchor="t" bIns="25175" lIns="50375" spcFirstLastPara="1" rIns="50375" wrap="square" tIns="25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rgbClr val="0070C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5" name="Google Shape;725;p38"/>
          <p:cNvSpPr/>
          <p:nvPr/>
        </p:nvSpPr>
        <p:spPr>
          <a:xfrm>
            <a:off x="5822833" y="2906204"/>
            <a:ext cx="215469" cy="306287"/>
          </a:xfrm>
          <a:custGeom>
            <a:rect b="b" l="l" r="r" t="t"/>
            <a:pathLst>
              <a:path extrusionOk="0" h="413" w="280">
                <a:moveTo>
                  <a:pt x="273" y="0"/>
                </a:moveTo>
                <a:cubicBezTo>
                  <a:pt x="7" y="0"/>
                  <a:pt x="7" y="0"/>
                  <a:pt x="7" y="0"/>
                </a:cubicBezTo>
                <a:cubicBezTo>
                  <a:pt x="3" y="0"/>
                  <a:pt x="0" y="3"/>
                  <a:pt x="0" y="7"/>
                </a:cubicBezTo>
                <a:cubicBezTo>
                  <a:pt x="0" y="406"/>
                  <a:pt x="0" y="406"/>
                  <a:pt x="0" y="406"/>
                </a:cubicBezTo>
                <a:cubicBezTo>
                  <a:pt x="0" y="410"/>
                  <a:pt x="3" y="413"/>
                  <a:pt x="7" y="413"/>
                </a:cubicBezTo>
                <a:cubicBezTo>
                  <a:pt x="273" y="413"/>
                  <a:pt x="273" y="413"/>
                  <a:pt x="273" y="413"/>
                </a:cubicBezTo>
                <a:cubicBezTo>
                  <a:pt x="277" y="413"/>
                  <a:pt x="280" y="410"/>
                  <a:pt x="280" y="406"/>
                </a:cubicBezTo>
                <a:cubicBezTo>
                  <a:pt x="280" y="7"/>
                  <a:pt x="280" y="7"/>
                  <a:pt x="280" y="7"/>
                </a:cubicBezTo>
                <a:cubicBezTo>
                  <a:pt x="280" y="3"/>
                  <a:pt x="277" y="0"/>
                  <a:pt x="273" y="0"/>
                </a:cubicBezTo>
                <a:close/>
                <a:moveTo>
                  <a:pt x="266" y="398"/>
                </a:moveTo>
                <a:cubicBezTo>
                  <a:pt x="14" y="398"/>
                  <a:pt x="14" y="398"/>
                  <a:pt x="14" y="398"/>
                </a:cubicBezTo>
                <a:cubicBezTo>
                  <a:pt x="14" y="14"/>
                  <a:pt x="14" y="14"/>
                  <a:pt x="14" y="14"/>
                </a:cubicBezTo>
                <a:cubicBezTo>
                  <a:pt x="266" y="14"/>
                  <a:pt x="266" y="14"/>
                  <a:pt x="266" y="14"/>
                </a:cubicBezTo>
                <a:lnTo>
                  <a:pt x="266" y="398"/>
                </a:lnTo>
                <a:close/>
                <a:moveTo>
                  <a:pt x="108" y="81"/>
                </a:moveTo>
                <a:cubicBezTo>
                  <a:pt x="174" y="81"/>
                  <a:pt x="174" y="81"/>
                  <a:pt x="174" y="81"/>
                </a:cubicBezTo>
                <a:cubicBezTo>
                  <a:pt x="187" y="81"/>
                  <a:pt x="198" y="70"/>
                  <a:pt x="198" y="57"/>
                </a:cubicBezTo>
                <a:cubicBezTo>
                  <a:pt x="198" y="44"/>
                  <a:pt x="187" y="33"/>
                  <a:pt x="174" y="33"/>
                </a:cubicBezTo>
                <a:cubicBezTo>
                  <a:pt x="108" y="33"/>
                  <a:pt x="108" y="33"/>
                  <a:pt x="108" y="33"/>
                </a:cubicBezTo>
                <a:cubicBezTo>
                  <a:pt x="95" y="33"/>
                  <a:pt x="84" y="44"/>
                  <a:pt x="84" y="57"/>
                </a:cubicBezTo>
                <a:cubicBezTo>
                  <a:pt x="84" y="70"/>
                  <a:pt x="95" y="81"/>
                  <a:pt x="108" y="81"/>
                </a:cubicBezTo>
                <a:close/>
                <a:moveTo>
                  <a:pt x="108" y="48"/>
                </a:moveTo>
                <a:cubicBezTo>
                  <a:pt x="174" y="48"/>
                  <a:pt x="174" y="48"/>
                  <a:pt x="174" y="48"/>
                </a:cubicBezTo>
                <a:cubicBezTo>
                  <a:pt x="179" y="48"/>
                  <a:pt x="184" y="52"/>
                  <a:pt x="184" y="57"/>
                </a:cubicBezTo>
                <a:cubicBezTo>
                  <a:pt x="184" y="62"/>
                  <a:pt x="179" y="66"/>
                  <a:pt x="174" y="66"/>
                </a:cubicBezTo>
                <a:cubicBezTo>
                  <a:pt x="108" y="66"/>
                  <a:pt x="108" y="66"/>
                  <a:pt x="108" y="66"/>
                </a:cubicBezTo>
                <a:cubicBezTo>
                  <a:pt x="103" y="66"/>
                  <a:pt x="99" y="62"/>
                  <a:pt x="99" y="57"/>
                </a:cubicBezTo>
                <a:cubicBezTo>
                  <a:pt x="99" y="52"/>
                  <a:pt x="103" y="48"/>
                  <a:pt x="108" y="48"/>
                </a:cubicBezTo>
                <a:close/>
                <a:moveTo>
                  <a:pt x="140" y="207"/>
                </a:moveTo>
                <a:cubicBezTo>
                  <a:pt x="73" y="207"/>
                  <a:pt x="73" y="207"/>
                  <a:pt x="73" y="207"/>
                </a:cubicBezTo>
                <a:cubicBezTo>
                  <a:pt x="73" y="140"/>
                  <a:pt x="73" y="140"/>
                  <a:pt x="73" y="140"/>
                </a:cubicBezTo>
                <a:cubicBezTo>
                  <a:pt x="140" y="140"/>
                  <a:pt x="140" y="140"/>
                  <a:pt x="140" y="140"/>
                </a:cubicBezTo>
                <a:lnTo>
                  <a:pt x="140" y="207"/>
                </a:lnTo>
                <a:close/>
                <a:moveTo>
                  <a:pt x="206" y="280"/>
                </a:moveTo>
                <a:cubicBezTo>
                  <a:pt x="74" y="280"/>
                  <a:pt x="74" y="280"/>
                  <a:pt x="74" y="280"/>
                </a:cubicBezTo>
                <a:cubicBezTo>
                  <a:pt x="74" y="266"/>
                  <a:pt x="74" y="266"/>
                  <a:pt x="74" y="266"/>
                </a:cubicBezTo>
                <a:cubicBezTo>
                  <a:pt x="206" y="266"/>
                  <a:pt x="206" y="266"/>
                  <a:pt x="206" y="266"/>
                </a:cubicBezTo>
                <a:lnTo>
                  <a:pt x="206" y="280"/>
                </a:lnTo>
                <a:close/>
                <a:moveTo>
                  <a:pt x="75" y="232"/>
                </a:moveTo>
                <a:cubicBezTo>
                  <a:pt x="207" y="232"/>
                  <a:pt x="207" y="232"/>
                  <a:pt x="207" y="232"/>
                </a:cubicBezTo>
                <a:cubicBezTo>
                  <a:pt x="207" y="247"/>
                  <a:pt x="207" y="247"/>
                  <a:pt x="207" y="247"/>
                </a:cubicBezTo>
                <a:cubicBezTo>
                  <a:pt x="75" y="247"/>
                  <a:pt x="75" y="247"/>
                  <a:pt x="75" y="247"/>
                </a:cubicBezTo>
                <a:lnTo>
                  <a:pt x="75" y="232"/>
                </a:lnTo>
                <a:close/>
                <a:moveTo>
                  <a:pt x="74" y="313"/>
                </a:moveTo>
                <a:cubicBezTo>
                  <a:pt x="74" y="299"/>
                  <a:pt x="74" y="299"/>
                  <a:pt x="74" y="299"/>
                </a:cubicBezTo>
                <a:cubicBezTo>
                  <a:pt x="206" y="299"/>
                  <a:pt x="206" y="299"/>
                  <a:pt x="206" y="299"/>
                </a:cubicBezTo>
                <a:cubicBezTo>
                  <a:pt x="206" y="313"/>
                  <a:pt x="206" y="313"/>
                  <a:pt x="206" y="313"/>
                </a:cubicBezTo>
                <a:lnTo>
                  <a:pt x="74" y="313"/>
                </a:lnTo>
                <a:close/>
                <a:moveTo>
                  <a:pt x="206" y="347"/>
                </a:moveTo>
                <a:cubicBezTo>
                  <a:pt x="73" y="347"/>
                  <a:pt x="73" y="347"/>
                  <a:pt x="73" y="347"/>
                </a:cubicBezTo>
                <a:cubicBezTo>
                  <a:pt x="73" y="332"/>
                  <a:pt x="73" y="332"/>
                  <a:pt x="73" y="332"/>
                </a:cubicBezTo>
                <a:cubicBezTo>
                  <a:pt x="206" y="332"/>
                  <a:pt x="206" y="332"/>
                  <a:pt x="206" y="332"/>
                </a:cubicBezTo>
                <a:lnTo>
                  <a:pt x="206" y="347"/>
                </a:lnTo>
                <a:close/>
              </a:path>
            </a:pathLst>
          </a:custGeom>
          <a:solidFill>
            <a:srgbClr val="B40226"/>
          </a:solidFill>
          <a:ln>
            <a:noFill/>
          </a:ln>
        </p:spPr>
        <p:txBody>
          <a:bodyPr anchorCtr="0" anchor="t" bIns="25175" lIns="50375" spcFirstLastPara="1" rIns="50375" wrap="square" tIns="25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6" name="Google Shape;726;p38"/>
          <p:cNvSpPr/>
          <p:nvPr/>
        </p:nvSpPr>
        <p:spPr>
          <a:xfrm>
            <a:off x="6156613" y="1675768"/>
            <a:ext cx="1626598" cy="273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6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STAGE HERE</a:t>
            </a:r>
            <a:endParaRPr sz="1176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7" name="Google Shape;727;p38"/>
          <p:cNvSpPr/>
          <p:nvPr/>
        </p:nvSpPr>
        <p:spPr>
          <a:xfrm>
            <a:off x="6156614" y="1921772"/>
            <a:ext cx="2165914" cy="662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29">
                <a:solidFill>
                  <a:srgbClr val="7F7F7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 sz="1029">
              <a:solidFill>
                <a:srgbClr val="7F7F7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8" name="Google Shape;728;p38"/>
          <p:cNvSpPr/>
          <p:nvPr/>
        </p:nvSpPr>
        <p:spPr>
          <a:xfrm>
            <a:off x="6156613" y="2892986"/>
            <a:ext cx="1626598" cy="273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6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STAGE HERE</a:t>
            </a:r>
            <a:endParaRPr sz="1176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9" name="Google Shape;729;p38"/>
          <p:cNvSpPr/>
          <p:nvPr/>
        </p:nvSpPr>
        <p:spPr>
          <a:xfrm>
            <a:off x="6156614" y="3138990"/>
            <a:ext cx="2165914" cy="662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29">
                <a:solidFill>
                  <a:srgbClr val="7F7F7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 sz="1029">
              <a:solidFill>
                <a:srgbClr val="7F7F7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730" name="Google Shape;730;p38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731" name="Google Shape;731;p38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6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p39"/>
          <p:cNvSpPr/>
          <p:nvPr/>
        </p:nvSpPr>
        <p:spPr>
          <a:xfrm>
            <a:off x="1440387" y="1739077"/>
            <a:ext cx="861146" cy="861146"/>
          </a:xfrm>
          <a:prstGeom prst="ellipse">
            <a:avLst/>
          </a:prstGeom>
          <a:solidFill>
            <a:srgbClr val="B40226"/>
          </a:solidFill>
          <a:ln>
            <a:noFill/>
          </a:ln>
          <a:effectLst>
            <a:outerShdw sx="1000" rotWithShape="0" algn="ctr" sy="1000">
              <a:srgbClr val="000000"/>
            </a:outerShdw>
          </a:effectLst>
        </p:spPr>
        <p:txBody>
          <a:bodyPr anchorCtr="1" anchor="ctr" bIns="33075" lIns="66150" spcFirstLastPara="1" rIns="66150" wrap="square" tIns="330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2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738" name="Google Shape;738;p39"/>
          <p:cNvGrpSpPr/>
          <p:nvPr/>
        </p:nvGrpSpPr>
        <p:grpSpPr>
          <a:xfrm>
            <a:off x="815404" y="2169650"/>
            <a:ext cx="1055557" cy="583231"/>
            <a:chOff x="1001790" y="2546063"/>
            <a:chExt cx="1458881" cy="806081"/>
          </a:xfrm>
        </p:grpSpPr>
        <p:cxnSp>
          <p:nvCxnSpPr>
            <p:cNvPr id="739" name="Google Shape;739;p39"/>
            <p:cNvCxnSpPr/>
            <p:nvPr/>
          </p:nvCxnSpPr>
          <p:spPr>
            <a:xfrm>
              <a:off x="1001790" y="2546063"/>
              <a:ext cx="652799" cy="0"/>
            </a:xfrm>
            <a:prstGeom prst="straightConnector1">
              <a:avLst/>
            </a:prstGeom>
            <a:noFill/>
            <a:ln cap="flat" cmpd="sng" w="25400">
              <a:solidFill>
                <a:srgbClr val="D5D5D5"/>
              </a:solidFill>
              <a:prstDash val="solid"/>
              <a:miter lim="800000"/>
              <a:headEnd len="med" w="med" type="oval"/>
              <a:tailEnd len="sm" w="sm" type="none"/>
            </a:ln>
          </p:spPr>
        </p:cxnSp>
        <p:sp>
          <p:nvSpPr>
            <p:cNvPr id="740" name="Google Shape;740;p39"/>
            <p:cNvSpPr/>
            <p:nvPr/>
          </p:nvSpPr>
          <p:spPr>
            <a:xfrm flipH="1" rot="10800000">
              <a:off x="1641967" y="2546063"/>
              <a:ext cx="818704" cy="806081"/>
            </a:xfrm>
            <a:custGeom>
              <a:rect b="b" l="l" r="r" t="t"/>
              <a:pathLst>
                <a:path extrusionOk="0" h="711200" w="722402">
                  <a:moveTo>
                    <a:pt x="0" y="711200"/>
                  </a:moveTo>
                  <a:cubicBezTo>
                    <a:pt x="0" y="520636"/>
                    <a:pt x="76476" y="338044"/>
                    <a:pt x="212282" y="204361"/>
                  </a:cubicBezTo>
                  <a:cubicBezTo>
                    <a:pt x="348088" y="70678"/>
                    <a:pt x="531862" y="-2913"/>
                    <a:pt x="722402" y="89"/>
                  </a:cubicBezTo>
                </a:path>
              </a:pathLst>
            </a:custGeom>
            <a:noFill/>
            <a:ln cap="flat" cmpd="sng" w="25400">
              <a:solidFill>
                <a:srgbClr val="D5D5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3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741" name="Google Shape;741;p39"/>
          <p:cNvSpPr/>
          <p:nvPr/>
        </p:nvSpPr>
        <p:spPr>
          <a:xfrm>
            <a:off x="3203126" y="1739077"/>
            <a:ext cx="859842" cy="861146"/>
          </a:xfrm>
          <a:prstGeom prst="ellipse">
            <a:avLst/>
          </a:prstGeom>
          <a:solidFill>
            <a:srgbClr val="B40226"/>
          </a:solidFill>
          <a:ln>
            <a:noFill/>
          </a:ln>
          <a:effectLst>
            <a:outerShdw sx="1000" rotWithShape="0" algn="ctr" sy="1000">
              <a:srgbClr val="000000"/>
            </a:outerShdw>
          </a:effectLst>
        </p:spPr>
        <p:txBody>
          <a:bodyPr anchorCtr="1" anchor="ctr" bIns="33075" lIns="66150" spcFirstLastPara="1" rIns="66150" wrap="square" tIns="330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2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42" name="Google Shape;742;p39"/>
          <p:cNvSpPr/>
          <p:nvPr/>
        </p:nvSpPr>
        <p:spPr>
          <a:xfrm>
            <a:off x="4964560" y="1739077"/>
            <a:ext cx="859842" cy="861146"/>
          </a:xfrm>
          <a:prstGeom prst="ellipse">
            <a:avLst/>
          </a:prstGeom>
          <a:solidFill>
            <a:srgbClr val="B40226"/>
          </a:solidFill>
          <a:ln>
            <a:noFill/>
          </a:ln>
          <a:effectLst>
            <a:outerShdw sx="1000" rotWithShape="0" algn="ctr" sy="1000">
              <a:srgbClr val="000000"/>
            </a:outerShdw>
          </a:effectLst>
        </p:spPr>
        <p:txBody>
          <a:bodyPr anchorCtr="1" anchor="ctr" bIns="33075" lIns="66150" spcFirstLastPara="1" rIns="66150" wrap="square" tIns="330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2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43" name="Google Shape;743;p39"/>
          <p:cNvSpPr/>
          <p:nvPr/>
        </p:nvSpPr>
        <p:spPr>
          <a:xfrm>
            <a:off x="6731214" y="1739077"/>
            <a:ext cx="859842" cy="861146"/>
          </a:xfrm>
          <a:prstGeom prst="ellipse">
            <a:avLst/>
          </a:prstGeom>
          <a:solidFill>
            <a:srgbClr val="B40226"/>
          </a:solidFill>
          <a:ln>
            <a:noFill/>
          </a:ln>
          <a:effectLst>
            <a:outerShdw sx="1000" rotWithShape="0" algn="ctr" sy="1000">
              <a:srgbClr val="000000"/>
            </a:outerShdw>
          </a:effectLst>
        </p:spPr>
        <p:txBody>
          <a:bodyPr anchorCtr="1" anchor="ctr" bIns="33075" lIns="66150" spcFirstLastPara="1" rIns="66150" wrap="square" tIns="330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2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744" name="Google Shape;744;p39"/>
          <p:cNvGrpSpPr/>
          <p:nvPr/>
        </p:nvGrpSpPr>
        <p:grpSpPr>
          <a:xfrm>
            <a:off x="5393829" y="1586420"/>
            <a:ext cx="1766654" cy="1166461"/>
            <a:chOff x="7329618" y="1739983"/>
            <a:chExt cx="2441686" cy="1612161"/>
          </a:xfrm>
        </p:grpSpPr>
        <p:sp>
          <p:nvSpPr>
            <p:cNvPr id="745" name="Google Shape;745;p39"/>
            <p:cNvSpPr/>
            <p:nvPr/>
          </p:nvSpPr>
          <p:spPr>
            <a:xfrm flipH="1">
              <a:off x="7329618" y="1739983"/>
              <a:ext cx="818704" cy="806080"/>
            </a:xfrm>
            <a:custGeom>
              <a:rect b="b" l="l" r="r" t="t"/>
              <a:pathLst>
                <a:path extrusionOk="0" h="711200" w="722402">
                  <a:moveTo>
                    <a:pt x="0" y="711200"/>
                  </a:moveTo>
                  <a:cubicBezTo>
                    <a:pt x="0" y="520636"/>
                    <a:pt x="76476" y="338044"/>
                    <a:pt x="212282" y="204361"/>
                  </a:cubicBezTo>
                  <a:cubicBezTo>
                    <a:pt x="348088" y="70678"/>
                    <a:pt x="531862" y="-2913"/>
                    <a:pt x="722402" y="89"/>
                  </a:cubicBezTo>
                </a:path>
              </a:pathLst>
            </a:custGeom>
            <a:noFill/>
            <a:ln cap="flat" cmpd="sng" w="25400">
              <a:solidFill>
                <a:srgbClr val="D5D5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3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cxnSp>
          <p:nvCxnSpPr>
            <p:cNvPr id="746" name="Google Shape;746;p39"/>
            <p:cNvCxnSpPr/>
            <p:nvPr/>
          </p:nvCxnSpPr>
          <p:spPr>
            <a:xfrm>
              <a:off x="8135698" y="2546063"/>
              <a:ext cx="825918" cy="0"/>
            </a:xfrm>
            <a:prstGeom prst="straightConnector1">
              <a:avLst/>
            </a:prstGeom>
            <a:noFill/>
            <a:ln cap="flat" cmpd="sng" w="25400">
              <a:solidFill>
                <a:srgbClr val="D5D5D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747" name="Google Shape;747;p39"/>
            <p:cNvSpPr/>
            <p:nvPr/>
          </p:nvSpPr>
          <p:spPr>
            <a:xfrm flipH="1" rot="10800000">
              <a:off x="8952600" y="2546063"/>
              <a:ext cx="818704" cy="806081"/>
            </a:xfrm>
            <a:custGeom>
              <a:rect b="b" l="l" r="r" t="t"/>
              <a:pathLst>
                <a:path extrusionOk="0" h="711200" w="722402">
                  <a:moveTo>
                    <a:pt x="0" y="711200"/>
                  </a:moveTo>
                  <a:cubicBezTo>
                    <a:pt x="0" y="520636"/>
                    <a:pt x="76476" y="338044"/>
                    <a:pt x="212282" y="204361"/>
                  </a:cubicBezTo>
                  <a:cubicBezTo>
                    <a:pt x="348088" y="70678"/>
                    <a:pt x="531862" y="-2913"/>
                    <a:pt x="722402" y="89"/>
                  </a:cubicBezTo>
                </a:path>
              </a:pathLst>
            </a:custGeom>
            <a:noFill/>
            <a:ln cap="flat" cmpd="sng" w="25400">
              <a:solidFill>
                <a:srgbClr val="D5D5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3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748" name="Google Shape;748;p39"/>
          <p:cNvGrpSpPr/>
          <p:nvPr/>
        </p:nvGrpSpPr>
        <p:grpSpPr>
          <a:xfrm>
            <a:off x="7160484" y="1586419"/>
            <a:ext cx="1055556" cy="583230"/>
            <a:chOff x="9771304" y="1739983"/>
            <a:chExt cx="1458880" cy="806080"/>
          </a:xfrm>
        </p:grpSpPr>
        <p:sp>
          <p:nvSpPr>
            <p:cNvPr id="749" name="Google Shape;749;p39"/>
            <p:cNvSpPr/>
            <p:nvPr/>
          </p:nvSpPr>
          <p:spPr>
            <a:xfrm flipH="1">
              <a:off x="9771304" y="1739983"/>
              <a:ext cx="818704" cy="806080"/>
            </a:xfrm>
            <a:custGeom>
              <a:rect b="b" l="l" r="r" t="t"/>
              <a:pathLst>
                <a:path extrusionOk="0" h="711200" w="722402">
                  <a:moveTo>
                    <a:pt x="0" y="711200"/>
                  </a:moveTo>
                  <a:cubicBezTo>
                    <a:pt x="0" y="520636"/>
                    <a:pt x="76476" y="338044"/>
                    <a:pt x="212282" y="204361"/>
                  </a:cubicBezTo>
                  <a:cubicBezTo>
                    <a:pt x="348088" y="70678"/>
                    <a:pt x="531862" y="-2913"/>
                    <a:pt x="722402" y="89"/>
                  </a:cubicBezTo>
                </a:path>
              </a:pathLst>
            </a:custGeom>
            <a:noFill/>
            <a:ln cap="flat" cmpd="sng" w="25400">
              <a:solidFill>
                <a:srgbClr val="D5D5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3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cxnSp>
          <p:nvCxnSpPr>
            <p:cNvPr id="750" name="Google Shape;750;p39"/>
            <p:cNvCxnSpPr/>
            <p:nvPr/>
          </p:nvCxnSpPr>
          <p:spPr>
            <a:xfrm>
              <a:off x="10577385" y="2546063"/>
              <a:ext cx="652799" cy="0"/>
            </a:xfrm>
            <a:prstGeom prst="straightConnector1">
              <a:avLst/>
            </a:prstGeom>
            <a:noFill/>
            <a:ln cap="flat" cmpd="sng" w="25400">
              <a:solidFill>
                <a:srgbClr val="D5D5D5"/>
              </a:solidFill>
              <a:prstDash val="solid"/>
              <a:miter lim="800000"/>
              <a:headEnd len="sm" w="sm" type="none"/>
              <a:tailEnd len="med" w="med" type="oval"/>
            </a:ln>
          </p:spPr>
        </p:cxnSp>
      </p:grpSp>
      <p:grpSp>
        <p:nvGrpSpPr>
          <p:cNvPr id="751" name="Google Shape;751;p39"/>
          <p:cNvGrpSpPr/>
          <p:nvPr/>
        </p:nvGrpSpPr>
        <p:grpSpPr>
          <a:xfrm>
            <a:off x="1870960" y="1586420"/>
            <a:ext cx="1762739" cy="1166461"/>
            <a:chOff x="2460671" y="1739983"/>
            <a:chExt cx="2436276" cy="1612161"/>
          </a:xfrm>
        </p:grpSpPr>
        <p:sp>
          <p:nvSpPr>
            <p:cNvPr id="752" name="Google Shape;752;p39"/>
            <p:cNvSpPr/>
            <p:nvPr/>
          </p:nvSpPr>
          <p:spPr>
            <a:xfrm flipH="1">
              <a:off x="2460671" y="1739983"/>
              <a:ext cx="818704" cy="806080"/>
            </a:xfrm>
            <a:custGeom>
              <a:rect b="b" l="l" r="r" t="t"/>
              <a:pathLst>
                <a:path extrusionOk="0" h="711200" w="722402">
                  <a:moveTo>
                    <a:pt x="0" y="711200"/>
                  </a:moveTo>
                  <a:cubicBezTo>
                    <a:pt x="0" y="520636"/>
                    <a:pt x="76476" y="338044"/>
                    <a:pt x="212282" y="204361"/>
                  </a:cubicBezTo>
                  <a:cubicBezTo>
                    <a:pt x="348088" y="70678"/>
                    <a:pt x="531862" y="-2913"/>
                    <a:pt x="722402" y="89"/>
                  </a:cubicBezTo>
                </a:path>
              </a:pathLst>
            </a:custGeom>
            <a:noFill/>
            <a:ln cap="flat" cmpd="sng" w="25400">
              <a:solidFill>
                <a:srgbClr val="D5D5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3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753" name="Google Shape;753;p39"/>
            <p:cNvSpPr/>
            <p:nvPr/>
          </p:nvSpPr>
          <p:spPr>
            <a:xfrm flipH="1" rot="10800000">
              <a:off x="4078243" y="2546063"/>
              <a:ext cx="818704" cy="806081"/>
            </a:xfrm>
            <a:custGeom>
              <a:rect b="b" l="l" r="r" t="t"/>
              <a:pathLst>
                <a:path extrusionOk="0" h="711200" w="722402">
                  <a:moveTo>
                    <a:pt x="0" y="711200"/>
                  </a:moveTo>
                  <a:cubicBezTo>
                    <a:pt x="0" y="520636"/>
                    <a:pt x="76476" y="338044"/>
                    <a:pt x="212282" y="204361"/>
                  </a:cubicBezTo>
                  <a:cubicBezTo>
                    <a:pt x="348088" y="70678"/>
                    <a:pt x="531862" y="-2913"/>
                    <a:pt x="722402" y="89"/>
                  </a:cubicBezTo>
                </a:path>
              </a:pathLst>
            </a:custGeom>
            <a:noFill/>
            <a:ln cap="flat" cmpd="sng" w="25400">
              <a:solidFill>
                <a:srgbClr val="D5D5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3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cxnSp>
          <p:nvCxnSpPr>
            <p:cNvPr id="754" name="Google Shape;754;p39"/>
            <p:cNvCxnSpPr/>
            <p:nvPr/>
          </p:nvCxnSpPr>
          <p:spPr>
            <a:xfrm>
              <a:off x="3264949" y="2546063"/>
              <a:ext cx="827720" cy="0"/>
            </a:xfrm>
            <a:prstGeom prst="straightConnector1">
              <a:avLst/>
            </a:prstGeom>
            <a:noFill/>
            <a:ln cap="flat" cmpd="sng" w="25400">
              <a:solidFill>
                <a:srgbClr val="D5D5D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755" name="Google Shape;755;p39"/>
          <p:cNvGrpSpPr/>
          <p:nvPr/>
        </p:nvGrpSpPr>
        <p:grpSpPr>
          <a:xfrm>
            <a:off x="3633699" y="1586420"/>
            <a:ext cx="1760130" cy="1166461"/>
            <a:chOff x="4896947" y="1739983"/>
            <a:chExt cx="2432670" cy="1612161"/>
          </a:xfrm>
        </p:grpSpPr>
        <p:sp>
          <p:nvSpPr>
            <p:cNvPr id="756" name="Google Shape;756;p39"/>
            <p:cNvSpPr/>
            <p:nvPr/>
          </p:nvSpPr>
          <p:spPr>
            <a:xfrm flipH="1">
              <a:off x="4896947" y="1739983"/>
              <a:ext cx="818704" cy="806080"/>
            </a:xfrm>
            <a:custGeom>
              <a:rect b="b" l="l" r="r" t="t"/>
              <a:pathLst>
                <a:path extrusionOk="0" h="711200" w="722402">
                  <a:moveTo>
                    <a:pt x="0" y="711200"/>
                  </a:moveTo>
                  <a:cubicBezTo>
                    <a:pt x="0" y="520636"/>
                    <a:pt x="76476" y="338044"/>
                    <a:pt x="212282" y="204361"/>
                  </a:cubicBezTo>
                  <a:cubicBezTo>
                    <a:pt x="348088" y="70678"/>
                    <a:pt x="531862" y="-2913"/>
                    <a:pt x="722402" y="89"/>
                  </a:cubicBezTo>
                </a:path>
              </a:pathLst>
            </a:custGeom>
            <a:noFill/>
            <a:ln cap="flat" cmpd="sng" w="25400">
              <a:solidFill>
                <a:srgbClr val="D5D5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3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757" name="Google Shape;757;p39"/>
            <p:cNvSpPr/>
            <p:nvPr/>
          </p:nvSpPr>
          <p:spPr>
            <a:xfrm flipH="1" rot="10800000">
              <a:off x="6510913" y="2546063"/>
              <a:ext cx="818704" cy="806081"/>
            </a:xfrm>
            <a:custGeom>
              <a:rect b="b" l="l" r="r" t="t"/>
              <a:pathLst>
                <a:path extrusionOk="0" h="711200" w="722402">
                  <a:moveTo>
                    <a:pt x="0" y="711200"/>
                  </a:moveTo>
                  <a:cubicBezTo>
                    <a:pt x="0" y="520636"/>
                    <a:pt x="76476" y="338044"/>
                    <a:pt x="212282" y="204361"/>
                  </a:cubicBezTo>
                  <a:cubicBezTo>
                    <a:pt x="348088" y="70678"/>
                    <a:pt x="531862" y="-2913"/>
                    <a:pt x="722402" y="89"/>
                  </a:cubicBezTo>
                </a:path>
              </a:pathLst>
            </a:custGeom>
            <a:noFill/>
            <a:ln cap="flat" cmpd="sng" w="25400">
              <a:solidFill>
                <a:srgbClr val="D5D5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3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cxnSp>
          <p:nvCxnSpPr>
            <p:cNvPr id="758" name="Google Shape;758;p39"/>
            <p:cNvCxnSpPr/>
            <p:nvPr/>
          </p:nvCxnSpPr>
          <p:spPr>
            <a:xfrm>
              <a:off x="5701225" y="2546063"/>
              <a:ext cx="825918" cy="0"/>
            </a:xfrm>
            <a:prstGeom prst="straightConnector1">
              <a:avLst/>
            </a:prstGeom>
            <a:noFill/>
            <a:ln cap="flat" cmpd="sng" w="25400">
              <a:solidFill>
                <a:srgbClr val="D5D5D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759" name="Google Shape;759;p39"/>
          <p:cNvGrpSpPr/>
          <p:nvPr/>
        </p:nvGrpSpPr>
        <p:grpSpPr>
          <a:xfrm>
            <a:off x="1099820" y="3038212"/>
            <a:ext cx="1539793" cy="1314018"/>
            <a:chOff x="1394883" y="3746500"/>
            <a:chExt cx="2128142" cy="1816100"/>
          </a:xfrm>
        </p:grpSpPr>
        <p:sp>
          <p:nvSpPr>
            <p:cNvPr id="760" name="Google Shape;760;p39"/>
            <p:cNvSpPr txBox="1"/>
            <p:nvPr/>
          </p:nvSpPr>
          <p:spPr>
            <a:xfrm>
              <a:off x="1551484" y="3746500"/>
              <a:ext cx="1814941" cy="4353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47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OPTION HERE</a:t>
              </a:r>
              <a:endParaRPr sz="1447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761" name="Google Shape;761;p39"/>
            <p:cNvSpPr/>
            <p:nvPr/>
          </p:nvSpPr>
          <p:spPr>
            <a:xfrm>
              <a:off x="1394883" y="4246938"/>
              <a:ext cx="2128142" cy="13156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772">
                  <a:solidFill>
                    <a:srgbClr val="262626"/>
                  </a:solidFill>
                  <a:latin typeface="Consolas"/>
                  <a:ea typeface="Consolas"/>
                  <a:cs typeface="Consolas"/>
                  <a:sym typeface="Consolas"/>
                </a:rPr>
                <a:t>We hope that this template will return to you as a time, money and reputation.</a:t>
              </a:r>
              <a:endParaRPr sz="772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762" name="Google Shape;762;p39"/>
          <p:cNvGrpSpPr/>
          <p:nvPr/>
        </p:nvGrpSpPr>
        <p:grpSpPr>
          <a:xfrm>
            <a:off x="2935419" y="3038212"/>
            <a:ext cx="1539793" cy="1314018"/>
            <a:chOff x="3931858" y="3746500"/>
            <a:chExt cx="2128142" cy="1816100"/>
          </a:xfrm>
        </p:grpSpPr>
        <p:sp>
          <p:nvSpPr>
            <p:cNvPr id="763" name="Google Shape;763;p39"/>
            <p:cNvSpPr txBox="1"/>
            <p:nvPr/>
          </p:nvSpPr>
          <p:spPr>
            <a:xfrm>
              <a:off x="4088459" y="3746500"/>
              <a:ext cx="1814941" cy="4353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47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OPTION HERE</a:t>
              </a:r>
              <a:endParaRPr sz="1447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764" name="Google Shape;764;p39"/>
            <p:cNvSpPr/>
            <p:nvPr/>
          </p:nvSpPr>
          <p:spPr>
            <a:xfrm>
              <a:off x="3931858" y="4246938"/>
              <a:ext cx="2128142" cy="13156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772">
                  <a:solidFill>
                    <a:srgbClr val="262626"/>
                  </a:solidFill>
                  <a:latin typeface="Consolas"/>
                  <a:ea typeface="Consolas"/>
                  <a:cs typeface="Consolas"/>
                  <a:sym typeface="Consolas"/>
                </a:rPr>
                <a:t>We hope that this template will return to you as a time, money and reputation.</a:t>
              </a:r>
              <a:endParaRPr sz="772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765" name="Google Shape;765;p39"/>
          <p:cNvGrpSpPr/>
          <p:nvPr/>
        </p:nvGrpSpPr>
        <p:grpSpPr>
          <a:xfrm>
            <a:off x="4696854" y="3038212"/>
            <a:ext cx="1539793" cy="1314018"/>
            <a:chOff x="6366331" y="3746500"/>
            <a:chExt cx="2128142" cy="1816100"/>
          </a:xfrm>
        </p:grpSpPr>
        <p:sp>
          <p:nvSpPr>
            <p:cNvPr id="766" name="Google Shape;766;p39"/>
            <p:cNvSpPr txBox="1"/>
            <p:nvPr/>
          </p:nvSpPr>
          <p:spPr>
            <a:xfrm>
              <a:off x="6522932" y="3746500"/>
              <a:ext cx="1814941" cy="4353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47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OPTION HERE</a:t>
              </a:r>
              <a:endParaRPr sz="1447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767" name="Google Shape;767;p39"/>
            <p:cNvSpPr/>
            <p:nvPr/>
          </p:nvSpPr>
          <p:spPr>
            <a:xfrm>
              <a:off x="6366331" y="4246938"/>
              <a:ext cx="2128142" cy="13156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772">
                  <a:solidFill>
                    <a:srgbClr val="262626"/>
                  </a:solidFill>
                  <a:latin typeface="Consolas"/>
                  <a:ea typeface="Consolas"/>
                  <a:cs typeface="Consolas"/>
                  <a:sym typeface="Consolas"/>
                </a:rPr>
                <a:t>We hope that this template will return to you as a time, money and reputation.</a:t>
              </a:r>
              <a:endParaRPr sz="772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768" name="Google Shape;768;p39"/>
          <p:cNvGrpSpPr/>
          <p:nvPr/>
        </p:nvGrpSpPr>
        <p:grpSpPr>
          <a:xfrm>
            <a:off x="6531972" y="3038212"/>
            <a:ext cx="1539793" cy="1314018"/>
            <a:chOff x="8902642" y="3746500"/>
            <a:chExt cx="2128142" cy="1816100"/>
          </a:xfrm>
        </p:grpSpPr>
        <p:sp>
          <p:nvSpPr>
            <p:cNvPr id="769" name="Google Shape;769;p39"/>
            <p:cNvSpPr txBox="1"/>
            <p:nvPr/>
          </p:nvSpPr>
          <p:spPr>
            <a:xfrm>
              <a:off x="9059243" y="3746500"/>
              <a:ext cx="1814941" cy="4353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47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OPTION HERE</a:t>
              </a:r>
              <a:endParaRPr sz="1447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770" name="Google Shape;770;p39"/>
            <p:cNvSpPr/>
            <p:nvPr/>
          </p:nvSpPr>
          <p:spPr>
            <a:xfrm>
              <a:off x="8902642" y="4246938"/>
              <a:ext cx="2128142" cy="13156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772">
                  <a:solidFill>
                    <a:srgbClr val="262626"/>
                  </a:solidFill>
                  <a:latin typeface="Consolas"/>
                  <a:ea typeface="Consolas"/>
                  <a:cs typeface="Consolas"/>
                  <a:sym typeface="Consolas"/>
                </a:rPr>
                <a:t>We hope that this template will return to you as a time, money and reputation.</a:t>
              </a:r>
              <a:endParaRPr sz="772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771" name="Google Shape;771;p39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772" name="Google Shape;772;p39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7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Google Shape;778;p40"/>
          <p:cNvSpPr txBox="1"/>
          <p:nvPr/>
        </p:nvSpPr>
        <p:spPr>
          <a:xfrm>
            <a:off x="1300039" y="479704"/>
            <a:ext cx="5305508" cy="5557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4100" lIns="88200" spcFirstLastPara="1" rIns="88200" wrap="square" tIns="441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Microsoft Yahei"/>
              <a:buNone/>
            </a:pPr>
            <a:r>
              <a:t/>
            </a:r>
            <a:endParaRPr sz="8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79" name="Google Shape;779;p40"/>
          <p:cNvSpPr txBox="1"/>
          <p:nvPr/>
        </p:nvSpPr>
        <p:spPr>
          <a:xfrm>
            <a:off x="1724024" y="1578368"/>
            <a:ext cx="4402577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Special thanks to all the people who made and released these awesome resources for free:</a:t>
            </a:r>
            <a:endParaRPr i="1" sz="12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Presentation template by </a:t>
            </a:r>
            <a:r>
              <a:rPr b="1" lang="en-US"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Templatesppt.com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Photographs by </a:t>
            </a:r>
            <a:r>
              <a:rPr b="1" lang="en-US"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Picpng.com</a:t>
            </a:r>
            <a:endParaRPr b="1" sz="12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80" name="Google Shape;780;p40"/>
          <p:cNvSpPr txBox="1"/>
          <p:nvPr/>
        </p:nvSpPr>
        <p:spPr>
          <a:xfrm>
            <a:off x="5155823" y="3437963"/>
            <a:ext cx="5366339" cy="6340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LOGO</a:t>
            </a:r>
            <a:endParaRPr/>
          </a:p>
        </p:txBody>
      </p:sp>
      <p:sp>
        <p:nvSpPr>
          <p:cNvPr id="781" name="Google Shape;781;p40"/>
          <p:cNvSpPr txBox="1"/>
          <p:nvPr/>
        </p:nvSpPr>
        <p:spPr>
          <a:xfrm>
            <a:off x="1272558" y="673657"/>
            <a:ext cx="5305508" cy="5557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4100" lIns="88200" spcFirstLastPara="1" rIns="88200" wrap="square" tIns="441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onsolas"/>
              <a:buNone/>
            </a:pPr>
            <a:r>
              <a:rPr b="1" lang="en-US" sz="60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THANK YOU!</a:t>
            </a:r>
            <a:endParaRPr b="1" sz="60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82" name="Google Shape;782;p40"/>
          <p:cNvSpPr/>
          <p:nvPr/>
        </p:nvSpPr>
        <p:spPr>
          <a:xfrm>
            <a:off x="4362315" y="3681984"/>
            <a:ext cx="288934" cy="289173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t" bIns="33600" lIns="67200" spcFirstLastPara="1" rIns="67200" wrap="square" tIns="336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83" name="Google Shape;783;p40"/>
          <p:cNvSpPr/>
          <p:nvPr/>
        </p:nvSpPr>
        <p:spPr>
          <a:xfrm>
            <a:off x="4856092" y="3858734"/>
            <a:ext cx="374276" cy="374586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t" bIns="33600" lIns="67200" spcFirstLastPara="1" rIns="67200" wrap="square" tIns="336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84" name="Google Shape;784;p40"/>
          <p:cNvSpPr/>
          <p:nvPr/>
        </p:nvSpPr>
        <p:spPr>
          <a:xfrm>
            <a:off x="2887084" y="4212373"/>
            <a:ext cx="203588" cy="203756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t" bIns="33600" lIns="67200" spcFirstLastPara="1" rIns="67200" wrap="square" tIns="336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85" name="Google Shape;785;p40"/>
          <p:cNvSpPr/>
          <p:nvPr/>
        </p:nvSpPr>
        <p:spPr>
          <a:xfrm>
            <a:off x="1259452" y="3438126"/>
            <a:ext cx="337700" cy="337978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t" bIns="33600" lIns="67200" spcFirstLastPara="1" rIns="67200" wrap="square" tIns="336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oogle Shape;140;p15"/>
          <p:cNvGrpSpPr/>
          <p:nvPr/>
        </p:nvGrpSpPr>
        <p:grpSpPr>
          <a:xfrm>
            <a:off x="2349717" y="1912696"/>
            <a:ext cx="835444" cy="836130"/>
            <a:chOff x="7017306" y="1150849"/>
            <a:chExt cx="721612" cy="722208"/>
          </a:xfrm>
        </p:grpSpPr>
        <p:sp>
          <p:nvSpPr>
            <p:cNvPr id="141" name="Google Shape;141;p15"/>
            <p:cNvSpPr/>
            <p:nvPr/>
          </p:nvSpPr>
          <p:spPr>
            <a:xfrm>
              <a:off x="7017306" y="1150849"/>
              <a:ext cx="721612" cy="722208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42" name="Google Shape;142;p15"/>
            <p:cNvSpPr txBox="1"/>
            <p:nvPr/>
          </p:nvSpPr>
          <p:spPr>
            <a:xfrm>
              <a:off x="7208065" y="1154998"/>
              <a:ext cx="428115" cy="6646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44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1</a:t>
              </a:r>
              <a:endParaRPr b="1" sz="44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143" name="Google Shape;143;p15"/>
          <p:cNvSpPr/>
          <p:nvPr/>
        </p:nvSpPr>
        <p:spPr>
          <a:xfrm>
            <a:off x="3648615" y="2125980"/>
            <a:ext cx="3812160" cy="5162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144" name="Google Shape;144;p15"/>
          <p:cNvSpPr/>
          <p:nvPr/>
        </p:nvSpPr>
        <p:spPr>
          <a:xfrm flipH="1">
            <a:off x="3312352" y="2142415"/>
            <a:ext cx="392664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MOVIE</a:t>
            </a:r>
            <a:endParaRPr b="1" sz="28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145" name="Google Shape;145;p15"/>
          <p:cNvCxnSpPr/>
          <p:nvPr/>
        </p:nvCxnSpPr>
        <p:spPr>
          <a:xfrm flipH="1">
            <a:off x="2911689" y="-787078"/>
            <a:ext cx="5456807" cy="3492918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46" name="Google Shape;146;p15"/>
          <p:cNvCxnSpPr/>
          <p:nvPr/>
        </p:nvCxnSpPr>
        <p:spPr>
          <a:xfrm flipH="1">
            <a:off x="-2864078" y="1944548"/>
            <a:ext cx="5456807" cy="3492918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oogle Shape;152;p16"/>
          <p:cNvGrpSpPr/>
          <p:nvPr/>
        </p:nvGrpSpPr>
        <p:grpSpPr>
          <a:xfrm>
            <a:off x="3091516" y="1598675"/>
            <a:ext cx="1230909" cy="1230910"/>
            <a:chOff x="4179888" y="2379946"/>
            <a:chExt cx="1674812" cy="1674813"/>
          </a:xfrm>
        </p:grpSpPr>
        <p:sp>
          <p:nvSpPr>
            <p:cNvPr id="153" name="Google Shape;153;p16"/>
            <p:cNvSpPr/>
            <p:nvPr/>
          </p:nvSpPr>
          <p:spPr>
            <a:xfrm>
              <a:off x="4276725" y="2475196"/>
              <a:ext cx="1482725" cy="1482725"/>
            </a:xfrm>
            <a:prstGeom prst="roundRect">
              <a:avLst>
                <a:gd fmla="val 6631" name="adj"/>
              </a:avLst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528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</a:t>
              </a:r>
              <a:endParaRPr b="1" sz="352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54" name="Google Shape;154;p16"/>
            <p:cNvSpPr/>
            <p:nvPr/>
          </p:nvSpPr>
          <p:spPr>
            <a:xfrm>
              <a:off x="4179888" y="2379946"/>
              <a:ext cx="1674812" cy="1674813"/>
            </a:xfrm>
            <a:prstGeom prst="roundRect">
              <a:avLst>
                <a:gd fmla="val 6631" name="adj"/>
              </a:avLst>
            </a:prstGeom>
            <a:noFill/>
            <a:ln cap="flat" cmpd="sng" w="9525">
              <a:solidFill>
                <a:srgbClr val="B40226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155" name="Google Shape;155;p16"/>
          <p:cNvGrpSpPr/>
          <p:nvPr/>
        </p:nvGrpSpPr>
        <p:grpSpPr>
          <a:xfrm>
            <a:off x="4677114" y="1598675"/>
            <a:ext cx="1230910" cy="1230910"/>
            <a:chOff x="6337300" y="2379946"/>
            <a:chExt cx="1674813" cy="1674813"/>
          </a:xfrm>
        </p:grpSpPr>
        <p:sp>
          <p:nvSpPr>
            <p:cNvPr id="156" name="Google Shape;156;p16"/>
            <p:cNvSpPr/>
            <p:nvPr/>
          </p:nvSpPr>
          <p:spPr>
            <a:xfrm>
              <a:off x="6432550" y="2475196"/>
              <a:ext cx="1482725" cy="1482725"/>
            </a:xfrm>
            <a:prstGeom prst="roundRect">
              <a:avLst>
                <a:gd fmla="val 6631" name="adj"/>
              </a:avLst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528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W</a:t>
              </a:r>
              <a:endParaRPr b="1" sz="352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57" name="Google Shape;157;p16"/>
            <p:cNvSpPr/>
            <p:nvPr/>
          </p:nvSpPr>
          <p:spPr>
            <a:xfrm>
              <a:off x="6337300" y="2379946"/>
              <a:ext cx="1674813" cy="1674813"/>
            </a:xfrm>
            <a:prstGeom prst="roundRect">
              <a:avLst>
                <a:gd fmla="val 6631" name="adj"/>
              </a:avLst>
            </a:prstGeom>
            <a:noFill/>
            <a:ln cap="flat" cmpd="sng" w="9525">
              <a:solidFill>
                <a:srgbClr val="B40226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158" name="Google Shape;158;p16"/>
          <p:cNvGrpSpPr/>
          <p:nvPr/>
        </p:nvGrpSpPr>
        <p:grpSpPr>
          <a:xfrm>
            <a:off x="3091516" y="3019763"/>
            <a:ext cx="1230909" cy="1230910"/>
            <a:chOff x="4179888" y="4313521"/>
            <a:chExt cx="1674812" cy="1674813"/>
          </a:xfrm>
        </p:grpSpPr>
        <p:sp>
          <p:nvSpPr>
            <p:cNvPr id="159" name="Google Shape;159;p16"/>
            <p:cNvSpPr/>
            <p:nvPr/>
          </p:nvSpPr>
          <p:spPr>
            <a:xfrm>
              <a:off x="4276725" y="4408771"/>
              <a:ext cx="1482725" cy="1482725"/>
            </a:xfrm>
            <a:prstGeom prst="roundRect">
              <a:avLst>
                <a:gd fmla="val 6631" name="adj"/>
              </a:avLst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528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O</a:t>
              </a:r>
              <a:endParaRPr b="1" sz="352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60" name="Google Shape;160;p16"/>
            <p:cNvSpPr/>
            <p:nvPr/>
          </p:nvSpPr>
          <p:spPr>
            <a:xfrm>
              <a:off x="4179888" y="4313521"/>
              <a:ext cx="1674812" cy="1674813"/>
            </a:xfrm>
            <a:prstGeom prst="roundRect">
              <a:avLst>
                <a:gd fmla="val 6631" name="adj"/>
              </a:avLst>
            </a:prstGeom>
            <a:noFill/>
            <a:ln cap="flat" cmpd="sng" w="9525">
              <a:solidFill>
                <a:srgbClr val="B40226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161" name="Google Shape;161;p16"/>
          <p:cNvGrpSpPr/>
          <p:nvPr/>
        </p:nvGrpSpPr>
        <p:grpSpPr>
          <a:xfrm>
            <a:off x="4677114" y="3019763"/>
            <a:ext cx="1230910" cy="1230910"/>
            <a:chOff x="6337300" y="4313521"/>
            <a:chExt cx="1674813" cy="1674813"/>
          </a:xfrm>
        </p:grpSpPr>
        <p:sp>
          <p:nvSpPr>
            <p:cNvPr id="162" name="Google Shape;162;p16"/>
            <p:cNvSpPr/>
            <p:nvPr/>
          </p:nvSpPr>
          <p:spPr>
            <a:xfrm>
              <a:off x="6432550" y="4408771"/>
              <a:ext cx="1482725" cy="1482725"/>
            </a:xfrm>
            <a:prstGeom prst="roundRect">
              <a:avLst>
                <a:gd fmla="val 6631" name="adj"/>
              </a:avLst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528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T</a:t>
              </a:r>
              <a:endParaRPr b="1" sz="352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63" name="Google Shape;163;p16"/>
            <p:cNvSpPr/>
            <p:nvPr/>
          </p:nvSpPr>
          <p:spPr>
            <a:xfrm>
              <a:off x="6337300" y="4313521"/>
              <a:ext cx="1674813" cy="1674813"/>
            </a:xfrm>
            <a:prstGeom prst="roundRect">
              <a:avLst>
                <a:gd fmla="val 6631" name="adj"/>
              </a:avLst>
            </a:prstGeom>
            <a:noFill/>
            <a:ln cap="flat" cmpd="sng" w="9525">
              <a:solidFill>
                <a:srgbClr val="B40226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164" name="Google Shape;164;p16"/>
          <p:cNvSpPr txBox="1"/>
          <p:nvPr/>
        </p:nvSpPr>
        <p:spPr>
          <a:xfrm>
            <a:off x="6262712" y="3332405"/>
            <a:ext cx="2122697" cy="725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7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</a:t>
            </a:r>
            <a:endParaRPr sz="88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 return to you as a time, money</a:t>
            </a:r>
            <a:endParaRPr sz="88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 and reputation.</a:t>
            </a:r>
            <a:endParaRPr sz="235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65" name="Google Shape;165;p16"/>
          <p:cNvSpPr txBox="1"/>
          <p:nvPr/>
        </p:nvSpPr>
        <p:spPr>
          <a:xfrm>
            <a:off x="6262712" y="1830987"/>
            <a:ext cx="2122697" cy="725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7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</a:t>
            </a:r>
            <a:endParaRPr sz="88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 return to you as a time, money</a:t>
            </a:r>
            <a:endParaRPr sz="88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 and reputation.</a:t>
            </a:r>
            <a:endParaRPr sz="235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66" name="Google Shape;166;p16"/>
          <p:cNvSpPr txBox="1"/>
          <p:nvPr/>
        </p:nvSpPr>
        <p:spPr>
          <a:xfrm>
            <a:off x="1031815" y="3332405"/>
            <a:ext cx="2122697" cy="725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7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</a:t>
            </a:r>
            <a:endParaRPr sz="88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return to you as a time, money</a:t>
            </a:r>
            <a:endParaRPr sz="88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and reputation.</a:t>
            </a:r>
            <a:endParaRPr sz="235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67" name="Google Shape;167;p16"/>
          <p:cNvSpPr txBox="1"/>
          <p:nvPr/>
        </p:nvSpPr>
        <p:spPr>
          <a:xfrm>
            <a:off x="1046294" y="1830987"/>
            <a:ext cx="2122697" cy="725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7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</a:t>
            </a:r>
            <a:endParaRPr sz="88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return to you as a time, money</a:t>
            </a:r>
            <a:endParaRPr sz="88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and reputation.</a:t>
            </a:r>
            <a:endParaRPr sz="235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168" name="Google Shape;168;p16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169" name="Google Shape;169;p16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5" name="Google Shape;175;p17"/>
          <p:cNvGrpSpPr/>
          <p:nvPr/>
        </p:nvGrpSpPr>
        <p:grpSpPr>
          <a:xfrm>
            <a:off x="4533032" y="971311"/>
            <a:ext cx="3370657" cy="3337074"/>
            <a:chOff x="4932040" y="1428672"/>
            <a:chExt cx="2534959" cy="2509703"/>
          </a:xfrm>
        </p:grpSpPr>
        <p:grpSp>
          <p:nvGrpSpPr>
            <p:cNvPr id="176" name="Google Shape;176;p17"/>
            <p:cNvGrpSpPr/>
            <p:nvPr/>
          </p:nvGrpSpPr>
          <p:grpSpPr>
            <a:xfrm>
              <a:off x="4932040" y="1428672"/>
              <a:ext cx="2534959" cy="2509703"/>
              <a:chOff x="1541" y="968"/>
              <a:chExt cx="2710" cy="2683"/>
            </a:xfrm>
          </p:grpSpPr>
          <p:sp>
            <p:nvSpPr>
              <p:cNvPr id="177" name="Google Shape;177;p17"/>
              <p:cNvSpPr/>
              <p:nvPr/>
            </p:nvSpPr>
            <p:spPr>
              <a:xfrm>
                <a:off x="2754" y="968"/>
                <a:ext cx="1497" cy="1497"/>
              </a:xfrm>
              <a:custGeom>
                <a:rect b="b" l="l" r="r" t="t"/>
                <a:pathLst>
                  <a:path extrusionOk="0" h="1016" w="1016">
                    <a:moveTo>
                      <a:pt x="508" y="0"/>
                    </a:moveTo>
                    <a:cubicBezTo>
                      <a:pt x="227" y="0"/>
                      <a:pt x="0" y="227"/>
                      <a:pt x="0" y="508"/>
                    </a:cubicBezTo>
                    <a:cubicBezTo>
                      <a:pt x="0" y="1016"/>
                      <a:pt x="0" y="1016"/>
                      <a:pt x="0" y="1016"/>
                    </a:cubicBezTo>
                    <a:cubicBezTo>
                      <a:pt x="508" y="1016"/>
                      <a:pt x="508" y="1016"/>
                      <a:pt x="508" y="1016"/>
                    </a:cubicBezTo>
                    <a:cubicBezTo>
                      <a:pt x="789" y="1016"/>
                      <a:pt x="1016" y="789"/>
                      <a:pt x="1016" y="508"/>
                    </a:cubicBezTo>
                    <a:cubicBezTo>
                      <a:pt x="1016" y="227"/>
                      <a:pt x="789" y="0"/>
                      <a:pt x="508" y="0"/>
                    </a:cubicBezTo>
                    <a:close/>
                  </a:path>
                </a:pathLst>
              </a:custGeom>
              <a:solidFill>
                <a:srgbClr val="B40226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44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78" name="Google Shape;178;p17"/>
              <p:cNvSpPr/>
              <p:nvPr/>
            </p:nvSpPr>
            <p:spPr>
              <a:xfrm rot="5400000">
                <a:off x="2753" y="2574"/>
                <a:ext cx="1077" cy="1077"/>
              </a:xfrm>
              <a:custGeom>
                <a:rect b="b" l="l" r="r" t="t"/>
                <a:pathLst>
                  <a:path extrusionOk="0" h="1016" w="1016">
                    <a:moveTo>
                      <a:pt x="508" y="0"/>
                    </a:moveTo>
                    <a:cubicBezTo>
                      <a:pt x="227" y="0"/>
                      <a:pt x="0" y="227"/>
                      <a:pt x="0" y="508"/>
                    </a:cubicBezTo>
                    <a:cubicBezTo>
                      <a:pt x="0" y="1016"/>
                      <a:pt x="0" y="1016"/>
                      <a:pt x="0" y="1016"/>
                    </a:cubicBezTo>
                    <a:cubicBezTo>
                      <a:pt x="508" y="1016"/>
                      <a:pt x="508" y="1016"/>
                      <a:pt x="508" y="1016"/>
                    </a:cubicBezTo>
                    <a:cubicBezTo>
                      <a:pt x="789" y="1016"/>
                      <a:pt x="1016" y="789"/>
                      <a:pt x="1016" y="508"/>
                    </a:cubicBezTo>
                    <a:cubicBezTo>
                      <a:pt x="1016" y="227"/>
                      <a:pt x="789" y="0"/>
                      <a:pt x="508" y="0"/>
                    </a:cubicBezTo>
                    <a:close/>
                  </a:path>
                </a:pathLst>
              </a:custGeom>
              <a:solidFill>
                <a:srgbClr val="B40226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44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79" name="Google Shape;179;p17"/>
              <p:cNvSpPr/>
              <p:nvPr/>
            </p:nvSpPr>
            <p:spPr>
              <a:xfrm rot="10800000">
                <a:off x="1544" y="2574"/>
                <a:ext cx="1077" cy="1077"/>
              </a:xfrm>
              <a:custGeom>
                <a:rect b="b" l="l" r="r" t="t"/>
                <a:pathLst>
                  <a:path extrusionOk="0" h="1016" w="1016">
                    <a:moveTo>
                      <a:pt x="508" y="0"/>
                    </a:moveTo>
                    <a:cubicBezTo>
                      <a:pt x="227" y="0"/>
                      <a:pt x="0" y="227"/>
                      <a:pt x="0" y="508"/>
                    </a:cubicBezTo>
                    <a:cubicBezTo>
                      <a:pt x="0" y="1016"/>
                      <a:pt x="0" y="1016"/>
                      <a:pt x="0" y="1016"/>
                    </a:cubicBezTo>
                    <a:cubicBezTo>
                      <a:pt x="508" y="1016"/>
                      <a:pt x="508" y="1016"/>
                      <a:pt x="508" y="1016"/>
                    </a:cubicBezTo>
                    <a:cubicBezTo>
                      <a:pt x="789" y="1016"/>
                      <a:pt x="1016" y="789"/>
                      <a:pt x="1016" y="508"/>
                    </a:cubicBezTo>
                    <a:cubicBezTo>
                      <a:pt x="1016" y="227"/>
                      <a:pt x="789" y="0"/>
                      <a:pt x="508" y="0"/>
                    </a:cubicBezTo>
                    <a:close/>
                  </a:path>
                </a:pathLst>
              </a:custGeom>
              <a:solidFill>
                <a:srgbClr val="B40226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44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80" name="Google Shape;180;p17"/>
              <p:cNvSpPr/>
              <p:nvPr/>
            </p:nvSpPr>
            <p:spPr>
              <a:xfrm rot="-5400000">
                <a:off x="1541" y="1397"/>
                <a:ext cx="1077" cy="1077"/>
              </a:xfrm>
              <a:custGeom>
                <a:rect b="b" l="l" r="r" t="t"/>
                <a:pathLst>
                  <a:path extrusionOk="0" h="1016" w="1016">
                    <a:moveTo>
                      <a:pt x="508" y="0"/>
                    </a:moveTo>
                    <a:cubicBezTo>
                      <a:pt x="227" y="0"/>
                      <a:pt x="0" y="227"/>
                      <a:pt x="0" y="508"/>
                    </a:cubicBezTo>
                    <a:cubicBezTo>
                      <a:pt x="0" y="1016"/>
                      <a:pt x="0" y="1016"/>
                      <a:pt x="0" y="1016"/>
                    </a:cubicBezTo>
                    <a:cubicBezTo>
                      <a:pt x="508" y="1016"/>
                      <a:pt x="508" y="1016"/>
                      <a:pt x="508" y="1016"/>
                    </a:cubicBezTo>
                    <a:cubicBezTo>
                      <a:pt x="789" y="1016"/>
                      <a:pt x="1016" y="789"/>
                      <a:pt x="1016" y="508"/>
                    </a:cubicBezTo>
                    <a:cubicBezTo>
                      <a:pt x="1016" y="227"/>
                      <a:pt x="789" y="0"/>
                      <a:pt x="508" y="0"/>
                    </a:cubicBezTo>
                    <a:close/>
                  </a:path>
                </a:pathLst>
              </a:custGeom>
              <a:solidFill>
                <a:srgbClr val="B40226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44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sp>
          <p:nvSpPr>
            <p:cNvPr id="181" name="Google Shape;181;p17"/>
            <p:cNvSpPr txBox="1"/>
            <p:nvPr/>
          </p:nvSpPr>
          <p:spPr>
            <a:xfrm>
              <a:off x="4932040" y="2316509"/>
              <a:ext cx="1061646" cy="2481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44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STEP HERE</a:t>
              </a:r>
              <a:endParaRPr sz="1544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82" name="Google Shape;182;p17"/>
            <p:cNvSpPr txBox="1"/>
            <p:nvPr/>
          </p:nvSpPr>
          <p:spPr>
            <a:xfrm>
              <a:off x="6240868" y="2098222"/>
              <a:ext cx="1061646" cy="2481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44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STEP HERE</a:t>
              </a:r>
              <a:endParaRPr sz="1544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83" name="Google Shape;183;p17"/>
            <p:cNvSpPr txBox="1"/>
            <p:nvPr/>
          </p:nvSpPr>
          <p:spPr>
            <a:xfrm>
              <a:off x="4932040" y="3220437"/>
              <a:ext cx="1061646" cy="2481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44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STEP HERE</a:t>
              </a:r>
              <a:endParaRPr sz="1544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84" name="Google Shape;184;p17"/>
            <p:cNvSpPr txBox="1"/>
            <p:nvPr/>
          </p:nvSpPr>
          <p:spPr>
            <a:xfrm>
              <a:off x="6062829" y="3382858"/>
              <a:ext cx="1061646" cy="2481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44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STEP HERE</a:t>
              </a:r>
              <a:endParaRPr sz="1544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185" name="Google Shape;185;p17"/>
          <p:cNvGrpSpPr/>
          <p:nvPr/>
        </p:nvGrpSpPr>
        <p:grpSpPr>
          <a:xfrm>
            <a:off x="956914" y="1603626"/>
            <a:ext cx="2701548" cy="1895414"/>
            <a:chOff x="827584" y="1585704"/>
            <a:chExt cx="2800350" cy="1964734"/>
          </a:xfrm>
        </p:grpSpPr>
        <p:sp>
          <p:nvSpPr>
            <p:cNvPr id="186" name="Google Shape;186;p17"/>
            <p:cNvSpPr txBox="1"/>
            <p:nvPr/>
          </p:nvSpPr>
          <p:spPr>
            <a:xfrm>
              <a:off x="827584" y="1585704"/>
              <a:ext cx="2800350" cy="4649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315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STEP HERE</a:t>
              </a:r>
              <a:endParaRPr b="1" sz="2315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87" name="Google Shape;187;p17"/>
            <p:cNvSpPr txBox="1"/>
            <p:nvPr/>
          </p:nvSpPr>
          <p:spPr>
            <a:xfrm>
              <a:off x="902325" y="2185576"/>
              <a:ext cx="2631450" cy="13648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61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rPr>
                <a:t>We hope that this template will return to you as a time, money and reputation. We hope that this template will return to you as a time, money and reputation.</a:t>
              </a:r>
              <a:endParaRPr sz="1061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188" name="Google Shape;188;p17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189" name="Google Shape;189;p17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8"/>
          <p:cNvSpPr txBox="1"/>
          <p:nvPr/>
        </p:nvSpPr>
        <p:spPr>
          <a:xfrm>
            <a:off x="4631552" y="1243737"/>
            <a:ext cx="3004534" cy="493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41078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68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 sz="868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96" name="Google Shape;196;p18"/>
          <p:cNvSpPr txBox="1"/>
          <p:nvPr/>
        </p:nvSpPr>
        <p:spPr>
          <a:xfrm>
            <a:off x="4630733" y="3049890"/>
            <a:ext cx="3005353" cy="493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41078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68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 sz="868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197" name="Google Shape;197;p18"/>
          <p:cNvGrpSpPr/>
          <p:nvPr/>
        </p:nvGrpSpPr>
        <p:grpSpPr>
          <a:xfrm>
            <a:off x="1725226" y="1130808"/>
            <a:ext cx="2713800" cy="1188436"/>
            <a:chOff x="2419350" y="1270000"/>
            <a:chExt cx="2813050" cy="1231900"/>
          </a:xfrm>
        </p:grpSpPr>
        <p:sp>
          <p:nvSpPr>
            <p:cNvPr id="198" name="Google Shape;198;p18"/>
            <p:cNvSpPr/>
            <p:nvPr/>
          </p:nvSpPr>
          <p:spPr>
            <a:xfrm>
              <a:off x="2419350" y="1270000"/>
              <a:ext cx="2813050" cy="1231900"/>
            </a:xfrm>
            <a:custGeom>
              <a:rect b="b" l="l" r="r" t="t"/>
              <a:pathLst>
                <a:path extrusionOk="0" h="1231900" w="2813050">
                  <a:moveTo>
                    <a:pt x="1485900" y="0"/>
                  </a:moveTo>
                  <a:cubicBezTo>
                    <a:pt x="2218865" y="0"/>
                    <a:pt x="2813050" y="275770"/>
                    <a:pt x="2813050" y="615950"/>
                  </a:cubicBezTo>
                  <a:cubicBezTo>
                    <a:pt x="2813050" y="956130"/>
                    <a:pt x="2218865" y="1231900"/>
                    <a:pt x="1485900" y="1231900"/>
                  </a:cubicBezTo>
                  <a:cubicBezTo>
                    <a:pt x="1044349" y="1231900"/>
                    <a:pt x="653163" y="1131821"/>
                    <a:pt x="412401" y="977088"/>
                  </a:cubicBezTo>
                  <a:lnTo>
                    <a:pt x="0" y="927100"/>
                  </a:lnTo>
                  <a:lnTo>
                    <a:pt x="196320" y="759232"/>
                  </a:lnTo>
                  <a:cubicBezTo>
                    <a:pt x="171354" y="713674"/>
                    <a:pt x="158750" y="665495"/>
                    <a:pt x="158750" y="615950"/>
                  </a:cubicBezTo>
                  <a:cubicBezTo>
                    <a:pt x="158750" y="275770"/>
                    <a:pt x="752935" y="0"/>
                    <a:pt x="1485900" y="0"/>
                  </a:cubicBezTo>
                  <a:close/>
                </a:path>
              </a:pathLst>
            </a:cu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4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99" name="Google Shape;199;p18"/>
            <p:cNvSpPr txBox="1"/>
            <p:nvPr/>
          </p:nvSpPr>
          <p:spPr>
            <a:xfrm>
              <a:off x="2825750" y="1606550"/>
              <a:ext cx="2095500" cy="4649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315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STAGE HERE</a:t>
              </a:r>
              <a:endParaRPr sz="231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200" name="Google Shape;200;p18"/>
          <p:cNvGrpSpPr/>
          <p:nvPr/>
        </p:nvGrpSpPr>
        <p:grpSpPr>
          <a:xfrm>
            <a:off x="1719100" y="2919587"/>
            <a:ext cx="2713800" cy="1188436"/>
            <a:chOff x="2413000" y="3124200"/>
            <a:chExt cx="2813050" cy="1231900"/>
          </a:xfrm>
        </p:grpSpPr>
        <p:sp>
          <p:nvSpPr>
            <p:cNvPr id="201" name="Google Shape;201;p18"/>
            <p:cNvSpPr/>
            <p:nvPr/>
          </p:nvSpPr>
          <p:spPr>
            <a:xfrm flipH="1" rot="10800000">
              <a:off x="2413000" y="3124200"/>
              <a:ext cx="2813050" cy="1231900"/>
            </a:xfrm>
            <a:custGeom>
              <a:rect b="b" l="l" r="r" t="t"/>
              <a:pathLst>
                <a:path extrusionOk="0" h="1231900" w="2813050">
                  <a:moveTo>
                    <a:pt x="1485900" y="0"/>
                  </a:moveTo>
                  <a:cubicBezTo>
                    <a:pt x="2218865" y="0"/>
                    <a:pt x="2813050" y="275770"/>
                    <a:pt x="2813050" y="615950"/>
                  </a:cubicBezTo>
                  <a:cubicBezTo>
                    <a:pt x="2813050" y="956130"/>
                    <a:pt x="2218865" y="1231900"/>
                    <a:pt x="1485900" y="1231900"/>
                  </a:cubicBezTo>
                  <a:cubicBezTo>
                    <a:pt x="1044349" y="1231900"/>
                    <a:pt x="653163" y="1131821"/>
                    <a:pt x="412401" y="977088"/>
                  </a:cubicBezTo>
                  <a:lnTo>
                    <a:pt x="0" y="927100"/>
                  </a:lnTo>
                  <a:lnTo>
                    <a:pt x="196320" y="759232"/>
                  </a:lnTo>
                  <a:cubicBezTo>
                    <a:pt x="171354" y="713674"/>
                    <a:pt x="158750" y="665495"/>
                    <a:pt x="158750" y="615950"/>
                  </a:cubicBezTo>
                  <a:cubicBezTo>
                    <a:pt x="158750" y="275770"/>
                    <a:pt x="752935" y="0"/>
                    <a:pt x="1485900" y="0"/>
                  </a:cubicBezTo>
                  <a:close/>
                </a:path>
              </a:pathLst>
            </a:cu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4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02" name="Google Shape;202;p18"/>
            <p:cNvSpPr txBox="1"/>
            <p:nvPr/>
          </p:nvSpPr>
          <p:spPr>
            <a:xfrm>
              <a:off x="2838450" y="3488690"/>
              <a:ext cx="2095500" cy="4649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315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STAGE HERE</a:t>
              </a:r>
              <a:endParaRPr sz="231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203" name="Google Shape;203;p18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204" name="Google Shape;204;p18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9"/>
          <p:cNvSpPr/>
          <p:nvPr/>
        </p:nvSpPr>
        <p:spPr>
          <a:xfrm>
            <a:off x="3738122" y="1177473"/>
            <a:ext cx="1500426" cy="1500426"/>
          </a:xfrm>
          <a:prstGeom prst="diamond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1" name="Google Shape;211;p19"/>
          <p:cNvSpPr/>
          <p:nvPr/>
        </p:nvSpPr>
        <p:spPr>
          <a:xfrm>
            <a:off x="1522251" y="1425755"/>
            <a:ext cx="1004796" cy="1003396"/>
          </a:xfrm>
          <a:prstGeom prst="diamond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2" name="Google Shape;212;p19"/>
          <p:cNvSpPr/>
          <p:nvPr/>
        </p:nvSpPr>
        <p:spPr>
          <a:xfrm>
            <a:off x="2630653" y="1425755"/>
            <a:ext cx="1003396" cy="1003396"/>
          </a:xfrm>
          <a:prstGeom prst="diamond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3" name="Google Shape;213;p19"/>
          <p:cNvSpPr/>
          <p:nvPr/>
        </p:nvSpPr>
        <p:spPr>
          <a:xfrm>
            <a:off x="5330487" y="1425755"/>
            <a:ext cx="1003396" cy="1003396"/>
          </a:xfrm>
          <a:prstGeom prst="diamond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4" name="Google Shape;214;p19"/>
          <p:cNvSpPr/>
          <p:nvPr/>
        </p:nvSpPr>
        <p:spPr>
          <a:xfrm>
            <a:off x="6437956" y="1425755"/>
            <a:ext cx="1004329" cy="1003396"/>
          </a:xfrm>
          <a:prstGeom prst="diamond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5" name="Google Shape;215;p19"/>
          <p:cNvSpPr/>
          <p:nvPr/>
        </p:nvSpPr>
        <p:spPr>
          <a:xfrm>
            <a:off x="2376771" y="2047861"/>
            <a:ext cx="382690" cy="381290"/>
          </a:xfrm>
          <a:prstGeom prst="diamond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6" name="Google Shape;216;p19"/>
          <p:cNvSpPr/>
          <p:nvPr/>
        </p:nvSpPr>
        <p:spPr>
          <a:xfrm>
            <a:off x="3473506" y="1425755"/>
            <a:ext cx="382690" cy="382690"/>
          </a:xfrm>
          <a:prstGeom prst="diamond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7" name="Google Shape;217;p19"/>
          <p:cNvSpPr/>
          <p:nvPr/>
        </p:nvSpPr>
        <p:spPr>
          <a:xfrm>
            <a:off x="5091539" y="2045527"/>
            <a:ext cx="382690" cy="381290"/>
          </a:xfrm>
          <a:prstGeom prst="diamond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8" name="Google Shape;218;p19"/>
          <p:cNvSpPr/>
          <p:nvPr/>
        </p:nvSpPr>
        <p:spPr>
          <a:xfrm>
            <a:off x="6196674" y="1437422"/>
            <a:ext cx="382690" cy="382690"/>
          </a:xfrm>
          <a:prstGeom prst="diamond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9" name="Google Shape;219;p19"/>
          <p:cNvSpPr/>
          <p:nvPr/>
        </p:nvSpPr>
        <p:spPr>
          <a:xfrm>
            <a:off x="1838204" y="1708106"/>
            <a:ext cx="434027" cy="393424"/>
          </a:xfrm>
          <a:custGeom>
            <a:rect b="b" l="l" r="r" t="t"/>
            <a:pathLst>
              <a:path extrusionOk="0" h="2170112" w="2395538">
                <a:moveTo>
                  <a:pt x="940433" y="595312"/>
                </a:moveTo>
                <a:lnTo>
                  <a:pt x="1643062" y="1217102"/>
                </a:lnTo>
                <a:lnTo>
                  <a:pt x="1643062" y="2170112"/>
                </a:lnTo>
                <a:lnTo>
                  <a:pt x="1433735" y="2170112"/>
                </a:lnTo>
                <a:lnTo>
                  <a:pt x="1159290" y="2170112"/>
                </a:lnTo>
                <a:lnTo>
                  <a:pt x="1159290" y="1557214"/>
                </a:lnTo>
                <a:lnTo>
                  <a:pt x="726341" y="1557214"/>
                </a:lnTo>
                <a:lnTo>
                  <a:pt x="726341" y="2170112"/>
                </a:lnTo>
                <a:lnTo>
                  <a:pt x="612307" y="2170112"/>
                </a:lnTo>
                <a:lnTo>
                  <a:pt x="242887" y="2170112"/>
                </a:lnTo>
                <a:lnTo>
                  <a:pt x="242887" y="1655658"/>
                </a:lnTo>
                <a:lnTo>
                  <a:pt x="242887" y="1217102"/>
                </a:lnTo>
                <a:lnTo>
                  <a:pt x="940433" y="595312"/>
                </a:lnTo>
                <a:close/>
                <a:moveTo>
                  <a:pt x="942657" y="284162"/>
                </a:moveTo>
                <a:lnTo>
                  <a:pt x="1252855" y="559975"/>
                </a:lnTo>
                <a:lnTo>
                  <a:pt x="1441768" y="728510"/>
                </a:lnTo>
                <a:lnTo>
                  <a:pt x="1865630" y="1106523"/>
                </a:lnTo>
                <a:lnTo>
                  <a:pt x="1870393" y="1110966"/>
                </a:lnTo>
                <a:lnTo>
                  <a:pt x="1874520" y="1115727"/>
                </a:lnTo>
                <a:lnTo>
                  <a:pt x="1878013" y="1121123"/>
                </a:lnTo>
                <a:lnTo>
                  <a:pt x="1880553" y="1126519"/>
                </a:lnTo>
                <a:lnTo>
                  <a:pt x="1882775" y="1132232"/>
                </a:lnTo>
                <a:lnTo>
                  <a:pt x="1884680" y="1137627"/>
                </a:lnTo>
                <a:lnTo>
                  <a:pt x="1885633" y="1143658"/>
                </a:lnTo>
                <a:lnTo>
                  <a:pt x="1885950" y="1149053"/>
                </a:lnTo>
                <a:lnTo>
                  <a:pt x="1885633" y="1155084"/>
                </a:lnTo>
                <a:lnTo>
                  <a:pt x="1884680" y="1160797"/>
                </a:lnTo>
                <a:lnTo>
                  <a:pt x="1882775" y="1166510"/>
                </a:lnTo>
                <a:lnTo>
                  <a:pt x="1880553" y="1171906"/>
                </a:lnTo>
                <a:lnTo>
                  <a:pt x="1878013" y="1177619"/>
                </a:lnTo>
                <a:lnTo>
                  <a:pt x="1874520" y="1182697"/>
                </a:lnTo>
                <a:lnTo>
                  <a:pt x="1870393" y="1187775"/>
                </a:lnTo>
                <a:lnTo>
                  <a:pt x="1865630" y="1192219"/>
                </a:lnTo>
                <a:lnTo>
                  <a:pt x="1860550" y="1196345"/>
                </a:lnTo>
                <a:lnTo>
                  <a:pt x="1855153" y="1200153"/>
                </a:lnTo>
                <a:lnTo>
                  <a:pt x="1849438" y="1203010"/>
                </a:lnTo>
                <a:lnTo>
                  <a:pt x="1843405" y="1205549"/>
                </a:lnTo>
                <a:lnTo>
                  <a:pt x="1836738" y="1207453"/>
                </a:lnTo>
                <a:lnTo>
                  <a:pt x="1830705" y="1208723"/>
                </a:lnTo>
                <a:lnTo>
                  <a:pt x="1824038" y="1209358"/>
                </a:lnTo>
                <a:lnTo>
                  <a:pt x="1817688" y="1209675"/>
                </a:lnTo>
                <a:lnTo>
                  <a:pt x="1811020" y="1209358"/>
                </a:lnTo>
                <a:lnTo>
                  <a:pt x="1804670" y="1208723"/>
                </a:lnTo>
                <a:lnTo>
                  <a:pt x="1798320" y="1207453"/>
                </a:lnTo>
                <a:lnTo>
                  <a:pt x="1792288" y="1205549"/>
                </a:lnTo>
                <a:lnTo>
                  <a:pt x="1785938" y="1203010"/>
                </a:lnTo>
                <a:lnTo>
                  <a:pt x="1780223" y="1200153"/>
                </a:lnTo>
                <a:lnTo>
                  <a:pt x="1774825" y="1196345"/>
                </a:lnTo>
                <a:lnTo>
                  <a:pt x="1769745" y="1192219"/>
                </a:lnTo>
                <a:lnTo>
                  <a:pt x="942657" y="455553"/>
                </a:lnTo>
                <a:lnTo>
                  <a:pt x="116205" y="1192219"/>
                </a:lnTo>
                <a:lnTo>
                  <a:pt x="111125" y="1196345"/>
                </a:lnTo>
                <a:lnTo>
                  <a:pt x="105410" y="1200153"/>
                </a:lnTo>
                <a:lnTo>
                  <a:pt x="99695" y="1203010"/>
                </a:lnTo>
                <a:lnTo>
                  <a:pt x="93662" y="1205549"/>
                </a:lnTo>
                <a:lnTo>
                  <a:pt x="87630" y="1207136"/>
                </a:lnTo>
                <a:lnTo>
                  <a:pt x="80962" y="1208723"/>
                </a:lnTo>
                <a:lnTo>
                  <a:pt x="74930" y="1209358"/>
                </a:lnTo>
                <a:lnTo>
                  <a:pt x="68262" y="1209675"/>
                </a:lnTo>
                <a:lnTo>
                  <a:pt x="61277" y="1209358"/>
                </a:lnTo>
                <a:lnTo>
                  <a:pt x="55245" y="1208723"/>
                </a:lnTo>
                <a:lnTo>
                  <a:pt x="48577" y="1207136"/>
                </a:lnTo>
                <a:lnTo>
                  <a:pt x="42545" y="1205549"/>
                </a:lnTo>
                <a:lnTo>
                  <a:pt x="36195" y="1203010"/>
                </a:lnTo>
                <a:lnTo>
                  <a:pt x="30797" y="1200153"/>
                </a:lnTo>
                <a:lnTo>
                  <a:pt x="25082" y="1196345"/>
                </a:lnTo>
                <a:lnTo>
                  <a:pt x="20002" y="1192219"/>
                </a:lnTo>
                <a:lnTo>
                  <a:pt x="15240" y="1187775"/>
                </a:lnTo>
                <a:lnTo>
                  <a:pt x="11112" y="1182697"/>
                </a:lnTo>
                <a:lnTo>
                  <a:pt x="7937" y="1177619"/>
                </a:lnTo>
                <a:lnTo>
                  <a:pt x="5080" y="1171906"/>
                </a:lnTo>
                <a:lnTo>
                  <a:pt x="2540" y="1166510"/>
                </a:lnTo>
                <a:lnTo>
                  <a:pt x="1270" y="1160797"/>
                </a:lnTo>
                <a:lnTo>
                  <a:pt x="317" y="1155084"/>
                </a:lnTo>
                <a:lnTo>
                  <a:pt x="0" y="1149053"/>
                </a:lnTo>
                <a:lnTo>
                  <a:pt x="317" y="1143658"/>
                </a:lnTo>
                <a:lnTo>
                  <a:pt x="1270" y="1137627"/>
                </a:lnTo>
                <a:lnTo>
                  <a:pt x="2540" y="1131914"/>
                </a:lnTo>
                <a:lnTo>
                  <a:pt x="5080" y="1126201"/>
                </a:lnTo>
                <a:lnTo>
                  <a:pt x="7937" y="1121123"/>
                </a:lnTo>
                <a:lnTo>
                  <a:pt x="11112" y="1115727"/>
                </a:lnTo>
                <a:lnTo>
                  <a:pt x="15240" y="1110966"/>
                </a:lnTo>
                <a:lnTo>
                  <a:pt x="20002" y="1106523"/>
                </a:lnTo>
                <a:lnTo>
                  <a:pt x="942657" y="284162"/>
                </a:lnTo>
                <a:close/>
                <a:moveTo>
                  <a:pt x="1910075" y="217487"/>
                </a:moveTo>
                <a:lnTo>
                  <a:pt x="1929430" y="217487"/>
                </a:lnTo>
                <a:lnTo>
                  <a:pt x="1948785" y="218121"/>
                </a:lnTo>
                <a:lnTo>
                  <a:pt x="1968140" y="219388"/>
                </a:lnTo>
                <a:lnTo>
                  <a:pt x="1986860" y="220973"/>
                </a:lnTo>
                <a:lnTo>
                  <a:pt x="2005898" y="222874"/>
                </a:lnTo>
                <a:lnTo>
                  <a:pt x="2024301" y="225726"/>
                </a:lnTo>
                <a:lnTo>
                  <a:pt x="2043022" y="228578"/>
                </a:lnTo>
                <a:lnTo>
                  <a:pt x="2061425" y="231747"/>
                </a:lnTo>
                <a:lnTo>
                  <a:pt x="2079193" y="235550"/>
                </a:lnTo>
                <a:lnTo>
                  <a:pt x="2097279" y="239669"/>
                </a:lnTo>
                <a:lnTo>
                  <a:pt x="2114413" y="243789"/>
                </a:lnTo>
                <a:lnTo>
                  <a:pt x="2131865" y="248542"/>
                </a:lnTo>
                <a:lnTo>
                  <a:pt x="2148364" y="252979"/>
                </a:lnTo>
                <a:lnTo>
                  <a:pt x="2164546" y="258049"/>
                </a:lnTo>
                <a:lnTo>
                  <a:pt x="2181046" y="263119"/>
                </a:lnTo>
                <a:lnTo>
                  <a:pt x="2196593" y="268189"/>
                </a:lnTo>
                <a:lnTo>
                  <a:pt x="2211506" y="273893"/>
                </a:lnTo>
                <a:lnTo>
                  <a:pt x="2226419" y="278963"/>
                </a:lnTo>
                <a:lnTo>
                  <a:pt x="2240697" y="284667"/>
                </a:lnTo>
                <a:lnTo>
                  <a:pt x="2267668" y="295758"/>
                </a:lnTo>
                <a:lnTo>
                  <a:pt x="2292734" y="306216"/>
                </a:lnTo>
                <a:lnTo>
                  <a:pt x="2315579" y="316673"/>
                </a:lnTo>
                <a:lnTo>
                  <a:pt x="2335886" y="326496"/>
                </a:lnTo>
                <a:lnTo>
                  <a:pt x="2353338" y="335686"/>
                </a:lnTo>
                <a:lnTo>
                  <a:pt x="2368251" y="343608"/>
                </a:lnTo>
                <a:lnTo>
                  <a:pt x="2379991" y="349946"/>
                </a:lnTo>
                <a:lnTo>
                  <a:pt x="2388557" y="355016"/>
                </a:lnTo>
                <a:lnTo>
                  <a:pt x="2395538" y="359136"/>
                </a:lnTo>
                <a:lnTo>
                  <a:pt x="2386971" y="360403"/>
                </a:lnTo>
                <a:lnTo>
                  <a:pt x="2378721" y="361988"/>
                </a:lnTo>
                <a:lnTo>
                  <a:pt x="2370154" y="363572"/>
                </a:lnTo>
                <a:lnTo>
                  <a:pt x="2361587" y="365791"/>
                </a:lnTo>
                <a:lnTo>
                  <a:pt x="2353020" y="368009"/>
                </a:lnTo>
                <a:lnTo>
                  <a:pt x="2345088" y="370544"/>
                </a:lnTo>
                <a:lnTo>
                  <a:pt x="2336521" y="373079"/>
                </a:lnTo>
                <a:lnTo>
                  <a:pt x="2328271" y="375614"/>
                </a:lnTo>
                <a:lnTo>
                  <a:pt x="2320656" y="379100"/>
                </a:lnTo>
                <a:lnTo>
                  <a:pt x="2312406" y="382269"/>
                </a:lnTo>
                <a:lnTo>
                  <a:pt x="2304157" y="385755"/>
                </a:lnTo>
                <a:lnTo>
                  <a:pt x="2296541" y="389557"/>
                </a:lnTo>
                <a:lnTo>
                  <a:pt x="2280677" y="397162"/>
                </a:lnTo>
                <a:lnTo>
                  <a:pt x="2265446" y="405718"/>
                </a:lnTo>
                <a:lnTo>
                  <a:pt x="2250533" y="415225"/>
                </a:lnTo>
                <a:lnTo>
                  <a:pt x="2235303" y="425049"/>
                </a:lnTo>
                <a:lnTo>
                  <a:pt x="2220708" y="435189"/>
                </a:lnTo>
                <a:lnTo>
                  <a:pt x="2206429" y="446280"/>
                </a:lnTo>
                <a:lnTo>
                  <a:pt x="2192468" y="457688"/>
                </a:lnTo>
                <a:lnTo>
                  <a:pt x="2178825" y="469730"/>
                </a:lnTo>
                <a:lnTo>
                  <a:pt x="2164863" y="482088"/>
                </a:lnTo>
                <a:lnTo>
                  <a:pt x="2151854" y="495081"/>
                </a:lnTo>
                <a:lnTo>
                  <a:pt x="2138845" y="508390"/>
                </a:lnTo>
                <a:lnTo>
                  <a:pt x="2126153" y="521699"/>
                </a:lnTo>
                <a:lnTo>
                  <a:pt x="2113779" y="535325"/>
                </a:lnTo>
                <a:lnTo>
                  <a:pt x="2101721" y="549268"/>
                </a:lnTo>
                <a:lnTo>
                  <a:pt x="2089664" y="563528"/>
                </a:lnTo>
                <a:lnTo>
                  <a:pt x="2078242" y="578105"/>
                </a:lnTo>
                <a:lnTo>
                  <a:pt x="2066819" y="592682"/>
                </a:lnTo>
                <a:lnTo>
                  <a:pt x="2055714" y="607259"/>
                </a:lnTo>
                <a:lnTo>
                  <a:pt x="2044926" y="621519"/>
                </a:lnTo>
                <a:lnTo>
                  <a:pt x="2034455" y="636413"/>
                </a:lnTo>
                <a:lnTo>
                  <a:pt x="2024301" y="650989"/>
                </a:lnTo>
                <a:lnTo>
                  <a:pt x="2014782" y="665566"/>
                </a:lnTo>
                <a:lnTo>
                  <a:pt x="1995745" y="694403"/>
                </a:lnTo>
                <a:lnTo>
                  <a:pt x="1977976" y="722289"/>
                </a:lnTo>
                <a:lnTo>
                  <a:pt x="1972582" y="730845"/>
                </a:lnTo>
                <a:lnTo>
                  <a:pt x="1966553" y="739084"/>
                </a:lnTo>
                <a:lnTo>
                  <a:pt x="1960525" y="747006"/>
                </a:lnTo>
                <a:lnTo>
                  <a:pt x="1954179" y="755245"/>
                </a:lnTo>
                <a:lnTo>
                  <a:pt x="1947833" y="762534"/>
                </a:lnTo>
                <a:lnTo>
                  <a:pt x="1940852" y="770139"/>
                </a:lnTo>
                <a:lnTo>
                  <a:pt x="1933872" y="777111"/>
                </a:lnTo>
                <a:lnTo>
                  <a:pt x="1926257" y="784082"/>
                </a:lnTo>
                <a:lnTo>
                  <a:pt x="1918642" y="790737"/>
                </a:lnTo>
                <a:lnTo>
                  <a:pt x="1911027" y="797075"/>
                </a:lnTo>
                <a:lnTo>
                  <a:pt x="1902777" y="803412"/>
                </a:lnTo>
                <a:lnTo>
                  <a:pt x="1894527" y="809116"/>
                </a:lnTo>
                <a:lnTo>
                  <a:pt x="1886277" y="815137"/>
                </a:lnTo>
                <a:lnTo>
                  <a:pt x="1877710" y="820524"/>
                </a:lnTo>
                <a:lnTo>
                  <a:pt x="1868826" y="825911"/>
                </a:lnTo>
                <a:lnTo>
                  <a:pt x="1859625" y="830665"/>
                </a:lnTo>
                <a:lnTo>
                  <a:pt x="1850740" y="835735"/>
                </a:lnTo>
                <a:lnTo>
                  <a:pt x="1841539" y="839854"/>
                </a:lnTo>
                <a:lnTo>
                  <a:pt x="1832020" y="843974"/>
                </a:lnTo>
                <a:lnTo>
                  <a:pt x="1822501" y="848410"/>
                </a:lnTo>
                <a:lnTo>
                  <a:pt x="1812665" y="851896"/>
                </a:lnTo>
                <a:lnTo>
                  <a:pt x="1803146" y="855065"/>
                </a:lnTo>
                <a:lnTo>
                  <a:pt x="1793310" y="858551"/>
                </a:lnTo>
                <a:lnTo>
                  <a:pt x="1783473" y="861403"/>
                </a:lnTo>
                <a:lnTo>
                  <a:pt x="1773320" y="863938"/>
                </a:lnTo>
                <a:lnTo>
                  <a:pt x="1763166" y="866156"/>
                </a:lnTo>
                <a:lnTo>
                  <a:pt x="1753013" y="868374"/>
                </a:lnTo>
                <a:lnTo>
                  <a:pt x="1742542" y="870276"/>
                </a:lnTo>
                <a:lnTo>
                  <a:pt x="1732706" y="871860"/>
                </a:lnTo>
                <a:lnTo>
                  <a:pt x="1722235" y="873128"/>
                </a:lnTo>
                <a:lnTo>
                  <a:pt x="1711764" y="874078"/>
                </a:lnTo>
                <a:lnTo>
                  <a:pt x="1701611" y="874712"/>
                </a:lnTo>
                <a:lnTo>
                  <a:pt x="1548674" y="738450"/>
                </a:lnTo>
                <a:lnTo>
                  <a:pt x="1558510" y="722923"/>
                </a:lnTo>
                <a:lnTo>
                  <a:pt x="1568664" y="707079"/>
                </a:lnTo>
                <a:lnTo>
                  <a:pt x="1578500" y="691234"/>
                </a:lnTo>
                <a:lnTo>
                  <a:pt x="1589288" y="676024"/>
                </a:lnTo>
                <a:lnTo>
                  <a:pt x="1605470" y="653841"/>
                </a:lnTo>
                <a:lnTo>
                  <a:pt x="1622287" y="631976"/>
                </a:lnTo>
                <a:lnTo>
                  <a:pt x="1630854" y="621202"/>
                </a:lnTo>
                <a:lnTo>
                  <a:pt x="1639738" y="610745"/>
                </a:lnTo>
                <a:lnTo>
                  <a:pt x="1648305" y="600604"/>
                </a:lnTo>
                <a:lnTo>
                  <a:pt x="1657507" y="590147"/>
                </a:lnTo>
                <a:lnTo>
                  <a:pt x="1667026" y="580007"/>
                </a:lnTo>
                <a:lnTo>
                  <a:pt x="1676545" y="569866"/>
                </a:lnTo>
                <a:lnTo>
                  <a:pt x="1686063" y="560043"/>
                </a:lnTo>
                <a:lnTo>
                  <a:pt x="1695582" y="550219"/>
                </a:lnTo>
                <a:lnTo>
                  <a:pt x="1705418" y="540396"/>
                </a:lnTo>
                <a:lnTo>
                  <a:pt x="1715572" y="531523"/>
                </a:lnTo>
                <a:lnTo>
                  <a:pt x="1726043" y="522016"/>
                </a:lnTo>
                <a:lnTo>
                  <a:pt x="1736514" y="513143"/>
                </a:lnTo>
                <a:lnTo>
                  <a:pt x="1746984" y="503954"/>
                </a:lnTo>
                <a:lnTo>
                  <a:pt x="1757772" y="495714"/>
                </a:lnTo>
                <a:lnTo>
                  <a:pt x="1768878" y="487158"/>
                </a:lnTo>
                <a:lnTo>
                  <a:pt x="1779983" y="478919"/>
                </a:lnTo>
                <a:lnTo>
                  <a:pt x="1791089" y="470680"/>
                </a:lnTo>
                <a:lnTo>
                  <a:pt x="1802194" y="463075"/>
                </a:lnTo>
                <a:lnTo>
                  <a:pt x="1813934" y="455470"/>
                </a:lnTo>
                <a:lnTo>
                  <a:pt x="1825674" y="448498"/>
                </a:lnTo>
                <a:lnTo>
                  <a:pt x="1838048" y="441210"/>
                </a:lnTo>
                <a:lnTo>
                  <a:pt x="1850106" y="434238"/>
                </a:lnTo>
                <a:lnTo>
                  <a:pt x="1862163" y="427901"/>
                </a:lnTo>
                <a:lnTo>
                  <a:pt x="1874537" y="421563"/>
                </a:lnTo>
                <a:lnTo>
                  <a:pt x="1887229" y="415859"/>
                </a:lnTo>
                <a:lnTo>
                  <a:pt x="1899921" y="409838"/>
                </a:lnTo>
                <a:lnTo>
                  <a:pt x="1912613" y="404451"/>
                </a:lnTo>
                <a:lnTo>
                  <a:pt x="1925622" y="399381"/>
                </a:lnTo>
                <a:lnTo>
                  <a:pt x="1938631" y="394627"/>
                </a:lnTo>
                <a:lnTo>
                  <a:pt x="1951958" y="390191"/>
                </a:lnTo>
                <a:lnTo>
                  <a:pt x="1965284" y="385755"/>
                </a:lnTo>
                <a:lnTo>
                  <a:pt x="1978928" y="382269"/>
                </a:lnTo>
                <a:lnTo>
                  <a:pt x="1992572" y="378783"/>
                </a:lnTo>
                <a:lnTo>
                  <a:pt x="2006215" y="375297"/>
                </a:lnTo>
                <a:lnTo>
                  <a:pt x="2019859" y="372445"/>
                </a:lnTo>
                <a:lnTo>
                  <a:pt x="2033820" y="369910"/>
                </a:lnTo>
                <a:lnTo>
                  <a:pt x="2047781" y="368009"/>
                </a:lnTo>
                <a:lnTo>
                  <a:pt x="2062059" y="366107"/>
                </a:lnTo>
                <a:lnTo>
                  <a:pt x="2076021" y="364206"/>
                </a:lnTo>
                <a:lnTo>
                  <a:pt x="2089981" y="362938"/>
                </a:lnTo>
                <a:lnTo>
                  <a:pt x="2104260" y="362305"/>
                </a:lnTo>
                <a:lnTo>
                  <a:pt x="2118538" y="361671"/>
                </a:lnTo>
                <a:lnTo>
                  <a:pt x="2132817" y="361354"/>
                </a:lnTo>
                <a:lnTo>
                  <a:pt x="2147095" y="361671"/>
                </a:lnTo>
                <a:lnTo>
                  <a:pt x="2133134" y="359770"/>
                </a:lnTo>
                <a:lnTo>
                  <a:pt x="2118538" y="358502"/>
                </a:lnTo>
                <a:lnTo>
                  <a:pt x="2104260" y="357235"/>
                </a:lnTo>
                <a:lnTo>
                  <a:pt x="2089981" y="356601"/>
                </a:lnTo>
                <a:lnTo>
                  <a:pt x="2075703" y="355967"/>
                </a:lnTo>
                <a:lnTo>
                  <a:pt x="2061425" y="355967"/>
                </a:lnTo>
                <a:lnTo>
                  <a:pt x="2046829" y="355967"/>
                </a:lnTo>
                <a:lnTo>
                  <a:pt x="2032234" y="356601"/>
                </a:lnTo>
                <a:lnTo>
                  <a:pt x="2017955" y="357552"/>
                </a:lnTo>
                <a:lnTo>
                  <a:pt x="2003677" y="358819"/>
                </a:lnTo>
                <a:lnTo>
                  <a:pt x="1989081" y="360403"/>
                </a:lnTo>
                <a:lnTo>
                  <a:pt x="1974803" y="362305"/>
                </a:lnTo>
                <a:lnTo>
                  <a:pt x="1960525" y="364523"/>
                </a:lnTo>
                <a:lnTo>
                  <a:pt x="1946246" y="367375"/>
                </a:lnTo>
                <a:lnTo>
                  <a:pt x="1931968" y="370227"/>
                </a:lnTo>
                <a:lnTo>
                  <a:pt x="1917373" y="373713"/>
                </a:lnTo>
                <a:lnTo>
                  <a:pt x="1903411" y="377515"/>
                </a:lnTo>
                <a:lnTo>
                  <a:pt x="1889450" y="381318"/>
                </a:lnTo>
                <a:lnTo>
                  <a:pt x="1875489" y="385755"/>
                </a:lnTo>
                <a:lnTo>
                  <a:pt x="1861528" y="390508"/>
                </a:lnTo>
                <a:lnTo>
                  <a:pt x="1847567" y="395578"/>
                </a:lnTo>
                <a:lnTo>
                  <a:pt x="1833924" y="400965"/>
                </a:lnTo>
                <a:lnTo>
                  <a:pt x="1820280" y="406669"/>
                </a:lnTo>
                <a:lnTo>
                  <a:pt x="1806953" y="412690"/>
                </a:lnTo>
                <a:lnTo>
                  <a:pt x="1793627" y="418711"/>
                </a:lnTo>
                <a:lnTo>
                  <a:pt x="1780618" y="425366"/>
                </a:lnTo>
                <a:lnTo>
                  <a:pt x="1766974" y="432020"/>
                </a:lnTo>
                <a:lnTo>
                  <a:pt x="1754282" y="438992"/>
                </a:lnTo>
                <a:lnTo>
                  <a:pt x="1741273" y="446280"/>
                </a:lnTo>
                <a:lnTo>
                  <a:pt x="1728898" y="453885"/>
                </a:lnTo>
                <a:lnTo>
                  <a:pt x="1716207" y="461808"/>
                </a:lnTo>
                <a:lnTo>
                  <a:pt x="1703832" y="469730"/>
                </a:lnTo>
                <a:lnTo>
                  <a:pt x="1691775" y="478286"/>
                </a:lnTo>
                <a:lnTo>
                  <a:pt x="1679717" y="486842"/>
                </a:lnTo>
                <a:lnTo>
                  <a:pt x="1667660" y="495398"/>
                </a:lnTo>
                <a:lnTo>
                  <a:pt x="1655920" y="504270"/>
                </a:lnTo>
                <a:lnTo>
                  <a:pt x="1644180" y="513460"/>
                </a:lnTo>
                <a:lnTo>
                  <a:pt x="1632758" y="522967"/>
                </a:lnTo>
                <a:lnTo>
                  <a:pt x="1621335" y="532473"/>
                </a:lnTo>
                <a:lnTo>
                  <a:pt x="1610230" y="542297"/>
                </a:lnTo>
                <a:lnTo>
                  <a:pt x="1599124" y="551804"/>
                </a:lnTo>
                <a:lnTo>
                  <a:pt x="1588336" y="561944"/>
                </a:lnTo>
                <a:lnTo>
                  <a:pt x="1577548" y="572084"/>
                </a:lnTo>
                <a:lnTo>
                  <a:pt x="1566760" y="582542"/>
                </a:lnTo>
                <a:lnTo>
                  <a:pt x="1556606" y="592999"/>
                </a:lnTo>
                <a:lnTo>
                  <a:pt x="1546136" y="603773"/>
                </a:lnTo>
                <a:lnTo>
                  <a:pt x="1535982" y="614547"/>
                </a:lnTo>
                <a:lnTo>
                  <a:pt x="1526146" y="625638"/>
                </a:lnTo>
                <a:lnTo>
                  <a:pt x="1514406" y="638631"/>
                </a:lnTo>
                <a:lnTo>
                  <a:pt x="1503301" y="651623"/>
                </a:lnTo>
                <a:lnTo>
                  <a:pt x="1492195" y="664932"/>
                </a:lnTo>
                <a:lnTo>
                  <a:pt x="1481407" y="678559"/>
                </a:lnTo>
                <a:lnTo>
                  <a:pt x="1406525" y="612012"/>
                </a:lnTo>
                <a:lnTo>
                  <a:pt x="1407160" y="604407"/>
                </a:lnTo>
                <a:lnTo>
                  <a:pt x="1408112" y="596802"/>
                </a:lnTo>
                <a:lnTo>
                  <a:pt x="1409381" y="589196"/>
                </a:lnTo>
                <a:lnTo>
                  <a:pt x="1410967" y="581274"/>
                </a:lnTo>
                <a:lnTo>
                  <a:pt x="1412554" y="573352"/>
                </a:lnTo>
                <a:lnTo>
                  <a:pt x="1415092" y="565430"/>
                </a:lnTo>
                <a:lnTo>
                  <a:pt x="1417313" y="557191"/>
                </a:lnTo>
                <a:lnTo>
                  <a:pt x="1420169" y="548952"/>
                </a:lnTo>
                <a:lnTo>
                  <a:pt x="1423025" y="540396"/>
                </a:lnTo>
                <a:lnTo>
                  <a:pt x="1426198" y="532157"/>
                </a:lnTo>
                <a:lnTo>
                  <a:pt x="1430322" y="523601"/>
                </a:lnTo>
                <a:lnTo>
                  <a:pt x="1434130" y="514728"/>
                </a:lnTo>
                <a:lnTo>
                  <a:pt x="1438572" y="505855"/>
                </a:lnTo>
                <a:lnTo>
                  <a:pt x="1443332" y="497299"/>
                </a:lnTo>
                <a:lnTo>
                  <a:pt x="1448408" y="488109"/>
                </a:lnTo>
                <a:lnTo>
                  <a:pt x="1453802" y="478919"/>
                </a:lnTo>
                <a:lnTo>
                  <a:pt x="1461100" y="467195"/>
                </a:lnTo>
                <a:lnTo>
                  <a:pt x="1469033" y="455787"/>
                </a:lnTo>
                <a:lnTo>
                  <a:pt x="1476648" y="444696"/>
                </a:lnTo>
                <a:lnTo>
                  <a:pt x="1484263" y="433921"/>
                </a:lnTo>
                <a:lnTo>
                  <a:pt x="1492195" y="423464"/>
                </a:lnTo>
                <a:lnTo>
                  <a:pt x="1500128" y="413641"/>
                </a:lnTo>
                <a:lnTo>
                  <a:pt x="1508060" y="403817"/>
                </a:lnTo>
                <a:lnTo>
                  <a:pt x="1516310" y="393994"/>
                </a:lnTo>
                <a:lnTo>
                  <a:pt x="1524877" y="384804"/>
                </a:lnTo>
                <a:lnTo>
                  <a:pt x="1533127" y="375614"/>
                </a:lnTo>
                <a:lnTo>
                  <a:pt x="1541376" y="367375"/>
                </a:lnTo>
                <a:lnTo>
                  <a:pt x="1549943" y="358819"/>
                </a:lnTo>
                <a:lnTo>
                  <a:pt x="1558828" y="350580"/>
                </a:lnTo>
                <a:lnTo>
                  <a:pt x="1567077" y="342975"/>
                </a:lnTo>
                <a:lnTo>
                  <a:pt x="1575962" y="335369"/>
                </a:lnTo>
                <a:lnTo>
                  <a:pt x="1584846" y="328081"/>
                </a:lnTo>
                <a:lnTo>
                  <a:pt x="1594047" y="321109"/>
                </a:lnTo>
                <a:lnTo>
                  <a:pt x="1602932" y="314455"/>
                </a:lnTo>
                <a:lnTo>
                  <a:pt x="1611816" y="308117"/>
                </a:lnTo>
                <a:lnTo>
                  <a:pt x="1621018" y="301779"/>
                </a:lnTo>
                <a:lnTo>
                  <a:pt x="1630219" y="296075"/>
                </a:lnTo>
                <a:lnTo>
                  <a:pt x="1639421" y="290054"/>
                </a:lnTo>
                <a:lnTo>
                  <a:pt x="1648622" y="284667"/>
                </a:lnTo>
                <a:lnTo>
                  <a:pt x="1657824" y="279280"/>
                </a:lnTo>
                <a:lnTo>
                  <a:pt x="1667343" y="274527"/>
                </a:lnTo>
                <a:lnTo>
                  <a:pt x="1676862" y="269457"/>
                </a:lnTo>
                <a:lnTo>
                  <a:pt x="1686381" y="265337"/>
                </a:lnTo>
                <a:lnTo>
                  <a:pt x="1695582" y="261218"/>
                </a:lnTo>
                <a:lnTo>
                  <a:pt x="1705101" y="256781"/>
                </a:lnTo>
                <a:lnTo>
                  <a:pt x="1714937" y="252979"/>
                </a:lnTo>
                <a:lnTo>
                  <a:pt x="1724456" y="249493"/>
                </a:lnTo>
                <a:lnTo>
                  <a:pt x="1734292" y="246007"/>
                </a:lnTo>
                <a:lnTo>
                  <a:pt x="1743494" y="242838"/>
                </a:lnTo>
                <a:lnTo>
                  <a:pt x="1753330" y="239986"/>
                </a:lnTo>
                <a:lnTo>
                  <a:pt x="1763166" y="237134"/>
                </a:lnTo>
                <a:lnTo>
                  <a:pt x="1773003" y="234599"/>
                </a:lnTo>
                <a:lnTo>
                  <a:pt x="1792675" y="230163"/>
                </a:lnTo>
                <a:lnTo>
                  <a:pt x="1812030" y="226360"/>
                </a:lnTo>
                <a:lnTo>
                  <a:pt x="1831702" y="222874"/>
                </a:lnTo>
                <a:lnTo>
                  <a:pt x="1851375" y="220656"/>
                </a:lnTo>
                <a:lnTo>
                  <a:pt x="1870730" y="219072"/>
                </a:lnTo>
                <a:lnTo>
                  <a:pt x="1890402" y="217804"/>
                </a:lnTo>
                <a:lnTo>
                  <a:pt x="1910075" y="217487"/>
                </a:lnTo>
                <a:close/>
                <a:moveTo>
                  <a:pt x="1112837" y="0"/>
                </a:moveTo>
                <a:lnTo>
                  <a:pt x="1116656" y="634"/>
                </a:lnTo>
                <a:lnTo>
                  <a:pt x="1128112" y="2854"/>
                </a:lnTo>
                <a:lnTo>
                  <a:pt x="1146570" y="6660"/>
                </a:lnTo>
                <a:lnTo>
                  <a:pt x="1157708" y="9197"/>
                </a:lnTo>
                <a:lnTo>
                  <a:pt x="1170119" y="12369"/>
                </a:lnTo>
                <a:lnTo>
                  <a:pt x="1183485" y="16175"/>
                </a:lnTo>
                <a:lnTo>
                  <a:pt x="1198124" y="20298"/>
                </a:lnTo>
                <a:lnTo>
                  <a:pt x="1213399" y="25372"/>
                </a:lnTo>
                <a:lnTo>
                  <a:pt x="1229629" y="30763"/>
                </a:lnTo>
                <a:lnTo>
                  <a:pt x="1246495" y="37106"/>
                </a:lnTo>
                <a:lnTo>
                  <a:pt x="1263998" y="43767"/>
                </a:lnTo>
                <a:lnTo>
                  <a:pt x="1281501" y="51378"/>
                </a:lnTo>
                <a:lnTo>
                  <a:pt x="1299640" y="59307"/>
                </a:lnTo>
                <a:lnTo>
                  <a:pt x="1317780" y="68504"/>
                </a:lnTo>
                <a:lnTo>
                  <a:pt x="1336237" y="78653"/>
                </a:lnTo>
                <a:lnTo>
                  <a:pt x="1345148" y="84045"/>
                </a:lnTo>
                <a:lnTo>
                  <a:pt x="1354058" y="89436"/>
                </a:lnTo>
                <a:lnTo>
                  <a:pt x="1363287" y="95462"/>
                </a:lnTo>
                <a:lnTo>
                  <a:pt x="1372198" y="101171"/>
                </a:lnTo>
                <a:lnTo>
                  <a:pt x="1381108" y="107514"/>
                </a:lnTo>
                <a:lnTo>
                  <a:pt x="1389701" y="113540"/>
                </a:lnTo>
                <a:lnTo>
                  <a:pt x="1398293" y="120517"/>
                </a:lnTo>
                <a:lnTo>
                  <a:pt x="1406886" y="127177"/>
                </a:lnTo>
                <a:lnTo>
                  <a:pt x="1415160" y="134471"/>
                </a:lnTo>
                <a:lnTo>
                  <a:pt x="1423116" y="141449"/>
                </a:lnTo>
                <a:lnTo>
                  <a:pt x="1431390" y="149377"/>
                </a:lnTo>
                <a:lnTo>
                  <a:pt x="1439346" y="157306"/>
                </a:lnTo>
                <a:lnTo>
                  <a:pt x="1446665" y="165552"/>
                </a:lnTo>
                <a:lnTo>
                  <a:pt x="1454303" y="173798"/>
                </a:lnTo>
                <a:lnTo>
                  <a:pt x="1461304" y="182361"/>
                </a:lnTo>
                <a:lnTo>
                  <a:pt x="1468305" y="191241"/>
                </a:lnTo>
                <a:lnTo>
                  <a:pt x="1474988" y="200756"/>
                </a:lnTo>
                <a:lnTo>
                  <a:pt x="1481034" y="209953"/>
                </a:lnTo>
                <a:lnTo>
                  <a:pt x="1487399" y="219785"/>
                </a:lnTo>
                <a:lnTo>
                  <a:pt x="1492809" y="229616"/>
                </a:lnTo>
                <a:lnTo>
                  <a:pt x="1498537" y="240082"/>
                </a:lnTo>
                <a:lnTo>
                  <a:pt x="1503311" y="250865"/>
                </a:lnTo>
                <a:lnTo>
                  <a:pt x="1508084" y="261648"/>
                </a:lnTo>
                <a:lnTo>
                  <a:pt x="1512540" y="273066"/>
                </a:lnTo>
                <a:lnTo>
                  <a:pt x="1516358" y="284483"/>
                </a:lnTo>
                <a:lnTo>
                  <a:pt x="1519859" y="296218"/>
                </a:lnTo>
                <a:lnTo>
                  <a:pt x="1523041" y="308269"/>
                </a:lnTo>
                <a:lnTo>
                  <a:pt x="1525587" y="320955"/>
                </a:lnTo>
                <a:lnTo>
                  <a:pt x="1512540" y="333641"/>
                </a:lnTo>
                <a:lnTo>
                  <a:pt x="1499492" y="346645"/>
                </a:lnTo>
                <a:lnTo>
                  <a:pt x="1486763" y="360599"/>
                </a:lnTo>
                <a:lnTo>
                  <a:pt x="1474351" y="374554"/>
                </a:lnTo>
                <a:lnTo>
                  <a:pt x="1462259" y="389777"/>
                </a:lnTo>
                <a:lnTo>
                  <a:pt x="1450484" y="405000"/>
                </a:lnTo>
                <a:lnTo>
                  <a:pt x="1439027" y="420540"/>
                </a:lnTo>
                <a:lnTo>
                  <a:pt x="1427889" y="437032"/>
                </a:lnTo>
                <a:lnTo>
                  <a:pt x="1426616" y="424346"/>
                </a:lnTo>
                <a:lnTo>
                  <a:pt x="1424389" y="411343"/>
                </a:lnTo>
                <a:lnTo>
                  <a:pt x="1422479" y="398340"/>
                </a:lnTo>
                <a:lnTo>
                  <a:pt x="1420252" y="385654"/>
                </a:lnTo>
                <a:lnTo>
                  <a:pt x="1417706" y="373285"/>
                </a:lnTo>
                <a:lnTo>
                  <a:pt x="1414842" y="360599"/>
                </a:lnTo>
                <a:lnTo>
                  <a:pt x="1411341" y="348230"/>
                </a:lnTo>
                <a:lnTo>
                  <a:pt x="1408159" y="335544"/>
                </a:lnTo>
                <a:lnTo>
                  <a:pt x="1402112" y="317467"/>
                </a:lnTo>
                <a:lnTo>
                  <a:pt x="1396065" y="299706"/>
                </a:lnTo>
                <a:lnTo>
                  <a:pt x="1388746" y="281946"/>
                </a:lnTo>
                <a:lnTo>
                  <a:pt x="1384927" y="273700"/>
                </a:lnTo>
                <a:lnTo>
                  <a:pt x="1381108" y="265137"/>
                </a:lnTo>
                <a:lnTo>
                  <a:pt x="1376653" y="256574"/>
                </a:lnTo>
                <a:lnTo>
                  <a:pt x="1372516" y="248328"/>
                </a:lnTo>
                <a:lnTo>
                  <a:pt x="1368061" y="240082"/>
                </a:lnTo>
                <a:lnTo>
                  <a:pt x="1363287" y="231836"/>
                </a:lnTo>
                <a:lnTo>
                  <a:pt x="1358514" y="223591"/>
                </a:lnTo>
                <a:lnTo>
                  <a:pt x="1353104" y="215979"/>
                </a:lnTo>
                <a:lnTo>
                  <a:pt x="1348012" y="208050"/>
                </a:lnTo>
                <a:lnTo>
                  <a:pt x="1342284" y="200121"/>
                </a:lnTo>
                <a:lnTo>
                  <a:pt x="1336874" y="192827"/>
                </a:lnTo>
                <a:lnTo>
                  <a:pt x="1330827" y="185215"/>
                </a:lnTo>
                <a:lnTo>
                  <a:pt x="1325099" y="178238"/>
                </a:lnTo>
                <a:lnTo>
                  <a:pt x="1319053" y="171261"/>
                </a:lnTo>
                <a:lnTo>
                  <a:pt x="1312688" y="164284"/>
                </a:lnTo>
                <a:lnTo>
                  <a:pt x="1306323" y="157623"/>
                </a:lnTo>
                <a:lnTo>
                  <a:pt x="1299640" y="150963"/>
                </a:lnTo>
                <a:lnTo>
                  <a:pt x="1292957" y="144620"/>
                </a:lnTo>
                <a:lnTo>
                  <a:pt x="1286274" y="138277"/>
                </a:lnTo>
                <a:lnTo>
                  <a:pt x="1278955" y="132251"/>
                </a:lnTo>
                <a:lnTo>
                  <a:pt x="1271636" y="126225"/>
                </a:lnTo>
                <a:lnTo>
                  <a:pt x="1264635" y="120834"/>
                </a:lnTo>
                <a:lnTo>
                  <a:pt x="1257315" y="115125"/>
                </a:lnTo>
                <a:lnTo>
                  <a:pt x="1249996" y="110051"/>
                </a:lnTo>
                <a:lnTo>
                  <a:pt x="1242040" y="104659"/>
                </a:lnTo>
                <a:lnTo>
                  <a:pt x="1234402" y="99902"/>
                </a:lnTo>
                <a:lnTo>
                  <a:pt x="1241403" y="105611"/>
                </a:lnTo>
                <a:lnTo>
                  <a:pt x="1248086" y="111637"/>
                </a:lnTo>
                <a:lnTo>
                  <a:pt x="1255088" y="117663"/>
                </a:lnTo>
                <a:lnTo>
                  <a:pt x="1262089" y="124006"/>
                </a:lnTo>
                <a:lnTo>
                  <a:pt x="1268135" y="130666"/>
                </a:lnTo>
                <a:lnTo>
                  <a:pt x="1274818" y="137009"/>
                </a:lnTo>
                <a:lnTo>
                  <a:pt x="1280546" y="143986"/>
                </a:lnTo>
                <a:lnTo>
                  <a:pt x="1286911" y="150646"/>
                </a:lnTo>
                <a:lnTo>
                  <a:pt x="1292321" y="157623"/>
                </a:lnTo>
                <a:lnTo>
                  <a:pt x="1298367" y="164601"/>
                </a:lnTo>
                <a:lnTo>
                  <a:pt x="1303459" y="171895"/>
                </a:lnTo>
                <a:lnTo>
                  <a:pt x="1308869" y="179190"/>
                </a:lnTo>
                <a:lnTo>
                  <a:pt x="1313961" y="186484"/>
                </a:lnTo>
                <a:lnTo>
                  <a:pt x="1318734" y="194095"/>
                </a:lnTo>
                <a:lnTo>
                  <a:pt x="1323508" y="202024"/>
                </a:lnTo>
                <a:lnTo>
                  <a:pt x="1327963" y="209636"/>
                </a:lnTo>
                <a:lnTo>
                  <a:pt x="1332418" y="217565"/>
                </a:lnTo>
                <a:lnTo>
                  <a:pt x="1336237" y="225493"/>
                </a:lnTo>
                <a:lnTo>
                  <a:pt x="1340056" y="233422"/>
                </a:lnTo>
                <a:lnTo>
                  <a:pt x="1344193" y="241668"/>
                </a:lnTo>
                <a:lnTo>
                  <a:pt x="1347376" y="249914"/>
                </a:lnTo>
                <a:lnTo>
                  <a:pt x="1350558" y="257843"/>
                </a:lnTo>
                <a:lnTo>
                  <a:pt x="1356923" y="274969"/>
                </a:lnTo>
                <a:lnTo>
                  <a:pt x="1362333" y="291778"/>
                </a:lnTo>
                <a:lnTo>
                  <a:pt x="1366788" y="308904"/>
                </a:lnTo>
                <a:lnTo>
                  <a:pt x="1370925" y="326030"/>
                </a:lnTo>
                <a:lnTo>
                  <a:pt x="1374107" y="343790"/>
                </a:lnTo>
                <a:lnTo>
                  <a:pt x="1376653" y="360916"/>
                </a:lnTo>
                <a:lnTo>
                  <a:pt x="1378562" y="378677"/>
                </a:lnTo>
                <a:lnTo>
                  <a:pt x="1380472" y="396120"/>
                </a:lnTo>
                <a:lnTo>
                  <a:pt x="1381108" y="413880"/>
                </a:lnTo>
                <a:lnTo>
                  <a:pt x="1381427" y="431641"/>
                </a:lnTo>
                <a:lnTo>
                  <a:pt x="1381108" y="449401"/>
                </a:lnTo>
                <a:lnTo>
                  <a:pt x="1380472" y="466844"/>
                </a:lnTo>
                <a:lnTo>
                  <a:pt x="1378881" y="484605"/>
                </a:lnTo>
                <a:lnTo>
                  <a:pt x="1377290" y="502048"/>
                </a:lnTo>
                <a:lnTo>
                  <a:pt x="1375380" y="519491"/>
                </a:lnTo>
                <a:lnTo>
                  <a:pt x="1372516" y="536934"/>
                </a:lnTo>
                <a:lnTo>
                  <a:pt x="1369652" y="554378"/>
                </a:lnTo>
                <a:lnTo>
                  <a:pt x="1367106" y="564843"/>
                </a:lnTo>
                <a:lnTo>
                  <a:pt x="1364878" y="574675"/>
                </a:lnTo>
                <a:lnTo>
                  <a:pt x="1334646" y="547717"/>
                </a:lnTo>
                <a:lnTo>
                  <a:pt x="1168210" y="399609"/>
                </a:lnTo>
                <a:lnTo>
                  <a:pt x="1166618" y="387557"/>
                </a:lnTo>
                <a:lnTo>
                  <a:pt x="1166300" y="375188"/>
                </a:lnTo>
                <a:lnTo>
                  <a:pt x="1166618" y="369479"/>
                </a:lnTo>
                <a:lnTo>
                  <a:pt x="1166937" y="363136"/>
                </a:lnTo>
                <a:lnTo>
                  <a:pt x="1167573" y="357110"/>
                </a:lnTo>
                <a:lnTo>
                  <a:pt x="1168528" y="350767"/>
                </a:lnTo>
                <a:lnTo>
                  <a:pt x="1171074" y="330153"/>
                </a:lnTo>
                <a:lnTo>
                  <a:pt x="1173620" y="308269"/>
                </a:lnTo>
                <a:lnTo>
                  <a:pt x="1175847" y="285435"/>
                </a:lnTo>
                <a:lnTo>
                  <a:pt x="1177438" y="262283"/>
                </a:lnTo>
                <a:lnTo>
                  <a:pt x="1178393" y="238814"/>
                </a:lnTo>
                <a:lnTo>
                  <a:pt x="1178711" y="227079"/>
                </a:lnTo>
                <a:lnTo>
                  <a:pt x="1178711" y="215027"/>
                </a:lnTo>
                <a:lnTo>
                  <a:pt x="1178393" y="203293"/>
                </a:lnTo>
                <a:lnTo>
                  <a:pt x="1178075" y="191241"/>
                </a:lnTo>
                <a:lnTo>
                  <a:pt x="1177438" y="179507"/>
                </a:lnTo>
                <a:lnTo>
                  <a:pt x="1176484" y="167772"/>
                </a:lnTo>
                <a:lnTo>
                  <a:pt x="1175211" y="155720"/>
                </a:lnTo>
                <a:lnTo>
                  <a:pt x="1173938" y="144303"/>
                </a:lnTo>
                <a:lnTo>
                  <a:pt x="1172028" y="132568"/>
                </a:lnTo>
                <a:lnTo>
                  <a:pt x="1169801" y="121151"/>
                </a:lnTo>
                <a:lnTo>
                  <a:pt x="1167573" y="109734"/>
                </a:lnTo>
                <a:lnTo>
                  <a:pt x="1164391" y="98633"/>
                </a:lnTo>
                <a:lnTo>
                  <a:pt x="1161208" y="87533"/>
                </a:lnTo>
                <a:lnTo>
                  <a:pt x="1157708" y="76750"/>
                </a:lnTo>
                <a:lnTo>
                  <a:pt x="1153571" y="66284"/>
                </a:lnTo>
                <a:lnTo>
                  <a:pt x="1149115" y="55818"/>
                </a:lnTo>
                <a:lnTo>
                  <a:pt x="1144342" y="45670"/>
                </a:lnTo>
                <a:lnTo>
                  <a:pt x="1138932" y="35838"/>
                </a:lnTo>
                <a:lnTo>
                  <a:pt x="1133204" y="26641"/>
                </a:lnTo>
                <a:lnTo>
                  <a:pt x="1126839" y="17443"/>
                </a:lnTo>
                <a:lnTo>
                  <a:pt x="1119838" y="8563"/>
                </a:lnTo>
                <a:lnTo>
                  <a:pt x="1112837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0" name="Google Shape;220;p19"/>
          <p:cNvSpPr/>
          <p:nvPr/>
        </p:nvSpPr>
        <p:spPr>
          <a:xfrm>
            <a:off x="2990942" y="1735174"/>
            <a:ext cx="282351" cy="385024"/>
          </a:xfrm>
          <a:custGeom>
            <a:rect b="b" l="l" r="r" t="t"/>
            <a:pathLst>
              <a:path extrusionOk="0" h="1531938" w="1122363">
                <a:moveTo>
                  <a:pt x="600075" y="1019175"/>
                </a:moveTo>
                <a:lnTo>
                  <a:pt x="608240" y="1022344"/>
                </a:lnTo>
                <a:lnTo>
                  <a:pt x="615950" y="1025965"/>
                </a:lnTo>
                <a:lnTo>
                  <a:pt x="622981" y="1029134"/>
                </a:lnTo>
                <a:lnTo>
                  <a:pt x="629331" y="1032303"/>
                </a:lnTo>
                <a:lnTo>
                  <a:pt x="635227" y="1035925"/>
                </a:lnTo>
                <a:lnTo>
                  <a:pt x="640443" y="1039093"/>
                </a:lnTo>
                <a:lnTo>
                  <a:pt x="644979" y="1042488"/>
                </a:lnTo>
                <a:lnTo>
                  <a:pt x="649061" y="1045884"/>
                </a:lnTo>
                <a:lnTo>
                  <a:pt x="652236" y="1049505"/>
                </a:lnTo>
                <a:lnTo>
                  <a:pt x="655411" y="1053127"/>
                </a:lnTo>
                <a:lnTo>
                  <a:pt x="657906" y="1056974"/>
                </a:lnTo>
                <a:lnTo>
                  <a:pt x="659720" y="1061049"/>
                </a:lnTo>
                <a:lnTo>
                  <a:pt x="661534" y="1065576"/>
                </a:lnTo>
                <a:lnTo>
                  <a:pt x="662668" y="1070329"/>
                </a:lnTo>
                <a:lnTo>
                  <a:pt x="663348" y="1074856"/>
                </a:lnTo>
                <a:lnTo>
                  <a:pt x="663575" y="1080062"/>
                </a:lnTo>
                <a:lnTo>
                  <a:pt x="663575" y="1083230"/>
                </a:lnTo>
                <a:lnTo>
                  <a:pt x="663348" y="1086626"/>
                </a:lnTo>
                <a:lnTo>
                  <a:pt x="662895" y="1089568"/>
                </a:lnTo>
                <a:lnTo>
                  <a:pt x="662441" y="1092510"/>
                </a:lnTo>
                <a:lnTo>
                  <a:pt x="661761" y="1095227"/>
                </a:lnTo>
                <a:lnTo>
                  <a:pt x="660854" y="1097716"/>
                </a:lnTo>
                <a:lnTo>
                  <a:pt x="659947" y="1100432"/>
                </a:lnTo>
                <a:lnTo>
                  <a:pt x="659040" y="1102922"/>
                </a:lnTo>
                <a:lnTo>
                  <a:pt x="657679" y="1105186"/>
                </a:lnTo>
                <a:lnTo>
                  <a:pt x="656545" y="1107449"/>
                </a:lnTo>
                <a:lnTo>
                  <a:pt x="654957" y="1109486"/>
                </a:lnTo>
                <a:lnTo>
                  <a:pt x="653143" y="1111523"/>
                </a:lnTo>
                <a:lnTo>
                  <a:pt x="651556" y="1113334"/>
                </a:lnTo>
                <a:lnTo>
                  <a:pt x="649515" y="1115145"/>
                </a:lnTo>
                <a:lnTo>
                  <a:pt x="647473" y="1116729"/>
                </a:lnTo>
                <a:lnTo>
                  <a:pt x="645206" y="1118087"/>
                </a:lnTo>
                <a:lnTo>
                  <a:pt x="640670" y="1120803"/>
                </a:lnTo>
                <a:lnTo>
                  <a:pt x="635681" y="1123520"/>
                </a:lnTo>
                <a:lnTo>
                  <a:pt x="630238" y="1126009"/>
                </a:lnTo>
                <a:lnTo>
                  <a:pt x="625022" y="1128046"/>
                </a:lnTo>
                <a:lnTo>
                  <a:pt x="619125" y="1130310"/>
                </a:lnTo>
                <a:lnTo>
                  <a:pt x="613002" y="1132121"/>
                </a:lnTo>
                <a:lnTo>
                  <a:pt x="606652" y="1133705"/>
                </a:lnTo>
                <a:lnTo>
                  <a:pt x="600075" y="1135063"/>
                </a:lnTo>
                <a:lnTo>
                  <a:pt x="600075" y="1019175"/>
                </a:lnTo>
                <a:close/>
                <a:moveTo>
                  <a:pt x="538162" y="779462"/>
                </a:moveTo>
                <a:lnTo>
                  <a:pt x="538162" y="877887"/>
                </a:lnTo>
                <a:lnTo>
                  <a:pt x="529967" y="875827"/>
                </a:lnTo>
                <a:lnTo>
                  <a:pt x="522227" y="873538"/>
                </a:lnTo>
                <a:lnTo>
                  <a:pt x="515398" y="870791"/>
                </a:lnTo>
                <a:lnTo>
                  <a:pt x="509024" y="868273"/>
                </a:lnTo>
                <a:lnTo>
                  <a:pt x="503333" y="865298"/>
                </a:lnTo>
                <a:lnTo>
                  <a:pt x="500829" y="863467"/>
                </a:lnTo>
                <a:lnTo>
                  <a:pt x="498553" y="861864"/>
                </a:lnTo>
                <a:lnTo>
                  <a:pt x="496276" y="860262"/>
                </a:lnTo>
                <a:lnTo>
                  <a:pt x="494227" y="858431"/>
                </a:lnTo>
                <a:lnTo>
                  <a:pt x="492406" y="856600"/>
                </a:lnTo>
                <a:lnTo>
                  <a:pt x="490813" y="854540"/>
                </a:lnTo>
                <a:lnTo>
                  <a:pt x="487626" y="850877"/>
                </a:lnTo>
                <a:lnTo>
                  <a:pt x="485122" y="846986"/>
                </a:lnTo>
                <a:lnTo>
                  <a:pt x="482618" y="843324"/>
                </a:lnTo>
                <a:lnTo>
                  <a:pt x="481024" y="839662"/>
                </a:lnTo>
                <a:lnTo>
                  <a:pt x="479658" y="835999"/>
                </a:lnTo>
                <a:lnTo>
                  <a:pt x="478520" y="832337"/>
                </a:lnTo>
                <a:lnTo>
                  <a:pt x="478065" y="828903"/>
                </a:lnTo>
                <a:lnTo>
                  <a:pt x="477837" y="825241"/>
                </a:lnTo>
                <a:lnTo>
                  <a:pt x="477837" y="822952"/>
                </a:lnTo>
                <a:lnTo>
                  <a:pt x="478065" y="820434"/>
                </a:lnTo>
                <a:lnTo>
                  <a:pt x="478520" y="817916"/>
                </a:lnTo>
                <a:lnTo>
                  <a:pt x="478975" y="815627"/>
                </a:lnTo>
                <a:lnTo>
                  <a:pt x="479431" y="813339"/>
                </a:lnTo>
                <a:lnTo>
                  <a:pt x="480341" y="810821"/>
                </a:lnTo>
                <a:lnTo>
                  <a:pt x="481252" y="808761"/>
                </a:lnTo>
                <a:lnTo>
                  <a:pt x="482162" y="806701"/>
                </a:lnTo>
                <a:lnTo>
                  <a:pt x="483528" y="804869"/>
                </a:lnTo>
                <a:lnTo>
                  <a:pt x="484894" y="802809"/>
                </a:lnTo>
                <a:lnTo>
                  <a:pt x="486260" y="800978"/>
                </a:lnTo>
                <a:lnTo>
                  <a:pt x="487853" y="799147"/>
                </a:lnTo>
                <a:lnTo>
                  <a:pt x="489447" y="797545"/>
                </a:lnTo>
                <a:lnTo>
                  <a:pt x="491496" y="795714"/>
                </a:lnTo>
                <a:lnTo>
                  <a:pt x="495593" y="792738"/>
                </a:lnTo>
                <a:lnTo>
                  <a:pt x="500146" y="789991"/>
                </a:lnTo>
                <a:lnTo>
                  <a:pt x="504699" y="787244"/>
                </a:lnTo>
                <a:lnTo>
                  <a:pt x="509935" y="785184"/>
                </a:lnTo>
                <a:lnTo>
                  <a:pt x="515170" y="783582"/>
                </a:lnTo>
                <a:lnTo>
                  <a:pt x="520634" y="781980"/>
                </a:lnTo>
                <a:lnTo>
                  <a:pt x="526097" y="780835"/>
                </a:lnTo>
                <a:lnTo>
                  <a:pt x="532016" y="779920"/>
                </a:lnTo>
                <a:lnTo>
                  <a:pt x="538162" y="779462"/>
                </a:lnTo>
                <a:close/>
                <a:moveTo>
                  <a:pt x="538626" y="654332"/>
                </a:moveTo>
                <a:lnTo>
                  <a:pt x="538626" y="688810"/>
                </a:lnTo>
                <a:lnTo>
                  <a:pt x="530011" y="689945"/>
                </a:lnTo>
                <a:lnTo>
                  <a:pt x="521624" y="691079"/>
                </a:lnTo>
                <a:lnTo>
                  <a:pt x="513236" y="692440"/>
                </a:lnTo>
                <a:lnTo>
                  <a:pt x="505302" y="694028"/>
                </a:lnTo>
                <a:lnTo>
                  <a:pt x="497594" y="695842"/>
                </a:lnTo>
                <a:lnTo>
                  <a:pt x="490113" y="697657"/>
                </a:lnTo>
                <a:lnTo>
                  <a:pt x="482859" y="699471"/>
                </a:lnTo>
                <a:lnTo>
                  <a:pt x="475831" y="701740"/>
                </a:lnTo>
                <a:lnTo>
                  <a:pt x="469257" y="704008"/>
                </a:lnTo>
                <a:lnTo>
                  <a:pt x="462683" y="706276"/>
                </a:lnTo>
                <a:lnTo>
                  <a:pt x="456336" y="708998"/>
                </a:lnTo>
                <a:lnTo>
                  <a:pt x="450215" y="711720"/>
                </a:lnTo>
                <a:lnTo>
                  <a:pt x="444321" y="714442"/>
                </a:lnTo>
                <a:lnTo>
                  <a:pt x="438654" y="717618"/>
                </a:lnTo>
                <a:lnTo>
                  <a:pt x="433440" y="720567"/>
                </a:lnTo>
                <a:lnTo>
                  <a:pt x="428226" y="723969"/>
                </a:lnTo>
                <a:lnTo>
                  <a:pt x="423238" y="727372"/>
                </a:lnTo>
                <a:lnTo>
                  <a:pt x="418478" y="731001"/>
                </a:lnTo>
                <a:lnTo>
                  <a:pt x="413944" y="734403"/>
                </a:lnTo>
                <a:lnTo>
                  <a:pt x="409410" y="738033"/>
                </a:lnTo>
                <a:lnTo>
                  <a:pt x="405556" y="741435"/>
                </a:lnTo>
                <a:lnTo>
                  <a:pt x="401476" y="744837"/>
                </a:lnTo>
                <a:lnTo>
                  <a:pt x="397849" y="748694"/>
                </a:lnTo>
                <a:lnTo>
                  <a:pt x="394221" y="752323"/>
                </a:lnTo>
                <a:lnTo>
                  <a:pt x="391048" y="755952"/>
                </a:lnTo>
                <a:lnTo>
                  <a:pt x="387874" y="760035"/>
                </a:lnTo>
                <a:lnTo>
                  <a:pt x="384927" y="763664"/>
                </a:lnTo>
                <a:lnTo>
                  <a:pt x="382207" y="767520"/>
                </a:lnTo>
                <a:lnTo>
                  <a:pt x="379486" y="771377"/>
                </a:lnTo>
                <a:lnTo>
                  <a:pt x="377219" y="775460"/>
                </a:lnTo>
                <a:lnTo>
                  <a:pt x="375179" y="779316"/>
                </a:lnTo>
                <a:lnTo>
                  <a:pt x="373366" y="783399"/>
                </a:lnTo>
                <a:lnTo>
                  <a:pt x="369738" y="791338"/>
                </a:lnTo>
                <a:lnTo>
                  <a:pt x="367018" y="799277"/>
                </a:lnTo>
                <a:lnTo>
                  <a:pt x="364298" y="806989"/>
                </a:lnTo>
                <a:lnTo>
                  <a:pt x="362258" y="814701"/>
                </a:lnTo>
                <a:lnTo>
                  <a:pt x="360671" y="822187"/>
                </a:lnTo>
                <a:lnTo>
                  <a:pt x="359537" y="829672"/>
                </a:lnTo>
                <a:lnTo>
                  <a:pt x="358857" y="836931"/>
                </a:lnTo>
                <a:lnTo>
                  <a:pt x="358630" y="844189"/>
                </a:lnTo>
                <a:lnTo>
                  <a:pt x="358857" y="851901"/>
                </a:lnTo>
                <a:lnTo>
                  <a:pt x="359537" y="859614"/>
                </a:lnTo>
                <a:lnTo>
                  <a:pt x="360444" y="867326"/>
                </a:lnTo>
                <a:lnTo>
                  <a:pt x="362031" y="874811"/>
                </a:lnTo>
                <a:lnTo>
                  <a:pt x="363844" y="882297"/>
                </a:lnTo>
                <a:lnTo>
                  <a:pt x="366111" y="889782"/>
                </a:lnTo>
                <a:lnTo>
                  <a:pt x="368832" y="897267"/>
                </a:lnTo>
                <a:lnTo>
                  <a:pt x="371779" y="904526"/>
                </a:lnTo>
                <a:lnTo>
                  <a:pt x="373592" y="907928"/>
                </a:lnTo>
                <a:lnTo>
                  <a:pt x="375633" y="911558"/>
                </a:lnTo>
                <a:lnTo>
                  <a:pt x="377673" y="915187"/>
                </a:lnTo>
                <a:lnTo>
                  <a:pt x="379940" y="918816"/>
                </a:lnTo>
                <a:lnTo>
                  <a:pt x="382660" y="922219"/>
                </a:lnTo>
                <a:lnTo>
                  <a:pt x="385380" y="925848"/>
                </a:lnTo>
                <a:lnTo>
                  <a:pt x="388554" y="929250"/>
                </a:lnTo>
                <a:lnTo>
                  <a:pt x="391501" y="932880"/>
                </a:lnTo>
                <a:lnTo>
                  <a:pt x="395128" y="936282"/>
                </a:lnTo>
                <a:lnTo>
                  <a:pt x="398529" y="939685"/>
                </a:lnTo>
                <a:lnTo>
                  <a:pt x="402609" y="943087"/>
                </a:lnTo>
                <a:lnTo>
                  <a:pt x="406463" y="946489"/>
                </a:lnTo>
                <a:lnTo>
                  <a:pt x="410770" y="949892"/>
                </a:lnTo>
                <a:lnTo>
                  <a:pt x="415077" y="953294"/>
                </a:lnTo>
                <a:lnTo>
                  <a:pt x="424372" y="959646"/>
                </a:lnTo>
                <a:lnTo>
                  <a:pt x="429586" y="963048"/>
                </a:lnTo>
                <a:lnTo>
                  <a:pt x="434800" y="966224"/>
                </a:lnTo>
                <a:lnTo>
                  <a:pt x="440467" y="969626"/>
                </a:lnTo>
                <a:lnTo>
                  <a:pt x="446361" y="972575"/>
                </a:lnTo>
                <a:lnTo>
                  <a:pt x="452482" y="975751"/>
                </a:lnTo>
                <a:lnTo>
                  <a:pt x="459056" y="978473"/>
                </a:lnTo>
                <a:lnTo>
                  <a:pt x="465630" y="981421"/>
                </a:lnTo>
                <a:lnTo>
                  <a:pt x="472658" y="984370"/>
                </a:lnTo>
                <a:lnTo>
                  <a:pt x="479912" y="987092"/>
                </a:lnTo>
                <a:lnTo>
                  <a:pt x="487619" y="989814"/>
                </a:lnTo>
                <a:lnTo>
                  <a:pt x="495327" y="992309"/>
                </a:lnTo>
                <a:lnTo>
                  <a:pt x="503488" y="994804"/>
                </a:lnTo>
                <a:lnTo>
                  <a:pt x="520490" y="1000021"/>
                </a:lnTo>
                <a:lnTo>
                  <a:pt x="538626" y="1004785"/>
                </a:lnTo>
                <a:lnTo>
                  <a:pt x="538626" y="1135439"/>
                </a:lnTo>
                <a:lnTo>
                  <a:pt x="530918" y="1134305"/>
                </a:lnTo>
                <a:lnTo>
                  <a:pt x="523210" y="1133171"/>
                </a:lnTo>
                <a:lnTo>
                  <a:pt x="515503" y="1131583"/>
                </a:lnTo>
                <a:lnTo>
                  <a:pt x="507795" y="1129768"/>
                </a:lnTo>
                <a:lnTo>
                  <a:pt x="500088" y="1127727"/>
                </a:lnTo>
                <a:lnTo>
                  <a:pt x="492607" y="1125685"/>
                </a:lnTo>
                <a:lnTo>
                  <a:pt x="485126" y="1123417"/>
                </a:lnTo>
                <a:lnTo>
                  <a:pt x="477645" y="1120695"/>
                </a:lnTo>
                <a:lnTo>
                  <a:pt x="470164" y="1117973"/>
                </a:lnTo>
                <a:lnTo>
                  <a:pt x="462683" y="1115024"/>
                </a:lnTo>
                <a:lnTo>
                  <a:pt x="455429" y="1111849"/>
                </a:lnTo>
                <a:lnTo>
                  <a:pt x="448175" y="1108673"/>
                </a:lnTo>
                <a:lnTo>
                  <a:pt x="440920" y="1105044"/>
                </a:lnTo>
                <a:lnTo>
                  <a:pt x="433893" y="1101641"/>
                </a:lnTo>
                <a:lnTo>
                  <a:pt x="426639" y="1097785"/>
                </a:lnTo>
                <a:lnTo>
                  <a:pt x="419611" y="1093929"/>
                </a:lnTo>
                <a:lnTo>
                  <a:pt x="405783" y="1085310"/>
                </a:lnTo>
                <a:lnTo>
                  <a:pt x="392181" y="1076690"/>
                </a:lnTo>
                <a:lnTo>
                  <a:pt x="379033" y="1067617"/>
                </a:lnTo>
                <a:lnTo>
                  <a:pt x="366338" y="1058317"/>
                </a:lnTo>
                <a:lnTo>
                  <a:pt x="366338" y="1169917"/>
                </a:lnTo>
                <a:lnTo>
                  <a:pt x="376313" y="1175588"/>
                </a:lnTo>
                <a:lnTo>
                  <a:pt x="386287" y="1181032"/>
                </a:lnTo>
                <a:lnTo>
                  <a:pt x="396715" y="1186249"/>
                </a:lnTo>
                <a:lnTo>
                  <a:pt x="407370" y="1191466"/>
                </a:lnTo>
                <a:lnTo>
                  <a:pt x="418251" y="1196003"/>
                </a:lnTo>
                <a:lnTo>
                  <a:pt x="429359" y="1200539"/>
                </a:lnTo>
                <a:lnTo>
                  <a:pt x="440694" y="1204849"/>
                </a:lnTo>
                <a:lnTo>
                  <a:pt x="452255" y="1208705"/>
                </a:lnTo>
                <a:lnTo>
                  <a:pt x="464043" y="1212561"/>
                </a:lnTo>
                <a:lnTo>
                  <a:pt x="475151" y="1215964"/>
                </a:lnTo>
                <a:lnTo>
                  <a:pt x="486486" y="1218686"/>
                </a:lnTo>
                <a:lnTo>
                  <a:pt x="497367" y="1221634"/>
                </a:lnTo>
                <a:lnTo>
                  <a:pt x="508022" y="1223903"/>
                </a:lnTo>
                <a:lnTo>
                  <a:pt x="518450" y="1225944"/>
                </a:lnTo>
                <a:lnTo>
                  <a:pt x="528878" y="1227759"/>
                </a:lnTo>
                <a:lnTo>
                  <a:pt x="538626" y="1229120"/>
                </a:lnTo>
                <a:lnTo>
                  <a:pt x="538626" y="1297396"/>
                </a:lnTo>
                <a:lnTo>
                  <a:pt x="600740" y="1297396"/>
                </a:lnTo>
                <a:lnTo>
                  <a:pt x="600740" y="1229120"/>
                </a:lnTo>
                <a:lnTo>
                  <a:pt x="608674" y="1228213"/>
                </a:lnTo>
                <a:lnTo>
                  <a:pt x="616608" y="1227305"/>
                </a:lnTo>
                <a:lnTo>
                  <a:pt x="624089" y="1225944"/>
                </a:lnTo>
                <a:lnTo>
                  <a:pt x="631570" y="1224810"/>
                </a:lnTo>
                <a:lnTo>
                  <a:pt x="638824" y="1223449"/>
                </a:lnTo>
                <a:lnTo>
                  <a:pt x="645852" y="1221861"/>
                </a:lnTo>
                <a:lnTo>
                  <a:pt x="652880" y="1220273"/>
                </a:lnTo>
                <a:lnTo>
                  <a:pt x="659454" y="1218232"/>
                </a:lnTo>
                <a:lnTo>
                  <a:pt x="666028" y="1216191"/>
                </a:lnTo>
                <a:lnTo>
                  <a:pt x="672375" y="1214149"/>
                </a:lnTo>
                <a:lnTo>
                  <a:pt x="678723" y="1211881"/>
                </a:lnTo>
                <a:lnTo>
                  <a:pt x="684617" y="1209386"/>
                </a:lnTo>
                <a:lnTo>
                  <a:pt x="690284" y="1206890"/>
                </a:lnTo>
                <a:lnTo>
                  <a:pt x="695951" y="1203942"/>
                </a:lnTo>
                <a:lnTo>
                  <a:pt x="701392" y="1200993"/>
                </a:lnTo>
                <a:lnTo>
                  <a:pt x="706833" y="1198044"/>
                </a:lnTo>
                <a:lnTo>
                  <a:pt x="711593" y="1194868"/>
                </a:lnTo>
                <a:lnTo>
                  <a:pt x="716581" y="1191693"/>
                </a:lnTo>
                <a:lnTo>
                  <a:pt x="721341" y="1188290"/>
                </a:lnTo>
                <a:lnTo>
                  <a:pt x="725875" y="1184888"/>
                </a:lnTo>
                <a:lnTo>
                  <a:pt x="730182" y="1181486"/>
                </a:lnTo>
                <a:lnTo>
                  <a:pt x="734263" y="1178083"/>
                </a:lnTo>
                <a:lnTo>
                  <a:pt x="738343" y="1174227"/>
                </a:lnTo>
                <a:lnTo>
                  <a:pt x="742197" y="1170825"/>
                </a:lnTo>
                <a:lnTo>
                  <a:pt x="745824" y="1166968"/>
                </a:lnTo>
                <a:lnTo>
                  <a:pt x="749225" y="1163339"/>
                </a:lnTo>
                <a:lnTo>
                  <a:pt x="752625" y="1159256"/>
                </a:lnTo>
                <a:lnTo>
                  <a:pt x="755799" y="1155627"/>
                </a:lnTo>
                <a:lnTo>
                  <a:pt x="758746" y="1151544"/>
                </a:lnTo>
                <a:lnTo>
                  <a:pt x="761466" y="1147461"/>
                </a:lnTo>
                <a:lnTo>
                  <a:pt x="763960" y="1143378"/>
                </a:lnTo>
                <a:lnTo>
                  <a:pt x="766453" y="1139295"/>
                </a:lnTo>
                <a:lnTo>
                  <a:pt x="770760" y="1130676"/>
                </a:lnTo>
                <a:lnTo>
                  <a:pt x="774614" y="1122056"/>
                </a:lnTo>
                <a:lnTo>
                  <a:pt x="777561" y="1113436"/>
                </a:lnTo>
                <a:lnTo>
                  <a:pt x="778921" y="1109354"/>
                </a:lnTo>
                <a:lnTo>
                  <a:pt x="780055" y="1105044"/>
                </a:lnTo>
                <a:lnTo>
                  <a:pt x="781415" y="1100507"/>
                </a:lnTo>
                <a:lnTo>
                  <a:pt x="782322" y="1096424"/>
                </a:lnTo>
                <a:lnTo>
                  <a:pt x="783002" y="1092114"/>
                </a:lnTo>
                <a:lnTo>
                  <a:pt x="783682" y="1087805"/>
                </a:lnTo>
                <a:lnTo>
                  <a:pt x="784135" y="1083495"/>
                </a:lnTo>
                <a:lnTo>
                  <a:pt x="784589" y="1079185"/>
                </a:lnTo>
                <a:lnTo>
                  <a:pt x="784816" y="1074875"/>
                </a:lnTo>
                <a:lnTo>
                  <a:pt x="784816" y="1070339"/>
                </a:lnTo>
                <a:lnTo>
                  <a:pt x="784589" y="1061719"/>
                </a:lnTo>
                <a:lnTo>
                  <a:pt x="784135" y="1053326"/>
                </a:lnTo>
                <a:lnTo>
                  <a:pt x="783229" y="1045161"/>
                </a:lnTo>
                <a:lnTo>
                  <a:pt x="781869" y="1037222"/>
                </a:lnTo>
                <a:lnTo>
                  <a:pt x="779828" y="1029509"/>
                </a:lnTo>
                <a:lnTo>
                  <a:pt x="777788" y="1022251"/>
                </a:lnTo>
                <a:lnTo>
                  <a:pt x="775294" y="1014992"/>
                </a:lnTo>
                <a:lnTo>
                  <a:pt x="772347" y="1007960"/>
                </a:lnTo>
                <a:lnTo>
                  <a:pt x="769174" y="1001156"/>
                </a:lnTo>
                <a:lnTo>
                  <a:pt x="765320" y="994577"/>
                </a:lnTo>
                <a:lnTo>
                  <a:pt x="761466" y="988226"/>
                </a:lnTo>
                <a:lnTo>
                  <a:pt x="756705" y="982329"/>
                </a:lnTo>
                <a:lnTo>
                  <a:pt x="752172" y="976431"/>
                </a:lnTo>
                <a:lnTo>
                  <a:pt x="746731" y="970987"/>
                </a:lnTo>
                <a:lnTo>
                  <a:pt x="741064" y="965543"/>
                </a:lnTo>
                <a:lnTo>
                  <a:pt x="734943" y="960553"/>
                </a:lnTo>
                <a:lnTo>
                  <a:pt x="728822" y="955563"/>
                </a:lnTo>
                <a:lnTo>
                  <a:pt x="722248" y="950572"/>
                </a:lnTo>
                <a:lnTo>
                  <a:pt x="715220" y="946036"/>
                </a:lnTo>
                <a:lnTo>
                  <a:pt x="708193" y="941272"/>
                </a:lnTo>
                <a:lnTo>
                  <a:pt x="700712" y="936509"/>
                </a:lnTo>
                <a:lnTo>
                  <a:pt x="693004" y="932199"/>
                </a:lnTo>
                <a:lnTo>
                  <a:pt x="685070" y="927889"/>
                </a:lnTo>
                <a:lnTo>
                  <a:pt x="676456" y="923806"/>
                </a:lnTo>
                <a:lnTo>
                  <a:pt x="668068" y="919497"/>
                </a:lnTo>
                <a:lnTo>
                  <a:pt x="659227" y="915641"/>
                </a:lnTo>
                <a:lnTo>
                  <a:pt x="650159" y="911558"/>
                </a:lnTo>
                <a:lnTo>
                  <a:pt x="641091" y="907475"/>
                </a:lnTo>
                <a:lnTo>
                  <a:pt x="631117" y="903845"/>
                </a:lnTo>
                <a:lnTo>
                  <a:pt x="621369" y="899989"/>
                </a:lnTo>
                <a:lnTo>
                  <a:pt x="611394" y="896587"/>
                </a:lnTo>
                <a:lnTo>
                  <a:pt x="600740" y="892958"/>
                </a:lnTo>
                <a:lnTo>
                  <a:pt x="600740" y="785894"/>
                </a:lnTo>
                <a:lnTo>
                  <a:pt x="612755" y="788616"/>
                </a:lnTo>
                <a:lnTo>
                  <a:pt x="624543" y="792018"/>
                </a:lnTo>
                <a:lnTo>
                  <a:pt x="636331" y="795421"/>
                </a:lnTo>
                <a:lnTo>
                  <a:pt x="647892" y="799504"/>
                </a:lnTo>
                <a:lnTo>
                  <a:pt x="659227" y="803813"/>
                </a:lnTo>
                <a:lnTo>
                  <a:pt x="670562" y="808577"/>
                </a:lnTo>
                <a:lnTo>
                  <a:pt x="681443" y="813794"/>
                </a:lnTo>
                <a:lnTo>
                  <a:pt x="692324" y="819465"/>
                </a:lnTo>
                <a:lnTo>
                  <a:pt x="702752" y="824909"/>
                </a:lnTo>
                <a:lnTo>
                  <a:pt x="712727" y="830806"/>
                </a:lnTo>
                <a:lnTo>
                  <a:pt x="722475" y="836477"/>
                </a:lnTo>
                <a:lnTo>
                  <a:pt x="731542" y="842148"/>
                </a:lnTo>
                <a:lnTo>
                  <a:pt x="740157" y="847592"/>
                </a:lnTo>
                <a:lnTo>
                  <a:pt x="748318" y="853262"/>
                </a:lnTo>
                <a:lnTo>
                  <a:pt x="756025" y="858933"/>
                </a:lnTo>
                <a:lnTo>
                  <a:pt x="763280" y="864604"/>
                </a:lnTo>
                <a:lnTo>
                  <a:pt x="763280" y="748240"/>
                </a:lnTo>
                <a:lnTo>
                  <a:pt x="752625" y="741889"/>
                </a:lnTo>
                <a:lnTo>
                  <a:pt x="741744" y="735764"/>
                </a:lnTo>
                <a:lnTo>
                  <a:pt x="731316" y="730547"/>
                </a:lnTo>
                <a:lnTo>
                  <a:pt x="720888" y="725103"/>
                </a:lnTo>
                <a:lnTo>
                  <a:pt x="710913" y="720340"/>
                </a:lnTo>
                <a:lnTo>
                  <a:pt x="701165" y="716030"/>
                </a:lnTo>
                <a:lnTo>
                  <a:pt x="691644" y="711720"/>
                </a:lnTo>
                <a:lnTo>
                  <a:pt x="682123" y="708318"/>
                </a:lnTo>
                <a:lnTo>
                  <a:pt x="672602" y="704689"/>
                </a:lnTo>
                <a:lnTo>
                  <a:pt x="663081" y="701740"/>
                </a:lnTo>
                <a:lnTo>
                  <a:pt x="653106" y="698791"/>
                </a:lnTo>
                <a:lnTo>
                  <a:pt x="643132" y="696296"/>
                </a:lnTo>
                <a:lnTo>
                  <a:pt x="632930" y="694254"/>
                </a:lnTo>
                <a:lnTo>
                  <a:pt x="622276" y="691986"/>
                </a:lnTo>
                <a:lnTo>
                  <a:pt x="611848" y="690171"/>
                </a:lnTo>
                <a:lnTo>
                  <a:pt x="600740" y="688810"/>
                </a:lnTo>
                <a:lnTo>
                  <a:pt x="600740" y="654332"/>
                </a:lnTo>
                <a:lnTo>
                  <a:pt x="538626" y="654332"/>
                </a:lnTo>
                <a:close/>
                <a:moveTo>
                  <a:pt x="549280" y="371475"/>
                </a:moveTo>
                <a:lnTo>
                  <a:pt x="564015" y="371475"/>
                </a:lnTo>
                <a:lnTo>
                  <a:pt x="577844" y="371475"/>
                </a:lnTo>
                <a:lnTo>
                  <a:pt x="591219" y="371929"/>
                </a:lnTo>
                <a:lnTo>
                  <a:pt x="604594" y="372609"/>
                </a:lnTo>
                <a:lnTo>
                  <a:pt x="617515" y="373743"/>
                </a:lnTo>
                <a:lnTo>
                  <a:pt x="630210" y="375104"/>
                </a:lnTo>
                <a:lnTo>
                  <a:pt x="642905" y="376692"/>
                </a:lnTo>
                <a:lnTo>
                  <a:pt x="655373" y="378507"/>
                </a:lnTo>
                <a:lnTo>
                  <a:pt x="667388" y="380775"/>
                </a:lnTo>
                <a:lnTo>
                  <a:pt x="679403" y="383497"/>
                </a:lnTo>
                <a:lnTo>
                  <a:pt x="691191" y="386219"/>
                </a:lnTo>
                <a:lnTo>
                  <a:pt x="702752" y="389168"/>
                </a:lnTo>
                <a:lnTo>
                  <a:pt x="714314" y="392797"/>
                </a:lnTo>
                <a:lnTo>
                  <a:pt x="725422" y="396426"/>
                </a:lnTo>
                <a:lnTo>
                  <a:pt x="736530" y="400509"/>
                </a:lnTo>
                <a:lnTo>
                  <a:pt x="747184" y="405046"/>
                </a:lnTo>
                <a:lnTo>
                  <a:pt x="757839" y="409582"/>
                </a:lnTo>
                <a:lnTo>
                  <a:pt x="768267" y="414573"/>
                </a:lnTo>
                <a:lnTo>
                  <a:pt x="778468" y="420017"/>
                </a:lnTo>
                <a:lnTo>
                  <a:pt x="788669" y="425461"/>
                </a:lnTo>
                <a:lnTo>
                  <a:pt x="798644" y="431358"/>
                </a:lnTo>
                <a:lnTo>
                  <a:pt x="808392" y="437709"/>
                </a:lnTo>
                <a:lnTo>
                  <a:pt x="818140" y="444288"/>
                </a:lnTo>
                <a:lnTo>
                  <a:pt x="827434" y="451092"/>
                </a:lnTo>
                <a:lnTo>
                  <a:pt x="836729" y="458351"/>
                </a:lnTo>
                <a:lnTo>
                  <a:pt x="845796" y="466063"/>
                </a:lnTo>
                <a:lnTo>
                  <a:pt x="854864" y="473775"/>
                </a:lnTo>
                <a:lnTo>
                  <a:pt x="863705" y="481941"/>
                </a:lnTo>
                <a:lnTo>
                  <a:pt x="872319" y="490561"/>
                </a:lnTo>
                <a:lnTo>
                  <a:pt x="880934" y="499407"/>
                </a:lnTo>
                <a:lnTo>
                  <a:pt x="889095" y="508707"/>
                </a:lnTo>
                <a:lnTo>
                  <a:pt x="897483" y="518234"/>
                </a:lnTo>
                <a:lnTo>
                  <a:pt x="905417" y="527988"/>
                </a:lnTo>
                <a:lnTo>
                  <a:pt x="913351" y="538422"/>
                </a:lnTo>
                <a:lnTo>
                  <a:pt x="921512" y="548856"/>
                </a:lnTo>
                <a:lnTo>
                  <a:pt x="929220" y="559744"/>
                </a:lnTo>
                <a:lnTo>
                  <a:pt x="936701" y="571086"/>
                </a:lnTo>
                <a:lnTo>
                  <a:pt x="944182" y="582654"/>
                </a:lnTo>
                <a:lnTo>
                  <a:pt x="951436" y="594449"/>
                </a:lnTo>
                <a:lnTo>
                  <a:pt x="958690" y="606925"/>
                </a:lnTo>
                <a:lnTo>
                  <a:pt x="965944" y="619627"/>
                </a:lnTo>
                <a:lnTo>
                  <a:pt x="972745" y="632330"/>
                </a:lnTo>
                <a:lnTo>
                  <a:pt x="979546" y="645713"/>
                </a:lnTo>
                <a:lnTo>
                  <a:pt x="986347" y="659549"/>
                </a:lnTo>
                <a:lnTo>
                  <a:pt x="993148" y="673613"/>
                </a:lnTo>
                <a:lnTo>
                  <a:pt x="999722" y="687903"/>
                </a:lnTo>
                <a:lnTo>
                  <a:pt x="1006069" y="702647"/>
                </a:lnTo>
                <a:lnTo>
                  <a:pt x="1012643" y="717845"/>
                </a:lnTo>
                <a:lnTo>
                  <a:pt x="1018991" y="733269"/>
                </a:lnTo>
                <a:lnTo>
                  <a:pt x="1025111" y="748920"/>
                </a:lnTo>
                <a:lnTo>
                  <a:pt x="1031005" y="765252"/>
                </a:lnTo>
                <a:lnTo>
                  <a:pt x="1037126" y="781584"/>
                </a:lnTo>
                <a:lnTo>
                  <a:pt x="1043247" y="798823"/>
                </a:lnTo>
                <a:lnTo>
                  <a:pt x="1049141" y="816062"/>
                </a:lnTo>
                <a:lnTo>
                  <a:pt x="1054808" y="833528"/>
                </a:lnTo>
                <a:lnTo>
                  <a:pt x="1060476" y="851674"/>
                </a:lnTo>
                <a:lnTo>
                  <a:pt x="1066143" y="870048"/>
                </a:lnTo>
                <a:lnTo>
                  <a:pt x="1071810" y="888875"/>
                </a:lnTo>
                <a:lnTo>
                  <a:pt x="1077478" y="907928"/>
                </a:lnTo>
                <a:lnTo>
                  <a:pt x="1082692" y="927436"/>
                </a:lnTo>
                <a:lnTo>
                  <a:pt x="1088132" y="947624"/>
                </a:lnTo>
                <a:lnTo>
                  <a:pt x="1093573" y="967812"/>
                </a:lnTo>
                <a:lnTo>
                  <a:pt x="1098787" y="988453"/>
                </a:lnTo>
                <a:lnTo>
                  <a:pt x="1109215" y="1030870"/>
                </a:lnTo>
                <a:lnTo>
                  <a:pt x="1112615" y="1046522"/>
                </a:lnTo>
                <a:lnTo>
                  <a:pt x="1115789" y="1061946"/>
                </a:lnTo>
                <a:lnTo>
                  <a:pt x="1118056" y="1076917"/>
                </a:lnTo>
                <a:lnTo>
                  <a:pt x="1119870" y="1091888"/>
                </a:lnTo>
                <a:lnTo>
                  <a:pt x="1121456" y="1106405"/>
                </a:lnTo>
                <a:lnTo>
                  <a:pt x="1122136" y="1120922"/>
                </a:lnTo>
                <a:lnTo>
                  <a:pt x="1122363" y="1134985"/>
                </a:lnTo>
                <a:lnTo>
                  <a:pt x="1122136" y="1148822"/>
                </a:lnTo>
                <a:lnTo>
                  <a:pt x="1121456" y="1162659"/>
                </a:lnTo>
                <a:lnTo>
                  <a:pt x="1120096" y="1176042"/>
                </a:lnTo>
                <a:lnTo>
                  <a:pt x="1118509" y="1188971"/>
                </a:lnTo>
                <a:lnTo>
                  <a:pt x="1116469" y="1201900"/>
                </a:lnTo>
                <a:lnTo>
                  <a:pt x="1113749" y="1214603"/>
                </a:lnTo>
                <a:lnTo>
                  <a:pt x="1110575" y="1227078"/>
                </a:lnTo>
                <a:lnTo>
                  <a:pt x="1107175" y="1239100"/>
                </a:lnTo>
                <a:lnTo>
                  <a:pt x="1103321" y="1250896"/>
                </a:lnTo>
                <a:lnTo>
                  <a:pt x="1098787" y="1262464"/>
                </a:lnTo>
                <a:lnTo>
                  <a:pt x="1094026" y="1274032"/>
                </a:lnTo>
                <a:lnTo>
                  <a:pt x="1088812" y="1284920"/>
                </a:lnTo>
                <a:lnTo>
                  <a:pt x="1083145" y="1296035"/>
                </a:lnTo>
                <a:lnTo>
                  <a:pt x="1077251" y="1306469"/>
                </a:lnTo>
                <a:lnTo>
                  <a:pt x="1070904" y="1317130"/>
                </a:lnTo>
                <a:lnTo>
                  <a:pt x="1064103" y="1327110"/>
                </a:lnTo>
                <a:lnTo>
                  <a:pt x="1056849" y="1336864"/>
                </a:lnTo>
                <a:lnTo>
                  <a:pt x="1049368" y="1346845"/>
                </a:lnTo>
                <a:lnTo>
                  <a:pt x="1041660" y="1356145"/>
                </a:lnTo>
                <a:lnTo>
                  <a:pt x="1033499" y="1365218"/>
                </a:lnTo>
                <a:lnTo>
                  <a:pt x="1024658" y="1374064"/>
                </a:lnTo>
                <a:lnTo>
                  <a:pt x="1015817" y="1382911"/>
                </a:lnTo>
                <a:lnTo>
                  <a:pt x="1006749" y="1391303"/>
                </a:lnTo>
                <a:lnTo>
                  <a:pt x="997228" y="1399469"/>
                </a:lnTo>
                <a:lnTo>
                  <a:pt x="987253" y="1407408"/>
                </a:lnTo>
                <a:lnTo>
                  <a:pt x="977279" y="1415121"/>
                </a:lnTo>
                <a:lnTo>
                  <a:pt x="967078" y="1422606"/>
                </a:lnTo>
                <a:lnTo>
                  <a:pt x="956196" y="1429638"/>
                </a:lnTo>
                <a:lnTo>
                  <a:pt x="945315" y="1436669"/>
                </a:lnTo>
                <a:lnTo>
                  <a:pt x="934207" y="1443474"/>
                </a:lnTo>
                <a:lnTo>
                  <a:pt x="922872" y="1449826"/>
                </a:lnTo>
                <a:lnTo>
                  <a:pt x="911084" y="1455950"/>
                </a:lnTo>
                <a:lnTo>
                  <a:pt x="899296" y="1461848"/>
                </a:lnTo>
                <a:lnTo>
                  <a:pt x="887055" y="1467745"/>
                </a:lnTo>
                <a:lnTo>
                  <a:pt x="874586" y="1473189"/>
                </a:lnTo>
                <a:lnTo>
                  <a:pt x="862118" y="1478179"/>
                </a:lnTo>
                <a:lnTo>
                  <a:pt x="849197" y="1483396"/>
                </a:lnTo>
                <a:lnTo>
                  <a:pt x="836275" y="1488160"/>
                </a:lnTo>
                <a:lnTo>
                  <a:pt x="823127" y="1492470"/>
                </a:lnTo>
                <a:lnTo>
                  <a:pt x="809752" y="1496779"/>
                </a:lnTo>
                <a:lnTo>
                  <a:pt x="796377" y="1500862"/>
                </a:lnTo>
                <a:lnTo>
                  <a:pt x="782549" y="1504492"/>
                </a:lnTo>
                <a:lnTo>
                  <a:pt x="768720" y="1508348"/>
                </a:lnTo>
                <a:lnTo>
                  <a:pt x="754892" y="1511523"/>
                </a:lnTo>
                <a:lnTo>
                  <a:pt x="740610" y="1514472"/>
                </a:lnTo>
                <a:lnTo>
                  <a:pt x="726555" y="1517194"/>
                </a:lnTo>
                <a:lnTo>
                  <a:pt x="712047" y="1519689"/>
                </a:lnTo>
                <a:lnTo>
                  <a:pt x="697538" y="1521958"/>
                </a:lnTo>
                <a:lnTo>
                  <a:pt x="683030" y="1524226"/>
                </a:lnTo>
                <a:lnTo>
                  <a:pt x="668521" y="1526040"/>
                </a:lnTo>
                <a:lnTo>
                  <a:pt x="653786" y="1527401"/>
                </a:lnTo>
                <a:lnTo>
                  <a:pt x="638824" y="1528762"/>
                </a:lnTo>
                <a:lnTo>
                  <a:pt x="624089" y="1529897"/>
                </a:lnTo>
                <a:lnTo>
                  <a:pt x="609128" y="1530804"/>
                </a:lnTo>
                <a:lnTo>
                  <a:pt x="594166" y="1531484"/>
                </a:lnTo>
                <a:lnTo>
                  <a:pt x="579204" y="1531938"/>
                </a:lnTo>
                <a:lnTo>
                  <a:pt x="564015" y="1531938"/>
                </a:lnTo>
                <a:lnTo>
                  <a:pt x="549054" y="1531938"/>
                </a:lnTo>
                <a:lnTo>
                  <a:pt x="533865" y="1531484"/>
                </a:lnTo>
                <a:lnTo>
                  <a:pt x="518903" y="1530804"/>
                </a:lnTo>
                <a:lnTo>
                  <a:pt x="503941" y="1529670"/>
                </a:lnTo>
                <a:lnTo>
                  <a:pt x="488980" y="1528309"/>
                </a:lnTo>
                <a:lnTo>
                  <a:pt x="474018" y="1526948"/>
                </a:lnTo>
                <a:lnTo>
                  <a:pt x="459056" y="1525133"/>
                </a:lnTo>
                <a:lnTo>
                  <a:pt x="444321" y="1523319"/>
                </a:lnTo>
                <a:lnTo>
                  <a:pt x="429359" y="1520823"/>
                </a:lnTo>
                <a:lnTo>
                  <a:pt x="414851" y="1518328"/>
                </a:lnTo>
                <a:lnTo>
                  <a:pt x="400115" y="1515606"/>
                </a:lnTo>
                <a:lnTo>
                  <a:pt x="385607" y="1512204"/>
                </a:lnTo>
                <a:lnTo>
                  <a:pt x="371325" y="1509028"/>
                </a:lnTo>
                <a:lnTo>
                  <a:pt x="357044" y="1505172"/>
                </a:lnTo>
                <a:lnTo>
                  <a:pt x="342989" y="1501543"/>
                </a:lnTo>
                <a:lnTo>
                  <a:pt x="329160" y="1497233"/>
                </a:lnTo>
                <a:lnTo>
                  <a:pt x="315332" y="1492696"/>
                </a:lnTo>
                <a:lnTo>
                  <a:pt x="301730" y="1488160"/>
                </a:lnTo>
                <a:lnTo>
                  <a:pt x="288129" y="1483170"/>
                </a:lnTo>
                <a:lnTo>
                  <a:pt x="274754" y="1477952"/>
                </a:lnTo>
                <a:lnTo>
                  <a:pt x="261832" y="1472735"/>
                </a:lnTo>
                <a:lnTo>
                  <a:pt x="248910" y="1466838"/>
                </a:lnTo>
                <a:lnTo>
                  <a:pt x="235988" y="1460940"/>
                </a:lnTo>
                <a:lnTo>
                  <a:pt x="223520" y="1454816"/>
                </a:lnTo>
                <a:lnTo>
                  <a:pt x="211505" y="1448238"/>
                </a:lnTo>
                <a:lnTo>
                  <a:pt x="199264" y="1441660"/>
                </a:lnTo>
                <a:lnTo>
                  <a:pt x="187703" y="1434855"/>
                </a:lnTo>
                <a:lnTo>
                  <a:pt x="176141" y="1427596"/>
                </a:lnTo>
                <a:lnTo>
                  <a:pt x="164806" y="1420111"/>
                </a:lnTo>
                <a:lnTo>
                  <a:pt x="153925" y="1412399"/>
                </a:lnTo>
                <a:lnTo>
                  <a:pt x="143497" y="1404233"/>
                </a:lnTo>
                <a:lnTo>
                  <a:pt x="132843" y="1396067"/>
                </a:lnTo>
                <a:lnTo>
                  <a:pt x="122868" y="1387674"/>
                </a:lnTo>
                <a:lnTo>
                  <a:pt x="113120" y="1379055"/>
                </a:lnTo>
                <a:lnTo>
                  <a:pt x="103826" y="1370208"/>
                </a:lnTo>
                <a:lnTo>
                  <a:pt x="94758" y="1361135"/>
                </a:lnTo>
                <a:lnTo>
                  <a:pt x="86144" y="1351608"/>
                </a:lnTo>
                <a:lnTo>
                  <a:pt x="77756" y="1342081"/>
                </a:lnTo>
                <a:lnTo>
                  <a:pt x="69822" y="1332328"/>
                </a:lnTo>
                <a:lnTo>
                  <a:pt x="62341" y="1322120"/>
                </a:lnTo>
                <a:lnTo>
                  <a:pt x="55086" y="1311913"/>
                </a:lnTo>
                <a:lnTo>
                  <a:pt x="48286" y="1301479"/>
                </a:lnTo>
                <a:lnTo>
                  <a:pt x="41711" y="1290591"/>
                </a:lnTo>
                <a:lnTo>
                  <a:pt x="35817" y="1279703"/>
                </a:lnTo>
                <a:lnTo>
                  <a:pt x="30150" y="1268361"/>
                </a:lnTo>
                <a:lnTo>
                  <a:pt x="25163" y="1257020"/>
                </a:lnTo>
                <a:lnTo>
                  <a:pt x="20402" y="1245225"/>
                </a:lnTo>
                <a:lnTo>
                  <a:pt x="16095" y="1233203"/>
                </a:lnTo>
                <a:lnTo>
                  <a:pt x="12468" y="1221181"/>
                </a:lnTo>
                <a:lnTo>
                  <a:pt x="9068" y="1208932"/>
                </a:lnTo>
                <a:lnTo>
                  <a:pt x="6347" y="1196229"/>
                </a:lnTo>
                <a:lnTo>
                  <a:pt x="4080" y="1183527"/>
                </a:lnTo>
                <a:lnTo>
                  <a:pt x="2493" y="1170371"/>
                </a:lnTo>
                <a:lnTo>
                  <a:pt x="907" y="1157215"/>
                </a:lnTo>
                <a:lnTo>
                  <a:pt x="226" y="1143605"/>
                </a:lnTo>
                <a:lnTo>
                  <a:pt x="0" y="1129995"/>
                </a:lnTo>
                <a:lnTo>
                  <a:pt x="453" y="1116158"/>
                </a:lnTo>
                <a:lnTo>
                  <a:pt x="1133" y="1102095"/>
                </a:lnTo>
                <a:lnTo>
                  <a:pt x="2947" y="1087805"/>
                </a:lnTo>
                <a:lnTo>
                  <a:pt x="4760" y="1073288"/>
                </a:lnTo>
                <a:lnTo>
                  <a:pt x="7481" y="1058544"/>
                </a:lnTo>
                <a:lnTo>
                  <a:pt x="10654" y="1043573"/>
                </a:lnTo>
                <a:lnTo>
                  <a:pt x="14508" y="1028375"/>
                </a:lnTo>
                <a:lnTo>
                  <a:pt x="19042" y="1012951"/>
                </a:lnTo>
                <a:lnTo>
                  <a:pt x="29697" y="978473"/>
                </a:lnTo>
                <a:lnTo>
                  <a:pt x="40578" y="944448"/>
                </a:lnTo>
                <a:lnTo>
                  <a:pt x="51233" y="911104"/>
                </a:lnTo>
                <a:lnTo>
                  <a:pt x="62114" y="878667"/>
                </a:lnTo>
                <a:lnTo>
                  <a:pt x="73222" y="846684"/>
                </a:lnTo>
                <a:lnTo>
                  <a:pt x="84557" y="815608"/>
                </a:lnTo>
                <a:lnTo>
                  <a:pt x="95891" y="785213"/>
                </a:lnTo>
                <a:lnTo>
                  <a:pt x="101785" y="770469"/>
                </a:lnTo>
                <a:lnTo>
                  <a:pt x="107679" y="755725"/>
                </a:lnTo>
                <a:lnTo>
                  <a:pt x="113574" y="741435"/>
                </a:lnTo>
                <a:lnTo>
                  <a:pt x="119468" y="727145"/>
                </a:lnTo>
                <a:lnTo>
                  <a:pt x="125588" y="713081"/>
                </a:lnTo>
                <a:lnTo>
                  <a:pt x="131936" y="699245"/>
                </a:lnTo>
                <a:lnTo>
                  <a:pt x="138283" y="685635"/>
                </a:lnTo>
                <a:lnTo>
                  <a:pt x="144631" y="672479"/>
                </a:lnTo>
                <a:lnTo>
                  <a:pt x="151205" y="659322"/>
                </a:lnTo>
                <a:lnTo>
                  <a:pt x="157552" y="646393"/>
                </a:lnTo>
                <a:lnTo>
                  <a:pt x="164353" y="633691"/>
                </a:lnTo>
                <a:lnTo>
                  <a:pt x="171381" y="621669"/>
                </a:lnTo>
                <a:lnTo>
                  <a:pt x="178181" y="609420"/>
                </a:lnTo>
                <a:lnTo>
                  <a:pt x="185436" y="597625"/>
                </a:lnTo>
                <a:lnTo>
                  <a:pt x="192463" y="585830"/>
                </a:lnTo>
                <a:lnTo>
                  <a:pt x="199944" y="574488"/>
                </a:lnTo>
                <a:lnTo>
                  <a:pt x="207425" y="563600"/>
                </a:lnTo>
                <a:lnTo>
                  <a:pt x="215133" y="552712"/>
                </a:lnTo>
                <a:lnTo>
                  <a:pt x="222840" y="542051"/>
                </a:lnTo>
                <a:lnTo>
                  <a:pt x="230774" y="531844"/>
                </a:lnTo>
                <a:lnTo>
                  <a:pt x="238935" y="521863"/>
                </a:lnTo>
                <a:lnTo>
                  <a:pt x="247324" y="512110"/>
                </a:lnTo>
                <a:lnTo>
                  <a:pt x="255711" y="502810"/>
                </a:lnTo>
                <a:lnTo>
                  <a:pt x="264326" y="493736"/>
                </a:lnTo>
                <a:lnTo>
                  <a:pt x="272940" y="484663"/>
                </a:lnTo>
                <a:lnTo>
                  <a:pt x="282008" y="476271"/>
                </a:lnTo>
                <a:lnTo>
                  <a:pt x="291076" y="468105"/>
                </a:lnTo>
                <a:lnTo>
                  <a:pt x="300597" y="460166"/>
                </a:lnTo>
                <a:lnTo>
                  <a:pt x="310118" y="452453"/>
                </a:lnTo>
                <a:lnTo>
                  <a:pt x="319639" y="445195"/>
                </a:lnTo>
                <a:lnTo>
                  <a:pt x="329840" y="438163"/>
                </a:lnTo>
                <a:lnTo>
                  <a:pt x="339815" y="431585"/>
                </a:lnTo>
                <a:lnTo>
                  <a:pt x="350243" y="425234"/>
                </a:lnTo>
                <a:lnTo>
                  <a:pt x="360897" y="419336"/>
                </a:lnTo>
                <a:lnTo>
                  <a:pt x="371552" y="413665"/>
                </a:lnTo>
                <a:lnTo>
                  <a:pt x="382660" y="408222"/>
                </a:lnTo>
                <a:lnTo>
                  <a:pt x="393995" y="403231"/>
                </a:lnTo>
                <a:lnTo>
                  <a:pt x="405556" y="398695"/>
                </a:lnTo>
                <a:lnTo>
                  <a:pt x="417344" y="394385"/>
                </a:lnTo>
                <a:lnTo>
                  <a:pt x="429359" y="390529"/>
                </a:lnTo>
                <a:lnTo>
                  <a:pt x="441601" y="386899"/>
                </a:lnTo>
                <a:lnTo>
                  <a:pt x="454069" y="383724"/>
                </a:lnTo>
                <a:lnTo>
                  <a:pt x="466764" y="380775"/>
                </a:lnTo>
                <a:lnTo>
                  <a:pt x="479912" y="378280"/>
                </a:lnTo>
                <a:lnTo>
                  <a:pt x="493287" y="376238"/>
                </a:lnTo>
                <a:lnTo>
                  <a:pt x="506888" y="374424"/>
                </a:lnTo>
                <a:lnTo>
                  <a:pt x="520717" y="373063"/>
                </a:lnTo>
                <a:lnTo>
                  <a:pt x="534772" y="372156"/>
                </a:lnTo>
                <a:lnTo>
                  <a:pt x="549280" y="371475"/>
                </a:lnTo>
                <a:close/>
                <a:moveTo>
                  <a:pt x="455387" y="0"/>
                </a:moveTo>
                <a:lnTo>
                  <a:pt x="463542" y="227"/>
                </a:lnTo>
                <a:lnTo>
                  <a:pt x="471471" y="682"/>
                </a:lnTo>
                <a:lnTo>
                  <a:pt x="479174" y="1591"/>
                </a:lnTo>
                <a:lnTo>
                  <a:pt x="486423" y="2500"/>
                </a:lnTo>
                <a:lnTo>
                  <a:pt x="493446" y="3863"/>
                </a:lnTo>
                <a:lnTo>
                  <a:pt x="500242" y="5681"/>
                </a:lnTo>
                <a:lnTo>
                  <a:pt x="506812" y="7499"/>
                </a:lnTo>
                <a:lnTo>
                  <a:pt x="512702" y="9317"/>
                </a:lnTo>
                <a:lnTo>
                  <a:pt x="518592" y="11362"/>
                </a:lnTo>
                <a:lnTo>
                  <a:pt x="524256" y="13861"/>
                </a:lnTo>
                <a:lnTo>
                  <a:pt x="529466" y="16361"/>
                </a:lnTo>
                <a:lnTo>
                  <a:pt x="534450" y="18861"/>
                </a:lnTo>
                <a:lnTo>
                  <a:pt x="539207" y="21587"/>
                </a:lnTo>
                <a:lnTo>
                  <a:pt x="543738" y="24314"/>
                </a:lnTo>
                <a:lnTo>
                  <a:pt x="547816" y="27268"/>
                </a:lnTo>
                <a:lnTo>
                  <a:pt x="551894" y="29995"/>
                </a:lnTo>
                <a:lnTo>
                  <a:pt x="555292" y="32722"/>
                </a:lnTo>
                <a:lnTo>
                  <a:pt x="558916" y="35676"/>
                </a:lnTo>
                <a:lnTo>
                  <a:pt x="564807" y="40903"/>
                </a:lnTo>
                <a:lnTo>
                  <a:pt x="569790" y="45902"/>
                </a:lnTo>
                <a:lnTo>
                  <a:pt x="574095" y="50674"/>
                </a:lnTo>
                <a:lnTo>
                  <a:pt x="577040" y="54310"/>
                </a:lnTo>
                <a:lnTo>
                  <a:pt x="579079" y="57491"/>
                </a:lnTo>
                <a:lnTo>
                  <a:pt x="581118" y="59990"/>
                </a:lnTo>
                <a:lnTo>
                  <a:pt x="590406" y="51810"/>
                </a:lnTo>
                <a:lnTo>
                  <a:pt x="599467" y="44311"/>
                </a:lnTo>
                <a:lnTo>
                  <a:pt x="608076" y="37494"/>
                </a:lnTo>
                <a:lnTo>
                  <a:pt x="616685" y="31359"/>
                </a:lnTo>
                <a:lnTo>
                  <a:pt x="625293" y="25905"/>
                </a:lnTo>
                <a:lnTo>
                  <a:pt x="633449" y="21360"/>
                </a:lnTo>
                <a:lnTo>
                  <a:pt x="641151" y="17043"/>
                </a:lnTo>
                <a:lnTo>
                  <a:pt x="648854" y="13407"/>
                </a:lnTo>
                <a:lnTo>
                  <a:pt x="656103" y="10226"/>
                </a:lnTo>
                <a:lnTo>
                  <a:pt x="663126" y="7499"/>
                </a:lnTo>
                <a:lnTo>
                  <a:pt x="669922" y="5454"/>
                </a:lnTo>
                <a:lnTo>
                  <a:pt x="676492" y="3409"/>
                </a:lnTo>
                <a:lnTo>
                  <a:pt x="682608" y="2272"/>
                </a:lnTo>
                <a:lnTo>
                  <a:pt x="688498" y="1136"/>
                </a:lnTo>
                <a:lnTo>
                  <a:pt x="694162" y="454"/>
                </a:lnTo>
                <a:lnTo>
                  <a:pt x="699599" y="227"/>
                </a:lnTo>
                <a:lnTo>
                  <a:pt x="704583" y="0"/>
                </a:lnTo>
                <a:lnTo>
                  <a:pt x="709340" y="227"/>
                </a:lnTo>
                <a:lnTo>
                  <a:pt x="713871" y="454"/>
                </a:lnTo>
                <a:lnTo>
                  <a:pt x="717949" y="909"/>
                </a:lnTo>
                <a:lnTo>
                  <a:pt x="721800" y="1591"/>
                </a:lnTo>
                <a:lnTo>
                  <a:pt x="725198" y="2272"/>
                </a:lnTo>
                <a:lnTo>
                  <a:pt x="728596" y="3181"/>
                </a:lnTo>
                <a:lnTo>
                  <a:pt x="731315" y="3863"/>
                </a:lnTo>
                <a:lnTo>
                  <a:pt x="736299" y="5908"/>
                </a:lnTo>
                <a:lnTo>
                  <a:pt x="739697" y="7499"/>
                </a:lnTo>
                <a:lnTo>
                  <a:pt x="742415" y="8862"/>
                </a:lnTo>
                <a:lnTo>
                  <a:pt x="746720" y="13180"/>
                </a:lnTo>
                <a:lnTo>
                  <a:pt x="751024" y="17497"/>
                </a:lnTo>
                <a:lnTo>
                  <a:pt x="754875" y="22269"/>
                </a:lnTo>
                <a:lnTo>
                  <a:pt x="758726" y="27496"/>
                </a:lnTo>
                <a:lnTo>
                  <a:pt x="762124" y="32495"/>
                </a:lnTo>
                <a:lnTo>
                  <a:pt x="765523" y="37949"/>
                </a:lnTo>
                <a:lnTo>
                  <a:pt x="768694" y="43629"/>
                </a:lnTo>
                <a:lnTo>
                  <a:pt x="771639" y="49310"/>
                </a:lnTo>
                <a:lnTo>
                  <a:pt x="774584" y="54764"/>
                </a:lnTo>
                <a:lnTo>
                  <a:pt x="777076" y="60672"/>
                </a:lnTo>
                <a:lnTo>
                  <a:pt x="779342" y="66808"/>
                </a:lnTo>
                <a:lnTo>
                  <a:pt x="781834" y="72716"/>
                </a:lnTo>
                <a:lnTo>
                  <a:pt x="785911" y="84305"/>
                </a:lnTo>
                <a:lnTo>
                  <a:pt x="789536" y="95894"/>
                </a:lnTo>
                <a:lnTo>
                  <a:pt x="792481" y="106801"/>
                </a:lnTo>
                <a:lnTo>
                  <a:pt x="794973" y="117254"/>
                </a:lnTo>
                <a:lnTo>
                  <a:pt x="796785" y="126571"/>
                </a:lnTo>
                <a:lnTo>
                  <a:pt x="798371" y="134524"/>
                </a:lnTo>
                <a:lnTo>
                  <a:pt x="800183" y="146568"/>
                </a:lnTo>
                <a:lnTo>
                  <a:pt x="800636" y="150658"/>
                </a:lnTo>
                <a:lnTo>
                  <a:pt x="805847" y="149294"/>
                </a:lnTo>
                <a:lnTo>
                  <a:pt x="810831" y="147931"/>
                </a:lnTo>
                <a:lnTo>
                  <a:pt x="815362" y="146340"/>
                </a:lnTo>
                <a:lnTo>
                  <a:pt x="820119" y="144522"/>
                </a:lnTo>
                <a:lnTo>
                  <a:pt x="824197" y="142705"/>
                </a:lnTo>
                <a:lnTo>
                  <a:pt x="828275" y="140887"/>
                </a:lnTo>
                <a:lnTo>
                  <a:pt x="832352" y="139069"/>
                </a:lnTo>
                <a:lnTo>
                  <a:pt x="835750" y="136796"/>
                </a:lnTo>
                <a:lnTo>
                  <a:pt x="839375" y="134751"/>
                </a:lnTo>
                <a:lnTo>
                  <a:pt x="842547" y="132706"/>
                </a:lnTo>
                <a:lnTo>
                  <a:pt x="848663" y="128389"/>
                </a:lnTo>
                <a:lnTo>
                  <a:pt x="853647" y="124071"/>
                </a:lnTo>
                <a:lnTo>
                  <a:pt x="858405" y="119754"/>
                </a:lnTo>
                <a:lnTo>
                  <a:pt x="862482" y="115663"/>
                </a:lnTo>
                <a:lnTo>
                  <a:pt x="865654" y="111800"/>
                </a:lnTo>
                <a:lnTo>
                  <a:pt x="868372" y="108392"/>
                </a:lnTo>
                <a:lnTo>
                  <a:pt x="870638" y="105211"/>
                </a:lnTo>
                <a:lnTo>
                  <a:pt x="873130" y="100439"/>
                </a:lnTo>
                <a:lnTo>
                  <a:pt x="874036" y="98848"/>
                </a:lnTo>
                <a:lnTo>
                  <a:pt x="875395" y="106347"/>
                </a:lnTo>
                <a:lnTo>
                  <a:pt x="876755" y="113846"/>
                </a:lnTo>
                <a:lnTo>
                  <a:pt x="877434" y="121117"/>
                </a:lnTo>
                <a:lnTo>
                  <a:pt x="877887" y="128389"/>
                </a:lnTo>
                <a:lnTo>
                  <a:pt x="877887" y="135433"/>
                </a:lnTo>
                <a:lnTo>
                  <a:pt x="877434" y="142250"/>
                </a:lnTo>
                <a:lnTo>
                  <a:pt x="876755" y="149067"/>
                </a:lnTo>
                <a:lnTo>
                  <a:pt x="875622" y="155884"/>
                </a:lnTo>
                <a:lnTo>
                  <a:pt x="874263" y="162474"/>
                </a:lnTo>
                <a:lnTo>
                  <a:pt x="872903" y="168837"/>
                </a:lnTo>
                <a:lnTo>
                  <a:pt x="870864" y="175199"/>
                </a:lnTo>
                <a:lnTo>
                  <a:pt x="868599" y="181335"/>
                </a:lnTo>
                <a:lnTo>
                  <a:pt x="866334" y="187243"/>
                </a:lnTo>
                <a:lnTo>
                  <a:pt x="863615" y="193378"/>
                </a:lnTo>
                <a:lnTo>
                  <a:pt x="860670" y="199287"/>
                </a:lnTo>
                <a:lnTo>
                  <a:pt x="857725" y="204967"/>
                </a:lnTo>
                <a:lnTo>
                  <a:pt x="854327" y="210421"/>
                </a:lnTo>
                <a:lnTo>
                  <a:pt x="850702" y="215875"/>
                </a:lnTo>
                <a:lnTo>
                  <a:pt x="847078" y="221328"/>
                </a:lnTo>
                <a:lnTo>
                  <a:pt x="843000" y="226328"/>
                </a:lnTo>
                <a:lnTo>
                  <a:pt x="838922" y="231554"/>
                </a:lnTo>
                <a:lnTo>
                  <a:pt x="834844" y="236553"/>
                </a:lnTo>
                <a:lnTo>
                  <a:pt x="830313" y="241325"/>
                </a:lnTo>
                <a:lnTo>
                  <a:pt x="826009" y="246097"/>
                </a:lnTo>
                <a:lnTo>
                  <a:pt x="821252" y="250869"/>
                </a:lnTo>
                <a:lnTo>
                  <a:pt x="816494" y="255187"/>
                </a:lnTo>
                <a:lnTo>
                  <a:pt x="811737" y="259731"/>
                </a:lnTo>
                <a:lnTo>
                  <a:pt x="806753" y="264049"/>
                </a:lnTo>
                <a:lnTo>
                  <a:pt x="796785" y="272229"/>
                </a:lnTo>
                <a:lnTo>
                  <a:pt x="786364" y="279955"/>
                </a:lnTo>
                <a:lnTo>
                  <a:pt x="776170" y="287227"/>
                </a:lnTo>
                <a:lnTo>
                  <a:pt x="765749" y="294044"/>
                </a:lnTo>
                <a:lnTo>
                  <a:pt x="755328" y="300180"/>
                </a:lnTo>
                <a:lnTo>
                  <a:pt x="745360" y="305860"/>
                </a:lnTo>
                <a:lnTo>
                  <a:pt x="735619" y="311314"/>
                </a:lnTo>
                <a:lnTo>
                  <a:pt x="725878" y="316313"/>
                </a:lnTo>
                <a:lnTo>
                  <a:pt x="717043" y="320631"/>
                </a:lnTo>
                <a:lnTo>
                  <a:pt x="708661" y="324721"/>
                </a:lnTo>
                <a:lnTo>
                  <a:pt x="700732" y="327902"/>
                </a:lnTo>
                <a:lnTo>
                  <a:pt x="693709" y="331084"/>
                </a:lnTo>
                <a:lnTo>
                  <a:pt x="681929" y="335628"/>
                </a:lnTo>
                <a:lnTo>
                  <a:pt x="674453" y="338583"/>
                </a:lnTo>
                <a:lnTo>
                  <a:pt x="671961" y="339492"/>
                </a:lnTo>
                <a:lnTo>
                  <a:pt x="658142" y="336083"/>
                </a:lnTo>
                <a:lnTo>
                  <a:pt x="644776" y="333583"/>
                </a:lnTo>
                <a:lnTo>
                  <a:pt x="632089" y="331311"/>
                </a:lnTo>
                <a:lnTo>
                  <a:pt x="619630" y="329266"/>
                </a:lnTo>
                <a:lnTo>
                  <a:pt x="607623" y="327675"/>
                </a:lnTo>
                <a:lnTo>
                  <a:pt x="596069" y="326539"/>
                </a:lnTo>
                <a:lnTo>
                  <a:pt x="584969" y="325630"/>
                </a:lnTo>
                <a:lnTo>
                  <a:pt x="574548" y="324948"/>
                </a:lnTo>
                <a:lnTo>
                  <a:pt x="564127" y="324494"/>
                </a:lnTo>
                <a:lnTo>
                  <a:pt x="554612" y="324494"/>
                </a:lnTo>
                <a:lnTo>
                  <a:pt x="545324" y="324494"/>
                </a:lnTo>
                <a:lnTo>
                  <a:pt x="536715" y="324948"/>
                </a:lnTo>
                <a:lnTo>
                  <a:pt x="528333" y="325403"/>
                </a:lnTo>
                <a:lnTo>
                  <a:pt x="520178" y="326085"/>
                </a:lnTo>
                <a:lnTo>
                  <a:pt x="512702" y="326766"/>
                </a:lnTo>
                <a:lnTo>
                  <a:pt x="505679" y="327675"/>
                </a:lnTo>
                <a:lnTo>
                  <a:pt x="499109" y="328811"/>
                </a:lnTo>
                <a:lnTo>
                  <a:pt x="492993" y="329948"/>
                </a:lnTo>
                <a:lnTo>
                  <a:pt x="487329" y="331311"/>
                </a:lnTo>
                <a:lnTo>
                  <a:pt x="481892" y="332447"/>
                </a:lnTo>
                <a:lnTo>
                  <a:pt x="472604" y="334947"/>
                </a:lnTo>
                <a:lnTo>
                  <a:pt x="465128" y="337219"/>
                </a:lnTo>
                <a:lnTo>
                  <a:pt x="459012" y="339719"/>
                </a:lnTo>
                <a:lnTo>
                  <a:pt x="454934" y="341309"/>
                </a:lnTo>
                <a:lnTo>
                  <a:pt x="451536" y="342900"/>
                </a:lnTo>
                <a:lnTo>
                  <a:pt x="445646" y="337219"/>
                </a:lnTo>
                <a:lnTo>
                  <a:pt x="439529" y="331311"/>
                </a:lnTo>
                <a:lnTo>
                  <a:pt x="425710" y="318813"/>
                </a:lnTo>
                <a:lnTo>
                  <a:pt x="410532" y="305860"/>
                </a:lnTo>
                <a:lnTo>
                  <a:pt x="394221" y="292454"/>
                </a:lnTo>
                <a:lnTo>
                  <a:pt x="377456" y="279274"/>
                </a:lnTo>
                <a:lnTo>
                  <a:pt x="360239" y="266094"/>
                </a:lnTo>
                <a:lnTo>
                  <a:pt x="343249" y="252914"/>
                </a:lnTo>
                <a:lnTo>
                  <a:pt x="326258" y="240416"/>
                </a:lnTo>
                <a:lnTo>
                  <a:pt x="295222" y="217693"/>
                </a:lnTo>
                <a:lnTo>
                  <a:pt x="269849" y="199514"/>
                </a:lnTo>
                <a:lnTo>
                  <a:pt x="252405" y="187243"/>
                </a:lnTo>
                <a:lnTo>
                  <a:pt x="246062" y="183153"/>
                </a:lnTo>
                <a:lnTo>
                  <a:pt x="251726" y="176563"/>
                </a:lnTo>
                <a:lnTo>
                  <a:pt x="257616" y="170655"/>
                </a:lnTo>
                <a:lnTo>
                  <a:pt x="263506" y="165428"/>
                </a:lnTo>
                <a:lnTo>
                  <a:pt x="269623" y="160656"/>
                </a:lnTo>
                <a:lnTo>
                  <a:pt x="275286" y="156339"/>
                </a:lnTo>
                <a:lnTo>
                  <a:pt x="281629" y="152476"/>
                </a:lnTo>
                <a:lnTo>
                  <a:pt x="287746" y="149294"/>
                </a:lnTo>
                <a:lnTo>
                  <a:pt x="293863" y="146568"/>
                </a:lnTo>
                <a:lnTo>
                  <a:pt x="299979" y="144068"/>
                </a:lnTo>
                <a:lnTo>
                  <a:pt x="306096" y="142023"/>
                </a:lnTo>
                <a:lnTo>
                  <a:pt x="311986" y="140432"/>
                </a:lnTo>
                <a:lnTo>
                  <a:pt x="317876" y="139069"/>
                </a:lnTo>
                <a:lnTo>
                  <a:pt x="323766" y="138160"/>
                </a:lnTo>
                <a:lnTo>
                  <a:pt x="329656" y="137024"/>
                </a:lnTo>
                <a:lnTo>
                  <a:pt x="335093" y="136569"/>
                </a:lnTo>
                <a:lnTo>
                  <a:pt x="340530" y="136342"/>
                </a:lnTo>
                <a:lnTo>
                  <a:pt x="345967" y="136342"/>
                </a:lnTo>
                <a:lnTo>
                  <a:pt x="350951" y="136569"/>
                </a:lnTo>
                <a:lnTo>
                  <a:pt x="355708" y="136796"/>
                </a:lnTo>
                <a:lnTo>
                  <a:pt x="360466" y="137251"/>
                </a:lnTo>
                <a:lnTo>
                  <a:pt x="368848" y="138614"/>
                </a:lnTo>
                <a:lnTo>
                  <a:pt x="376097" y="139978"/>
                </a:lnTo>
                <a:lnTo>
                  <a:pt x="382214" y="141341"/>
                </a:lnTo>
                <a:lnTo>
                  <a:pt x="386518" y="142705"/>
                </a:lnTo>
                <a:lnTo>
                  <a:pt x="390369" y="143841"/>
                </a:lnTo>
                <a:lnTo>
                  <a:pt x="389916" y="135888"/>
                </a:lnTo>
                <a:lnTo>
                  <a:pt x="389916" y="127934"/>
                </a:lnTo>
                <a:lnTo>
                  <a:pt x="390369" y="120208"/>
                </a:lnTo>
                <a:lnTo>
                  <a:pt x="391049" y="112482"/>
                </a:lnTo>
                <a:lnTo>
                  <a:pt x="392182" y="105211"/>
                </a:lnTo>
                <a:lnTo>
                  <a:pt x="393767" y="98166"/>
                </a:lnTo>
                <a:lnTo>
                  <a:pt x="395580" y="91122"/>
                </a:lnTo>
                <a:lnTo>
                  <a:pt x="397619" y="84305"/>
                </a:lnTo>
                <a:lnTo>
                  <a:pt x="399884" y="77942"/>
                </a:lnTo>
                <a:lnTo>
                  <a:pt x="402376" y="71807"/>
                </a:lnTo>
                <a:lnTo>
                  <a:pt x="405095" y="65671"/>
                </a:lnTo>
                <a:lnTo>
                  <a:pt x="407813" y="59763"/>
                </a:lnTo>
                <a:lnTo>
                  <a:pt x="410985" y="54310"/>
                </a:lnTo>
                <a:lnTo>
                  <a:pt x="413930" y="49083"/>
                </a:lnTo>
                <a:lnTo>
                  <a:pt x="417101" y="43857"/>
                </a:lnTo>
                <a:lnTo>
                  <a:pt x="420273" y="39085"/>
                </a:lnTo>
                <a:lnTo>
                  <a:pt x="423444" y="34540"/>
                </a:lnTo>
                <a:lnTo>
                  <a:pt x="426616" y="30222"/>
                </a:lnTo>
                <a:lnTo>
                  <a:pt x="432959" y="22496"/>
                </a:lnTo>
                <a:lnTo>
                  <a:pt x="438849" y="15679"/>
                </a:lnTo>
                <a:lnTo>
                  <a:pt x="444060" y="10226"/>
                </a:lnTo>
                <a:lnTo>
                  <a:pt x="448817" y="5908"/>
                </a:lnTo>
                <a:lnTo>
                  <a:pt x="452215" y="2500"/>
                </a:lnTo>
                <a:lnTo>
                  <a:pt x="455387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1" name="Google Shape;221;p19"/>
          <p:cNvSpPr/>
          <p:nvPr/>
        </p:nvSpPr>
        <p:spPr>
          <a:xfrm>
            <a:off x="4262688" y="1702506"/>
            <a:ext cx="450361" cy="450361"/>
          </a:xfrm>
          <a:custGeom>
            <a:rect b="b" l="l" r="r" t="t"/>
            <a:pathLst>
              <a:path extrusionOk="0" h="2298700" w="2298700">
                <a:moveTo>
                  <a:pt x="494084" y="1279525"/>
                </a:moveTo>
                <a:lnTo>
                  <a:pt x="844179" y="1279525"/>
                </a:lnTo>
                <a:lnTo>
                  <a:pt x="849841" y="1279752"/>
                </a:lnTo>
                <a:lnTo>
                  <a:pt x="855502" y="1280660"/>
                </a:lnTo>
                <a:lnTo>
                  <a:pt x="860710" y="1282023"/>
                </a:lnTo>
                <a:lnTo>
                  <a:pt x="865692" y="1283839"/>
                </a:lnTo>
                <a:lnTo>
                  <a:pt x="870674" y="1286109"/>
                </a:lnTo>
                <a:lnTo>
                  <a:pt x="875203" y="1289061"/>
                </a:lnTo>
                <a:lnTo>
                  <a:pt x="879732" y="1292467"/>
                </a:lnTo>
                <a:lnTo>
                  <a:pt x="883582" y="1295872"/>
                </a:lnTo>
                <a:lnTo>
                  <a:pt x="887205" y="1299959"/>
                </a:lnTo>
                <a:lnTo>
                  <a:pt x="890602" y="1304273"/>
                </a:lnTo>
                <a:lnTo>
                  <a:pt x="893320" y="1308814"/>
                </a:lnTo>
                <a:lnTo>
                  <a:pt x="895584" y="1313809"/>
                </a:lnTo>
                <a:lnTo>
                  <a:pt x="897396" y="1319031"/>
                </a:lnTo>
                <a:lnTo>
                  <a:pt x="898981" y="1324480"/>
                </a:lnTo>
                <a:lnTo>
                  <a:pt x="899660" y="1329702"/>
                </a:lnTo>
                <a:lnTo>
                  <a:pt x="900113" y="1335378"/>
                </a:lnTo>
                <a:lnTo>
                  <a:pt x="900113" y="1818531"/>
                </a:lnTo>
                <a:lnTo>
                  <a:pt x="899660" y="1824434"/>
                </a:lnTo>
                <a:lnTo>
                  <a:pt x="898981" y="1829883"/>
                </a:lnTo>
                <a:lnTo>
                  <a:pt x="897396" y="1835332"/>
                </a:lnTo>
                <a:lnTo>
                  <a:pt x="895584" y="1840554"/>
                </a:lnTo>
                <a:lnTo>
                  <a:pt x="893320" y="1845322"/>
                </a:lnTo>
                <a:lnTo>
                  <a:pt x="890602" y="1850090"/>
                </a:lnTo>
                <a:lnTo>
                  <a:pt x="887205" y="1854404"/>
                </a:lnTo>
                <a:lnTo>
                  <a:pt x="883582" y="1858264"/>
                </a:lnTo>
                <a:lnTo>
                  <a:pt x="879732" y="1861897"/>
                </a:lnTo>
                <a:lnTo>
                  <a:pt x="875203" y="1865302"/>
                </a:lnTo>
                <a:lnTo>
                  <a:pt x="870674" y="1867800"/>
                </a:lnTo>
                <a:lnTo>
                  <a:pt x="865692" y="1870524"/>
                </a:lnTo>
                <a:lnTo>
                  <a:pt x="860710" y="1872114"/>
                </a:lnTo>
                <a:lnTo>
                  <a:pt x="855502" y="1873476"/>
                </a:lnTo>
                <a:lnTo>
                  <a:pt x="849841" y="1874611"/>
                </a:lnTo>
                <a:lnTo>
                  <a:pt x="844179" y="1874838"/>
                </a:lnTo>
                <a:lnTo>
                  <a:pt x="494084" y="1874838"/>
                </a:lnTo>
                <a:lnTo>
                  <a:pt x="488423" y="1874611"/>
                </a:lnTo>
                <a:lnTo>
                  <a:pt x="482761" y="1873476"/>
                </a:lnTo>
                <a:lnTo>
                  <a:pt x="477326" y="1872114"/>
                </a:lnTo>
                <a:lnTo>
                  <a:pt x="472571" y="1870524"/>
                </a:lnTo>
                <a:lnTo>
                  <a:pt x="467589" y="1867800"/>
                </a:lnTo>
                <a:lnTo>
                  <a:pt x="463060" y="1865302"/>
                </a:lnTo>
                <a:lnTo>
                  <a:pt x="458531" y="1861897"/>
                </a:lnTo>
                <a:lnTo>
                  <a:pt x="454455" y="1858264"/>
                </a:lnTo>
                <a:lnTo>
                  <a:pt x="450831" y="1854404"/>
                </a:lnTo>
                <a:lnTo>
                  <a:pt x="447661" y="1850090"/>
                </a:lnTo>
                <a:lnTo>
                  <a:pt x="444944" y="1845322"/>
                </a:lnTo>
                <a:lnTo>
                  <a:pt x="442679" y="1840554"/>
                </a:lnTo>
                <a:lnTo>
                  <a:pt x="440868" y="1835332"/>
                </a:lnTo>
                <a:lnTo>
                  <a:pt x="439282" y="1829883"/>
                </a:lnTo>
                <a:lnTo>
                  <a:pt x="438603" y="1824434"/>
                </a:lnTo>
                <a:lnTo>
                  <a:pt x="438150" y="1818531"/>
                </a:lnTo>
                <a:lnTo>
                  <a:pt x="438150" y="1335378"/>
                </a:lnTo>
                <a:lnTo>
                  <a:pt x="438603" y="1329702"/>
                </a:lnTo>
                <a:lnTo>
                  <a:pt x="439282" y="1324480"/>
                </a:lnTo>
                <a:lnTo>
                  <a:pt x="440868" y="1319031"/>
                </a:lnTo>
                <a:lnTo>
                  <a:pt x="442679" y="1313809"/>
                </a:lnTo>
                <a:lnTo>
                  <a:pt x="444944" y="1308814"/>
                </a:lnTo>
                <a:lnTo>
                  <a:pt x="447661" y="1304273"/>
                </a:lnTo>
                <a:lnTo>
                  <a:pt x="450831" y="1299959"/>
                </a:lnTo>
                <a:lnTo>
                  <a:pt x="454455" y="1295872"/>
                </a:lnTo>
                <a:lnTo>
                  <a:pt x="458531" y="1292467"/>
                </a:lnTo>
                <a:lnTo>
                  <a:pt x="463060" y="1289061"/>
                </a:lnTo>
                <a:lnTo>
                  <a:pt x="467589" y="1286109"/>
                </a:lnTo>
                <a:lnTo>
                  <a:pt x="472571" y="1283839"/>
                </a:lnTo>
                <a:lnTo>
                  <a:pt x="477326" y="1282023"/>
                </a:lnTo>
                <a:lnTo>
                  <a:pt x="482761" y="1280660"/>
                </a:lnTo>
                <a:lnTo>
                  <a:pt x="488423" y="1279752"/>
                </a:lnTo>
                <a:lnTo>
                  <a:pt x="494084" y="1279525"/>
                </a:lnTo>
                <a:close/>
                <a:moveTo>
                  <a:pt x="1168971" y="903287"/>
                </a:moveTo>
                <a:lnTo>
                  <a:pt x="1518668" y="903287"/>
                </a:lnTo>
                <a:lnTo>
                  <a:pt x="1524553" y="903514"/>
                </a:lnTo>
                <a:lnTo>
                  <a:pt x="1529985" y="904195"/>
                </a:lnTo>
                <a:lnTo>
                  <a:pt x="1535418" y="905557"/>
                </a:lnTo>
                <a:lnTo>
                  <a:pt x="1540624" y="907600"/>
                </a:lnTo>
                <a:lnTo>
                  <a:pt x="1545377" y="909870"/>
                </a:lnTo>
                <a:lnTo>
                  <a:pt x="1550130" y="912821"/>
                </a:lnTo>
                <a:lnTo>
                  <a:pt x="1554430" y="915999"/>
                </a:lnTo>
                <a:lnTo>
                  <a:pt x="1558278" y="919404"/>
                </a:lnTo>
                <a:lnTo>
                  <a:pt x="1561900" y="923717"/>
                </a:lnTo>
                <a:lnTo>
                  <a:pt x="1565295" y="927803"/>
                </a:lnTo>
                <a:lnTo>
                  <a:pt x="1567784" y="932343"/>
                </a:lnTo>
                <a:lnTo>
                  <a:pt x="1570274" y="937337"/>
                </a:lnTo>
                <a:lnTo>
                  <a:pt x="1572085" y="942558"/>
                </a:lnTo>
                <a:lnTo>
                  <a:pt x="1573443" y="948006"/>
                </a:lnTo>
                <a:lnTo>
                  <a:pt x="1574575" y="953681"/>
                </a:lnTo>
                <a:lnTo>
                  <a:pt x="1574801" y="959355"/>
                </a:lnTo>
                <a:lnTo>
                  <a:pt x="1574801" y="1818542"/>
                </a:lnTo>
                <a:lnTo>
                  <a:pt x="1574575" y="1824444"/>
                </a:lnTo>
                <a:lnTo>
                  <a:pt x="1573443" y="1829892"/>
                </a:lnTo>
                <a:lnTo>
                  <a:pt x="1572085" y="1835340"/>
                </a:lnTo>
                <a:lnTo>
                  <a:pt x="1570274" y="1840560"/>
                </a:lnTo>
                <a:lnTo>
                  <a:pt x="1567784" y="1845327"/>
                </a:lnTo>
                <a:lnTo>
                  <a:pt x="1565295" y="1850094"/>
                </a:lnTo>
                <a:lnTo>
                  <a:pt x="1561900" y="1854407"/>
                </a:lnTo>
                <a:lnTo>
                  <a:pt x="1558278" y="1858266"/>
                </a:lnTo>
                <a:lnTo>
                  <a:pt x="1554430" y="1861898"/>
                </a:lnTo>
                <a:lnTo>
                  <a:pt x="1550130" y="1865303"/>
                </a:lnTo>
                <a:lnTo>
                  <a:pt x="1545377" y="1867800"/>
                </a:lnTo>
                <a:lnTo>
                  <a:pt x="1540624" y="1870524"/>
                </a:lnTo>
                <a:lnTo>
                  <a:pt x="1535418" y="1872113"/>
                </a:lnTo>
                <a:lnTo>
                  <a:pt x="1529985" y="1873475"/>
                </a:lnTo>
                <a:lnTo>
                  <a:pt x="1524553" y="1874610"/>
                </a:lnTo>
                <a:lnTo>
                  <a:pt x="1518668" y="1874837"/>
                </a:lnTo>
                <a:lnTo>
                  <a:pt x="1168971" y="1874837"/>
                </a:lnTo>
                <a:lnTo>
                  <a:pt x="1163312" y="1874610"/>
                </a:lnTo>
                <a:lnTo>
                  <a:pt x="1157654" y="1873475"/>
                </a:lnTo>
                <a:lnTo>
                  <a:pt x="1152221" y="1872113"/>
                </a:lnTo>
                <a:lnTo>
                  <a:pt x="1147242" y="1870524"/>
                </a:lnTo>
                <a:lnTo>
                  <a:pt x="1142262" y="1867800"/>
                </a:lnTo>
                <a:lnTo>
                  <a:pt x="1137736" y="1865303"/>
                </a:lnTo>
                <a:lnTo>
                  <a:pt x="1133435" y="1861898"/>
                </a:lnTo>
                <a:lnTo>
                  <a:pt x="1129361" y="1858266"/>
                </a:lnTo>
                <a:lnTo>
                  <a:pt x="1125740" y="1854407"/>
                </a:lnTo>
                <a:lnTo>
                  <a:pt x="1122797" y="1850094"/>
                </a:lnTo>
                <a:lnTo>
                  <a:pt x="1119855" y="1845327"/>
                </a:lnTo>
                <a:lnTo>
                  <a:pt x="1117365" y="1840560"/>
                </a:lnTo>
                <a:lnTo>
                  <a:pt x="1115554" y="1835340"/>
                </a:lnTo>
                <a:lnTo>
                  <a:pt x="1114196" y="1829892"/>
                </a:lnTo>
                <a:lnTo>
                  <a:pt x="1113291" y="1824444"/>
                </a:lnTo>
                <a:lnTo>
                  <a:pt x="1112838" y="1818542"/>
                </a:lnTo>
                <a:lnTo>
                  <a:pt x="1112838" y="959355"/>
                </a:lnTo>
                <a:lnTo>
                  <a:pt x="1113291" y="953681"/>
                </a:lnTo>
                <a:lnTo>
                  <a:pt x="1114196" y="948006"/>
                </a:lnTo>
                <a:lnTo>
                  <a:pt x="1115554" y="942558"/>
                </a:lnTo>
                <a:lnTo>
                  <a:pt x="1117365" y="937337"/>
                </a:lnTo>
                <a:lnTo>
                  <a:pt x="1119855" y="932343"/>
                </a:lnTo>
                <a:lnTo>
                  <a:pt x="1122797" y="927803"/>
                </a:lnTo>
                <a:lnTo>
                  <a:pt x="1125740" y="923717"/>
                </a:lnTo>
                <a:lnTo>
                  <a:pt x="1129361" y="919404"/>
                </a:lnTo>
                <a:lnTo>
                  <a:pt x="1133435" y="915999"/>
                </a:lnTo>
                <a:lnTo>
                  <a:pt x="1137736" y="912821"/>
                </a:lnTo>
                <a:lnTo>
                  <a:pt x="1142262" y="909870"/>
                </a:lnTo>
                <a:lnTo>
                  <a:pt x="1147242" y="907600"/>
                </a:lnTo>
                <a:lnTo>
                  <a:pt x="1152221" y="905557"/>
                </a:lnTo>
                <a:lnTo>
                  <a:pt x="1157654" y="904195"/>
                </a:lnTo>
                <a:lnTo>
                  <a:pt x="1163312" y="903514"/>
                </a:lnTo>
                <a:lnTo>
                  <a:pt x="1168971" y="903287"/>
                </a:lnTo>
                <a:close/>
                <a:moveTo>
                  <a:pt x="1841899" y="450850"/>
                </a:moveTo>
                <a:lnTo>
                  <a:pt x="2191940" y="450850"/>
                </a:lnTo>
                <a:lnTo>
                  <a:pt x="2197604" y="451077"/>
                </a:lnTo>
                <a:lnTo>
                  <a:pt x="2203268" y="451985"/>
                </a:lnTo>
                <a:lnTo>
                  <a:pt x="2208706" y="453573"/>
                </a:lnTo>
                <a:lnTo>
                  <a:pt x="2213917" y="455388"/>
                </a:lnTo>
                <a:lnTo>
                  <a:pt x="2218674" y="457657"/>
                </a:lnTo>
                <a:lnTo>
                  <a:pt x="2223206" y="460380"/>
                </a:lnTo>
                <a:lnTo>
                  <a:pt x="2227510" y="463556"/>
                </a:lnTo>
                <a:lnTo>
                  <a:pt x="2231589" y="467186"/>
                </a:lnTo>
                <a:lnTo>
                  <a:pt x="2235214" y="471271"/>
                </a:lnTo>
                <a:lnTo>
                  <a:pt x="2238385" y="475582"/>
                </a:lnTo>
                <a:lnTo>
                  <a:pt x="2241104" y="480119"/>
                </a:lnTo>
                <a:lnTo>
                  <a:pt x="2243596" y="484884"/>
                </a:lnTo>
                <a:lnTo>
                  <a:pt x="2245636" y="490103"/>
                </a:lnTo>
                <a:lnTo>
                  <a:pt x="2246768" y="495548"/>
                </a:lnTo>
                <a:lnTo>
                  <a:pt x="2247675" y="501221"/>
                </a:lnTo>
                <a:lnTo>
                  <a:pt x="2247901" y="506893"/>
                </a:lnTo>
                <a:lnTo>
                  <a:pt x="2247901" y="1818568"/>
                </a:lnTo>
                <a:lnTo>
                  <a:pt x="2247675" y="1824468"/>
                </a:lnTo>
                <a:lnTo>
                  <a:pt x="2246768" y="1829913"/>
                </a:lnTo>
                <a:lnTo>
                  <a:pt x="2245636" y="1835358"/>
                </a:lnTo>
                <a:lnTo>
                  <a:pt x="2243596" y="1840577"/>
                </a:lnTo>
                <a:lnTo>
                  <a:pt x="2241104" y="1845342"/>
                </a:lnTo>
                <a:lnTo>
                  <a:pt x="2238385" y="1850107"/>
                </a:lnTo>
                <a:lnTo>
                  <a:pt x="2235214" y="1854418"/>
                </a:lnTo>
                <a:lnTo>
                  <a:pt x="2231589" y="1858275"/>
                </a:lnTo>
                <a:lnTo>
                  <a:pt x="2227510" y="1861905"/>
                </a:lnTo>
                <a:lnTo>
                  <a:pt x="2223206" y="1865309"/>
                </a:lnTo>
                <a:lnTo>
                  <a:pt x="2218674" y="1867804"/>
                </a:lnTo>
                <a:lnTo>
                  <a:pt x="2213917" y="1870527"/>
                </a:lnTo>
                <a:lnTo>
                  <a:pt x="2208706" y="1872115"/>
                </a:lnTo>
                <a:lnTo>
                  <a:pt x="2203268" y="1873477"/>
                </a:lnTo>
                <a:lnTo>
                  <a:pt x="2197604" y="1874611"/>
                </a:lnTo>
                <a:lnTo>
                  <a:pt x="2191940" y="1874838"/>
                </a:lnTo>
                <a:lnTo>
                  <a:pt x="1841899" y="1874838"/>
                </a:lnTo>
                <a:lnTo>
                  <a:pt x="1836235" y="1874611"/>
                </a:lnTo>
                <a:lnTo>
                  <a:pt x="1830798" y="1873477"/>
                </a:lnTo>
                <a:lnTo>
                  <a:pt x="1825360" y="1872115"/>
                </a:lnTo>
                <a:lnTo>
                  <a:pt x="1820149" y="1870527"/>
                </a:lnTo>
                <a:lnTo>
                  <a:pt x="1815165" y="1867804"/>
                </a:lnTo>
                <a:lnTo>
                  <a:pt x="1810633" y="1865309"/>
                </a:lnTo>
                <a:lnTo>
                  <a:pt x="1806329" y="1861905"/>
                </a:lnTo>
                <a:lnTo>
                  <a:pt x="1802477" y="1858275"/>
                </a:lnTo>
                <a:lnTo>
                  <a:pt x="1798852" y="1854418"/>
                </a:lnTo>
                <a:lnTo>
                  <a:pt x="1795454" y="1850107"/>
                </a:lnTo>
                <a:lnTo>
                  <a:pt x="1792508" y="1845342"/>
                </a:lnTo>
                <a:lnTo>
                  <a:pt x="1790243" y="1840577"/>
                </a:lnTo>
                <a:lnTo>
                  <a:pt x="1788430" y="1835358"/>
                </a:lnTo>
                <a:lnTo>
                  <a:pt x="1786844" y="1829913"/>
                </a:lnTo>
                <a:lnTo>
                  <a:pt x="1786165" y="1824468"/>
                </a:lnTo>
                <a:lnTo>
                  <a:pt x="1785938" y="1818568"/>
                </a:lnTo>
                <a:lnTo>
                  <a:pt x="1785938" y="506893"/>
                </a:lnTo>
                <a:lnTo>
                  <a:pt x="1786165" y="501221"/>
                </a:lnTo>
                <a:lnTo>
                  <a:pt x="1786844" y="495548"/>
                </a:lnTo>
                <a:lnTo>
                  <a:pt x="1788430" y="490103"/>
                </a:lnTo>
                <a:lnTo>
                  <a:pt x="1790243" y="484884"/>
                </a:lnTo>
                <a:lnTo>
                  <a:pt x="1792508" y="480119"/>
                </a:lnTo>
                <a:lnTo>
                  <a:pt x="1795454" y="475582"/>
                </a:lnTo>
                <a:lnTo>
                  <a:pt x="1798852" y="471271"/>
                </a:lnTo>
                <a:lnTo>
                  <a:pt x="1802477" y="467186"/>
                </a:lnTo>
                <a:lnTo>
                  <a:pt x="1806329" y="463556"/>
                </a:lnTo>
                <a:lnTo>
                  <a:pt x="1810633" y="460380"/>
                </a:lnTo>
                <a:lnTo>
                  <a:pt x="1815165" y="457657"/>
                </a:lnTo>
                <a:lnTo>
                  <a:pt x="1820149" y="455388"/>
                </a:lnTo>
                <a:lnTo>
                  <a:pt x="1825360" y="453573"/>
                </a:lnTo>
                <a:lnTo>
                  <a:pt x="1830798" y="451985"/>
                </a:lnTo>
                <a:lnTo>
                  <a:pt x="1836235" y="451077"/>
                </a:lnTo>
                <a:lnTo>
                  <a:pt x="1841899" y="450850"/>
                </a:lnTo>
                <a:close/>
                <a:moveTo>
                  <a:pt x="1458752" y="38100"/>
                </a:moveTo>
                <a:lnTo>
                  <a:pt x="1461698" y="38100"/>
                </a:lnTo>
                <a:lnTo>
                  <a:pt x="1464870" y="38100"/>
                </a:lnTo>
                <a:lnTo>
                  <a:pt x="1468043" y="38327"/>
                </a:lnTo>
                <a:lnTo>
                  <a:pt x="1470989" y="38554"/>
                </a:lnTo>
                <a:lnTo>
                  <a:pt x="1473935" y="39235"/>
                </a:lnTo>
                <a:lnTo>
                  <a:pt x="1477107" y="40143"/>
                </a:lnTo>
                <a:lnTo>
                  <a:pt x="1479827" y="40825"/>
                </a:lnTo>
                <a:lnTo>
                  <a:pt x="1482773" y="42187"/>
                </a:lnTo>
                <a:lnTo>
                  <a:pt x="1485718" y="43322"/>
                </a:lnTo>
                <a:lnTo>
                  <a:pt x="1488438" y="44684"/>
                </a:lnTo>
                <a:lnTo>
                  <a:pt x="1491157" y="46500"/>
                </a:lnTo>
                <a:lnTo>
                  <a:pt x="1493876" y="48317"/>
                </a:lnTo>
                <a:lnTo>
                  <a:pt x="1496143" y="50133"/>
                </a:lnTo>
                <a:lnTo>
                  <a:pt x="1498409" y="52176"/>
                </a:lnTo>
                <a:lnTo>
                  <a:pt x="1500675" y="54447"/>
                </a:lnTo>
                <a:lnTo>
                  <a:pt x="1502714" y="56490"/>
                </a:lnTo>
                <a:lnTo>
                  <a:pt x="1504754" y="59214"/>
                </a:lnTo>
                <a:lnTo>
                  <a:pt x="1506567" y="61485"/>
                </a:lnTo>
                <a:lnTo>
                  <a:pt x="1508153" y="64436"/>
                </a:lnTo>
                <a:lnTo>
                  <a:pt x="1509739" y="66934"/>
                </a:lnTo>
                <a:lnTo>
                  <a:pt x="1511099" y="69658"/>
                </a:lnTo>
                <a:lnTo>
                  <a:pt x="1512005" y="72609"/>
                </a:lnTo>
                <a:lnTo>
                  <a:pt x="1513138" y="75334"/>
                </a:lnTo>
                <a:lnTo>
                  <a:pt x="1514045" y="78512"/>
                </a:lnTo>
                <a:lnTo>
                  <a:pt x="1514725" y="81691"/>
                </a:lnTo>
                <a:lnTo>
                  <a:pt x="1515178" y="84642"/>
                </a:lnTo>
                <a:lnTo>
                  <a:pt x="1515405" y="87821"/>
                </a:lnTo>
                <a:lnTo>
                  <a:pt x="1543051" y="488083"/>
                </a:lnTo>
                <a:lnTo>
                  <a:pt x="1543051" y="493305"/>
                </a:lnTo>
                <a:lnTo>
                  <a:pt x="1542371" y="498754"/>
                </a:lnTo>
                <a:lnTo>
                  <a:pt x="1541691" y="503976"/>
                </a:lnTo>
                <a:lnTo>
                  <a:pt x="1540105" y="509198"/>
                </a:lnTo>
                <a:lnTo>
                  <a:pt x="1538066" y="513965"/>
                </a:lnTo>
                <a:lnTo>
                  <a:pt x="1535800" y="518506"/>
                </a:lnTo>
                <a:lnTo>
                  <a:pt x="1532854" y="522820"/>
                </a:lnTo>
                <a:lnTo>
                  <a:pt x="1529908" y="526906"/>
                </a:lnTo>
                <a:lnTo>
                  <a:pt x="1526282" y="530539"/>
                </a:lnTo>
                <a:lnTo>
                  <a:pt x="1522429" y="533944"/>
                </a:lnTo>
                <a:lnTo>
                  <a:pt x="1518350" y="537123"/>
                </a:lnTo>
                <a:lnTo>
                  <a:pt x="1513592" y="539620"/>
                </a:lnTo>
                <a:lnTo>
                  <a:pt x="1509059" y="541663"/>
                </a:lnTo>
                <a:lnTo>
                  <a:pt x="1503847" y="543253"/>
                </a:lnTo>
                <a:lnTo>
                  <a:pt x="1498635" y="544615"/>
                </a:lnTo>
                <a:lnTo>
                  <a:pt x="1493197" y="545069"/>
                </a:lnTo>
                <a:lnTo>
                  <a:pt x="1488211" y="545296"/>
                </a:lnTo>
                <a:lnTo>
                  <a:pt x="1482999" y="544842"/>
                </a:lnTo>
                <a:lnTo>
                  <a:pt x="1478014" y="543934"/>
                </a:lnTo>
                <a:lnTo>
                  <a:pt x="1473481" y="542799"/>
                </a:lnTo>
                <a:lnTo>
                  <a:pt x="1469629" y="541437"/>
                </a:lnTo>
                <a:lnTo>
                  <a:pt x="1466003" y="539847"/>
                </a:lnTo>
                <a:lnTo>
                  <a:pt x="1462604" y="537804"/>
                </a:lnTo>
                <a:lnTo>
                  <a:pt x="1459205" y="535761"/>
                </a:lnTo>
                <a:lnTo>
                  <a:pt x="1456032" y="533490"/>
                </a:lnTo>
                <a:lnTo>
                  <a:pt x="1453086" y="530766"/>
                </a:lnTo>
                <a:lnTo>
                  <a:pt x="1450367" y="528041"/>
                </a:lnTo>
                <a:lnTo>
                  <a:pt x="1447874" y="525090"/>
                </a:lnTo>
                <a:lnTo>
                  <a:pt x="1445382" y="522139"/>
                </a:lnTo>
                <a:lnTo>
                  <a:pt x="1443342" y="518733"/>
                </a:lnTo>
                <a:lnTo>
                  <a:pt x="1441529" y="515100"/>
                </a:lnTo>
                <a:lnTo>
                  <a:pt x="1439943" y="511468"/>
                </a:lnTo>
                <a:lnTo>
                  <a:pt x="1438583" y="507608"/>
                </a:lnTo>
                <a:lnTo>
                  <a:pt x="1437677" y="503749"/>
                </a:lnTo>
                <a:lnTo>
                  <a:pt x="1436770" y="499662"/>
                </a:lnTo>
                <a:lnTo>
                  <a:pt x="1436317" y="495348"/>
                </a:lnTo>
                <a:lnTo>
                  <a:pt x="1419775" y="256735"/>
                </a:lnTo>
                <a:lnTo>
                  <a:pt x="1404592" y="280119"/>
                </a:lnTo>
                <a:lnTo>
                  <a:pt x="1396434" y="292606"/>
                </a:lnTo>
                <a:lnTo>
                  <a:pt x="1387596" y="304866"/>
                </a:lnTo>
                <a:lnTo>
                  <a:pt x="1378531" y="317580"/>
                </a:lnTo>
                <a:lnTo>
                  <a:pt x="1369014" y="330748"/>
                </a:lnTo>
                <a:lnTo>
                  <a:pt x="1359270" y="343916"/>
                </a:lnTo>
                <a:lnTo>
                  <a:pt x="1348845" y="357311"/>
                </a:lnTo>
                <a:lnTo>
                  <a:pt x="1338421" y="370933"/>
                </a:lnTo>
                <a:lnTo>
                  <a:pt x="1327317" y="384782"/>
                </a:lnTo>
                <a:lnTo>
                  <a:pt x="1315760" y="398632"/>
                </a:lnTo>
                <a:lnTo>
                  <a:pt x="1303750" y="412935"/>
                </a:lnTo>
                <a:lnTo>
                  <a:pt x="1291513" y="426784"/>
                </a:lnTo>
                <a:lnTo>
                  <a:pt x="1278823" y="441314"/>
                </a:lnTo>
                <a:lnTo>
                  <a:pt x="1265679" y="455390"/>
                </a:lnTo>
                <a:lnTo>
                  <a:pt x="1252082" y="469920"/>
                </a:lnTo>
                <a:lnTo>
                  <a:pt x="1233500" y="488991"/>
                </a:lnTo>
                <a:lnTo>
                  <a:pt x="1214465" y="507608"/>
                </a:lnTo>
                <a:lnTo>
                  <a:pt x="1195430" y="525998"/>
                </a:lnTo>
                <a:lnTo>
                  <a:pt x="1175715" y="543707"/>
                </a:lnTo>
                <a:lnTo>
                  <a:pt x="1156226" y="560961"/>
                </a:lnTo>
                <a:lnTo>
                  <a:pt x="1136058" y="577762"/>
                </a:lnTo>
                <a:lnTo>
                  <a:pt x="1115663" y="594336"/>
                </a:lnTo>
                <a:lnTo>
                  <a:pt x="1095041" y="610455"/>
                </a:lnTo>
                <a:lnTo>
                  <a:pt x="1074193" y="625893"/>
                </a:lnTo>
                <a:lnTo>
                  <a:pt x="1053118" y="641105"/>
                </a:lnTo>
                <a:lnTo>
                  <a:pt x="1031590" y="655408"/>
                </a:lnTo>
                <a:lnTo>
                  <a:pt x="1010062" y="669711"/>
                </a:lnTo>
                <a:lnTo>
                  <a:pt x="988081" y="683333"/>
                </a:lnTo>
                <a:lnTo>
                  <a:pt x="966099" y="696501"/>
                </a:lnTo>
                <a:lnTo>
                  <a:pt x="943891" y="709442"/>
                </a:lnTo>
                <a:lnTo>
                  <a:pt x="921004" y="721702"/>
                </a:lnTo>
                <a:lnTo>
                  <a:pt x="906954" y="729194"/>
                </a:lnTo>
                <a:lnTo>
                  <a:pt x="892451" y="736232"/>
                </a:lnTo>
                <a:lnTo>
                  <a:pt x="878174" y="743497"/>
                </a:lnTo>
                <a:lnTo>
                  <a:pt x="863671" y="750309"/>
                </a:lnTo>
                <a:lnTo>
                  <a:pt x="848941" y="756893"/>
                </a:lnTo>
                <a:lnTo>
                  <a:pt x="834212" y="763477"/>
                </a:lnTo>
                <a:lnTo>
                  <a:pt x="819482" y="769834"/>
                </a:lnTo>
                <a:lnTo>
                  <a:pt x="804526" y="775736"/>
                </a:lnTo>
                <a:lnTo>
                  <a:pt x="789569" y="781866"/>
                </a:lnTo>
                <a:lnTo>
                  <a:pt x="774613" y="787542"/>
                </a:lnTo>
                <a:lnTo>
                  <a:pt x="759430" y="793218"/>
                </a:lnTo>
                <a:lnTo>
                  <a:pt x="744247" y="798440"/>
                </a:lnTo>
                <a:lnTo>
                  <a:pt x="729064" y="803435"/>
                </a:lnTo>
                <a:lnTo>
                  <a:pt x="713655" y="808657"/>
                </a:lnTo>
                <a:lnTo>
                  <a:pt x="698472" y="813197"/>
                </a:lnTo>
                <a:lnTo>
                  <a:pt x="682609" y="817965"/>
                </a:lnTo>
                <a:lnTo>
                  <a:pt x="667199" y="822279"/>
                </a:lnTo>
                <a:lnTo>
                  <a:pt x="651563" y="826365"/>
                </a:lnTo>
                <a:lnTo>
                  <a:pt x="635701" y="830452"/>
                </a:lnTo>
                <a:lnTo>
                  <a:pt x="620064" y="834084"/>
                </a:lnTo>
                <a:lnTo>
                  <a:pt x="604202" y="837717"/>
                </a:lnTo>
                <a:lnTo>
                  <a:pt x="588112" y="841350"/>
                </a:lnTo>
                <a:lnTo>
                  <a:pt x="572249" y="844528"/>
                </a:lnTo>
                <a:lnTo>
                  <a:pt x="555933" y="847479"/>
                </a:lnTo>
                <a:lnTo>
                  <a:pt x="539618" y="850431"/>
                </a:lnTo>
                <a:lnTo>
                  <a:pt x="523528" y="852928"/>
                </a:lnTo>
                <a:lnTo>
                  <a:pt x="507212" y="855653"/>
                </a:lnTo>
                <a:lnTo>
                  <a:pt x="490896" y="857923"/>
                </a:lnTo>
                <a:lnTo>
                  <a:pt x="474353" y="859966"/>
                </a:lnTo>
                <a:lnTo>
                  <a:pt x="458037" y="861783"/>
                </a:lnTo>
                <a:lnTo>
                  <a:pt x="441268" y="863372"/>
                </a:lnTo>
                <a:lnTo>
                  <a:pt x="424726" y="864961"/>
                </a:lnTo>
                <a:lnTo>
                  <a:pt x="419287" y="865188"/>
                </a:lnTo>
                <a:lnTo>
                  <a:pt x="414075" y="864734"/>
                </a:lnTo>
                <a:lnTo>
                  <a:pt x="409089" y="863826"/>
                </a:lnTo>
                <a:lnTo>
                  <a:pt x="404104" y="862464"/>
                </a:lnTo>
                <a:lnTo>
                  <a:pt x="400252" y="861329"/>
                </a:lnTo>
                <a:lnTo>
                  <a:pt x="396626" y="859739"/>
                </a:lnTo>
                <a:lnTo>
                  <a:pt x="393227" y="857923"/>
                </a:lnTo>
                <a:lnTo>
                  <a:pt x="389827" y="855880"/>
                </a:lnTo>
                <a:lnTo>
                  <a:pt x="386882" y="853609"/>
                </a:lnTo>
                <a:lnTo>
                  <a:pt x="383936" y="850885"/>
                </a:lnTo>
                <a:lnTo>
                  <a:pt x="381216" y="848161"/>
                </a:lnTo>
                <a:lnTo>
                  <a:pt x="378497" y="845209"/>
                </a:lnTo>
                <a:lnTo>
                  <a:pt x="376231" y="842258"/>
                </a:lnTo>
                <a:lnTo>
                  <a:pt x="374191" y="838852"/>
                </a:lnTo>
                <a:lnTo>
                  <a:pt x="372378" y="835447"/>
                </a:lnTo>
                <a:lnTo>
                  <a:pt x="370566" y="831814"/>
                </a:lnTo>
                <a:lnTo>
                  <a:pt x="369206" y="827955"/>
                </a:lnTo>
                <a:lnTo>
                  <a:pt x="368299" y="824095"/>
                </a:lnTo>
                <a:lnTo>
                  <a:pt x="367620" y="820008"/>
                </a:lnTo>
                <a:lnTo>
                  <a:pt x="366940" y="815922"/>
                </a:lnTo>
                <a:lnTo>
                  <a:pt x="366713" y="810473"/>
                </a:lnTo>
                <a:lnTo>
                  <a:pt x="367167" y="805024"/>
                </a:lnTo>
                <a:lnTo>
                  <a:pt x="368073" y="799802"/>
                </a:lnTo>
                <a:lnTo>
                  <a:pt x="369206" y="795034"/>
                </a:lnTo>
                <a:lnTo>
                  <a:pt x="371472" y="790040"/>
                </a:lnTo>
                <a:lnTo>
                  <a:pt x="373738" y="785272"/>
                </a:lnTo>
                <a:lnTo>
                  <a:pt x="376231" y="780958"/>
                </a:lnTo>
                <a:lnTo>
                  <a:pt x="379403" y="776872"/>
                </a:lnTo>
                <a:lnTo>
                  <a:pt x="383029" y="773239"/>
                </a:lnTo>
                <a:lnTo>
                  <a:pt x="386882" y="769607"/>
                </a:lnTo>
                <a:lnTo>
                  <a:pt x="390961" y="766882"/>
                </a:lnTo>
                <a:lnTo>
                  <a:pt x="395266" y="763931"/>
                </a:lnTo>
                <a:lnTo>
                  <a:pt x="400252" y="761887"/>
                </a:lnTo>
                <a:lnTo>
                  <a:pt x="405237" y="760071"/>
                </a:lnTo>
                <a:lnTo>
                  <a:pt x="410222" y="758709"/>
                </a:lnTo>
                <a:lnTo>
                  <a:pt x="415661" y="758255"/>
                </a:lnTo>
                <a:lnTo>
                  <a:pt x="431071" y="756666"/>
                </a:lnTo>
                <a:lnTo>
                  <a:pt x="446027" y="755076"/>
                </a:lnTo>
                <a:lnTo>
                  <a:pt x="461210" y="753714"/>
                </a:lnTo>
                <a:lnTo>
                  <a:pt x="476166" y="751898"/>
                </a:lnTo>
                <a:lnTo>
                  <a:pt x="491123" y="749854"/>
                </a:lnTo>
                <a:lnTo>
                  <a:pt x="506079" y="747357"/>
                </a:lnTo>
                <a:lnTo>
                  <a:pt x="521035" y="745087"/>
                </a:lnTo>
                <a:lnTo>
                  <a:pt x="535765" y="742589"/>
                </a:lnTo>
                <a:lnTo>
                  <a:pt x="550495" y="739638"/>
                </a:lnTo>
                <a:lnTo>
                  <a:pt x="565224" y="736913"/>
                </a:lnTo>
                <a:lnTo>
                  <a:pt x="579728" y="733735"/>
                </a:lnTo>
                <a:lnTo>
                  <a:pt x="594231" y="730329"/>
                </a:lnTo>
                <a:lnTo>
                  <a:pt x="608734" y="726697"/>
                </a:lnTo>
                <a:lnTo>
                  <a:pt x="623010" y="723064"/>
                </a:lnTo>
                <a:lnTo>
                  <a:pt x="637287" y="719432"/>
                </a:lnTo>
                <a:lnTo>
                  <a:pt x="651563" y="715345"/>
                </a:lnTo>
                <a:lnTo>
                  <a:pt x="665613" y="711259"/>
                </a:lnTo>
                <a:lnTo>
                  <a:pt x="679890" y="706945"/>
                </a:lnTo>
                <a:lnTo>
                  <a:pt x="693713" y="702404"/>
                </a:lnTo>
                <a:lnTo>
                  <a:pt x="707763" y="697864"/>
                </a:lnTo>
                <a:lnTo>
                  <a:pt x="721586" y="692869"/>
                </a:lnTo>
                <a:lnTo>
                  <a:pt x="735183" y="687874"/>
                </a:lnTo>
                <a:lnTo>
                  <a:pt x="749233" y="682652"/>
                </a:lnTo>
                <a:lnTo>
                  <a:pt x="762603" y="677430"/>
                </a:lnTo>
                <a:lnTo>
                  <a:pt x="776199" y="671755"/>
                </a:lnTo>
                <a:lnTo>
                  <a:pt x="789569" y="666079"/>
                </a:lnTo>
                <a:lnTo>
                  <a:pt x="803166" y="660176"/>
                </a:lnTo>
                <a:lnTo>
                  <a:pt x="816536" y="654273"/>
                </a:lnTo>
                <a:lnTo>
                  <a:pt x="829679" y="648143"/>
                </a:lnTo>
                <a:lnTo>
                  <a:pt x="842823" y="641559"/>
                </a:lnTo>
                <a:lnTo>
                  <a:pt x="855966" y="634975"/>
                </a:lnTo>
                <a:lnTo>
                  <a:pt x="868883" y="628164"/>
                </a:lnTo>
                <a:lnTo>
                  <a:pt x="889505" y="617039"/>
                </a:lnTo>
                <a:lnTo>
                  <a:pt x="910126" y="605460"/>
                </a:lnTo>
                <a:lnTo>
                  <a:pt x="930068" y="593655"/>
                </a:lnTo>
                <a:lnTo>
                  <a:pt x="950237" y="580941"/>
                </a:lnTo>
                <a:lnTo>
                  <a:pt x="970178" y="568000"/>
                </a:lnTo>
                <a:lnTo>
                  <a:pt x="989667" y="554832"/>
                </a:lnTo>
                <a:lnTo>
                  <a:pt x="1008929" y="540982"/>
                </a:lnTo>
                <a:lnTo>
                  <a:pt x="1027964" y="526906"/>
                </a:lnTo>
                <a:lnTo>
                  <a:pt x="1046773" y="512149"/>
                </a:lnTo>
                <a:lnTo>
                  <a:pt x="1065355" y="497165"/>
                </a:lnTo>
                <a:lnTo>
                  <a:pt x="1083937" y="481726"/>
                </a:lnTo>
                <a:lnTo>
                  <a:pt x="1102066" y="466061"/>
                </a:lnTo>
                <a:lnTo>
                  <a:pt x="1119742" y="449714"/>
                </a:lnTo>
                <a:lnTo>
                  <a:pt x="1137644" y="433141"/>
                </a:lnTo>
                <a:lnTo>
                  <a:pt x="1154866" y="416113"/>
                </a:lnTo>
                <a:lnTo>
                  <a:pt x="1171862" y="398859"/>
                </a:lnTo>
                <a:lnTo>
                  <a:pt x="1184779" y="385236"/>
                </a:lnTo>
                <a:lnTo>
                  <a:pt x="1197469" y="371841"/>
                </a:lnTo>
                <a:lnTo>
                  <a:pt x="1209480" y="358219"/>
                </a:lnTo>
                <a:lnTo>
                  <a:pt x="1221037" y="344597"/>
                </a:lnTo>
                <a:lnTo>
                  <a:pt x="1232367" y="331429"/>
                </a:lnTo>
                <a:lnTo>
                  <a:pt x="1243245" y="318261"/>
                </a:lnTo>
                <a:lnTo>
                  <a:pt x="1253895" y="305093"/>
                </a:lnTo>
                <a:lnTo>
                  <a:pt x="1263866" y="292606"/>
                </a:lnTo>
                <a:lnTo>
                  <a:pt x="1273384" y="279665"/>
                </a:lnTo>
                <a:lnTo>
                  <a:pt x="1282675" y="267178"/>
                </a:lnTo>
                <a:lnTo>
                  <a:pt x="1291739" y="255145"/>
                </a:lnTo>
                <a:lnTo>
                  <a:pt x="1300124" y="242886"/>
                </a:lnTo>
                <a:lnTo>
                  <a:pt x="1308282" y="231307"/>
                </a:lnTo>
                <a:lnTo>
                  <a:pt x="1316213" y="219728"/>
                </a:lnTo>
                <a:lnTo>
                  <a:pt x="1330263" y="197706"/>
                </a:lnTo>
                <a:lnTo>
                  <a:pt x="1107958" y="281027"/>
                </a:lnTo>
                <a:lnTo>
                  <a:pt x="1102746" y="282390"/>
                </a:lnTo>
                <a:lnTo>
                  <a:pt x="1097534" y="283525"/>
                </a:lnTo>
                <a:lnTo>
                  <a:pt x="1092322" y="283979"/>
                </a:lnTo>
                <a:lnTo>
                  <a:pt x="1087110" y="283979"/>
                </a:lnTo>
                <a:lnTo>
                  <a:pt x="1081898" y="283752"/>
                </a:lnTo>
                <a:lnTo>
                  <a:pt x="1076686" y="282844"/>
                </a:lnTo>
                <a:lnTo>
                  <a:pt x="1071927" y="281255"/>
                </a:lnTo>
                <a:lnTo>
                  <a:pt x="1067168" y="279438"/>
                </a:lnTo>
                <a:lnTo>
                  <a:pt x="1062636" y="277168"/>
                </a:lnTo>
                <a:lnTo>
                  <a:pt x="1058103" y="274216"/>
                </a:lnTo>
                <a:lnTo>
                  <a:pt x="1054251" y="270811"/>
                </a:lnTo>
                <a:lnTo>
                  <a:pt x="1050399" y="267178"/>
                </a:lnTo>
                <a:lnTo>
                  <a:pt x="1047226" y="263319"/>
                </a:lnTo>
                <a:lnTo>
                  <a:pt x="1044054" y="259005"/>
                </a:lnTo>
                <a:lnTo>
                  <a:pt x="1041561" y="254237"/>
                </a:lnTo>
                <a:lnTo>
                  <a:pt x="1039295" y="249470"/>
                </a:lnTo>
                <a:lnTo>
                  <a:pt x="1037482" y="244021"/>
                </a:lnTo>
                <a:lnTo>
                  <a:pt x="1036575" y="238799"/>
                </a:lnTo>
                <a:lnTo>
                  <a:pt x="1036122" y="233350"/>
                </a:lnTo>
                <a:lnTo>
                  <a:pt x="1036122" y="228355"/>
                </a:lnTo>
                <a:lnTo>
                  <a:pt x="1036349" y="223134"/>
                </a:lnTo>
                <a:lnTo>
                  <a:pt x="1037255" y="218139"/>
                </a:lnTo>
                <a:lnTo>
                  <a:pt x="1038841" y="213144"/>
                </a:lnTo>
                <a:lnTo>
                  <a:pt x="1040654" y="208376"/>
                </a:lnTo>
                <a:lnTo>
                  <a:pt x="1042920" y="203836"/>
                </a:lnTo>
                <a:lnTo>
                  <a:pt x="1045866" y="199295"/>
                </a:lnTo>
                <a:lnTo>
                  <a:pt x="1049266" y="195435"/>
                </a:lnTo>
                <a:lnTo>
                  <a:pt x="1052891" y="191576"/>
                </a:lnTo>
                <a:lnTo>
                  <a:pt x="1056744" y="188170"/>
                </a:lnTo>
                <a:lnTo>
                  <a:pt x="1061049" y="185219"/>
                </a:lnTo>
                <a:lnTo>
                  <a:pt x="1065582" y="182494"/>
                </a:lnTo>
                <a:lnTo>
                  <a:pt x="1070567" y="180451"/>
                </a:lnTo>
                <a:lnTo>
                  <a:pt x="1443569" y="41279"/>
                </a:lnTo>
                <a:lnTo>
                  <a:pt x="1446288" y="40370"/>
                </a:lnTo>
                <a:lnTo>
                  <a:pt x="1449461" y="39462"/>
                </a:lnTo>
                <a:lnTo>
                  <a:pt x="1452633" y="38781"/>
                </a:lnTo>
                <a:lnTo>
                  <a:pt x="1455579" y="38327"/>
                </a:lnTo>
                <a:lnTo>
                  <a:pt x="1458752" y="38100"/>
                </a:lnTo>
                <a:close/>
                <a:moveTo>
                  <a:pt x="102528" y="0"/>
                </a:moveTo>
                <a:lnTo>
                  <a:pt x="107971" y="454"/>
                </a:lnTo>
                <a:lnTo>
                  <a:pt x="113189" y="681"/>
                </a:lnTo>
                <a:lnTo>
                  <a:pt x="118406" y="1361"/>
                </a:lnTo>
                <a:lnTo>
                  <a:pt x="123169" y="2268"/>
                </a:lnTo>
                <a:lnTo>
                  <a:pt x="128386" y="3403"/>
                </a:lnTo>
                <a:lnTo>
                  <a:pt x="133376" y="4764"/>
                </a:lnTo>
                <a:lnTo>
                  <a:pt x="137913" y="6578"/>
                </a:lnTo>
                <a:lnTo>
                  <a:pt x="142450" y="8393"/>
                </a:lnTo>
                <a:lnTo>
                  <a:pt x="147213" y="10434"/>
                </a:lnTo>
                <a:lnTo>
                  <a:pt x="151523" y="12476"/>
                </a:lnTo>
                <a:lnTo>
                  <a:pt x="156059" y="14971"/>
                </a:lnTo>
                <a:lnTo>
                  <a:pt x="160143" y="17693"/>
                </a:lnTo>
                <a:lnTo>
                  <a:pt x="164225" y="20642"/>
                </a:lnTo>
                <a:lnTo>
                  <a:pt x="168082" y="23590"/>
                </a:lnTo>
                <a:lnTo>
                  <a:pt x="171711" y="26993"/>
                </a:lnTo>
                <a:lnTo>
                  <a:pt x="175340" y="30169"/>
                </a:lnTo>
                <a:lnTo>
                  <a:pt x="178743" y="33798"/>
                </a:lnTo>
                <a:lnTo>
                  <a:pt x="181918" y="37427"/>
                </a:lnTo>
                <a:lnTo>
                  <a:pt x="185094" y="41510"/>
                </a:lnTo>
                <a:lnTo>
                  <a:pt x="188043" y="45593"/>
                </a:lnTo>
                <a:lnTo>
                  <a:pt x="190538" y="49676"/>
                </a:lnTo>
                <a:lnTo>
                  <a:pt x="193033" y="53986"/>
                </a:lnTo>
                <a:lnTo>
                  <a:pt x="195074" y="58296"/>
                </a:lnTo>
                <a:lnTo>
                  <a:pt x="197343" y="63059"/>
                </a:lnTo>
                <a:lnTo>
                  <a:pt x="199157" y="67596"/>
                </a:lnTo>
                <a:lnTo>
                  <a:pt x="200745" y="72359"/>
                </a:lnTo>
                <a:lnTo>
                  <a:pt x="202106" y="77122"/>
                </a:lnTo>
                <a:lnTo>
                  <a:pt x="203467" y="82340"/>
                </a:lnTo>
                <a:lnTo>
                  <a:pt x="204148" y="87330"/>
                </a:lnTo>
                <a:lnTo>
                  <a:pt x="205055" y="92320"/>
                </a:lnTo>
                <a:lnTo>
                  <a:pt x="205282" y="97537"/>
                </a:lnTo>
                <a:lnTo>
                  <a:pt x="205509" y="102981"/>
                </a:lnTo>
                <a:lnTo>
                  <a:pt x="205509" y="2092965"/>
                </a:lnTo>
                <a:lnTo>
                  <a:pt x="2195719" y="2092965"/>
                </a:lnTo>
                <a:lnTo>
                  <a:pt x="2201163" y="2093192"/>
                </a:lnTo>
                <a:lnTo>
                  <a:pt x="2206380" y="2093419"/>
                </a:lnTo>
                <a:lnTo>
                  <a:pt x="2211597" y="2094326"/>
                </a:lnTo>
                <a:lnTo>
                  <a:pt x="2216587" y="2095233"/>
                </a:lnTo>
                <a:lnTo>
                  <a:pt x="2221578" y="2096367"/>
                </a:lnTo>
                <a:lnTo>
                  <a:pt x="2226568" y="2097501"/>
                </a:lnTo>
                <a:lnTo>
                  <a:pt x="2231105" y="2099316"/>
                </a:lnTo>
                <a:lnTo>
                  <a:pt x="2235868" y="2101131"/>
                </a:lnTo>
                <a:lnTo>
                  <a:pt x="2240405" y="2103172"/>
                </a:lnTo>
                <a:lnTo>
                  <a:pt x="2244714" y="2105667"/>
                </a:lnTo>
                <a:lnTo>
                  <a:pt x="2249251" y="2107936"/>
                </a:lnTo>
                <a:lnTo>
                  <a:pt x="2253334" y="2110658"/>
                </a:lnTo>
                <a:lnTo>
                  <a:pt x="2257417" y="2113606"/>
                </a:lnTo>
                <a:lnTo>
                  <a:pt x="2261273" y="2116328"/>
                </a:lnTo>
                <a:lnTo>
                  <a:pt x="2264902" y="2119731"/>
                </a:lnTo>
                <a:lnTo>
                  <a:pt x="2268532" y="2123133"/>
                </a:lnTo>
                <a:lnTo>
                  <a:pt x="2271934" y="2126763"/>
                </a:lnTo>
                <a:lnTo>
                  <a:pt x="2275337" y="2130619"/>
                </a:lnTo>
                <a:lnTo>
                  <a:pt x="2278285" y="2134475"/>
                </a:lnTo>
                <a:lnTo>
                  <a:pt x="2281234" y="2138331"/>
                </a:lnTo>
                <a:lnTo>
                  <a:pt x="2283729" y="2142414"/>
                </a:lnTo>
                <a:lnTo>
                  <a:pt x="2286224" y="2146724"/>
                </a:lnTo>
                <a:lnTo>
                  <a:pt x="2288720" y="2151260"/>
                </a:lnTo>
                <a:lnTo>
                  <a:pt x="2290761" y="2155797"/>
                </a:lnTo>
                <a:lnTo>
                  <a:pt x="2292576" y="2160560"/>
                </a:lnTo>
                <a:lnTo>
                  <a:pt x="2294164" y="2165324"/>
                </a:lnTo>
                <a:lnTo>
                  <a:pt x="2295298" y="2170087"/>
                </a:lnTo>
                <a:lnTo>
                  <a:pt x="2296659" y="2175304"/>
                </a:lnTo>
                <a:lnTo>
                  <a:pt x="2297339" y="2180068"/>
                </a:lnTo>
                <a:lnTo>
                  <a:pt x="2298246" y="2185285"/>
                </a:lnTo>
                <a:lnTo>
                  <a:pt x="2298473" y="2190729"/>
                </a:lnTo>
                <a:lnTo>
                  <a:pt x="2298700" y="2195946"/>
                </a:lnTo>
                <a:lnTo>
                  <a:pt x="2298473" y="2201163"/>
                </a:lnTo>
                <a:lnTo>
                  <a:pt x="2298246" y="2206380"/>
                </a:lnTo>
                <a:lnTo>
                  <a:pt x="2297339" y="2211597"/>
                </a:lnTo>
                <a:lnTo>
                  <a:pt x="2296659" y="2216361"/>
                </a:lnTo>
                <a:lnTo>
                  <a:pt x="2295298" y="2221578"/>
                </a:lnTo>
                <a:lnTo>
                  <a:pt x="2294164" y="2226568"/>
                </a:lnTo>
                <a:lnTo>
                  <a:pt x="2292576" y="2231105"/>
                </a:lnTo>
                <a:lnTo>
                  <a:pt x="2290761" y="2235868"/>
                </a:lnTo>
                <a:lnTo>
                  <a:pt x="2288720" y="2240405"/>
                </a:lnTo>
                <a:lnTo>
                  <a:pt x="2286224" y="2244941"/>
                </a:lnTo>
                <a:lnTo>
                  <a:pt x="2283729" y="2249251"/>
                </a:lnTo>
                <a:lnTo>
                  <a:pt x="2281234" y="2253334"/>
                </a:lnTo>
                <a:lnTo>
                  <a:pt x="2278285" y="2257417"/>
                </a:lnTo>
                <a:lnTo>
                  <a:pt x="2275337" y="2261273"/>
                </a:lnTo>
                <a:lnTo>
                  <a:pt x="2271934" y="2264902"/>
                </a:lnTo>
                <a:lnTo>
                  <a:pt x="2268532" y="2268532"/>
                </a:lnTo>
                <a:lnTo>
                  <a:pt x="2264902" y="2271934"/>
                </a:lnTo>
                <a:lnTo>
                  <a:pt x="2261273" y="2275337"/>
                </a:lnTo>
                <a:lnTo>
                  <a:pt x="2257417" y="2278059"/>
                </a:lnTo>
                <a:lnTo>
                  <a:pt x="2253334" y="2281234"/>
                </a:lnTo>
                <a:lnTo>
                  <a:pt x="2249251" y="2283729"/>
                </a:lnTo>
                <a:lnTo>
                  <a:pt x="2244714" y="2286451"/>
                </a:lnTo>
                <a:lnTo>
                  <a:pt x="2240405" y="2288493"/>
                </a:lnTo>
                <a:lnTo>
                  <a:pt x="2235868" y="2290534"/>
                </a:lnTo>
                <a:lnTo>
                  <a:pt x="2231105" y="2292349"/>
                </a:lnTo>
                <a:lnTo>
                  <a:pt x="2226568" y="2294164"/>
                </a:lnTo>
                <a:lnTo>
                  <a:pt x="2221578" y="2295298"/>
                </a:lnTo>
                <a:lnTo>
                  <a:pt x="2216587" y="2296659"/>
                </a:lnTo>
                <a:lnTo>
                  <a:pt x="2211597" y="2297566"/>
                </a:lnTo>
                <a:lnTo>
                  <a:pt x="2206380" y="2298246"/>
                </a:lnTo>
                <a:lnTo>
                  <a:pt x="2201163" y="2298473"/>
                </a:lnTo>
                <a:lnTo>
                  <a:pt x="2195719" y="2298700"/>
                </a:lnTo>
                <a:lnTo>
                  <a:pt x="102528" y="2298700"/>
                </a:lnTo>
                <a:lnTo>
                  <a:pt x="97310" y="2298473"/>
                </a:lnTo>
                <a:lnTo>
                  <a:pt x="92093" y="2298246"/>
                </a:lnTo>
                <a:lnTo>
                  <a:pt x="86876" y="2297566"/>
                </a:lnTo>
                <a:lnTo>
                  <a:pt x="81886" y="2296659"/>
                </a:lnTo>
                <a:lnTo>
                  <a:pt x="77122" y="2295298"/>
                </a:lnTo>
                <a:lnTo>
                  <a:pt x="72132" y="2294164"/>
                </a:lnTo>
                <a:lnTo>
                  <a:pt x="67142" y="2292349"/>
                </a:lnTo>
                <a:lnTo>
                  <a:pt x="62605" y="2290534"/>
                </a:lnTo>
                <a:lnTo>
                  <a:pt x="57842" y="2288493"/>
                </a:lnTo>
                <a:lnTo>
                  <a:pt x="53532" y="2286451"/>
                </a:lnTo>
                <a:lnTo>
                  <a:pt x="49449" y="2283729"/>
                </a:lnTo>
                <a:lnTo>
                  <a:pt x="45139" y="2281234"/>
                </a:lnTo>
                <a:lnTo>
                  <a:pt x="41283" y="2278059"/>
                </a:lnTo>
                <a:lnTo>
                  <a:pt x="37200" y="2275337"/>
                </a:lnTo>
                <a:lnTo>
                  <a:pt x="33344" y="2271934"/>
                </a:lnTo>
                <a:lnTo>
                  <a:pt x="29715" y="2268532"/>
                </a:lnTo>
                <a:lnTo>
                  <a:pt x="26539" y="2264902"/>
                </a:lnTo>
                <a:lnTo>
                  <a:pt x="23364" y="2261273"/>
                </a:lnTo>
                <a:lnTo>
                  <a:pt x="20188" y="2257417"/>
                </a:lnTo>
                <a:lnTo>
                  <a:pt x="17466" y="2253334"/>
                </a:lnTo>
                <a:lnTo>
                  <a:pt x="14517" y="2249251"/>
                </a:lnTo>
                <a:lnTo>
                  <a:pt x="12249" y="2244941"/>
                </a:lnTo>
                <a:lnTo>
                  <a:pt x="9981" y="2240405"/>
                </a:lnTo>
                <a:lnTo>
                  <a:pt x="7939" y="2235868"/>
                </a:lnTo>
                <a:lnTo>
                  <a:pt x="6125" y="2231105"/>
                </a:lnTo>
                <a:lnTo>
                  <a:pt x="4537" y="2226568"/>
                </a:lnTo>
                <a:lnTo>
                  <a:pt x="2949" y="2221578"/>
                </a:lnTo>
                <a:lnTo>
                  <a:pt x="2042" y="2216361"/>
                </a:lnTo>
                <a:lnTo>
                  <a:pt x="907" y="2211597"/>
                </a:lnTo>
                <a:lnTo>
                  <a:pt x="454" y="2206380"/>
                </a:lnTo>
                <a:lnTo>
                  <a:pt x="0" y="2201163"/>
                </a:lnTo>
                <a:lnTo>
                  <a:pt x="0" y="2195946"/>
                </a:lnTo>
                <a:lnTo>
                  <a:pt x="0" y="102981"/>
                </a:lnTo>
                <a:lnTo>
                  <a:pt x="0" y="97537"/>
                </a:lnTo>
                <a:lnTo>
                  <a:pt x="454" y="92320"/>
                </a:lnTo>
                <a:lnTo>
                  <a:pt x="907" y="87330"/>
                </a:lnTo>
                <a:lnTo>
                  <a:pt x="2042" y="82340"/>
                </a:lnTo>
                <a:lnTo>
                  <a:pt x="2949" y="77122"/>
                </a:lnTo>
                <a:lnTo>
                  <a:pt x="4537" y="72359"/>
                </a:lnTo>
                <a:lnTo>
                  <a:pt x="6125" y="67596"/>
                </a:lnTo>
                <a:lnTo>
                  <a:pt x="7939" y="63059"/>
                </a:lnTo>
                <a:lnTo>
                  <a:pt x="9981" y="58296"/>
                </a:lnTo>
                <a:lnTo>
                  <a:pt x="12249" y="53986"/>
                </a:lnTo>
                <a:lnTo>
                  <a:pt x="14517" y="49676"/>
                </a:lnTo>
                <a:lnTo>
                  <a:pt x="17466" y="45593"/>
                </a:lnTo>
                <a:lnTo>
                  <a:pt x="20188" y="41510"/>
                </a:lnTo>
                <a:lnTo>
                  <a:pt x="23364" y="37427"/>
                </a:lnTo>
                <a:lnTo>
                  <a:pt x="26539" y="33798"/>
                </a:lnTo>
                <a:lnTo>
                  <a:pt x="29715" y="30169"/>
                </a:lnTo>
                <a:lnTo>
                  <a:pt x="33344" y="26993"/>
                </a:lnTo>
                <a:lnTo>
                  <a:pt x="37200" y="23590"/>
                </a:lnTo>
                <a:lnTo>
                  <a:pt x="41283" y="20642"/>
                </a:lnTo>
                <a:lnTo>
                  <a:pt x="45139" y="17693"/>
                </a:lnTo>
                <a:lnTo>
                  <a:pt x="49449" y="14971"/>
                </a:lnTo>
                <a:lnTo>
                  <a:pt x="53532" y="12476"/>
                </a:lnTo>
                <a:lnTo>
                  <a:pt x="57842" y="10434"/>
                </a:lnTo>
                <a:lnTo>
                  <a:pt x="62605" y="8393"/>
                </a:lnTo>
                <a:lnTo>
                  <a:pt x="67142" y="6578"/>
                </a:lnTo>
                <a:lnTo>
                  <a:pt x="72132" y="4764"/>
                </a:lnTo>
                <a:lnTo>
                  <a:pt x="77122" y="3403"/>
                </a:lnTo>
                <a:lnTo>
                  <a:pt x="81886" y="2268"/>
                </a:lnTo>
                <a:lnTo>
                  <a:pt x="86876" y="1361"/>
                </a:lnTo>
                <a:lnTo>
                  <a:pt x="92093" y="681"/>
                </a:lnTo>
                <a:lnTo>
                  <a:pt x="97310" y="454"/>
                </a:lnTo>
                <a:lnTo>
                  <a:pt x="102528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2" name="Google Shape;222;p19"/>
          <p:cNvSpPr/>
          <p:nvPr/>
        </p:nvSpPr>
        <p:spPr>
          <a:xfrm>
            <a:off x="5688443" y="1771110"/>
            <a:ext cx="310353" cy="314086"/>
          </a:xfrm>
          <a:custGeom>
            <a:rect b="b" l="l" r="r" t="t"/>
            <a:pathLst>
              <a:path extrusionOk="0" h="5494" w="5438">
                <a:moveTo>
                  <a:pt x="2825" y="454"/>
                </a:moveTo>
                <a:lnTo>
                  <a:pt x="2825" y="0"/>
                </a:lnTo>
                <a:lnTo>
                  <a:pt x="2514" y="0"/>
                </a:lnTo>
                <a:lnTo>
                  <a:pt x="2514" y="454"/>
                </a:lnTo>
                <a:lnTo>
                  <a:pt x="0" y="454"/>
                </a:lnTo>
                <a:lnTo>
                  <a:pt x="0" y="1259"/>
                </a:lnTo>
                <a:lnTo>
                  <a:pt x="276" y="1259"/>
                </a:lnTo>
                <a:lnTo>
                  <a:pt x="276" y="4295"/>
                </a:lnTo>
                <a:lnTo>
                  <a:pt x="2197" y="4295"/>
                </a:lnTo>
                <a:lnTo>
                  <a:pt x="1028" y="5252"/>
                </a:lnTo>
                <a:lnTo>
                  <a:pt x="1225" y="5494"/>
                </a:lnTo>
                <a:lnTo>
                  <a:pt x="2689" y="4295"/>
                </a:lnTo>
                <a:lnTo>
                  <a:pt x="2699" y="4295"/>
                </a:lnTo>
                <a:lnTo>
                  <a:pt x="4163" y="5494"/>
                </a:lnTo>
                <a:lnTo>
                  <a:pt x="4360" y="5252"/>
                </a:lnTo>
                <a:lnTo>
                  <a:pt x="3192" y="4295"/>
                </a:lnTo>
                <a:lnTo>
                  <a:pt x="5105" y="4295"/>
                </a:lnTo>
                <a:lnTo>
                  <a:pt x="5105" y="1259"/>
                </a:lnTo>
                <a:lnTo>
                  <a:pt x="5438" y="1259"/>
                </a:lnTo>
                <a:lnTo>
                  <a:pt x="5438" y="454"/>
                </a:lnTo>
                <a:lnTo>
                  <a:pt x="2825" y="454"/>
                </a:lnTo>
                <a:close/>
                <a:moveTo>
                  <a:pt x="4793" y="3983"/>
                </a:moveTo>
                <a:lnTo>
                  <a:pt x="587" y="3983"/>
                </a:lnTo>
                <a:lnTo>
                  <a:pt x="587" y="1259"/>
                </a:lnTo>
                <a:lnTo>
                  <a:pt x="4793" y="1259"/>
                </a:lnTo>
                <a:lnTo>
                  <a:pt x="4793" y="3983"/>
                </a:lnTo>
                <a:close/>
                <a:moveTo>
                  <a:pt x="1611" y="3281"/>
                </a:moveTo>
                <a:lnTo>
                  <a:pt x="1611" y="2471"/>
                </a:lnTo>
                <a:lnTo>
                  <a:pt x="2422" y="2471"/>
                </a:lnTo>
                <a:lnTo>
                  <a:pt x="2420" y="2429"/>
                </a:lnTo>
                <a:lnTo>
                  <a:pt x="2417" y="2388"/>
                </a:lnTo>
                <a:lnTo>
                  <a:pt x="2412" y="2347"/>
                </a:lnTo>
                <a:lnTo>
                  <a:pt x="2405" y="2308"/>
                </a:lnTo>
                <a:lnTo>
                  <a:pt x="2396" y="2268"/>
                </a:lnTo>
                <a:lnTo>
                  <a:pt x="2385" y="2230"/>
                </a:lnTo>
                <a:lnTo>
                  <a:pt x="2373" y="2192"/>
                </a:lnTo>
                <a:lnTo>
                  <a:pt x="2358" y="2156"/>
                </a:lnTo>
                <a:lnTo>
                  <a:pt x="2341" y="2120"/>
                </a:lnTo>
                <a:lnTo>
                  <a:pt x="2324" y="2085"/>
                </a:lnTo>
                <a:lnTo>
                  <a:pt x="2304" y="2051"/>
                </a:lnTo>
                <a:lnTo>
                  <a:pt x="2284" y="2018"/>
                </a:lnTo>
                <a:lnTo>
                  <a:pt x="2260" y="1986"/>
                </a:lnTo>
                <a:lnTo>
                  <a:pt x="2237" y="1956"/>
                </a:lnTo>
                <a:lnTo>
                  <a:pt x="2210" y="1926"/>
                </a:lnTo>
                <a:lnTo>
                  <a:pt x="2184" y="1898"/>
                </a:lnTo>
                <a:lnTo>
                  <a:pt x="2156" y="1871"/>
                </a:lnTo>
                <a:lnTo>
                  <a:pt x="2126" y="1846"/>
                </a:lnTo>
                <a:lnTo>
                  <a:pt x="2096" y="1822"/>
                </a:lnTo>
                <a:lnTo>
                  <a:pt x="2064" y="1799"/>
                </a:lnTo>
                <a:lnTo>
                  <a:pt x="2031" y="1778"/>
                </a:lnTo>
                <a:lnTo>
                  <a:pt x="1997" y="1759"/>
                </a:lnTo>
                <a:lnTo>
                  <a:pt x="1962" y="1741"/>
                </a:lnTo>
                <a:lnTo>
                  <a:pt x="1926" y="1724"/>
                </a:lnTo>
                <a:lnTo>
                  <a:pt x="1890" y="1710"/>
                </a:lnTo>
                <a:lnTo>
                  <a:pt x="1852" y="1697"/>
                </a:lnTo>
                <a:lnTo>
                  <a:pt x="1814" y="1686"/>
                </a:lnTo>
                <a:lnTo>
                  <a:pt x="1774" y="1677"/>
                </a:lnTo>
                <a:lnTo>
                  <a:pt x="1735" y="1670"/>
                </a:lnTo>
                <a:lnTo>
                  <a:pt x="1694" y="1665"/>
                </a:lnTo>
                <a:lnTo>
                  <a:pt x="1653" y="1662"/>
                </a:lnTo>
                <a:lnTo>
                  <a:pt x="1611" y="1660"/>
                </a:lnTo>
                <a:lnTo>
                  <a:pt x="1569" y="1662"/>
                </a:lnTo>
                <a:lnTo>
                  <a:pt x="1528" y="1665"/>
                </a:lnTo>
                <a:lnTo>
                  <a:pt x="1487" y="1670"/>
                </a:lnTo>
                <a:lnTo>
                  <a:pt x="1448" y="1677"/>
                </a:lnTo>
                <a:lnTo>
                  <a:pt x="1408" y="1686"/>
                </a:lnTo>
                <a:lnTo>
                  <a:pt x="1369" y="1697"/>
                </a:lnTo>
                <a:lnTo>
                  <a:pt x="1332" y="1710"/>
                </a:lnTo>
                <a:lnTo>
                  <a:pt x="1295" y="1724"/>
                </a:lnTo>
                <a:lnTo>
                  <a:pt x="1260" y="1741"/>
                </a:lnTo>
                <a:lnTo>
                  <a:pt x="1224" y="1759"/>
                </a:lnTo>
                <a:lnTo>
                  <a:pt x="1191" y="1778"/>
                </a:lnTo>
                <a:lnTo>
                  <a:pt x="1157" y="1799"/>
                </a:lnTo>
                <a:lnTo>
                  <a:pt x="1126" y="1822"/>
                </a:lnTo>
                <a:lnTo>
                  <a:pt x="1096" y="1846"/>
                </a:lnTo>
                <a:lnTo>
                  <a:pt x="1066" y="1871"/>
                </a:lnTo>
                <a:lnTo>
                  <a:pt x="1038" y="1898"/>
                </a:lnTo>
                <a:lnTo>
                  <a:pt x="1011" y="1926"/>
                </a:lnTo>
                <a:lnTo>
                  <a:pt x="986" y="1956"/>
                </a:lnTo>
                <a:lnTo>
                  <a:pt x="962" y="1986"/>
                </a:lnTo>
                <a:lnTo>
                  <a:pt x="939" y="2018"/>
                </a:lnTo>
                <a:lnTo>
                  <a:pt x="918" y="2051"/>
                </a:lnTo>
                <a:lnTo>
                  <a:pt x="899" y="2085"/>
                </a:lnTo>
                <a:lnTo>
                  <a:pt x="881" y="2120"/>
                </a:lnTo>
                <a:lnTo>
                  <a:pt x="864" y="2156"/>
                </a:lnTo>
                <a:lnTo>
                  <a:pt x="850" y="2192"/>
                </a:lnTo>
                <a:lnTo>
                  <a:pt x="837" y="2230"/>
                </a:lnTo>
                <a:lnTo>
                  <a:pt x="826" y="2268"/>
                </a:lnTo>
                <a:lnTo>
                  <a:pt x="817" y="2308"/>
                </a:lnTo>
                <a:lnTo>
                  <a:pt x="809" y="2347"/>
                </a:lnTo>
                <a:lnTo>
                  <a:pt x="804" y="2388"/>
                </a:lnTo>
                <a:lnTo>
                  <a:pt x="801" y="2429"/>
                </a:lnTo>
                <a:lnTo>
                  <a:pt x="800" y="2471"/>
                </a:lnTo>
                <a:lnTo>
                  <a:pt x="801" y="2513"/>
                </a:lnTo>
                <a:lnTo>
                  <a:pt x="804" y="2554"/>
                </a:lnTo>
                <a:lnTo>
                  <a:pt x="809" y="2595"/>
                </a:lnTo>
                <a:lnTo>
                  <a:pt x="817" y="2634"/>
                </a:lnTo>
                <a:lnTo>
                  <a:pt x="826" y="2674"/>
                </a:lnTo>
                <a:lnTo>
                  <a:pt x="837" y="2712"/>
                </a:lnTo>
                <a:lnTo>
                  <a:pt x="850" y="2750"/>
                </a:lnTo>
                <a:lnTo>
                  <a:pt x="864" y="2786"/>
                </a:lnTo>
                <a:lnTo>
                  <a:pt x="881" y="2822"/>
                </a:lnTo>
                <a:lnTo>
                  <a:pt x="899" y="2857"/>
                </a:lnTo>
                <a:lnTo>
                  <a:pt x="918" y="2891"/>
                </a:lnTo>
                <a:lnTo>
                  <a:pt x="939" y="2924"/>
                </a:lnTo>
                <a:lnTo>
                  <a:pt x="962" y="2956"/>
                </a:lnTo>
                <a:lnTo>
                  <a:pt x="986" y="2986"/>
                </a:lnTo>
                <a:lnTo>
                  <a:pt x="1011" y="3016"/>
                </a:lnTo>
                <a:lnTo>
                  <a:pt x="1038" y="3044"/>
                </a:lnTo>
                <a:lnTo>
                  <a:pt x="1066" y="3070"/>
                </a:lnTo>
                <a:lnTo>
                  <a:pt x="1096" y="3097"/>
                </a:lnTo>
                <a:lnTo>
                  <a:pt x="1126" y="3120"/>
                </a:lnTo>
                <a:lnTo>
                  <a:pt x="1157" y="3144"/>
                </a:lnTo>
                <a:lnTo>
                  <a:pt x="1191" y="3164"/>
                </a:lnTo>
                <a:lnTo>
                  <a:pt x="1224" y="3184"/>
                </a:lnTo>
                <a:lnTo>
                  <a:pt x="1260" y="3201"/>
                </a:lnTo>
                <a:lnTo>
                  <a:pt x="1295" y="3218"/>
                </a:lnTo>
                <a:lnTo>
                  <a:pt x="1332" y="3233"/>
                </a:lnTo>
                <a:lnTo>
                  <a:pt x="1369" y="3245"/>
                </a:lnTo>
                <a:lnTo>
                  <a:pt x="1408" y="3256"/>
                </a:lnTo>
                <a:lnTo>
                  <a:pt x="1448" y="3265"/>
                </a:lnTo>
                <a:lnTo>
                  <a:pt x="1487" y="3272"/>
                </a:lnTo>
                <a:lnTo>
                  <a:pt x="1528" y="3277"/>
                </a:lnTo>
                <a:lnTo>
                  <a:pt x="1569" y="3280"/>
                </a:lnTo>
                <a:lnTo>
                  <a:pt x="1611" y="3281"/>
                </a:lnTo>
                <a:close/>
                <a:moveTo>
                  <a:pt x="1838" y="3503"/>
                </a:moveTo>
                <a:lnTo>
                  <a:pt x="1838" y="3503"/>
                </a:lnTo>
                <a:lnTo>
                  <a:pt x="1881" y="3502"/>
                </a:lnTo>
                <a:lnTo>
                  <a:pt x="1921" y="3499"/>
                </a:lnTo>
                <a:lnTo>
                  <a:pt x="1962" y="3493"/>
                </a:lnTo>
                <a:lnTo>
                  <a:pt x="2002" y="3486"/>
                </a:lnTo>
                <a:lnTo>
                  <a:pt x="2041" y="3477"/>
                </a:lnTo>
                <a:lnTo>
                  <a:pt x="2080" y="3466"/>
                </a:lnTo>
                <a:lnTo>
                  <a:pt x="2117" y="3453"/>
                </a:lnTo>
                <a:lnTo>
                  <a:pt x="2154" y="3439"/>
                </a:lnTo>
                <a:lnTo>
                  <a:pt x="2190" y="3422"/>
                </a:lnTo>
                <a:lnTo>
                  <a:pt x="2225" y="3404"/>
                </a:lnTo>
                <a:lnTo>
                  <a:pt x="2259" y="3385"/>
                </a:lnTo>
                <a:lnTo>
                  <a:pt x="2292" y="3364"/>
                </a:lnTo>
                <a:lnTo>
                  <a:pt x="2323" y="3341"/>
                </a:lnTo>
                <a:lnTo>
                  <a:pt x="2355" y="3317"/>
                </a:lnTo>
                <a:lnTo>
                  <a:pt x="2384" y="3292"/>
                </a:lnTo>
                <a:lnTo>
                  <a:pt x="2411" y="3265"/>
                </a:lnTo>
                <a:lnTo>
                  <a:pt x="2439" y="3237"/>
                </a:lnTo>
                <a:lnTo>
                  <a:pt x="2464" y="3207"/>
                </a:lnTo>
                <a:lnTo>
                  <a:pt x="2488" y="3177"/>
                </a:lnTo>
                <a:lnTo>
                  <a:pt x="2511" y="3146"/>
                </a:lnTo>
                <a:lnTo>
                  <a:pt x="2532" y="3112"/>
                </a:lnTo>
                <a:lnTo>
                  <a:pt x="2551" y="3079"/>
                </a:lnTo>
                <a:lnTo>
                  <a:pt x="2570" y="3043"/>
                </a:lnTo>
                <a:lnTo>
                  <a:pt x="2586" y="3008"/>
                </a:lnTo>
                <a:lnTo>
                  <a:pt x="2600" y="2971"/>
                </a:lnTo>
                <a:lnTo>
                  <a:pt x="2612" y="2933"/>
                </a:lnTo>
                <a:lnTo>
                  <a:pt x="2623" y="2895"/>
                </a:lnTo>
                <a:lnTo>
                  <a:pt x="2633" y="2855"/>
                </a:lnTo>
                <a:lnTo>
                  <a:pt x="2640" y="2816"/>
                </a:lnTo>
                <a:lnTo>
                  <a:pt x="2645" y="2775"/>
                </a:lnTo>
                <a:lnTo>
                  <a:pt x="2648" y="2734"/>
                </a:lnTo>
                <a:lnTo>
                  <a:pt x="2649" y="2692"/>
                </a:lnTo>
                <a:lnTo>
                  <a:pt x="1838" y="2692"/>
                </a:lnTo>
                <a:lnTo>
                  <a:pt x="1838" y="3503"/>
                </a:lnTo>
                <a:close/>
                <a:moveTo>
                  <a:pt x="4318" y="1839"/>
                </a:moveTo>
                <a:lnTo>
                  <a:pt x="3281" y="1839"/>
                </a:lnTo>
                <a:lnTo>
                  <a:pt x="3281" y="2150"/>
                </a:lnTo>
                <a:lnTo>
                  <a:pt x="4318" y="2150"/>
                </a:lnTo>
                <a:lnTo>
                  <a:pt x="4318" y="1839"/>
                </a:lnTo>
                <a:close/>
                <a:moveTo>
                  <a:pt x="4318" y="2411"/>
                </a:moveTo>
                <a:lnTo>
                  <a:pt x="3281" y="2411"/>
                </a:lnTo>
                <a:lnTo>
                  <a:pt x="3281" y="2723"/>
                </a:lnTo>
                <a:lnTo>
                  <a:pt x="4318" y="2723"/>
                </a:lnTo>
                <a:lnTo>
                  <a:pt x="4318" y="2411"/>
                </a:lnTo>
                <a:close/>
                <a:moveTo>
                  <a:pt x="4318" y="2983"/>
                </a:moveTo>
                <a:lnTo>
                  <a:pt x="3281" y="2983"/>
                </a:lnTo>
                <a:lnTo>
                  <a:pt x="3281" y="3295"/>
                </a:lnTo>
                <a:lnTo>
                  <a:pt x="4318" y="3295"/>
                </a:lnTo>
                <a:lnTo>
                  <a:pt x="4318" y="2983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3" name="Google Shape;223;p19"/>
          <p:cNvSpPr/>
          <p:nvPr/>
        </p:nvSpPr>
        <p:spPr>
          <a:xfrm>
            <a:off x="6799178" y="1782777"/>
            <a:ext cx="303352" cy="290751"/>
          </a:xfrm>
          <a:custGeom>
            <a:rect b="b" l="l" r="r" t="t"/>
            <a:pathLst>
              <a:path extrusionOk="0" h="1810503" w="1889279">
                <a:moveTo>
                  <a:pt x="1408636" y="1462945"/>
                </a:moveTo>
                <a:cubicBezTo>
                  <a:pt x="1471912" y="1494489"/>
                  <a:pt x="1528819" y="1532588"/>
                  <a:pt x="1575786" y="1578162"/>
                </a:cubicBezTo>
                <a:cubicBezTo>
                  <a:pt x="1467281" y="1672800"/>
                  <a:pt x="1335058" y="1742507"/>
                  <a:pt x="1188886" y="1779443"/>
                </a:cubicBezTo>
                <a:cubicBezTo>
                  <a:pt x="1278166" y="1700386"/>
                  <a:pt x="1353810" y="1592053"/>
                  <a:pt x="1408636" y="1462945"/>
                </a:cubicBezTo>
                <a:close/>
                <a:moveTo>
                  <a:pt x="494888" y="1445849"/>
                </a:moveTo>
                <a:cubicBezTo>
                  <a:pt x="556747" y="1590569"/>
                  <a:pt x="643865" y="1709702"/>
                  <a:pt x="747068" y="1790925"/>
                </a:cubicBezTo>
                <a:cubicBezTo>
                  <a:pt x="576321" y="1756303"/>
                  <a:pt x="422614" y="1677538"/>
                  <a:pt x="300900" y="1566189"/>
                </a:cubicBezTo>
                <a:cubicBezTo>
                  <a:pt x="355309" y="1517036"/>
                  <a:pt x="421005" y="1476420"/>
                  <a:pt x="494888" y="1445849"/>
                </a:cubicBezTo>
                <a:close/>
                <a:moveTo>
                  <a:pt x="900586" y="1355871"/>
                </a:moveTo>
                <a:lnTo>
                  <a:pt x="900586" y="1808904"/>
                </a:lnTo>
                <a:lnTo>
                  <a:pt x="884222" y="1808113"/>
                </a:lnTo>
                <a:cubicBezTo>
                  <a:pt x="745280" y="1742581"/>
                  <a:pt x="627378" y="1604992"/>
                  <a:pt x="551037" y="1423344"/>
                </a:cubicBezTo>
                <a:cubicBezTo>
                  <a:pt x="655969" y="1381011"/>
                  <a:pt x="774745" y="1357337"/>
                  <a:pt x="900586" y="1355871"/>
                </a:cubicBezTo>
                <a:close/>
                <a:moveTo>
                  <a:pt x="953521" y="1355186"/>
                </a:moveTo>
                <a:cubicBezTo>
                  <a:pt x="1099660" y="1356509"/>
                  <a:pt x="1236550" y="1386650"/>
                  <a:pt x="1354036" y="1440083"/>
                </a:cubicBezTo>
                <a:cubicBezTo>
                  <a:pt x="1283551" y="1605630"/>
                  <a:pt x="1178611" y="1734316"/>
                  <a:pt x="1054486" y="1804443"/>
                </a:cubicBezTo>
                <a:lnTo>
                  <a:pt x="953521" y="1810503"/>
                </a:lnTo>
                <a:close/>
                <a:moveTo>
                  <a:pt x="1517159" y="931303"/>
                </a:moveTo>
                <a:lnTo>
                  <a:pt x="1889279" y="931303"/>
                </a:lnTo>
                <a:cubicBezTo>
                  <a:pt x="1883282" y="1167646"/>
                  <a:pt x="1781715" y="1381244"/>
                  <a:pt x="1618873" y="1536894"/>
                </a:cubicBezTo>
                <a:cubicBezTo>
                  <a:pt x="1566437" y="1485571"/>
                  <a:pt x="1502786" y="1442774"/>
                  <a:pt x="1431939" y="1407715"/>
                </a:cubicBezTo>
                <a:cubicBezTo>
                  <a:pt x="1485774" y="1266553"/>
                  <a:pt x="1516428" y="1104135"/>
                  <a:pt x="1517159" y="931303"/>
                </a:cubicBezTo>
                <a:close/>
                <a:moveTo>
                  <a:pt x="953521" y="931303"/>
                </a:moveTo>
                <a:lnTo>
                  <a:pt x="1456842" y="931303"/>
                </a:lnTo>
                <a:cubicBezTo>
                  <a:pt x="1456123" y="1096196"/>
                  <a:pt x="1427268" y="1250986"/>
                  <a:pt x="1375819" y="1384691"/>
                </a:cubicBezTo>
                <a:cubicBezTo>
                  <a:pt x="1251537" y="1327928"/>
                  <a:pt x="1107288" y="1296191"/>
                  <a:pt x="953521" y="1294902"/>
                </a:cubicBezTo>
                <a:close/>
                <a:moveTo>
                  <a:pt x="448568" y="931303"/>
                </a:moveTo>
                <a:lnTo>
                  <a:pt x="900586" y="931303"/>
                </a:lnTo>
                <a:lnTo>
                  <a:pt x="900586" y="1295603"/>
                </a:lnTo>
                <a:cubicBezTo>
                  <a:pt x="766605" y="1297053"/>
                  <a:pt x="640053" y="1322469"/>
                  <a:pt x="528061" y="1368046"/>
                </a:cubicBezTo>
                <a:cubicBezTo>
                  <a:pt x="478984" y="1238632"/>
                  <a:pt x="450499" y="1089843"/>
                  <a:pt x="448568" y="931303"/>
                </a:cubicBezTo>
                <a:close/>
                <a:moveTo>
                  <a:pt x="0" y="931303"/>
                </a:moveTo>
                <a:lnTo>
                  <a:pt x="388264" y="931303"/>
                </a:lnTo>
                <a:cubicBezTo>
                  <a:pt x="390220" y="1097785"/>
                  <a:pt x="420532" y="1254193"/>
                  <a:pt x="473139" y="1390578"/>
                </a:cubicBezTo>
                <a:cubicBezTo>
                  <a:pt x="391203" y="1423988"/>
                  <a:pt x="318506" y="1469260"/>
                  <a:pt x="258353" y="1524144"/>
                </a:cubicBezTo>
                <a:cubicBezTo>
                  <a:pt x="102364" y="1370026"/>
                  <a:pt x="5849" y="1161456"/>
                  <a:pt x="0" y="931303"/>
                </a:cubicBezTo>
                <a:close/>
                <a:moveTo>
                  <a:pt x="536834" y="421694"/>
                </a:moveTo>
                <a:cubicBezTo>
                  <a:pt x="646682" y="464986"/>
                  <a:pt x="770110" y="489176"/>
                  <a:pt x="900586" y="490537"/>
                </a:cubicBezTo>
                <a:lnTo>
                  <a:pt x="900586" y="875390"/>
                </a:lnTo>
                <a:lnTo>
                  <a:pt x="448805" y="875390"/>
                </a:lnTo>
                <a:cubicBezTo>
                  <a:pt x="451150" y="709592"/>
                  <a:pt x="482649" y="554587"/>
                  <a:pt x="536834" y="421694"/>
                </a:cubicBezTo>
                <a:close/>
                <a:moveTo>
                  <a:pt x="1356131" y="409527"/>
                </a:moveTo>
                <a:cubicBezTo>
                  <a:pt x="1415590" y="544412"/>
                  <a:pt x="1451132" y="703874"/>
                  <a:pt x="1455052" y="875390"/>
                </a:cubicBezTo>
                <a:lnTo>
                  <a:pt x="953521" y="875390"/>
                </a:lnTo>
                <a:lnTo>
                  <a:pt x="953521" y="491238"/>
                </a:lnTo>
                <a:cubicBezTo>
                  <a:pt x="1099303" y="490092"/>
                  <a:pt x="1236528" y="461431"/>
                  <a:pt x="1356131" y="409527"/>
                </a:cubicBezTo>
                <a:close/>
                <a:moveTo>
                  <a:pt x="271202" y="273767"/>
                </a:moveTo>
                <a:cubicBezTo>
                  <a:pt x="330895" y="324894"/>
                  <a:pt x="401533" y="367494"/>
                  <a:pt x="480768" y="398692"/>
                </a:cubicBezTo>
                <a:cubicBezTo>
                  <a:pt x="424147" y="539118"/>
                  <a:pt x="390867" y="701724"/>
                  <a:pt x="388496" y="875390"/>
                </a:cubicBezTo>
                <a:lnTo>
                  <a:pt x="238" y="875390"/>
                </a:lnTo>
                <a:cubicBezTo>
                  <a:pt x="7162" y="640451"/>
                  <a:pt x="108645" y="428248"/>
                  <a:pt x="271202" y="273767"/>
                </a:cubicBezTo>
                <a:close/>
                <a:moveTo>
                  <a:pt x="1605567" y="261436"/>
                </a:moveTo>
                <a:cubicBezTo>
                  <a:pt x="1775300" y="417133"/>
                  <a:pt x="1881942" y="634296"/>
                  <a:pt x="1889035" y="875390"/>
                </a:cubicBezTo>
                <a:lnTo>
                  <a:pt x="1515364" y="875390"/>
                </a:lnTo>
                <a:cubicBezTo>
                  <a:pt x="1511419" y="696081"/>
                  <a:pt x="1474168" y="529014"/>
                  <a:pt x="1413107" y="386152"/>
                </a:cubicBezTo>
                <a:cubicBezTo>
                  <a:pt x="1485941" y="353453"/>
                  <a:pt x="1551126" y="311628"/>
                  <a:pt x="1605567" y="261436"/>
                </a:cubicBezTo>
                <a:close/>
                <a:moveTo>
                  <a:pt x="748157" y="19413"/>
                </a:moveTo>
                <a:cubicBezTo>
                  <a:pt x="649482" y="96557"/>
                  <a:pt x="565491" y="208310"/>
                  <a:pt x="504779" y="344256"/>
                </a:cubicBezTo>
                <a:cubicBezTo>
                  <a:pt x="432706" y="315858"/>
                  <a:pt x="368354" y="277545"/>
                  <a:pt x="313920" y="231604"/>
                </a:cubicBezTo>
                <a:cubicBezTo>
                  <a:pt x="434240" y="127070"/>
                  <a:pt x="583275" y="52667"/>
                  <a:pt x="748157" y="19413"/>
                </a:cubicBezTo>
                <a:close/>
                <a:moveTo>
                  <a:pt x="1137621" y="18543"/>
                </a:moveTo>
                <a:cubicBezTo>
                  <a:pt x="1297904" y="50310"/>
                  <a:pt x="1443338" y="120918"/>
                  <a:pt x="1562575" y="219802"/>
                </a:cubicBezTo>
                <a:cubicBezTo>
                  <a:pt x="1512842" y="265093"/>
                  <a:pt x="1453308" y="302843"/>
                  <a:pt x="1386970" y="332857"/>
                </a:cubicBezTo>
                <a:cubicBezTo>
                  <a:pt x="1323718" y="199817"/>
                  <a:pt x="1237626" y="91674"/>
                  <a:pt x="1137621" y="18543"/>
                </a:cubicBezTo>
                <a:close/>
                <a:moveTo>
                  <a:pt x="900586" y="1702"/>
                </a:moveTo>
                <a:lnTo>
                  <a:pt x="900586" y="430269"/>
                </a:lnTo>
                <a:cubicBezTo>
                  <a:pt x="778345" y="428899"/>
                  <a:pt x="662774" y="406468"/>
                  <a:pt x="560047" y="366408"/>
                </a:cubicBezTo>
                <a:cubicBezTo>
                  <a:pt x="637783" y="193348"/>
                  <a:pt x="753999" y="63227"/>
                  <a:pt x="890213" y="2203"/>
                </a:cubicBezTo>
                <a:close/>
                <a:moveTo>
                  <a:pt x="953521" y="0"/>
                </a:moveTo>
                <a:lnTo>
                  <a:pt x="981035" y="1330"/>
                </a:lnTo>
                <a:cubicBezTo>
                  <a:pt x="1124068" y="53565"/>
                  <a:pt x="1247786" y="180867"/>
                  <a:pt x="1332000" y="354889"/>
                </a:cubicBezTo>
                <a:cubicBezTo>
                  <a:pt x="1219743" y="403080"/>
                  <a:pt x="1090709" y="429800"/>
                  <a:pt x="953521" y="430954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4" name="Google Shape;224;p19"/>
          <p:cNvSpPr txBox="1"/>
          <p:nvPr/>
        </p:nvSpPr>
        <p:spPr>
          <a:xfrm>
            <a:off x="3971003" y="2771239"/>
            <a:ext cx="1033731" cy="5530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23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5" name="Google Shape;225;p19"/>
          <p:cNvSpPr txBox="1"/>
          <p:nvPr/>
        </p:nvSpPr>
        <p:spPr>
          <a:xfrm>
            <a:off x="2602184" y="2551891"/>
            <a:ext cx="1058466" cy="64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23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6" name="Google Shape;226;p19"/>
          <p:cNvSpPr txBox="1"/>
          <p:nvPr/>
        </p:nvSpPr>
        <p:spPr>
          <a:xfrm>
            <a:off x="1490516" y="2551891"/>
            <a:ext cx="1059399" cy="64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23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7" name="Google Shape;227;p19"/>
          <p:cNvSpPr txBox="1"/>
          <p:nvPr/>
        </p:nvSpPr>
        <p:spPr>
          <a:xfrm>
            <a:off x="6425822" y="2551891"/>
            <a:ext cx="1059399" cy="64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23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8" name="Google Shape;228;p19"/>
          <p:cNvSpPr txBox="1"/>
          <p:nvPr/>
        </p:nvSpPr>
        <p:spPr>
          <a:xfrm>
            <a:off x="5315087" y="2551891"/>
            <a:ext cx="1057999" cy="64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23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9" name="Google Shape;229;p19"/>
          <p:cNvSpPr/>
          <p:nvPr/>
        </p:nvSpPr>
        <p:spPr>
          <a:xfrm>
            <a:off x="1506851" y="3309339"/>
            <a:ext cx="5962036" cy="34069"/>
          </a:xfrm>
          <a:prstGeom prst="rect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30" name="Google Shape;230;p19"/>
          <p:cNvSpPr/>
          <p:nvPr/>
        </p:nvSpPr>
        <p:spPr>
          <a:xfrm>
            <a:off x="1735531" y="3473616"/>
            <a:ext cx="5365599" cy="66037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29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A complex idea can be conveyed with just a single still image, namely making it possible to absorb large amounts of data quickly.</a:t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231" name="Google Shape;231;p19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232" name="Google Shape;232;p19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8" name="Google Shape;238;p20"/>
          <p:cNvGrpSpPr/>
          <p:nvPr/>
        </p:nvGrpSpPr>
        <p:grpSpPr>
          <a:xfrm>
            <a:off x="2349717" y="1912696"/>
            <a:ext cx="835444" cy="836130"/>
            <a:chOff x="7017306" y="1150849"/>
            <a:chExt cx="721612" cy="722208"/>
          </a:xfrm>
        </p:grpSpPr>
        <p:sp>
          <p:nvSpPr>
            <p:cNvPr id="239" name="Google Shape;239;p20"/>
            <p:cNvSpPr/>
            <p:nvPr/>
          </p:nvSpPr>
          <p:spPr>
            <a:xfrm>
              <a:off x="7017306" y="1150849"/>
              <a:ext cx="721612" cy="722208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40" name="Google Shape;240;p20"/>
            <p:cNvSpPr txBox="1"/>
            <p:nvPr/>
          </p:nvSpPr>
          <p:spPr>
            <a:xfrm>
              <a:off x="7208065" y="1154998"/>
              <a:ext cx="428115" cy="6646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2</a:t>
              </a:r>
              <a:endParaRPr sz="44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241" name="Google Shape;241;p20"/>
          <p:cNvSpPr/>
          <p:nvPr/>
        </p:nvSpPr>
        <p:spPr>
          <a:xfrm>
            <a:off x="3648615" y="2125980"/>
            <a:ext cx="3812160" cy="5162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242" name="Google Shape;242;p20"/>
          <p:cNvSpPr/>
          <p:nvPr/>
        </p:nvSpPr>
        <p:spPr>
          <a:xfrm flipH="1">
            <a:off x="3312352" y="2142415"/>
            <a:ext cx="392664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AUDIO</a:t>
            </a:r>
            <a:endParaRPr b="1" sz="28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243" name="Google Shape;243;p20"/>
          <p:cNvCxnSpPr/>
          <p:nvPr/>
        </p:nvCxnSpPr>
        <p:spPr>
          <a:xfrm flipH="1">
            <a:off x="2911689" y="-787078"/>
            <a:ext cx="5456807" cy="3492918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44" name="Google Shape;244;p20"/>
          <p:cNvCxnSpPr/>
          <p:nvPr/>
        </p:nvCxnSpPr>
        <p:spPr>
          <a:xfrm flipH="1">
            <a:off x="-2864078" y="1944548"/>
            <a:ext cx="5456807" cy="3492918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0" name="Google Shape;250;p21"/>
          <p:cNvGrpSpPr/>
          <p:nvPr/>
        </p:nvGrpSpPr>
        <p:grpSpPr>
          <a:xfrm>
            <a:off x="1165334" y="1478145"/>
            <a:ext cx="6617567" cy="2440447"/>
            <a:chOff x="1331432" y="1851670"/>
            <a:chExt cx="6859588" cy="2529700"/>
          </a:xfrm>
        </p:grpSpPr>
        <p:grpSp>
          <p:nvGrpSpPr>
            <p:cNvPr id="251" name="Google Shape;251;p21"/>
            <p:cNvGrpSpPr/>
            <p:nvPr/>
          </p:nvGrpSpPr>
          <p:grpSpPr>
            <a:xfrm>
              <a:off x="1331432" y="2241227"/>
              <a:ext cx="1865518" cy="2140143"/>
              <a:chOff x="1331432" y="2241227"/>
              <a:chExt cx="1865518" cy="2140143"/>
            </a:xfrm>
          </p:grpSpPr>
          <p:sp>
            <p:nvSpPr>
              <p:cNvPr id="252" name="Google Shape;252;p21"/>
              <p:cNvSpPr/>
              <p:nvPr/>
            </p:nvSpPr>
            <p:spPr>
              <a:xfrm>
                <a:off x="1331432" y="2515852"/>
                <a:ext cx="1865518" cy="1865518"/>
              </a:xfrm>
              <a:prstGeom prst="ellipse">
                <a:avLst/>
              </a:prstGeom>
              <a:solidFill>
                <a:srgbClr val="B4022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4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253" name="Google Shape;253;p21"/>
              <p:cNvSpPr/>
              <p:nvPr/>
            </p:nvSpPr>
            <p:spPr>
              <a:xfrm>
                <a:off x="1989565" y="2241227"/>
                <a:ext cx="549251" cy="493600"/>
              </a:xfrm>
              <a:prstGeom prst="triangle">
                <a:avLst>
                  <a:gd fmla="val 50000" name="adj"/>
                </a:avLst>
              </a:prstGeom>
              <a:solidFill>
                <a:srgbClr val="B4022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4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254" name="Google Shape;254;p21"/>
              <p:cNvSpPr/>
              <p:nvPr/>
            </p:nvSpPr>
            <p:spPr>
              <a:xfrm>
                <a:off x="1550407" y="2844919"/>
                <a:ext cx="1427569" cy="12073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544">
                    <a:solidFill>
                      <a:schemeClr val="lt1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TITLE HERE</a:t>
                </a:r>
                <a:endParaRPr sz="1544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grpSp>
          <p:nvGrpSpPr>
            <p:cNvPr id="255" name="Google Shape;255;p21"/>
            <p:cNvGrpSpPr/>
            <p:nvPr/>
          </p:nvGrpSpPr>
          <p:grpSpPr>
            <a:xfrm>
              <a:off x="1331432" y="1851670"/>
              <a:ext cx="6859588" cy="2529700"/>
              <a:chOff x="1331432" y="1851670"/>
              <a:chExt cx="6859588" cy="2529700"/>
            </a:xfrm>
          </p:grpSpPr>
          <p:grpSp>
            <p:nvGrpSpPr>
              <p:cNvPr id="256" name="Google Shape;256;p21"/>
              <p:cNvGrpSpPr/>
              <p:nvPr/>
            </p:nvGrpSpPr>
            <p:grpSpPr>
              <a:xfrm>
                <a:off x="3800641" y="2241227"/>
                <a:ext cx="1865518" cy="2140143"/>
                <a:chOff x="1029" y="2160"/>
                <a:chExt cx="1542" cy="1769"/>
              </a:xfrm>
            </p:grpSpPr>
            <p:sp>
              <p:nvSpPr>
                <p:cNvPr id="257" name="Google Shape;257;p21"/>
                <p:cNvSpPr/>
                <p:nvPr/>
              </p:nvSpPr>
              <p:spPr>
                <a:xfrm>
                  <a:off x="1029" y="2387"/>
                  <a:ext cx="1542" cy="1542"/>
                </a:xfrm>
                <a:prstGeom prst="ellipse">
                  <a:avLst/>
                </a:prstGeom>
                <a:solidFill>
                  <a:srgbClr val="B4022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4">
                    <a:solidFill>
                      <a:schemeClr val="lt1"/>
                    </a:solidFill>
                    <a:latin typeface="Consolas"/>
                    <a:ea typeface="Consolas"/>
                    <a:cs typeface="Consolas"/>
                    <a:sym typeface="Consolas"/>
                  </a:endParaRPr>
                </a:p>
              </p:txBody>
            </p:sp>
            <p:sp>
              <p:nvSpPr>
                <p:cNvPr id="258" name="Google Shape;258;p21"/>
                <p:cNvSpPr/>
                <p:nvPr/>
              </p:nvSpPr>
              <p:spPr>
                <a:xfrm>
                  <a:off x="1573" y="2160"/>
                  <a:ext cx="454" cy="408"/>
                </a:xfrm>
                <a:prstGeom prst="triangle">
                  <a:avLst>
                    <a:gd fmla="val 50000" name="adj"/>
                  </a:avLst>
                </a:prstGeom>
                <a:solidFill>
                  <a:srgbClr val="B4022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4">
                    <a:solidFill>
                      <a:schemeClr val="lt1"/>
                    </a:solidFill>
                    <a:latin typeface="Consolas"/>
                    <a:ea typeface="Consolas"/>
                    <a:cs typeface="Consolas"/>
                    <a:sym typeface="Consolas"/>
                  </a:endParaRPr>
                </a:p>
              </p:txBody>
            </p:sp>
            <p:sp>
              <p:nvSpPr>
                <p:cNvPr id="259" name="Google Shape;259;p21"/>
                <p:cNvSpPr/>
                <p:nvPr/>
              </p:nvSpPr>
              <p:spPr>
                <a:xfrm>
                  <a:off x="1210" y="2659"/>
                  <a:ext cx="1180" cy="99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1544">
                      <a:solidFill>
                        <a:schemeClr val="lt1"/>
                      </a:solidFill>
                      <a:latin typeface="Consolas"/>
                      <a:ea typeface="Consolas"/>
                      <a:cs typeface="Consolas"/>
                      <a:sym typeface="Consolas"/>
                    </a:rPr>
                    <a:t>TITLE HERE</a:t>
                  </a:r>
                  <a:endParaRPr sz="1544">
                    <a:solidFill>
                      <a:schemeClr val="lt1"/>
                    </a:solidFill>
                    <a:latin typeface="Consolas"/>
                    <a:ea typeface="Consolas"/>
                    <a:cs typeface="Consolas"/>
                    <a:sym typeface="Consolas"/>
                  </a:endParaRPr>
                </a:p>
              </p:txBody>
            </p:sp>
          </p:grpSp>
          <p:grpSp>
            <p:nvGrpSpPr>
              <p:cNvPr id="260" name="Google Shape;260;p21"/>
              <p:cNvGrpSpPr/>
              <p:nvPr/>
            </p:nvGrpSpPr>
            <p:grpSpPr>
              <a:xfrm>
                <a:off x="6325502" y="2241227"/>
                <a:ext cx="1865518" cy="2140143"/>
                <a:chOff x="1029" y="2160"/>
                <a:chExt cx="1542" cy="1769"/>
              </a:xfrm>
            </p:grpSpPr>
            <p:sp>
              <p:nvSpPr>
                <p:cNvPr id="261" name="Google Shape;261;p21"/>
                <p:cNvSpPr/>
                <p:nvPr/>
              </p:nvSpPr>
              <p:spPr>
                <a:xfrm>
                  <a:off x="1029" y="2387"/>
                  <a:ext cx="1542" cy="1542"/>
                </a:xfrm>
                <a:prstGeom prst="ellipse">
                  <a:avLst/>
                </a:prstGeom>
                <a:solidFill>
                  <a:srgbClr val="B4022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4">
                    <a:solidFill>
                      <a:schemeClr val="lt1"/>
                    </a:solidFill>
                    <a:latin typeface="Consolas"/>
                    <a:ea typeface="Consolas"/>
                    <a:cs typeface="Consolas"/>
                    <a:sym typeface="Consolas"/>
                  </a:endParaRPr>
                </a:p>
              </p:txBody>
            </p:sp>
            <p:sp>
              <p:nvSpPr>
                <p:cNvPr id="262" name="Google Shape;262;p21"/>
                <p:cNvSpPr/>
                <p:nvPr/>
              </p:nvSpPr>
              <p:spPr>
                <a:xfrm>
                  <a:off x="1573" y="2160"/>
                  <a:ext cx="454" cy="408"/>
                </a:xfrm>
                <a:prstGeom prst="triangle">
                  <a:avLst>
                    <a:gd fmla="val 50000" name="adj"/>
                  </a:avLst>
                </a:prstGeom>
                <a:solidFill>
                  <a:srgbClr val="B4022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4">
                    <a:solidFill>
                      <a:schemeClr val="lt1"/>
                    </a:solidFill>
                    <a:latin typeface="Consolas"/>
                    <a:ea typeface="Consolas"/>
                    <a:cs typeface="Consolas"/>
                    <a:sym typeface="Consolas"/>
                  </a:endParaRPr>
                </a:p>
              </p:txBody>
            </p:sp>
            <p:sp>
              <p:nvSpPr>
                <p:cNvPr id="263" name="Google Shape;263;p21"/>
                <p:cNvSpPr/>
                <p:nvPr/>
              </p:nvSpPr>
              <p:spPr>
                <a:xfrm>
                  <a:off x="1210" y="2659"/>
                  <a:ext cx="1180" cy="99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1544">
                      <a:solidFill>
                        <a:schemeClr val="lt1"/>
                      </a:solidFill>
                      <a:latin typeface="Consolas"/>
                      <a:ea typeface="Consolas"/>
                      <a:cs typeface="Consolas"/>
                      <a:sym typeface="Consolas"/>
                    </a:rPr>
                    <a:t>TITLE HERE</a:t>
                  </a:r>
                  <a:endParaRPr sz="1544">
                    <a:solidFill>
                      <a:schemeClr val="lt1"/>
                    </a:solidFill>
                    <a:latin typeface="Consolas"/>
                    <a:ea typeface="Consolas"/>
                    <a:cs typeface="Consolas"/>
                    <a:sym typeface="Consolas"/>
                  </a:endParaRPr>
                </a:p>
              </p:txBody>
            </p:sp>
          </p:grpSp>
          <p:sp>
            <p:nvSpPr>
              <p:cNvPr id="264" name="Google Shape;264;p21"/>
              <p:cNvSpPr txBox="1"/>
              <p:nvPr/>
            </p:nvSpPr>
            <p:spPr>
              <a:xfrm>
                <a:off x="1331432" y="1856509"/>
                <a:ext cx="1919958" cy="3420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544">
                    <a:solidFill>
                      <a:srgbClr val="595959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Text here...</a:t>
                </a:r>
                <a:endParaRPr sz="1544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265" name="Google Shape;265;p21"/>
              <p:cNvSpPr txBox="1"/>
              <p:nvPr/>
            </p:nvSpPr>
            <p:spPr>
              <a:xfrm>
                <a:off x="3746201" y="1851670"/>
                <a:ext cx="1919958" cy="3420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544">
                    <a:solidFill>
                      <a:srgbClr val="595959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Text here...</a:t>
                </a:r>
                <a:endParaRPr sz="1544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266" name="Google Shape;266;p21"/>
              <p:cNvSpPr txBox="1"/>
              <p:nvPr/>
            </p:nvSpPr>
            <p:spPr>
              <a:xfrm>
                <a:off x="6269851" y="1856509"/>
                <a:ext cx="1919958" cy="3420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544">
                    <a:solidFill>
                      <a:srgbClr val="595959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Text here...</a:t>
                </a:r>
                <a:endParaRPr sz="1544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267" name="Google Shape;267;p21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268" name="Google Shape;268;p21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itch Deck Presentation Template www.googleslides.org">
  <a:themeElements>
    <a:clrScheme name="Office 主题​​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