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indoor, bed, clothing&#10;&#10;Description automatically generated">
            <a:extLst>
              <a:ext uri="{FF2B5EF4-FFF2-40B4-BE49-F238E27FC236}">
                <a16:creationId xmlns:a16="http://schemas.microsoft.com/office/drawing/2014/main" id="{CFCFBD64-6367-493B-AF89-E698D4CD5A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indoor, bed, clothing&#10;&#10;Description automatically generated">
            <a:extLst>
              <a:ext uri="{FF2B5EF4-FFF2-40B4-BE49-F238E27FC236}">
                <a16:creationId xmlns:a16="http://schemas.microsoft.com/office/drawing/2014/main" id="{22C5D659-45B7-4428-8593-326BA49AAE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indoor, bed, clothing&#10;&#10;Description automatically generated">
            <a:extLst>
              <a:ext uri="{FF2B5EF4-FFF2-40B4-BE49-F238E27FC236}">
                <a16:creationId xmlns:a16="http://schemas.microsoft.com/office/drawing/2014/main" id="{B767E28D-4691-47EA-A2A4-FEA37EA6D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2019-09-17T11:16:28Z</dcterms:modified>
</cp:coreProperties>
</file>