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86" r:id="rId4"/>
    <p:sldId id="287" r:id="rId5"/>
    <p:sldId id="288" r:id="rId6"/>
    <p:sldId id="285" r:id="rId7"/>
    <p:sldId id="28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2/21/2026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2/21/2026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2/21/2026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2/21/2026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2/21/2026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2/21/2026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2/21/2026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Times New Roman" panose="02020603050405020304" pitchFamily="18" charset="0"/>
                <a:cs typeface="Times New Roman" panose="02020603050405020304" pitchFamily="18" charset="0"/>
              </a:rPr>
              <a:t>CHÚA BIẾN HÌNH</a:t>
            </a: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159026"/>
            <a:ext cx="11242308" cy="6555641"/>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1</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Dồn chân bước ta tiến, ta tiến về núi cao. Và đây cảnh thần tiên Chúa biến hình đẹp sao: Mặt Người sáng chói, mặt sáng chói như mặt trời. Áo Người trắng xóa, áo trắng như tuyết lưng đồi</a:t>
            </a:r>
            <a:br>
              <a:rPr lang="vi-VN" sz="6000" b="1" dirty="0">
                <a:latin typeface="Times New Roman" panose="02020603050405020304" pitchFamily="18" charset="0"/>
                <a:cs typeface="Times New Roman" panose="02020603050405020304" pitchFamily="18" charset="0"/>
              </a:rPr>
            </a:br>
            <a:endParaRPr lang="vi-VN" sz="6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699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6BF15-6774-63E2-B992-D30E841D50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EB9BA2-680F-09E9-1FE9-C96FD7EF44A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99EE213-DF58-E60B-0710-C47BCE875C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DF892D-8299-D226-18DA-A60F4F4223E6}"/>
              </a:ext>
            </a:extLst>
          </p:cNvPr>
          <p:cNvSpPr/>
          <p:nvPr/>
        </p:nvSpPr>
        <p:spPr>
          <a:xfrm>
            <a:off x="605135" y="496388"/>
            <a:ext cx="11086121" cy="6370975"/>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72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Cuộc đời hôm nay ngàn chua cay chờ đón, hát vang câu ca mừng trong Chúa lên đường. Cuộc đời mai sau ngàn phúc vinh đang chờ người, vui buồn bên nhau, đau thương điểm nét quê trời</a:t>
            </a:r>
            <a:br>
              <a:rPr lang="vi-VN" sz="5600" b="1" dirty="0">
                <a:latin typeface="Times New Roman" panose="02020603050405020304" pitchFamily="18" charset="0"/>
                <a:cs typeface="Times New Roman" panose="02020603050405020304" pitchFamily="18" charset="0"/>
              </a:rPr>
            </a:br>
            <a:endParaRPr lang="vi-VN" sz="56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465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785D2-9266-85E0-35DF-DB4E746538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B1A01D-DA7E-4424-28B3-36665EFB488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F3466E-3A1A-B0F3-1EF7-61EE913AD0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CF77D5D-4E32-3813-5534-BE1387D43C11}"/>
              </a:ext>
            </a:extLst>
          </p:cNvPr>
          <p:cNvSpPr/>
          <p:nvPr/>
        </p:nvSpPr>
        <p:spPr>
          <a:xfrm>
            <a:off x="605135" y="159026"/>
            <a:ext cx="11242308" cy="5478423"/>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2</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5400" b="1" dirty="0">
                <a:latin typeface="Times New Roman" panose="02020603050405020304" pitchFamily="18" charset="0"/>
                <a:cs typeface="Times New Roman" panose="02020603050405020304" pitchFamily="18" charset="0"/>
              </a:rPr>
              <a:t> </a:t>
            </a:r>
            <a:r>
              <a:rPr lang="vi-VN" sz="5800" b="1" dirty="0">
                <a:latin typeface="Times New Roman" panose="02020603050405020304" pitchFamily="18" charset="0"/>
                <a:cs typeface="Times New Roman" panose="02020603050405020304" pitchFamily="18" charset="0"/>
              </a:rPr>
              <a:t>Làn mây sáng bao phủ, vinh quang Người chiếu soi. Từ trời cao nhẹ rơi tiếng chúc khen đẹp lời: “Này là Con Ta được yêu dấu hơn mọi người” Đây là chính Chúa hãy lắng nghe tiếng của Người</a:t>
            </a:r>
            <a:r>
              <a:rPr lang="en-US" sz="5800" b="1" dirty="0">
                <a:latin typeface="Times New Roman" panose="02020603050405020304" pitchFamily="18" charset="0"/>
                <a:cs typeface="Times New Roman" panose="02020603050405020304" pitchFamily="18" charset="0"/>
              </a:rPr>
              <a:t>.</a:t>
            </a:r>
            <a:endParaRPr lang="vi-VN" sz="58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0879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77D26-49F2-F522-6F37-0433E20C3E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D616F2-214E-A633-246E-17DCE7B97A6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6DC73F1-6BC8-C5F9-2CB7-5C3CE47D6A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DC50D97-83ED-F599-87A1-C98765BEF841}"/>
              </a:ext>
            </a:extLst>
          </p:cNvPr>
          <p:cNvSpPr/>
          <p:nvPr/>
        </p:nvSpPr>
        <p:spPr>
          <a:xfrm>
            <a:off x="605135" y="496388"/>
            <a:ext cx="11086121" cy="6370975"/>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72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Cuộc đời hôm nay ngàn chua cay chờ đón, hát vang câu ca mừng trong Chúa lên đường. Cuộc đời mai sau ngàn phúc vinh đang chờ người, vui buồn bên nhau, đau thương điểm nét quê trời</a:t>
            </a:r>
            <a:br>
              <a:rPr lang="vi-VN" sz="5600" b="1" dirty="0">
                <a:latin typeface="Times New Roman" panose="02020603050405020304" pitchFamily="18" charset="0"/>
                <a:cs typeface="Times New Roman" panose="02020603050405020304" pitchFamily="18" charset="0"/>
              </a:rPr>
            </a:br>
            <a:endParaRPr lang="vi-VN" sz="56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8533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A684E-28E0-E864-3A91-1015AA74B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BE22D-59F6-14E3-2FCE-DFA453818D2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AA4C665-5B0C-454E-5122-DF45D80907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3D21E2-AB87-0E59-2C93-B34E8C581658}"/>
              </a:ext>
            </a:extLst>
          </p:cNvPr>
          <p:cNvSpPr/>
          <p:nvPr/>
        </p:nvSpPr>
        <p:spPr>
          <a:xfrm>
            <a:off x="605135" y="496388"/>
            <a:ext cx="11086121" cy="5170646"/>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3</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5400" b="1" dirty="0">
                <a:latin typeface="Times New Roman" panose="02020603050405020304" pitchFamily="18" charset="0"/>
                <a:cs typeface="Times New Roman" panose="02020603050405020304" pitchFamily="18" charset="0"/>
              </a:rPr>
              <a:t>Nhịp chân bước theo Chúa trên con đường Chúa xưa, vững niềm tin cùng đi có Chúa ta ngại gì. Người là ánh sáng, Người dẫn lối trên đường đời, lối về Nước Chúa vững bước ta tiến theo Người</a:t>
            </a:r>
            <a:r>
              <a:rPr lang="en-US" sz="5400" b="1" dirty="0">
                <a:latin typeface="Times New Roman" panose="02020603050405020304" pitchFamily="18" charset="0"/>
                <a:cs typeface="Times New Roman" panose="02020603050405020304" pitchFamily="18" charset="0"/>
              </a:rPr>
              <a:t>.</a:t>
            </a:r>
            <a:endParaRPr lang="vi-VN" sz="5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1219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8CB10-3CD0-1CB6-5C9D-216C4AE50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BF85F-E6EE-1DB7-1B1C-CE31C707A05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EAE37F-6AF3-8AD5-55DB-7395AB8B8E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F09001-59BE-4F45-13E4-CADB5460F9C7}"/>
              </a:ext>
            </a:extLst>
          </p:cNvPr>
          <p:cNvSpPr/>
          <p:nvPr/>
        </p:nvSpPr>
        <p:spPr>
          <a:xfrm>
            <a:off x="605135" y="496388"/>
            <a:ext cx="11086121" cy="6370975"/>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7200" b="1" dirty="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Cuộc đời hôm nay ngàn chua cay chờ đón, hát vang câu ca mừng trong Chúa lên đường. Cuộc đời mai sau ngàn phúc vinh đang chờ người, vui buồn bên nhau, đau thương điểm nét quê trời</a:t>
            </a:r>
            <a:br>
              <a:rPr lang="vi-VN" sz="5600" b="1" dirty="0">
                <a:latin typeface="Times New Roman" panose="02020603050405020304" pitchFamily="18" charset="0"/>
                <a:cs typeface="Times New Roman" panose="02020603050405020304" pitchFamily="18" charset="0"/>
              </a:rPr>
            </a:br>
            <a:endParaRPr lang="vi-VN" sz="56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60839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96</TotalTime>
  <Words>282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CHÚA BIẾN HÌNH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Administrator</cp:lastModifiedBy>
  <cp:revision>24</cp:revision>
  <dcterms:created xsi:type="dcterms:W3CDTF">2024-12-05T09:15:52Z</dcterms:created>
  <dcterms:modified xsi:type="dcterms:W3CDTF">2026-02-21T06:32:45Z</dcterms:modified>
</cp:coreProperties>
</file>