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7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79-42D1-B78F-07E017537D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79-42D1-B78F-07E017537D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79-42D1-B78F-07E017537D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52730256"/>
        <c:axId val="952734096"/>
      </c:barChart>
      <c:catAx>
        <c:axId val="952730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2734096"/>
        <c:crosses val="autoZero"/>
        <c:auto val="1"/>
        <c:lblAlgn val="ctr"/>
        <c:lblOffset val="100"/>
        <c:noMultiLvlLbl val="0"/>
      </c:catAx>
      <c:valAx>
        <c:axId val="952734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2730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5529C-BE7B-EC05-5B6D-7553C2102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29154-3531-F54F-AFEE-5A8D5A19A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 Data &amp; Insights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E489CA2-FB12-7B1D-7651-169606C7D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2397097"/>
            <a:ext cx="8201025" cy="7325576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A8F6562-1468-4820-818A-506F8299E82B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2502762"/>
          <a:ext cx="8201025" cy="671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789D3C-1283-66A1-58C3-3E4B0784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97E4034-8E5A-6318-8C86-166ABE3E5E75}"/>
              </a:ext>
            </a:extLst>
          </p:cNvPr>
          <p:cNvSpPr txBox="1">
            <a:spLocks/>
          </p:cNvSpPr>
          <p:nvPr/>
        </p:nvSpPr>
        <p:spPr>
          <a:xfrm>
            <a:off x="9372600" y="1889656"/>
            <a:ext cx="820080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260C69F2-7B53-62EC-46A2-6FAECAF14637}"/>
              </a:ext>
            </a:extLst>
          </p:cNvPr>
          <p:cNvSpPr txBox="1">
            <a:spLocks/>
          </p:cNvSpPr>
          <p:nvPr/>
        </p:nvSpPr>
        <p:spPr>
          <a:xfrm>
            <a:off x="714375" y="188965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16539733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7905</TotalTime>
  <Words>217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Balanced Data &amp; Insights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302</cp:revision>
  <dcterms:created xsi:type="dcterms:W3CDTF">2006-08-16T00:00:00Z</dcterms:created>
  <dcterms:modified xsi:type="dcterms:W3CDTF">2025-10-06T09:07:58Z</dcterms:modified>
  <cp:category/>
  <dc:identifier>DAGkDf5R9EM</dc:identifier>
</cp:coreProperties>
</file>