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F19C6-30A2-F980-4D03-48B91CC28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hink-cell data - do not delete" hidden="1">
            <a:extLst>
              <a:ext uri="{FF2B5EF4-FFF2-40B4-BE49-F238E27FC236}">
                <a16:creationId xmlns:a16="http://schemas.microsoft.com/office/drawing/2014/main" id="{068EDDBA-652E-50E3-08B8-785059686EB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68EDDBA-652E-50E3-08B8-785059686E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8F796C3-35F8-0AF3-3D19-8AFC7B66A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Pillar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F0FA35-651D-A873-F3F4-F9ACED861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7B6A61DE-B138-293C-1CC7-393D2CC06975}"/>
              </a:ext>
            </a:extLst>
          </p:cNvPr>
          <p:cNvSpPr/>
          <p:nvPr/>
        </p:nvSpPr>
        <p:spPr>
          <a:xfrm>
            <a:off x="2058494" y="1008405"/>
            <a:ext cx="8075015" cy="161814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0" rtlCol="0" anchor="t"/>
          <a:lstStyle/>
          <a:p>
            <a:pPr algn="ctr" defTabSz="685800">
              <a:defRPr/>
            </a:pPr>
            <a:endParaRPr lang="en-US" sz="1350" b="1" kern="0" dirty="0">
              <a:solidFill>
                <a:prstClr val="white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A15CFC-B124-6069-8ADB-AD2677A77884}"/>
              </a:ext>
            </a:extLst>
          </p:cNvPr>
          <p:cNvSpPr/>
          <p:nvPr/>
        </p:nvSpPr>
        <p:spPr>
          <a:xfrm>
            <a:off x="2046000" y="2624726"/>
            <a:ext cx="8100000" cy="439884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89C6D9-143F-2822-02A6-5E5D73E4F635}"/>
              </a:ext>
            </a:extLst>
          </p:cNvPr>
          <p:cNvSpPr/>
          <p:nvPr/>
        </p:nvSpPr>
        <p:spPr>
          <a:xfrm>
            <a:off x="3607906" y="1042938"/>
            <a:ext cx="4948696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685800">
              <a:defRPr/>
            </a:pPr>
            <a:r>
              <a:rPr lang="en-US" sz="6000" b="1" kern="0" dirty="0">
                <a:solidFill>
                  <a:prstClr val="white"/>
                </a:solidFill>
              </a:rPr>
              <a:t>1</a:t>
            </a:r>
          </a:p>
          <a:p>
            <a:pPr algn="ctr" defTabSz="685800">
              <a:defRPr/>
            </a:pPr>
            <a:r>
              <a:rPr lang="en-US" sz="2400" b="1" kern="0" dirty="0">
                <a:solidFill>
                  <a:prstClr val="white"/>
                </a:solidFill>
              </a:rPr>
              <a:t>Header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3665B27-9994-6E5A-BCAF-572D52D53CEF}"/>
              </a:ext>
            </a:extLst>
          </p:cNvPr>
          <p:cNvSpPr/>
          <p:nvPr/>
        </p:nvSpPr>
        <p:spPr>
          <a:xfrm>
            <a:off x="3224362" y="2689341"/>
            <a:ext cx="53459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400" b="1" kern="0" dirty="0">
                <a:solidFill>
                  <a:prstClr val="white"/>
                </a:solidFill>
              </a:rPr>
              <a:t>Header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F04269-F115-EA46-BB70-E2599C5B598D}"/>
              </a:ext>
            </a:extLst>
          </p:cNvPr>
          <p:cNvSpPr/>
          <p:nvPr/>
        </p:nvSpPr>
        <p:spPr>
          <a:xfrm>
            <a:off x="2534978" y="3078357"/>
            <a:ext cx="1553341" cy="2631307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4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400" kern="0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5A0B12-CA29-68C1-F17A-082AA3379844}"/>
              </a:ext>
            </a:extLst>
          </p:cNvPr>
          <p:cNvSpPr/>
          <p:nvPr/>
        </p:nvSpPr>
        <p:spPr>
          <a:xfrm>
            <a:off x="4339682" y="3078357"/>
            <a:ext cx="1553341" cy="2631307"/>
          </a:xfrm>
          <a:prstGeom prst="rect">
            <a:avLst/>
          </a:prstGeom>
          <a:solidFill>
            <a:schemeClr val="accent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DBC5237-CE35-6209-C5A4-331F5EE84052}"/>
              </a:ext>
            </a:extLst>
          </p:cNvPr>
          <p:cNvSpPr/>
          <p:nvPr/>
        </p:nvSpPr>
        <p:spPr>
          <a:xfrm>
            <a:off x="6067797" y="3078357"/>
            <a:ext cx="1553341" cy="2631307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D576D5-1363-7FA7-5786-EFEB792CF93F}"/>
              </a:ext>
            </a:extLst>
          </p:cNvPr>
          <p:cNvSpPr/>
          <p:nvPr/>
        </p:nvSpPr>
        <p:spPr>
          <a:xfrm>
            <a:off x="7865627" y="3078357"/>
            <a:ext cx="1553341" cy="2631307"/>
          </a:xfrm>
          <a:prstGeom prst="rect">
            <a:avLst/>
          </a:prstGeom>
          <a:solidFill>
            <a:schemeClr val="accent4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tIns="91440" rtlCol="0" anchor="t"/>
          <a:lstStyle/>
          <a:p>
            <a:pPr algn="ctr" defTabSz="685800">
              <a:defRPr/>
            </a:pPr>
            <a:r>
              <a:rPr lang="en-US" sz="1350" kern="0" dirty="0">
                <a:solidFill>
                  <a:prstClr val="white"/>
                </a:solidFill>
              </a:rPr>
              <a:t>Headline</a:t>
            </a: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  <a:p>
            <a:pPr algn="ctr">
              <a:defRPr/>
            </a:pPr>
            <a:r>
              <a:rPr lang="en-US" sz="1200" kern="0" dirty="0">
                <a:solidFill>
                  <a:schemeClr val="bg1"/>
                </a:solidFill>
                <a:cs typeface="Arial"/>
              </a:rPr>
              <a:t>This is a sample text. You simply add your own text </a:t>
            </a:r>
            <a:endParaRPr lang="en-US" sz="1200" kern="0" dirty="0">
              <a:solidFill>
                <a:schemeClr val="bg1"/>
              </a:solidFill>
            </a:endParaRPr>
          </a:p>
        </p:txBody>
      </p:sp>
      <p:sp>
        <p:nvSpPr>
          <p:cNvPr id="14" name="Freeform 50">
            <a:extLst>
              <a:ext uri="{FF2B5EF4-FFF2-40B4-BE49-F238E27FC236}">
                <a16:creationId xmlns:a16="http://schemas.microsoft.com/office/drawing/2014/main" id="{D381F1BE-F2E0-C67C-E9B6-94C876E9981B}"/>
              </a:ext>
            </a:extLst>
          </p:cNvPr>
          <p:cNvSpPr/>
          <p:nvPr/>
        </p:nvSpPr>
        <p:spPr>
          <a:xfrm>
            <a:off x="2534978" y="3496498"/>
            <a:ext cx="6900682" cy="0"/>
          </a:xfrm>
          <a:custGeom>
            <a:avLst/>
            <a:gdLst>
              <a:gd name="connsiteX0" fmla="*/ 0 w 6375400"/>
              <a:gd name="connsiteY0" fmla="*/ 0 h 0"/>
              <a:gd name="connsiteX1" fmla="*/ 6375400 w 63754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375400">
                <a:moveTo>
                  <a:pt x="0" y="0"/>
                </a:moveTo>
                <a:lnTo>
                  <a:pt x="6375400" y="0"/>
                </a:lnTo>
              </a:path>
            </a:pathLst>
          </a:custGeom>
          <a:noFill/>
          <a:ln w="254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15" name="Right Arrow 51">
            <a:extLst>
              <a:ext uri="{FF2B5EF4-FFF2-40B4-BE49-F238E27FC236}">
                <a16:creationId xmlns:a16="http://schemas.microsoft.com/office/drawing/2014/main" id="{6DC68F10-6188-E621-6B35-6DA9620158A5}"/>
              </a:ext>
            </a:extLst>
          </p:cNvPr>
          <p:cNvSpPr/>
          <p:nvPr/>
        </p:nvSpPr>
        <p:spPr>
          <a:xfrm>
            <a:off x="2287543" y="5572200"/>
            <a:ext cx="7794196" cy="948500"/>
          </a:xfrm>
          <a:prstGeom prst="rightArrow">
            <a:avLst>
              <a:gd name="adj1" fmla="val 65000"/>
              <a:gd name="adj2" fmla="val 45158"/>
            </a:avLst>
          </a:prstGeom>
          <a:solidFill>
            <a:schemeClr val="accent5"/>
          </a:solidFill>
          <a:ln w="12700" cap="flat" cmpd="sng" algn="ctr">
            <a:solidFill>
              <a:sysClr val="window" lastClr="FFFFFF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271C54-935F-22A9-3769-1F795BD20E11}"/>
              </a:ext>
            </a:extLst>
          </p:cNvPr>
          <p:cNvSpPr/>
          <p:nvPr/>
        </p:nvSpPr>
        <p:spPr>
          <a:xfrm>
            <a:off x="3002355" y="5907376"/>
            <a:ext cx="1486029" cy="33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400" b="1" kern="0" dirty="0">
                <a:solidFill>
                  <a:prstClr val="white"/>
                </a:solidFill>
              </a:rPr>
              <a:t>SAMPLE 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1720DA-BE06-B15E-A789-005EA0F79985}"/>
              </a:ext>
            </a:extLst>
          </p:cNvPr>
          <p:cNvSpPr/>
          <p:nvPr/>
        </p:nvSpPr>
        <p:spPr>
          <a:xfrm>
            <a:off x="7497420" y="5907376"/>
            <a:ext cx="1735429" cy="333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685800">
              <a:defRPr/>
            </a:pPr>
            <a:r>
              <a:rPr lang="en-US" sz="1400" b="1" kern="0" dirty="0">
                <a:solidFill>
                  <a:prstClr val="white"/>
                </a:solidFill>
              </a:rPr>
              <a:t>SAMPLE TEXT</a:t>
            </a:r>
          </a:p>
        </p:txBody>
      </p:sp>
      <p:sp>
        <p:nvSpPr>
          <p:cNvPr id="18" name="Freeform 54">
            <a:extLst>
              <a:ext uri="{FF2B5EF4-FFF2-40B4-BE49-F238E27FC236}">
                <a16:creationId xmlns:a16="http://schemas.microsoft.com/office/drawing/2014/main" id="{8FED7E42-35CA-C542-D50E-F47930695907}"/>
              </a:ext>
            </a:extLst>
          </p:cNvPr>
          <p:cNvSpPr/>
          <p:nvPr/>
        </p:nvSpPr>
        <p:spPr>
          <a:xfrm>
            <a:off x="2562471" y="6067070"/>
            <a:ext cx="494870" cy="0"/>
          </a:xfrm>
          <a:custGeom>
            <a:avLst/>
            <a:gdLst>
              <a:gd name="connsiteX0" fmla="*/ 0 w 6540500"/>
              <a:gd name="connsiteY0" fmla="*/ 0 h 0"/>
              <a:gd name="connsiteX1" fmla="*/ 6540500 w 6540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40500">
                <a:moveTo>
                  <a:pt x="0" y="0"/>
                </a:moveTo>
                <a:lnTo>
                  <a:pt x="6540500" y="0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19" name="Freeform 55">
            <a:extLst>
              <a:ext uri="{FF2B5EF4-FFF2-40B4-BE49-F238E27FC236}">
                <a16:creationId xmlns:a16="http://schemas.microsoft.com/office/drawing/2014/main" id="{2DEBD377-59FC-17BE-B641-02AD64B0F275}"/>
              </a:ext>
            </a:extLst>
          </p:cNvPr>
          <p:cNvSpPr/>
          <p:nvPr/>
        </p:nvSpPr>
        <p:spPr>
          <a:xfrm>
            <a:off x="4488384" y="6067070"/>
            <a:ext cx="3068191" cy="0"/>
          </a:xfrm>
          <a:custGeom>
            <a:avLst/>
            <a:gdLst>
              <a:gd name="connsiteX0" fmla="*/ 0 w 6540500"/>
              <a:gd name="connsiteY0" fmla="*/ 0 h 0"/>
              <a:gd name="connsiteX1" fmla="*/ 6540500 w 6540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40500">
                <a:moveTo>
                  <a:pt x="0" y="0"/>
                </a:moveTo>
                <a:lnTo>
                  <a:pt x="6540500" y="0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  <p:sp>
        <p:nvSpPr>
          <p:cNvPr id="20" name="Freeform 56">
            <a:extLst>
              <a:ext uri="{FF2B5EF4-FFF2-40B4-BE49-F238E27FC236}">
                <a16:creationId xmlns:a16="http://schemas.microsoft.com/office/drawing/2014/main" id="{5461F68F-9A3B-8562-49DD-85FD85D614A8}"/>
              </a:ext>
            </a:extLst>
          </p:cNvPr>
          <p:cNvSpPr/>
          <p:nvPr/>
        </p:nvSpPr>
        <p:spPr>
          <a:xfrm>
            <a:off x="9157787" y="6067070"/>
            <a:ext cx="494870" cy="0"/>
          </a:xfrm>
          <a:custGeom>
            <a:avLst/>
            <a:gdLst>
              <a:gd name="connsiteX0" fmla="*/ 0 w 6540500"/>
              <a:gd name="connsiteY0" fmla="*/ 0 h 0"/>
              <a:gd name="connsiteX1" fmla="*/ 6540500 w 65405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40500">
                <a:moveTo>
                  <a:pt x="0" y="0"/>
                </a:moveTo>
                <a:lnTo>
                  <a:pt x="6540500" y="0"/>
                </a:lnTo>
              </a:path>
            </a:pathLst>
          </a:custGeom>
          <a:noFill/>
          <a:ln w="12700" cap="flat" cmpd="sng" algn="ctr">
            <a:solidFill>
              <a:schemeClr val="bg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685800">
              <a:defRPr/>
            </a:pPr>
            <a:endParaRPr lang="en-US" sz="1350" kern="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27508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8973</TotalTime>
  <Words>61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Pillar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641</cp:revision>
  <dcterms:created xsi:type="dcterms:W3CDTF">2021-03-31T02:49:57Z</dcterms:created>
  <dcterms:modified xsi:type="dcterms:W3CDTF">2025-10-16T11:38:06Z</dcterms:modified>
  <cp:category/>
</cp:coreProperties>
</file>