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1-10.png"/><Relationship Id="rId11" Type="http://schemas.openxmlformats.org/officeDocument/2006/relationships/image" Target="../media/image-1-11.png"/><Relationship Id="rId12" Type="http://schemas.openxmlformats.org/officeDocument/2006/relationships/slideLayout" Target="../slideLayouts/slideLayout1.xml"/><Relationship Id="rId1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slideLayout" Target="../slideLayouts/slideLayout1.xml"/><Relationship Id="rId1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slideLayout" Target="../slideLayouts/slideLayout1.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slideLayout" Target="../slideLayouts/slideLayout1.xml"/><Relationship Id="rId1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image" Target="../media/image-15-29.png"/><Relationship Id="rId30" Type="http://schemas.openxmlformats.org/officeDocument/2006/relationships/slideLayout" Target="../slideLayouts/slideLayout1.xml"/><Relationship Id="rId3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slideLayout" Target="../slideLayouts/slideLayout1.xml"/><Relationship Id="rId10"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slideLayout" Target="../slideLayouts/slideLayout1.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slideLayout" Target="../slideLayouts/slideLayout1.xml"/><Relationship Id="rId1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slideLayout" Target="../slideLayouts/slideLayout1.xml"/><Relationship Id="rId1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slideLayout" Target="../slideLayouts/slideLayout1.xml"/><Relationship Id="rId1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slideLayout" Target="../slideLayouts/slideLayout1.xml"/><Relationship Id="rId1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1"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0" Type="http://schemas.openxmlformats.org/officeDocument/2006/relationships/image" Target="../media/image-25-10.png"/><Relationship Id="rId12" Type="http://schemas.openxmlformats.org/officeDocument/2006/relationships/image" Target="../media/image-25-11.png"/><Relationship Id="rId13" Type="http://schemas.openxmlformats.org/officeDocument/2006/relationships/slideLayout" Target="../slideLayouts/slideLayout1.xml"/><Relationship Id="rId1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slideLayout" Target="../slideLayouts/slideLayout1.xml"/><Relationship Id="rId1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slideLayout" Target="../slideLayouts/slideLayout1.xml"/><Relationship Id="rId1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983988" y="0"/>
            <a:ext cx="9403060" cy="8027183"/>
          </a:xfrm>
          <a:prstGeom prst="rect">
            <a:avLst/>
          </a:prstGeom>
        </p:spPr>
      </p:pic>
      <p:pic>
        <p:nvPicPr>
          <p:cNvPr id="3" name="Image 1" descr="preencoded.png">    </p:cNvPr>
          <p:cNvPicPr>
            <a:picLocks noChangeAspect="1"/>
          </p:cNvPicPr>
          <p:nvPr/>
        </p:nvPicPr>
        <p:blipFill>
          <a:blip r:embed="rId2"/>
          <a:stretch>
            <a:fillRect/>
          </a:stretch>
        </p:blipFill>
        <p:spPr>
          <a:xfrm>
            <a:off x="0" y="7569200"/>
            <a:ext cx="6401600" cy="6146800"/>
          </a:xfrm>
          <a:prstGeom prst="rect">
            <a:avLst/>
          </a:prstGeom>
        </p:spPr>
      </p:pic>
      <p:pic>
        <p:nvPicPr>
          <p:cNvPr id="4" name="Image 2" descr="preencoded.png">    </p:cNvPr>
          <p:cNvPicPr>
            <a:picLocks noChangeAspect="1"/>
          </p:cNvPicPr>
          <p:nvPr/>
        </p:nvPicPr>
        <p:blipFill>
          <a:blip r:embed="rId3"/>
          <a:stretch>
            <a:fillRect/>
          </a:stretch>
        </p:blipFill>
        <p:spPr>
          <a:xfrm>
            <a:off x="861198" y="533400"/>
            <a:ext cx="2314199" cy="2337680"/>
          </a:xfrm>
          <a:prstGeom prst="rect">
            <a:avLst/>
          </a:prstGeom>
        </p:spPr>
      </p:pic>
      <p:pic>
        <p:nvPicPr>
          <p:cNvPr id="5" name="Image 3" descr="preencoded.png">    </p:cNvPr>
          <p:cNvPicPr>
            <a:picLocks noChangeAspect="1"/>
          </p:cNvPicPr>
          <p:nvPr/>
        </p:nvPicPr>
        <p:blipFill>
          <a:blip r:embed="rId4"/>
          <a:stretch>
            <a:fillRect/>
          </a:stretch>
        </p:blipFill>
        <p:spPr>
          <a:xfrm>
            <a:off x="22951769" y="12331700"/>
            <a:ext cx="1143143" cy="1079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1907809" y="3940434"/>
            <a:ext cx="4524246" cy="8206572"/>
          </a:xfrm>
          <a:prstGeom prst="rect">
            <a:avLst/>
          </a:prstGeom>
        </p:spPr>
      </p:pic>
      <p:pic>
        <p:nvPicPr>
          <p:cNvPr id="9" name="Image 6" descr="preencoded.png">    </p:cNvPr>
          <p:cNvPicPr>
            <a:picLocks noChangeAspect="1"/>
          </p:cNvPicPr>
          <p:nvPr/>
        </p:nvPicPr>
        <p:blipFill>
          <a:blip r:embed="rId7"/>
          <a:stretch>
            <a:fillRect/>
          </a:stretch>
        </p:blipFill>
        <p:spPr>
          <a:xfrm>
            <a:off x="9566212" y="4013398"/>
            <a:ext cx="4490250" cy="8210781"/>
          </a:xfrm>
          <a:prstGeom prst="rect">
            <a:avLst/>
          </a:prstGeom>
        </p:spPr>
      </p:pic>
      <p:pic>
        <p:nvPicPr>
          <p:cNvPr id="10" name="Image 7" descr="preencoded.png">    </p:cNvPr>
          <p:cNvPicPr>
            <a:picLocks noChangeAspect="1"/>
          </p:cNvPicPr>
          <p:nvPr/>
        </p:nvPicPr>
        <p:blipFill>
          <a:blip r:embed="rId8"/>
          <a:stretch>
            <a:fillRect/>
          </a:stretch>
        </p:blipFill>
        <p:spPr>
          <a:xfrm>
            <a:off x="6078355" y="1486685"/>
            <a:ext cx="4131508" cy="10688645"/>
          </a:xfrm>
          <a:prstGeom prst="rect">
            <a:avLst/>
          </a:prstGeom>
        </p:spPr>
      </p:pic>
      <p:pic>
        <p:nvPicPr>
          <p:cNvPr id="11" name="Image 8" descr="preencoded.png">    </p:cNvPr>
          <p:cNvPicPr>
            <a:picLocks noChangeAspect="1"/>
          </p:cNvPicPr>
          <p:nvPr/>
        </p:nvPicPr>
        <p:blipFill>
          <a:blip r:embed="rId9"/>
          <a:stretch>
            <a:fillRect/>
          </a:stretch>
        </p:blipFill>
        <p:spPr>
          <a:xfrm>
            <a:off x="1435279" y="3940433"/>
            <a:ext cx="4523058" cy="8206728"/>
          </a:xfrm>
          <a:prstGeom prst="rect">
            <a:avLst/>
          </a:prstGeom>
        </p:spPr>
      </p:pic>
      <p:pic>
        <p:nvPicPr>
          <p:cNvPr id="12" name="Image 9" descr="preencoded.png">    </p:cNvPr>
          <p:cNvPicPr>
            <a:picLocks noChangeAspect="1"/>
          </p:cNvPicPr>
          <p:nvPr/>
        </p:nvPicPr>
        <p:blipFill>
          <a:blip r:embed="rId10"/>
          <a:stretch>
            <a:fillRect/>
          </a:stretch>
        </p:blipFill>
        <p:spPr>
          <a:xfrm>
            <a:off x="9096079" y="4013398"/>
            <a:ext cx="4490163" cy="8210490"/>
          </a:xfrm>
          <a:prstGeom prst="rect">
            <a:avLst/>
          </a:prstGeom>
        </p:spPr>
      </p:pic>
      <p:pic>
        <p:nvPicPr>
          <p:cNvPr id="13" name="Image 10" descr="preencoded.png">    </p:cNvPr>
          <p:cNvPicPr>
            <a:picLocks noChangeAspect="1"/>
          </p:cNvPicPr>
          <p:nvPr/>
        </p:nvPicPr>
        <p:blipFill>
          <a:blip r:embed="rId11"/>
          <a:stretch>
            <a:fillRect/>
          </a:stretch>
        </p:blipFill>
        <p:spPr>
          <a:xfrm>
            <a:off x="5607000" y="1485900"/>
            <a:ext cx="4131117" cy="10688247"/>
          </a:xfrm>
          <a:prstGeom prst="rect">
            <a:avLst/>
          </a:prstGeom>
        </p:spPr>
      </p:pic>
      <p:sp>
        <p:nvSpPr>
          <p:cNvPr id="14" name="Text 1"/>
          <p:cNvSpPr/>
          <p:nvPr/>
        </p:nvSpPr>
        <p:spPr>
          <a:xfrm>
            <a:off x="14695737" y="2273300"/>
            <a:ext cx="9475384" cy="6654800"/>
          </a:xfrm>
          <a:prstGeom prst="rect">
            <a:avLst/>
          </a:prstGeom>
          <a:noFill/>
          <a:ln/>
        </p:spPr>
        <p:txBody>
          <a:bodyPr wrap="square" lIns="0" tIns="0" rIns="0" bIns="0" rtlCol="0" anchor="t"/>
          <a:lstStyle/>
          <a:p>
            <a:pPr algn="l">
              <a:lnSpc>
                <a:spcPts val="22200"/>
              </a:lnSpc>
            </a:pPr>
            <a:r>
              <a:rPr lang="en-US" sz="24000" dirty="0">
                <a:solidFill>
                  <a:srgbClr val="8C6652">
                    <a:alpha val="100000"/>
                  </a:srgbClr>
                </a:solidFill>
                <a:latin typeface="Courgette Regular" pitchFamily="34" charset="0"/>
                <a:ea typeface="Courgette Regular" pitchFamily="34" charset="-122"/>
                <a:cs typeface="Courgette Regular" pitchFamily="34" charset="-120"/>
              </a:rPr>
              <a:t>Ice</a:t>
            </a:r>
            <a:endParaRPr lang="en-US" sz="24000" dirty="0"/>
          </a:p>
          <a:p>
            <a:pPr algn="l">
              <a:lnSpc>
                <a:spcPts val="22200"/>
              </a:lnSpc>
            </a:pPr>
            <a:r>
              <a:rPr lang="en-US" sz="24000" dirty="0">
                <a:solidFill>
                  <a:srgbClr val="EDAC64">
                    <a:alpha val="100000"/>
                  </a:srgbClr>
                </a:solidFill>
                <a:latin typeface="Courgette Regular" pitchFamily="34" charset="0"/>
                <a:ea typeface="Courgette Regular" pitchFamily="34" charset="-122"/>
                <a:cs typeface="Courgette Regular" pitchFamily="34" charset="-120"/>
              </a:rPr>
              <a:t>Cream</a:t>
            </a:r>
            <a:endParaRPr lang="en-US" sz="24000" dirty="0"/>
          </a:p>
        </p:txBody>
      </p:sp>
      <p:sp>
        <p:nvSpPr>
          <p:cNvPr id="15" name="Text 2"/>
          <p:cNvSpPr/>
          <p:nvPr/>
        </p:nvSpPr>
        <p:spPr>
          <a:xfrm>
            <a:off x="14759245" y="8559800"/>
            <a:ext cx="8666717" cy="3433233"/>
          </a:xfrm>
          <a:prstGeom prst="rect">
            <a:avLst/>
          </a:prstGeom>
          <a:noFill/>
          <a:ln/>
        </p:spPr>
        <p:txBody>
          <a:bodyPr wrap="square" lIns="0" tIns="0" rIns="0" bIns="0" rtlCol="0" anchor="t"/>
          <a:lstStyle/>
          <a:p>
            <a:pPr algn="l"/>
            <a:r>
              <a:rPr lang="en-US" sz="6400" spc="256" kern="0" dirty="0">
                <a:solidFill>
                  <a:srgbClr val="FCBE79">
                    <a:alpha val="100000"/>
                  </a:srgbClr>
                </a:solidFill>
                <a:latin typeface="DM Sans Bold" pitchFamily="34" charset="0"/>
                <a:ea typeface="DM Sans Bold" pitchFamily="34" charset="-122"/>
                <a:cs typeface="DM Sans Bold"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6019800"/>
            <a:ext cx="5724912" cy="7696200"/>
          </a:xfrm>
          <a:prstGeom prst="rect">
            <a:avLst/>
          </a:prstGeom>
        </p:spPr>
      </p:pic>
      <p:pic>
        <p:nvPicPr>
          <p:cNvPr id="3" name="Image 1" descr="preencoded.png">    </p:cNvPr>
          <p:cNvPicPr>
            <a:picLocks noChangeAspect="1"/>
          </p:cNvPicPr>
          <p:nvPr/>
        </p:nvPicPr>
        <p:blipFill>
          <a:blip r:embed="rId2"/>
          <a:stretch>
            <a:fillRect/>
          </a:stretch>
        </p:blipFill>
        <p:spPr>
          <a:xfrm>
            <a:off x="17528191" y="0"/>
            <a:ext cx="6858857" cy="7480300"/>
          </a:xfrm>
          <a:prstGeom prst="rect">
            <a:avLst/>
          </a:prstGeom>
        </p:spPr>
      </p:pic>
      <p:pic>
        <p:nvPicPr>
          <p:cNvPr id="4" name="Image 2" descr="preencoded.png">    </p:cNvPr>
          <p:cNvPicPr>
            <a:picLocks noChangeAspect="1"/>
          </p:cNvPicPr>
          <p:nvPr/>
        </p:nvPicPr>
        <p:blipFill>
          <a:blip r:embed="rId3"/>
          <a:stretch>
            <a:fillRect/>
          </a:stretch>
        </p:blipFill>
        <p:spPr>
          <a:xfrm>
            <a:off x="914514" y="812800"/>
            <a:ext cx="1663908" cy="2794000"/>
          </a:xfrm>
          <a:prstGeom prst="rect">
            <a:avLst/>
          </a:prstGeom>
        </p:spPr>
      </p:pic>
      <p:pic>
        <p:nvPicPr>
          <p:cNvPr id="5" name="Image 3" descr="preencoded.png">    </p:cNvPr>
          <p:cNvPicPr>
            <a:picLocks noChangeAspect="1"/>
          </p:cNvPicPr>
          <p:nvPr/>
        </p:nvPicPr>
        <p:blipFill>
          <a:blip r:embed="rId4"/>
          <a:stretch>
            <a:fillRect/>
          </a:stretch>
        </p:blipFill>
        <p:spPr>
          <a:xfrm>
            <a:off x="22176972" y="11760200"/>
            <a:ext cx="1600400" cy="15113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9107038" y="469900"/>
            <a:ext cx="5762287" cy="1608667"/>
          </a:xfrm>
          <a:prstGeom prst="rect">
            <a:avLst/>
          </a:prstGeom>
          <a:noFill/>
          <a:ln/>
        </p:spPr>
        <p:txBody>
          <a:bodyPr wrap="square" lIns="0" tIns="0" rIns="0" bIns="0" rtlCol="0" anchor="t"/>
          <a:lstStyle/>
          <a:p>
            <a:pPr algn="l"/>
            <a:r>
              <a:rPr lang="en-US" sz="8000" dirty="0">
                <a:solidFill>
                  <a:srgbClr val="272727">
                    <a:alpha val="100000"/>
                  </a:srgbClr>
                </a:solidFill>
                <a:latin typeface="Courgette Regular" pitchFamily="34" charset="0"/>
                <a:ea typeface="Courgette Regular" pitchFamily="34" charset="-122"/>
                <a:cs typeface="Courgette Regular" pitchFamily="34" charset="-120"/>
              </a:rPr>
              <a:t>Pricing Plan</a:t>
            </a:r>
            <a:endParaRPr lang="en-US" sz="8000" dirty="0"/>
          </a:p>
        </p:txBody>
      </p:sp>
      <p:sp>
        <p:nvSpPr>
          <p:cNvPr id="9" name="Shape 2"/>
          <p:cNvSpPr/>
          <p:nvPr/>
        </p:nvSpPr>
        <p:spPr>
          <a:xfrm>
            <a:off x="1778222" y="2489200"/>
            <a:ext cx="20843305" cy="9652005"/>
          </a:xfrm>
          <a:prstGeom prst="rect">
            <a:avLst/>
          </a:prstGeom>
          <a:noFill/>
          <a:ln/>
        </p:spPr>
      </p:sp>
      <p:sp>
        <p:nvSpPr>
          <p:cNvPr id="10" name="Shape 3"/>
          <p:cNvSpPr/>
          <p:nvPr/>
        </p:nvSpPr>
        <p:spPr>
          <a:xfrm>
            <a:off x="1778222" y="2489200"/>
            <a:ext cx="6439705" cy="9652000"/>
          </a:xfrm>
          <a:prstGeom prst="roundRect">
            <a:avLst>
              <a:gd name="adj" fmla="val 3124"/>
            </a:avLst>
          </a:prstGeom>
          <a:noFill/>
          <a:ln w="12700">
            <a:solidFill>
              <a:srgbClr val="C65326"/>
            </a:solidFill>
            <a:prstDash val="solid"/>
          </a:ln>
        </p:spPr>
      </p:sp>
      <p:pic>
        <p:nvPicPr>
          <p:cNvPr id="11" name="Image 5" descr="preencoded.png">    </p:cNvPr>
          <p:cNvPicPr>
            <a:picLocks noChangeAspect="1"/>
          </p:cNvPicPr>
          <p:nvPr/>
        </p:nvPicPr>
        <p:blipFill>
          <a:blip r:embed="rId6"/>
          <a:stretch>
            <a:fillRect/>
          </a:stretch>
        </p:blipFill>
        <p:spPr>
          <a:xfrm>
            <a:off x="4627812" y="2946400"/>
            <a:ext cx="740525" cy="1625600"/>
          </a:xfrm>
          <a:prstGeom prst="rect">
            <a:avLst/>
          </a:prstGeom>
        </p:spPr>
      </p:pic>
      <p:sp>
        <p:nvSpPr>
          <p:cNvPr id="12" name="Text 4"/>
          <p:cNvSpPr/>
          <p:nvPr/>
        </p:nvSpPr>
        <p:spPr>
          <a:xfrm>
            <a:off x="4204225" y="4876800"/>
            <a:ext cx="1587698" cy="965200"/>
          </a:xfrm>
          <a:prstGeom prst="rect">
            <a:avLst/>
          </a:prstGeom>
          <a:noFill/>
          <a:ln/>
        </p:spPr>
        <p:txBody>
          <a:bodyPr wrap="square" lIns="0" tIns="0" rIns="0" bIns="0" rtlCol="0" anchor="t"/>
          <a:lstStyle/>
          <a:p>
            <a:pPr algn="ctr"/>
            <a:r>
              <a:rPr lang="en-US" sz="4800" dirty="0">
                <a:solidFill>
                  <a:srgbClr val="C65326">
                    <a:alpha val="100000"/>
                  </a:srgbClr>
                </a:solidFill>
                <a:latin typeface="Courgette Regular" pitchFamily="34" charset="0"/>
                <a:ea typeface="Courgette Regular" pitchFamily="34" charset="-122"/>
                <a:cs typeface="Courgette Regular" pitchFamily="34" charset="-120"/>
              </a:rPr>
              <a:t>Basic</a:t>
            </a:r>
            <a:endParaRPr lang="en-US" sz="4800" dirty="0"/>
          </a:p>
        </p:txBody>
      </p:sp>
      <p:sp>
        <p:nvSpPr>
          <p:cNvPr id="13" name="Text 5"/>
          <p:cNvSpPr/>
          <p:nvPr/>
        </p:nvSpPr>
        <p:spPr>
          <a:xfrm>
            <a:off x="2235479" y="59436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4" name="Text 6"/>
          <p:cNvSpPr/>
          <p:nvPr/>
        </p:nvSpPr>
        <p:spPr>
          <a:xfrm>
            <a:off x="3435779" y="10922000"/>
            <a:ext cx="3124591" cy="965200"/>
          </a:xfrm>
          <a:prstGeom prst="rect">
            <a:avLst/>
          </a:prstGeom>
          <a:noFill/>
          <a:ln/>
        </p:spPr>
        <p:txBody>
          <a:bodyPr wrap="square" lIns="0" tIns="0" rIns="0" bIns="0" rtlCol="0" anchor="t"/>
          <a:lstStyle/>
          <a:p>
            <a:pPr algn="ctr"/>
            <a:r>
              <a:rPr lang="en-US" sz="4800" dirty="0">
                <a:solidFill>
                  <a:srgbClr val="0E0E0E">
                    <a:alpha val="100000"/>
                  </a:srgbClr>
                </a:solidFill>
                <a:latin typeface="Courgette Regular" pitchFamily="34" charset="0"/>
                <a:ea typeface="Courgette Regular" pitchFamily="34" charset="-122"/>
                <a:cs typeface="Courgette Regular" pitchFamily="34" charset="-120"/>
              </a:rPr>
              <a:t>$10/month</a:t>
            </a:r>
            <a:endParaRPr lang="en-US" sz="4800" dirty="0"/>
          </a:p>
        </p:txBody>
      </p:sp>
      <p:sp>
        <p:nvSpPr>
          <p:cNvPr id="15" name="Shape 7"/>
          <p:cNvSpPr/>
          <p:nvPr/>
        </p:nvSpPr>
        <p:spPr>
          <a:xfrm>
            <a:off x="8980022" y="2489200"/>
            <a:ext cx="6439705" cy="9652000"/>
          </a:xfrm>
          <a:prstGeom prst="roundRect">
            <a:avLst>
              <a:gd name="adj" fmla="val 3124"/>
            </a:avLst>
          </a:prstGeom>
          <a:noFill/>
          <a:ln w="12700">
            <a:solidFill>
              <a:srgbClr val="C65326"/>
            </a:solidFill>
            <a:prstDash val="solid"/>
          </a:ln>
        </p:spPr>
      </p:sp>
      <p:pic>
        <p:nvPicPr>
          <p:cNvPr id="16" name="Image 6" descr="preencoded.png">    </p:cNvPr>
          <p:cNvPicPr>
            <a:picLocks noChangeAspect="1"/>
          </p:cNvPicPr>
          <p:nvPr/>
        </p:nvPicPr>
        <p:blipFill>
          <a:blip r:embed="rId7"/>
          <a:stretch>
            <a:fillRect/>
          </a:stretch>
        </p:blipFill>
        <p:spPr>
          <a:xfrm>
            <a:off x="11793356" y="2946400"/>
            <a:ext cx="813035" cy="1625600"/>
          </a:xfrm>
          <a:prstGeom prst="rect">
            <a:avLst/>
          </a:prstGeom>
        </p:spPr>
      </p:pic>
      <p:sp>
        <p:nvSpPr>
          <p:cNvPr id="17" name="Text 8"/>
          <p:cNvSpPr/>
          <p:nvPr/>
        </p:nvSpPr>
        <p:spPr>
          <a:xfrm>
            <a:off x="11513989" y="4876800"/>
            <a:ext cx="1371771" cy="965200"/>
          </a:xfrm>
          <a:prstGeom prst="rect">
            <a:avLst/>
          </a:prstGeom>
          <a:noFill/>
          <a:ln/>
        </p:spPr>
        <p:txBody>
          <a:bodyPr wrap="square" lIns="0" tIns="0" rIns="0" bIns="0" rtlCol="0" anchor="t"/>
          <a:lstStyle/>
          <a:p>
            <a:pPr algn="ctr"/>
            <a:r>
              <a:rPr lang="en-US" sz="4800" dirty="0">
                <a:solidFill>
                  <a:srgbClr val="C65326">
                    <a:alpha val="100000"/>
                  </a:srgbClr>
                </a:solidFill>
                <a:latin typeface="Courgette Regular" pitchFamily="34" charset="0"/>
                <a:ea typeface="Courgette Regular" pitchFamily="34" charset="-122"/>
                <a:cs typeface="Courgette Regular" pitchFamily="34" charset="-120"/>
              </a:rPr>
              <a:t>Elite</a:t>
            </a:r>
            <a:endParaRPr lang="en-US" sz="4800" dirty="0"/>
          </a:p>
        </p:txBody>
      </p:sp>
      <p:sp>
        <p:nvSpPr>
          <p:cNvPr id="18" name="Text 9"/>
          <p:cNvSpPr/>
          <p:nvPr/>
        </p:nvSpPr>
        <p:spPr>
          <a:xfrm>
            <a:off x="9437280" y="59436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19" name="Text 10"/>
          <p:cNvSpPr/>
          <p:nvPr/>
        </p:nvSpPr>
        <p:spPr>
          <a:xfrm>
            <a:off x="10593124" y="10922000"/>
            <a:ext cx="3213502" cy="965200"/>
          </a:xfrm>
          <a:prstGeom prst="rect">
            <a:avLst/>
          </a:prstGeom>
          <a:noFill/>
          <a:ln/>
        </p:spPr>
        <p:txBody>
          <a:bodyPr wrap="square" lIns="0" tIns="0" rIns="0" bIns="0" rtlCol="0" anchor="t"/>
          <a:lstStyle/>
          <a:p>
            <a:pPr algn="ctr"/>
            <a:r>
              <a:rPr lang="en-US" sz="4800" dirty="0">
                <a:solidFill>
                  <a:srgbClr val="0E0E0E">
                    <a:alpha val="100000"/>
                  </a:srgbClr>
                </a:solidFill>
                <a:latin typeface="Courgette Regular" pitchFamily="34" charset="0"/>
                <a:ea typeface="Courgette Regular" pitchFamily="34" charset="-122"/>
                <a:cs typeface="Courgette Regular" pitchFamily="34" charset="-120"/>
              </a:rPr>
              <a:t>$50/month</a:t>
            </a:r>
            <a:endParaRPr lang="en-US" sz="4800" dirty="0"/>
          </a:p>
        </p:txBody>
      </p:sp>
      <p:sp>
        <p:nvSpPr>
          <p:cNvPr id="20" name="Shape 11"/>
          <p:cNvSpPr/>
          <p:nvPr/>
        </p:nvSpPr>
        <p:spPr>
          <a:xfrm>
            <a:off x="16181822" y="2489200"/>
            <a:ext cx="6439705" cy="9652005"/>
          </a:xfrm>
          <a:prstGeom prst="roundRect">
            <a:avLst>
              <a:gd name="adj" fmla="val 3124"/>
            </a:avLst>
          </a:prstGeom>
          <a:noFill/>
          <a:ln w="12700">
            <a:solidFill>
              <a:srgbClr val="C65326"/>
            </a:solidFill>
            <a:prstDash val="solid"/>
          </a:ln>
        </p:spPr>
      </p:sp>
      <p:pic>
        <p:nvPicPr>
          <p:cNvPr id="21" name="Image 7" descr="preencoded.png">    </p:cNvPr>
          <p:cNvPicPr>
            <a:picLocks noChangeAspect="1"/>
          </p:cNvPicPr>
          <p:nvPr/>
        </p:nvPicPr>
        <p:blipFill>
          <a:blip r:embed="rId8"/>
          <a:stretch>
            <a:fillRect/>
          </a:stretch>
        </p:blipFill>
        <p:spPr>
          <a:xfrm>
            <a:off x="18792138" y="2946400"/>
            <a:ext cx="1219073" cy="1625600"/>
          </a:xfrm>
          <a:prstGeom prst="rect">
            <a:avLst/>
          </a:prstGeom>
        </p:spPr>
      </p:pic>
      <p:sp>
        <p:nvSpPr>
          <p:cNvPr id="22" name="Text 12"/>
          <p:cNvSpPr/>
          <p:nvPr/>
        </p:nvSpPr>
        <p:spPr>
          <a:xfrm>
            <a:off x="17890186" y="4876800"/>
            <a:ext cx="3022978" cy="965200"/>
          </a:xfrm>
          <a:prstGeom prst="rect">
            <a:avLst/>
          </a:prstGeom>
          <a:noFill/>
          <a:ln/>
        </p:spPr>
        <p:txBody>
          <a:bodyPr wrap="square" lIns="0" tIns="0" rIns="0" bIns="0" rtlCol="0" anchor="t"/>
          <a:lstStyle/>
          <a:p>
            <a:pPr algn="ctr"/>
            <a:r>
              <a:rPr lang="en-US" sz="4800" dirty="0">
                <a:solidFill>
                  <a:srgbClr val="C65326">
                    <a:alpha val="100000"/>
                  </a:srgbClr>
                </a:solidFill>
                <a:latin typeface="Courgette Regular" pitchFamily="34" charset="0"/>
                <a:ea typeface="Courgette Regular" pitchFamily="34" charset="-122"/>
                <a:cs typeface="Courgette Regular" pitchFamily="34" charset="-120"/>
              </a:rPr>
              <a:t>Legendary</a:t>
            </a:r>
            <a:endParaRPr lang="en-US" sz="4800" dirty="0"/>
          </a:p>
        </p:txBody>
      </p:sp>
      <p:sp>
        <p:nvSpPr>
          <p:cNvPr id="23" name="Text 13"/>
          <p:cNvSpPr/>
          <p:nvPr/>
        </p:nvSpPr>
        <p:spPr>
          <a:xfrm>
            <a:off x="16639080" y="59436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24" name="Text 14"/>
          <p:cNvSpPr/>
          <p:nvPr/>
        </p:nvSpPr>
        <p:spPr>
          <a:xfrm>
            <a:off x="17648856" y="10922000"/>
            <a:ext cx="3505638" cy="965200"/>
          </a:xfrm>
          <a:prstGeom prst="rect">
            <a:avLst/>
          </a:prstGeom>
          <a:noFill/>
          <a:ln/>
        </p:spPr>
        <p:txBody>
          <a:bodyPr wrap="square" lIns="0" tIns="0" rIns="0" bIns="0" rtlCol="0" anchor="t"/>
          <a:lstStyle/>
          <a:p>
            <a:pPr algn="ctr"/>
            <a:r>
              <a:rPr lang="en-US" sz="4800" dirty="0">
                <a:solidFill>
                  <a:srgbClr val="0E0E0E">
                    <a:alpha val="100000"/>
                  </a:srgbClr>
                </a:solidFill>
                <a:latin typeface="Courgette Regular" pitchFamily="34" charset="0"/>
                <a:ea typeface="Courgette Regular" pitchFamily="34" charset="-122"/>
                <a:cs typeface="Courgett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801613" cy="8282719"/>
          </a:xfrm>
          <a:prstGeom prst="rect">
            <a:avLst/>
          </a:prstGeom>
        </p:spPr>
      </p:pic>
      <p:pic>
        <p:nvPicPr>
          <p:cNvPr id="3" name="Image 1" descr="preencoded.png">    </p:cNvPr>
          <p:cNvPicPr>
            <a:picLocks noChangeAspect="1"/>
          </p:cNvPicPr>
          <p:nvPr/>
        </p:nvPicPr>
        <p:blipFill>
          <a:blip r:embed="rId2"/>
          <a:stretch>
            <a:fillRect/>
          </a:stretch>
        </p:blipFill>
        <p:spPr>
          <a:xfrm>
            <a:off x="13285861" y="4247778"/>
            <a:ext cx="11101187" cy="9468222"/>
          </a:xfrm>
          <a:prstGeom prst="rect">
            <a:avLst/>
          </a:prstGeom>
        </p:spPr>
      </p:pic>
      <p:pic>
        <p:nvPicPr>
          <p:cNvPr id="4" name="Image 2" descr="preencoded.png">    </p:cNvPr>
          <p:cNvPicPr>
            <a:picLocks noChangeAspect="1"/>
          </p:cNvPicPr>
          <p:nvPr/>
        </p:nvPicPr>
        <p:blipFill>
          <a:blip r:embed="rId3"/>
          <a:stretch>
            <a:fillRect/>
          </a:stretch>
        </p:blipFill>
        <p:spPr>
          <a:xfrm>
            <a:off x="495362" y="11074400"/>
            <a:ext cx="2070359" cy="2451100"/>
          </a:xfrm>
          <a:prstGeom prst="rect">
            <a:avLst/>
          </a:prstGeom>
        </p:spPr>
      </p:pic>
      <p:pic>
        <p:nvPicPr>
          <p:cNvPr id="5" name="Image 3" descr="preencoded.png">    </p:cNvPr>
          <p:cNvPicPr>
            <a:picLocks noChangeAspect="1"/>
          </p:cNvPicPr>
          <p:nvPr/>
        </p:nvPicPr>
        <p:blipFill>
          <a:blip r:embed="rId4"/>
          <a:stretch>
            <a:fillRect/>
          </a:stretch>
        </p:blipFill>
        <p:spPr>
          <a:xfrm>
            <a:off x="22227778" y="584200"/>
            <a:ext cx="1308264" cy="1231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990724" y="1574800"/>
            <a:ext cx="22418302" cy="10579100"/>
          </a:xfrm>
          <a:prstGeom prst="rect">
            <a:avLst/>
          </a:prstGeom>
        </p:spPr>
      </p:pic>
      <p:sp>
        <p:nvSpPr>
          <p:cNvPr id="9" name="Shape 1"/>
          <p:cNvSpPr/>
          <p:nvPr/>
        </p:nvSpPr>
        <p:spPr>
          <a:xfrm>
            <a:off x="1270159" y="1574800"/>
            <a:ext cx="22138867" cy="5638800"/>
          </a:xfrm>
          <a:prstGeom prst="rect">
            <a:avLst/>
          </a:prstGeom>
          <a:noFill/>
          <a:ln/>
        </p:spPr>
      </p:sp>
      <p:pic>
        <p:nvPicPr>
          <p:cNvPr id="10" name="Image 6" descr="preencoded.png">    </p:cNvPr>
          <p:cNvPicPr>
            <a:picLocks noChangeAspect="1"/>
          </p:cNvPicPr>
          <p:nvPr/>
        </p:nvPicPr>
        <p:blipFill>
          <a:blip r:embed="rId7"/>
          <a:stretch>
            <a:fillRect/>
          </a:stretch>
        </p:blipFill>
        <p:spPr>
          <a:xfrm>
            <a:off x="1270159" y="1574800"/>
            <a:ext cx="5639505" cy="5638800"/>
          </a:xfrm>
          <a:prstGeom prst="rect">
            <a:avLst/>
          </a:prstGeom>
        </p:spPr>
      </p:pic>
      <p:pic>
        <p:nvPicPr>
          <p:cNvPr id="11" name="Image 7" descr="preencoded.png">    </p:cNvPr>
          <p:cNvPicPr>
            <a:picLocks noChangeAspect="1"/>
          </p:cNvPicPr>
          <p:nvPr/>
        </p:nvPicPr>
        <p:blipFill>
          <a:blip r:embed="rId8"/>
          <a:stretch>
            <a:fillRect/>
          </a:stretch>
        </p:blipFill>
        <p:spPr>
          <a:xfrm>
            <a:off x="3361700" y="3666083"/>
            <a:ext cx="1456422" cy="1456246"/>
          </a:xfrm>
          <a:prstGeom prst="rect">
            <a:avLst/>
          </a:prstGeom>
        </p:spPr>
      </p:pic>
      <p:pic>
        <p:nvPicPr>
          <p:cNvPr id="12" name="Image 8" descr="preencoded.png">    </p:cNvPr>
          <p:cNvPicPr>
            <a:picLocks noChangeAspect="1"/>
          </p:cNvPicPr>
          <p:nvPr/>
        </p:nvPicPr>
        <p:blipFill>
          <a:blip r:embed="rId9"/>
          <a:stretch>
            <a:fillRect/>
          </a:stretch>
        </p:blipFill>
        <p:spPr>
          <a:xfrm>
            <a:off x="6769946" y="1574800"/>
            <a:ext cx="5639505" cy="5638800"/>
          </a:xfrm>
          <a:prstGeom prst="rect">
            <a:avLst/>
          </a:prstGeom>
        </p:spPr>
      </p:pic>
      <p:pic>
        <p:nvPicPr>
          <p:cNvPr id="13" name="Image 9" descr="preencoded.png">    </p:cNvPr>
          <p:cNvPicPr>
            <a:picLocks noChangeAspect="1"/>
          </p:cNvPicPr>
          <p:nvPr/>
        </p:nvPicPr>
        <p:blipFill>
          <a:blip r:embed="rId10"/>
          <a:stretch>
            <a:fillRect/>
          </a:stretch>
        </p:blipFill>
        <p:spPr>
          <a:xfrm>
            <a:off x="8776797" y="3581400"/>
            <a:ext cx="1625803" cy="1625600"/>
          </a:xfrm>
          <a:prstGeom prst="rect">
            <a:avLst/>
          </a:prstGeom>
        </p:spPr>
      </p:pic>
      <p:pic>
        <p:nvPicPr>
          <p:cNvPr id="14" name="Image 10" descr="preencoded.png">    </p:cNvPr>
          <p:cNvPicPr>
            <a:picLocks noChangeAspect="1"/>
          </p:cNvPicPr>
          <p:nvPr/>
        </p:nvPicPr>
        <p:blipFill>
          <a:blip r:embed="rId11"/>
          <a:stretch>
            <a:fillRect/>
          </a:stretch>
        </p:blipFill>
        <p:spPr>
          <a:xfrm>
            <a:off x="8980022" y="3784600"/>
            <a:ext cx="1192256" cy="1190414"/>
          </a:xfrm>
          <a:prstGeom prst="rect">
            <a:avLst/>
          </a:prstGeom>
        </p:spPr>
      </p:pic>
      <p:pic>
        <p:nvPicPr>
          <p:cNvPr id="15" name="Image 11" descr="preencoded.png">    </p:cNvPr>
          <p:cNvPicPr>
            <a:picLocks noChangeAspect="1"/>
          </p:cNvPicPr>
          <p:nvPr/>
        </p:nvPicPr>
        <p:blipFill>
          <a:blip r:embed="rId12"/>
          <a:stretch>
            <a:fillRect/>
          </a:stretch>
        </p:blipFill>
        <p:spPr>
          <a:xfrm>
            <a:off x="12269734" y="1574800"/>
            <a:ext cx="5639505" cy="5638800"/>
          </a:xfrm>
          <a:prstGeom prst="rect">
            <a:avLst/>
          </a:prstGeom>
        </p:spPr>
      </p:pic>
      <p:pic>
        <p:nvPicPr>
          <p:cNvPr id="16" name="Image 12" descr="preencoded.png">    </p:cNvPr>
          <p:cNvPicPr>
            <a:picLocks noChangeAspect="1"/>
          </p:cNvPicPr>
          <p:nvPr/>
        </p:nvPicPr>
        <p:blipFill>
          <a:blip r:embed="rId13"/>
          <a:stretch>
            <a:fillRect/>
          </a:stretch>
        </p:blipFill>
        <p:spPr>
          <a:xfrm>
            <a:off x="14276584" y="3581400"/>
            <a:ext cx="1625803" cy="1625600"/>
          </a:xfrm>
          <a:prstGeom prst="rect">
            <a:avLst/>
          </a:prstGeom>
        </p:spPr>
      </p:pic>
      <p:pic>
        <p:nvPicPr>
          <p:cNvPr id="17" name="Image 13" descr="preencoded.png">    </p:cNvPr>
          <p:cNvPicPr>
            <a:picLocks noChangeAspect="1"/>
          </p:cNvPicPr>
          <p:nvPr/>
        </p:nvPicPr>
        <p:blipFill>
          <a:blip r:embed="rId14"/>
          <a:stretch>
            <a:fillRect/>
          </a:stretch>
        </p:blipFill>
        <p:spPr>
          <a:xfrm>
            <a:off x="14378172" y="3586163"/>
            <a:ext cx="1519452" cy="1519262"/>
          </a:xfrm>
          <a:prstGeom prst="rect">
            <a:avLst/>
          </a:prstGeom>
        </p:spPr>
      </p:pic>
      <p:pic>
        <p:nvPicPr>
          <p:cNvPr id="18" name="Image 14" descr="preencoded.png">    </p:cNvPr>
          <p:cNvPicPr>
            <a:picLocks noChangeAspect="1"/>
          </p:cNvPicPr>
          <p:nvPr/>
        </p:nvPicPr>
        <p:blipFill>
          <a:blip r:embed="rId15"/>
          <a:stretch>
            <a:fillRect/>
          </a:stretch>
        </p:blipFill>
        <p:spPr>
          <a:xfrm>
            <a:off x="17769521" y="1574800"/>
            <a:ext cx="5639505" cy="5638800"/>
          </a:xfrm>
          <a:prstGeom prst="rect">
            <a:avLst/>
          </a:prstGeom>
        </p:spPr>
      </p:pic>
      <p:pic>
        <p:nvPicPr>
          <p:cNvPr id="19" name="Image 15" descr="preencoded.png">    </p:cNvPr>
          <p:cNvPicPr>
            <a:picLocks noChangeAspect="1"/>
          </p:cNvPicPr>
          <p:nvPr/>
        </p:nvPicPr>
        <p:blipFill>
          <a:blip r:embed="rId16"/>
          <a:stretch>
            <a:fillRect/>
          </a:stretch>
        </p:blipFill>
        <p:spPr>
          <a:xfrm>
            <a:off x="19776372" y="3581400"/>
            <a:ext cx="1625803" cy="1625600"/>
          </a:xfrm>
          <a:prstGeom prst="rect">
            <a:avLst/>
          </a:prstGeom>
        </p:spPr>
      </p:pic>
      <p:pic>
        <p:nvPicPr>
          <p:cNvPr id="20" name="Image 16" descr="preencoded.png">    </p:cNvPr>
          <p:cNvPicPr>
            <a:picLocks noChangeAspect="1"/>
          </p:cNvPicPr>
          <p:nvPr/>
        </p:nvPicPr>
        <p:blipFill>
          <a:blip r:embed="rId17"/>
          <a:stretch>
            <a:fillRect/>
          </a:stretch>
        </p:blipFill>
        <p:spPr>
          <a:xfrm>
            <a:off x="19844116" y="3581400"/>
            <a:ext cx="1490319" cy="1625600"/>
          </a:xfrm>
          <a:prstGeom prst="rect">
            <a:avLst/>
          </a:prstGeom>
        </p:spPr>
      </p:pic>
      <p:sp>
        <p:nvSpPr>
          <p:cNvPr id="21" name="Shape 2"/>
          <p:cNvSpPr/>
          <p:nvPr/>
        </p:nvSpPr>
        <p:spPr>
          <a:xfrm>
            <a:off x="990724" y="3835400"/>
            <a:ext cx="17426578" cy="1117600"/>
          </a:xfrm>
          <a:prstGeom prst="rect">
            <a:avLst/>
          </a:prstGeom>
          <a:noFill/>
          <a:ln/>
        </p:spPr>
      </p:sp>
      <p:sp>
        <p:nvSpPr>
          <p:cNvPr id="22" name="Shape 3"/>
          <p:cNvSpPr/>
          <p:nvPr/>
        </p:nvSpPr>
        <p:spPr>
          <a:xfrm>
            <a:off x="990724" y="3835400"/>
            <a:ext cx="1117740" cy="1117600"/>
          </a:xfrm>
          <a:prstGeom prst="roundRect">
            <a:avLst>
              <a:gd name="adj" fmla="val 378818"/>
            </a:avLst>
          </a:prstGeom>
          <a:solidFill>
            <a:srgbClr val="C65326">
              <a:alpha val="100000"/>
            </a:srgbClr>
          </a:solidFill>
          <a:ln/>
        </p:spPr>
      </p:sp>
      <p:sp>
        <p:nvSpPr>
          <p:cNvPr id="23" name="Text 4"/>
          <p:cNvSpPr/>
          <p:nvPr/>
        </p:nvSpPr>
        <p:spPr>
          <a:xfrm>
            <a:off x="1308264" y="3759200"/>
            <a:ext cx="821369" cy="1608667"/>
          </a:xfrm>
          <a:prstGeom prst="rect">
            <a:avLst/>
          </a:prstGeom>
          <a:noFill/>
          <a:ln/>
        </p:spPr>
        <p:txBody>
          <a:bodyPr wrap="square" lIns="0" tIns="0" rIns="0" bIns="0" rtlCol="0" anchor="t"/>
          <a:lstStyle/>
          <a:p>
            <a:pPr algn="l"/>
            <a:r>
              <a:rPr lang="en-US" sz="8000" dirty="0">
                <a:solidFill>
                  <a:srgbClr val="FFFFFF">
                    <a:alpha val="100000"/>
                  </a:srgbClr>
                </a:solidFill>
                <a:latin typeface="Courgette Regular" pitchFamily="34" charset="0"/>
                <a:ea typeface="Courgette Regular" pitchFamily="34" charset="-122"/>
                <a:cs typeface="Courgette Regular" pitchFamily="34" charset="-120"/>
              </a:rPr>
              <a:t>S</a:t>
            </a:r>
            <a:endParaRPr lang="en-US" sz="8000" dirty="0"/>
          </a:p>
        </p:txBody>
      </p:sp>
      <p:sp>
        <p:nvSpPr>
          <p:cNvPr id="24" name="Shape 5"/>
          <p:cNvSpPr/>
          <p:nvPr/>
        </p:nvSpPr>
        <p:spPr>
          <a:xfrm>
            <a:off x="6427003" y="3835400"/>
            <a:ext cx="1117740" cy="1117600"/>
          </a:xfrm>
          <a:prstGeom prst="roundRect">
            <a:avLst>
              <a:gd name="adj" fmla="val 378818"/>
            </a:avLst>
          </a:prstGeom>
          <a:solidFill>
            <a:srgbClr val="C65326">
              <a:alpha val="100000"/>
            </a:srgbClr>
          </a:solidFill>
          <a:ln/>
        </p:spPr>
      </p:sp>
      <p:sp>
        <p:nvSpPr>
          <p:cNvPr id="25" name="Text 6"/>
          <p:cNvSpPr/>
          <p:nvPr/>
        </p:nvSpPr>
        <p:spPr>
          <a:xfrm>
            <a:off x="6503213" y="3759200"/>
            <a:ext cx="1304030" cy="1608667"/>
          </a:xfrm>
          <a:prstGeom prst="rect">
            <a:avLst/>
          </a:prstGeom>
          <a:noFill/>
          <a:ln/>
        </p:spPr>
        <p:txBody>
          <a:bodyPr wrap="square" lIns="0" tIns="0" rIns="0" bIns="0" rtlCol="0" anchor="t"/>
          <a:lstStyle/>
          <a:p>
            <a:pPr algn="l"/>
            <a:r>
              <a:rPr lang="en-US" sz="8000" dirty="0">
                <a:solidFill>
                  <a:srgbClr val="FFFFFF">
                    <a:alpha val="100000"/>
                  </a:srgbClr>
                </a:solidFill>
                <a:latin typeface="Courgette Regular" pitchFamily="34" charset="0"/>
                <a:ea typeface="Courgette Regular" pitchFamily="34" charset="-122"/>
                <a:cs typeface="Courgette Regular" pitchFamily="34" charset="-120"/>
              </a:rPr>
              <a:t>W</a:t>
            </a:r>
            <a:endParaRPr lang="en-US" sz="8000" dirty="0"/>
          </a:p>
        </p:txBody>
      </p:sp>
      <p:sp>
        <p:nvSpPr>
          <p:cNvPr id="26" name="Shape 7"/>
          <p:cNvSpPr/>
          <p:nvPr/>
        </p:nvSpPr>
        <p:spPr>
          <a:xfrm>
            <a:off x="11863283" y="3835400"/>
            <a:ext cx="1117740" cy="1117600"/>
          </a:xfrm>
          <a:prstGeom prst="roundRect">
            <a:avLst>
              <a:gd name="adj" fmla="val 378818"/>
            </a:avLst>
          </a:prstGeom>
          <a:solidFill>
            <a:srgbClr val="C65326">
              <a:alpha val="100000"/>
            </a:srgbClr>
          </a:solidFill>
          <a:ln/>
        </p:spPr>
      </p:sp>
      <p:sp>
        <p:nvSpPr>
          <p:cNvPr id="27" name="Text 8"/>
          <p:cNvSpPr/>
          <p:nvPr/>
        </p:nvSpPr>
        <p:spPr>
          <a:xfrm>
            <a:off x="12085561" y="3759200"/>
            <a:ext cx="1011893" cy="1608667"/>
          </a:xfrm>
          <a:prstGeom prst="rect">
            <a:avLst/>
          </a:prstGeom>
          <a:noFill/>
          <a:ln/>
        </p:spPr>
        <p:txBody>
          <a:bodyPr wrap="square" lIns="0" tIns="0" rIns="0" bIns="0" rtlCol="0" anchor="t"/>
          <a:lstStyle/>
          <a:p>
            <a:pPr algn="l"/>
            <a:r>
              <a:rPr lang="en-US" sz="8000" dirty="0">
                <a:solidFill>
                  <a:srgbClr val="FFFFFF">
                    <a:alpha val="100000"/>
                  </a:srgbClr>
                </a:solidFill>
                <a:latin typeface="Courgette Regular" pitchFamily="34" charset="0"/>
                <a:ea typeface="Courgette Regular" pitchFamily="34" charset="-122"/>
                <a:cs typeface="Courgette Regular" pitchFamily="34" charset="-120"/>
              </a:rPr>
              <a:t>O</a:t>
            </a:r>
            <a:endParaRPr lang="en-US" sz="8000" dirty="0"/>
          </a:p>
        </p:txBody>
      </p:sp>
      <p:sp>
        <p:nvSpPr>
          <p:cNvPr id="28" name="Shape 9"/>
          <p:cNvSpPr/>
          <p:nvPr/>
        </p:nvSpPr>
        <p:spPr>
          <a:xfrm>
            <a:off x="17299562" y="3835400"/>
            <a:ext cx="1117740" cy="1117600"/>
          </a:xfrm>
          <a:prstGeom prst="roundRect">
            <a:avLst>
              <a:gd name="adj" fmla="val 378818"/>
            </a:avLst>
          </a:prstGeom>
          <a:solidFill>
            <a:srgbClr val="C65326">
              <a:alpha val="100000"/>
            </a:srgbClr>
          </a:solidFill>
          <a:ln/>
        </p:spPr>
      </p:sp>
      <p:sp>
        <p:nvSpPr>
          <p:cNvPr id="29" name="Text 10"/>
          <p:cNvSpPr/>
          <p:nvPr/>
        </p:nvSpPr>
        <p:spPr>
          <a:xfrm>
            <a:off x="17617102" y="3759200"/>
            <a:ext cx="821369" cy="1608667"/>
          </a:xfrm>
          <a:prstGeom prst="rect">
            <a:avLst/>
          </a:prstGeom>
          <a:noFill/>
          <a:ln/>
        </p:spPr>
        <p:txBody>
          <a:bodyPr wrap="square" lIns="0" tIns="0" rIns="0" bIns="0" rtlCol="0" anchor="t"/>
          <a:lstStyle/>
          <a:p>
            <a:pPr algn="l"/>
            <a:r>
              <a:rPr lang="en-US" sz="8000" dirty="0">
                <a:solidFill>
                  <a:srgbClr val="FFFFFF">
                    <a:alpha val="100000"/>
                  </a:srgbClr>
                </a:solidFill>
                <a:latin typeface="Courgette Regular" pitchFamily="34" charset="0"/>
                <a:ea typeface="Courgette Regular" pitchFamily="34" charset="-122"/>
                <a:cs typeface="Courgette Regular" pitchFamily="34" charset="-120"/>
              </a:rPr>
              <a:t>T</a:t>
            </a:r>
            <a:endParaRPr lang="en-US" sz="8000" dirty="0"/>
          </a:p>
        </p:txBody>
      </p:sp>
      <p:sp>
        <p:nvSpPr>
          <p:cNvPr id="30" name="Shape 11"/>
          <p:cNvSpPr/>
          <p:nvPr/>
        </p:nvSpPr>
        <p:spPr>
          <a:xfrm>
            <a:off x="1270159" y="7797800"/>
            <a:ext cx="4737692" cy="4089400"/>
          </a:xfrm>
          <a:prstGeom prst="rect">
            <a:avLst/>
          </a:prstGeom>
          <a:noFill/>
          <a:ln/>
        </p:spPr>
      </p:sp>
      <p:sp>
        <p:nvSpPr>
          <p:cNvPr id="31" name="Shape 12"/>
          <p:cNvSpPr/>
          <p:nvPr/>
        </p:nvSpPr>
        <p:spPr>
          <a:xfrm>
            <a:off x="1270159" y="7797800"/>
            <a:ext cx="4737692" cy="1841500"/>
          </a:xfrm>
          <a:prstGeom prst="rect">
            <a:avLst/>
          </a:prstGeom>
          <a:noFill/>
          <a:ln/>
        </p:spPr>
      </p:sp>
      <p:sp>
        <p:nvSpPr>
          <p:cNvPr id="32" name="Shape 13"/>
          <p:cNvSpPr/>
          <p:nvPr/>
        </p:nvSpPr>
        <p:spPr>
          <a:xfrm>
            <a:off x="1270159" y="7797800"/>
            <a:ext cx="4737692" cy="1841500"/>
          </a:xfrm>
          <a:prstGeom prst="rect">
            <a:avLst/>
          </a:prstGeom>
          <a:noFill/>
          <a:ln/>
        </p:spPr>
      </p:sp>
      <p:sp>
        <p:nvSpPr>
          <p:cNvPr id="33" name="Text 14"/>
          <p:cNvSpPr/>
          <p:nvPr/>
        </p:nvSpPr>
        <p:spPr>
          <a:xfrm>
            <a:off x="1270159" y="77978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Eclipse</a:t>
            </a:r>
            <a:endParaRPr lang="en-US" sz="3600" dirty="0"/>
          </a:p>
        </p:txBody>
      </p:sp>
      <p:sp>
        <p:nvSpPr>
          <p:cNvPr id="34" name="Text 15"/>
          <p:cNvSpPr/>
          <p:nvPr/>
        </p:nvSpPr>
        <p:spPr>
          <a:xfrm>
            <a:off x="1270159"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35" name="Shape 16"/>
          <p:cNvSpPr/>
          <p:nvPr/>
        </p:nvSpPr>
        <p:spPr>
          <a:xfrm>
            <a:off x="1270159" y="10045700"/>
            <a:ext cx="4737692" cy="1841500"/>
          </a:xfrm>
          <a:prstGeom prst="rect">
            <a:avLst/>
          </a:prstGeom>
          <a:noFill/>
          <a:ln/>
        </p:spPr>
      </p:sp>
      <p:sp>
        <p:nvSpPr>
          <p:cNvPr id="36" name="Shape 17"/>
          <p:cNvSpPr/>
          <p:nvPr/>
        </p:nvSpPr>
        <p:spPr>
          <a:xfrm>
            <a:off x="1270159" y="10045700"/>
            <a:ext cx="4737692" cy="1841500"/>
          </a:xfrm>
          <a:prstGeom prst="rect">
            <a:avLst/>
          </a:prstGeom>
          <a:noFill/>
          <a:ln/>
        </p:spPr>
      </p:sp>
      <p:sp>
        <p:nvSpPr>
          <p:cNvPr id="37" name="Text 18"/>
          <p:cNvSpPr/>
          <p:nvPr/>
        </p:nvSpPr>
        <p:spPr>
          <a:xfrm>
            <a:off x="1270159" y="100457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Quest</a:t>
            </a:r>
            <a:endParaRPr lang="en-US" sz="3600" dirty="0"/>
          </a:p>
        </p:txBody>
      </p:sp>
      <p:sp>
        <p:nvSpPr>
          <p:cNvPr id="38" name="Text 19"/>
          <p:cNvSpPr/>
          <p:nvPr/>
        </p:nvSpPr>
        <p:spPr>
          <a:xfrm>
            <a:off x="1270159" y="108204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39" name="Shape 20"/>
          <p:cNvSpPr/>
          <p:nvPr/>
        </p:nvSpPr>
        <p:spPr>
          <a:xfrm>
            <a:off x="6769946" y="7797800"/>
            <a:ext cx="4737692" cy="4089400"/>
          </a:xfrm>
          <a:prstGeom prst="rect">
            <a:avLst/>
          </a:prstGeom>
          <a:noFill/>
          <a:ln/>
        </p:spPr>
      </p:sp>
      <p:sp>
        <p:nvSpPr>
          <p:cNvPr id="40" name="Shape 21"/>
          <p:cNvSpPr/>
          <p:nvPr/>
        </p:nvSpPr>
        <p:spPr>
          <a:xfrm>
            <a:off x="6769946" y="7797800"/>
            <a:ext cx="4737692" cy="1841500"/>
          </a:xfrm>
          <a:prstGeom prst="rect">
            <a:avLst/>
          </a:prstGeom>
          <a:noFill/>
          <a:ln/>
        </p:spPr>
      </p:sp>
      <p:sp>
        <p:nvSpPr>
          <p:cNvPr id="41" name="Shape 22"/>
          <p:cNvSpPr/>
          <p:nvPr/>
        </p:nvSpPr>
        <p:spPr>
          <a:xfrm>
            <a:off x="6769946" y="7797800"/>
            <a:ext cx="4737692" cy="1841500"/>
          </a:xfrm>
          <a:prstGeom prst="rect">
            <a:avLst/>
          </a:prstGeom>
          <a:noFill/>
          <a:ln/>
        </p:spPr>
      </p:sp>
      <p:sp>
        <p:nvSpPr>
          <p:cNvPr id="42" name="Text 23"/>
          <p:cNvSpPr/>
          <p:nvPr/>
        </p:nvSpPr>
        <p:spPr>
          <a:xfrm>
            <a:off x="6769946" y="77978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Eclipse</a:t>
            </a:r>
            <a:endParaRPr lang="en-US" sz="3600" dirty="0"/>
          </a:p>
        </p:txBody>
      </p:sp>
      <p:sp>
        <p:nvSpPr>
          <p:cNvPr id="43" name="Text 24"/>
          <p:cNvSpPr/>
          <p:nvPr/>
        </p:nvSpPr>
        <p:spPr>
          <a:xfrm>
            <a:off x="6769946"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44" name="Shape 25"/>
          <p:cNvSpPr/>
          <p:nvPr/>
        </p:nvSpPr>
        <p:spPr>
          <a:xfrm>
            <a:off x="6769946" y="10045700"/>
            <a:ext cx="4737692" cy="1841500"/>
          </a:xfrm>
          <a:prstGeom prst="rect">
            <a:avLst/>
          </a:prstGeom>
          <a:noFill/>
          <a:ln/>
        </p:spPr>
      </p:sp>
      <p:sp>
        <p:nvSpPr>
          <p:cNvPr id="45" name="Shape 26"/>
          <p:cNvSpPr/>
          <p:nvPr/>
        </p:nvSpPr>
        <p:spPr>
          <a:xfrm>
            <a:off x="6769946" y="10045700"/>
            <a:ext cx="4737692" cy="1841500"/>
          </a:xfrm>
          <a:prstGeom prst="rect">
            <a:avLst/>
          </a:prstGeom>
          <a:noFill/>
          <a:ln/>
        </p:spPr>
      </p:sp>
      <p:sp>
        <p:nvSpPr>
          <p:cNvPr id="46" name="Text 27"/>
          <p:cNvSpPr/>
          <p:nvPr/>
        </p:nvSpPr>
        <p:spPr>
          <a:xfrm>
            <a:off x="6769946" y="100457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Quest</a:t>
            </a:r>
            <a:endParaRPr lang="en-US" sz="3600" dirty="0"/>
          </a:p>
        </p:txBody>
      </p:sp>
      <p:sp>
        <p:nvSpPr>
          <p:cNvPr id="47" name="Text 28"/>
          <p:cNvSpPr/>
          <p:nvPr/>
        </p:nvSpPr>
        <p:spPr>
          <a:xfrm>
            <a:off x="6769946" y="108204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48" name="Shape 29"/>
          <p:cNvSpPr/>
          <p:nvPr/>
        </p:nvSpPr>
        <p:spPr>
          <a:xfrm>
            <a:off x="12269734" y="7797800"/>
            <a:ext cx="4737692" cy="4089400"/>
          </a:xfrm>
          <a:prstGeom prst="rect">
            <a:avLst/>
          </a:prstGeom>
          <a:noFill/>
          <a:ln/>
        </p:spPr>
      </p:sp>
      <p:sp>
        <p:nvSpPr>
          <p:cNvPr id="49" name="Shape 30"/>
          <p:cNvSpPr/>
          <p:nvPr/>
        </p:nvSpPr>
        <p:spPr>
          <a:xfrm>
            <a:off x="12269734" y="7797800"/>
            <a:ext cx="4737692" cy="1841500"/>
          </a:xfrm>
          <a:prstGeom prst="rect">
            <a:avLst/>
          </a:prstGeom>
          <a:noFill/>
          <a:ln/>
        </p:spPr>
      </p:sp>
      <p:sp>
        <p:nvSpPr>
          <p:cNvPr id="50" name="Shape 31"/>
          <p:cNvSpPr/>
          <p:nvPr/>
        </p:nvSpPr>
        <p:spPr>
          <a:xfrm>
            <a:off x="12269734" y="7797800"/>
            <a:ext cx="4737692" cy="1841500"/>
          </a:xfrm>
          <a:prstGeom prst="rect">
            <a:avLst/>
          </a:prstGeom>
          <a:noFill/>
          <a:ln/>
        </p:spPr>
      </p:sp>
      <p:sp>
        <p:nvSpPr>
          <p:cNvPr id="51" name="Text 32"/>
          <p:cNvSpPr/>
          <p:nvPr/>
        </p:nvSpPr>
        <p:spPr>
          <a:xfrm>
            <a:off x="12269734" y="77978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Eclipse</a:t>
            </a:r>
            <a:endParaRPr lang="en-US" sz="3600" dirty="0"/>
          </a:p>
        </p:txBody>
      </p:sp>
      <p:sp>
        <p:nvSpPr>
          <p:cNvPr id="52" name="Text 33"/>
          <p:cNvSpPr/>
          <p:nvPr/>
        </p:nvSpPr>
        <p:spPr>
          <a:xfrm>
            <a:off x="12269734"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3" name="Shape 34"/>
          <p:cNvSpPr/>
          <p:nvPr/>
        </p:nvSpPr>
        <p:spPr>
          <a:xfrm>
            <a:off x="12269734" y="10045700"/>
            <a:ext cx="4737692" cy="1841500"/>
          </a:xfrm>
          <a:prstGeom prst="rect">
            <a:avLst/>
          </a:prstGeom>
          <a:noFill/>
          <a:ln/>
        </p:spPr>
      </p:sp>
      <p:sp>
        <p:nvSpPr>
          <p:cNvPr id="54" name="Shape 35"/>
          <p:cNvSpPr/>
          <p:nvPr/>
        </p:nvSpPr>
        <p:spPr>
          <a:xfrm>
            <a:off x="12269734" y="10045700"/>
            <a:ext cx="4737692" cy="1841500"/>
          </a:xfrm>
          <a:prstGeom prst="rect">
            <a:avLst/>
          </a:prstGeom>
          <a:noFill/>
          <a:ln/>
        </p:spPr>
      </p:sp>
      <p:sp>
        <p:nvSpPr>
          <p:cNvPr id="55" name="Text 36"/>
          <p:cNvSpPr/>
          <p:nvPr/>
        </p:nvSpPr>
        <p:spPr>
          <a:xfrm>
            <a:off x="12269734" y="100457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Quest</a:t>
            </a:r>
            <a:endParaRPr lang="en-US" sz="3600" dirty="0"/>
          </a:p>
        </p:txBody>
      </p:sp>
      <p:sp>
        <p:nvSpPr>
          <p:cNvPr id="56" name="Text 37"/>
          <p:cNvSpPr/>
          <p:nvPr/>
        </p:nvSpPr>
        <p:spPr>
          <a:xfrm>
            <a:off x="12269734" y="108204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57" name="Shape 38"/>
          <p:cNvSpPr/>
          <p:nvPr/>
        </p:nvSpPr>
        <p:spPr>
          <a:xfrm>
            <a:off x="17769521" y="7797800"/>
            <a:ext cx="4737692" cy="4089400"/>
          </a:xfrm>
          <a:prstGeom prst="rect">
            <a:avLst/>
          </a:prstGeom>
          <a:noFill/>
          <a:ln/>
        </p:spPr>
      </p:sp>
      <p:sp>
        <p:nvSpPr>
          <p:cNvPr id="58" name="Shape 39"/>
          <p:cNvSpPr/>
          <p:nvPr/>
        </p:nvSpPr>
        <p:spPr>
          <a:xfrm>
            <a:off x="17769521" y="7797800"/>
            <a:ext cx="4737692" cy="1841500"/>
          </a:xfrm>
          <a:prstGeom prst="rect">
            <a:avLst/>
          </a:prstGeom>
          <a:noFill/>
          <a:ln/>
        </p:spPr>
      </p:sp>
      <p:sp>
        <p:nvSpPr>
          <p:cNvPr id="59" name="Shape 40"/>
          <p:cNvSpPr/>
          <p:nvPr/>
        </p:nvSpPr>
        <p:spPr>
          <a:xfrm>
            <a:off x="17769521" y="7797800"/>
            <a:ext cx="4737692" cy="1841500"/>
          </a:xfrm>
          <a:prstGeom prst="rect">
            <a:avLst/>
          </a:prstGeom>
          <a:noFill/>
          <a:ln/>
        </p:spPr>
      </p:sp>
      <p:sp>
        <p:nvSpPr>
          <p:cNvPr id="60" name="Text 41"/>
          <p:cNvSpPr/>
          <p:nvPr/>
        </p:nvSpPr>
        <p:spPr>
          <a:xfrm>
            <a:off x="17769521" y="77978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Eclipse</a:t>
            </a:r>
            <a:endParaRPr lang="en-US" sz="3600" dirty="0"/>
          </a:p>
        </p:txBody>
      </p:sp>
      <p:sp>
        <p:nvSpPr>
          <p:cNvPr id="61" name="Text 42"/>
          <p:cNvSpPr/>
          <p:nvPr/>
        </p:nvSpPr>
        <p:spPr>
          <a:xfrm>
            <a:off x="17769521"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62" name="Shape 43"/>
          <p:cNvSpPr/>
          <p:nvPr/>
        </p:nvSpPr>
        <p:spPr>
          <a:xfrm>
            <a:off x="17769521" y="10045700"/>
            <a:ext cx="4737692" cy="1841500"/>
          </a:xfrm>
          <a:prstGeom prst="rect">
            <a:avLst/>
          </a:prstGeom>
          <a:noFill/>
          <a:ln/>
        </p:spPr>
      </p:sp>
      <p:sp>
        <p:nvSpPr>
          <p:cNvPr id="63" name="Shape 44"/>
          <p:cNvSpPr/>
          <p:nvPr/>
        </p:nvSpPr>
        <p:spPr>
          <a:xfrm>
            <a:off x="17769521" y="10045700"/>
            <a:ext cx="4737692" cy="1841500"/>
          </a:xfrm>
          <a:prstGeom prst="rect">
            <a:avLst/>
          </a:prstGeom>
          <a:noFill/>
          <a:ln/>
        </p:spPr>
      </p:sp>
      <p:sp>
        <p:nvSpPr>
          <p:cNvPr id="64" name="Text 45"/>
          <p:cNvSpPr/>
          <p:nvPr/>
        </p:nvSpPr>
        <p:spPr>
          <a:xfrm>
            <a:off x="17769521" y="10045700"/>
            <a:ext cx="489011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Quest</a:t>
            </a:r>
            <a:endParaRPr lang="en-US" sz="3600" dirty="0"/>
          </a:p>
        </p:txBody>
      </p:sp>
      <p:sp>
        <p:nvSpPr>
          <p:cNvPr id="65" name="Text 46"/>
          <p:cNvSpPr/>
          <p:nvPr/>
        </p:nvSpPr>
        <p:spPr>
          <a:xfrm>
            <a:off x="17769521" y="108204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403060" cy="8027181"/>
          </a:xfrm>
          <a:prstGeom prst="rect">
            <a:avLst/>
          </a:prstGeom>
        </p:spPr>
      </p:pic>
      <p:pic>
        <p:nvPicPr>
          <p:cNvPr id="3" name="Image 1" descr="preencoded.png">    </p:cNvPr>
          <p:cNvPicPr>
            <a:picLocks noChangeAspect="1"/>
          </p:cNvPicPr>
          <p:nvPr/>
        </p:nvPicPr>
        <p:blipFill>
          <a:blip r:embed="rId2"/>
          <a:stretch>
            <a:fillRect/>
          </a:stretch>
        </p:blipFill>
        <p:spPr>
          <a:xfrm>
            <a:off x="17985448" y="7569200"/>
            <a:ext cx="6401600" cy="6146800"/>
          </a:xfrm>
          <a:prstGeom prst="rect">
            <a:avLst/>
          </a:prstGeom>
        </p:spPr>
      </p:pic>
      <p:pic>
        <p:nvPicPr>
          <p:cNvPr id="4" name="Image 2" descr="preencoded.png">    </p:cNvPr>
          <p:cNvPicPr>
            <a:picLocks noChangeAspect="1"/>
          </p:cNvPicPr>
          <p:nvPr/>
        </p:nvPicPr>
        <p:blipFill>
          <a:blip r:embed="rId3"/>
          <a:stretch>
            <a:fillRect/>
          </a:stretch>
        </p:blipFill>
        <p:spPr>
          <a:xfrm>
            <a:off x="21211651" y="533400"/>
            <a:ext cx="2314201" cy="2337681"/>
          </a:xfrm>
          <a:prstGeom prst="rect">
            <a:avLst/>
          </a:prstGeom>
        </p:spPr>
      </p:pic>
      <p:pic>
        <p:nvPicPr>
          <p:cNvPr id="5" name="Image 3" descr="preencoded.png">    </p:cNvPr>
          <p:cNvPicPr>
            <a:picLocks noChangeAspect="1"/>
          </p:cNvPicPr>
          <p:nvPr/>
        </p:nvPicPr>
        <p:blipFill>
          <a:blip r:embed="rId4"/>
          <a:stretch>
            <a:fillRect/>
          </a:stretch>
        </p:blipFill>
        <p:spPr>
          <a:xfrm>
            <a:off x="292137" y="12331700"/>
            <a:ext cx="1143143" cy="1079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7481235" y="673100"/>
            <a:ext cx="6084060" cy="12369800"/>
          </a:xfrm>
          <a:prstGeom prst="rect">
            <a:avLst/>
          </a:prstGeom>
        </p:spPr>
      </p:pic>
      <p:pic>
        <p:nvPicPr>
          <p:cNvPr id="9" name="Image 6" descr="preencoded.png">    </p:cNvPr>
          <p:cNvPicPr>
            <a:picLocks noChangeAspect="1"/>
          </p:cNvPicPr>
          <p:nvPr/>
        </p:nvPicPr>
        <p:blipFill>
          <a:blip r:embed="rId7"/>
          <a:stretch>
            <a:fillRect/>
          </a:stretch>
        </p:blipFill>
        <p:spPr>
          <a:xfrm>
            <a:off x="990724" y="673100"/>
            <a:ext cx="6084060" cy="4737100"/>
          </a:xfrm>
          <a:prstGeom prst="rect">
            <a:avLst/>
          </a:prstGeom>
        </p:spPr>
      </p:pic>
      <p:pic>
        <p:nvPicPr>
          <p:cNvPr id="10" name="Image 7" descr="preencoded.png">    </p:cNvPr>
          <p:cNvPicPr>
            <a:picLocks noChangeAspect="1"/>
          </p:cNvPicPr>
          <p:nvPr/>
        </p:nvPicPr>
        <p:blipFill>
          <a:blip r:embed="rId8"/>
          <a:stretch>
            <a:fillRect/>
          </a:stretch>
        </p:blipFill>
        <p:spPr>
          <a:xfrm>
            <a:off x="990724" y="5880100"/>
            <a:ext cx="6084060" cy="7162800"/>
          </a:xfrm>
          <a:prstGeom prst="rect">
            <a:avLst/>
          </a:prstGeom>
        </p:spPr>
      </p:pic>
      <p:sp>
        <p:nvSpPr>
          <p:cNvPr id="11" name="Text 1"/>
          <p:cNvSpPr/>
          <p:nvPr/>
        </p:nvSpPr>
        <p:spPr>
          <a:xfrm>
            <a:off x="14543318" y="1651000"/>
            <a:ext cx="7565912" cy="1608667"/>
          </a:xfrm>
          <a:prstGeom prst="rect">
            <a:avLst/>
          </a:prstGeom>
          <a:noFill/>
          <a:ln/>
        </p:spPr>
        <p:txBody>
          <a:bodyPr wrap="square" lIns="0" tIns="0" rIns="0" bIns="0" rtlCol="0" anchor="t"/>
          <a:lstStyle/>
          <a:p>
            <a:pPr algn="l"/>
            <a:r>
              <a:rPr lang="en-US" sz="8000" dirty="0">
                <a:solidFill>
                  <a:srgbClr val="0E0E0E">
                    <a:alpha val="100000"/>
                  </a:srgbClr>
                </a:solidFill>
                <a:latin typeface="Courgette Regular" pitchFamily="34" charset="0"/>
                <a:ea typeface="Courgette Regular" pitchFamily="34" charset="-122"/>
                <a:cs typeface="Courgette Regular" pitchFamily="34" charset="-120"/>
              </a:rPr>
              <a:t>Some Data</a:t>
            </a:r>
            <a:endParaRPr lang="en-US" sz="8000" dirty="0"/>
          </a:p>
        </p:txBody>
      </p:sp>
      <p:sp>
        <p:nvSpPr>
          <p:cNvPr id="12" name="Shape 2"/>
          <p:cNvSpPr/>
          <p:nvPr/>
        </p:nvSpPr>
        <p:spPr>
          <a:xfrm>
            <a:off x="14543318" y="3543300"/>
            <a:ext cx="7874984" cy="7696200"/>
          </a:xfrm>
          <a:prstGeom prst="rect">
            <a:avLst/>
          </a:prstGeom>
          <a:noFill/>
          <a:ln/>
        </p:spPr>
      </p:sp>
      <p:sp>
        <p:nvSpPr>
          <p:cNvPr id="13" name="Shape 3"/>
          <p:cNvSpPr/>
          <p:nvPr/>
        </p:nvSpPr>
        <p:spPr>
          <a:xfrm>
            <a:off x="14543318" y="3543300"/>
            <a:ext cx="7874984" cy="3543300"/>
          </a:xfrm>
          <a:prstGeom prst="rect">
            <a:avLst/>
          </a:prstGeom>
          <a:noFill/>
          <a:ln/>
        </p:spPr>
      </p:sp>
      <p:sp>
        <p:nvSpPr>
          <p:cNvPr id="14" name="Shape 4"/>
          <p:cNvSpPr/>
          <p:nvPr/>
        </p:nvSpPr>
        <p:spPr>
          <a:xfrm>
            <a:off x="14543318" y="3543300"/>
            <a:ext cx="3086486" cy="2032000"/>
          </a:xfrm>
          <a:prstGeom prst="rect">
            <a:avLst/>
          </a:prstGeom>
          <a:noFill/>
          <a:ln/>
        </p:spPr>
      </p:sp>
      <p:sp>
        <p:nvSpPr>
          <p:cNvPr id="15" name="Text 5"/>
          <p:cNvSpPr/>
          <p:nvPr/>
        </p:nvSpPr>
        <p:spPr>
          <a:xfrm>
            <a:off x="14543318" y="3543300"/>
            <a:ext cx="3628420"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75%</a:t>
            </a:r>
            <a:endParaRPr lang="en-US" sz="12800" dirty="0"/>
          </a:p>
        </p:txBody>
      </p:sp>
      <p:sp>
        <p:nvSpPr>
          <p:cNvPr id="16" name="Shape 6"/>
          <p:cNvSpPr/>
          <p:nvPr/>
        </p:nvSpPr>
        <p:spPr>
          <a:xfrm>
            <a:off x="14543318" y="5880100"/>
            <a:ext cx="7874984" cy="1206500"/>
          </a:xfrm>
          <a:prstGeom prst="rect">
            <a:avLst/>
          </a:prstGeom>
          <a:noFill/>
          <a:ln/>
        </p:spPr>
      </p:sp>
      <p:sp>
        <p:nvSpPr>
          <p:cNvPr id="17" name="Text 7"/>
          <p:cNvSpPr/>
          <p:nvPr/>
        </p:nvSpPr>
        <p:spPr>
          <a:xfrm>
            <a:off x="14543318" y="5880100"/>
            <a:ext cx="8027403"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Enchanted Creatures</a:t>
            </a:r>
            <a:endParaRPr lang="en-US" sz="3600" dirty="0"/>
          </a:p>
        </p:txBody>
      </p:sp>
      <p:sp>
        <p:nvSpPr>
          <p:cNvPr id="18" name="Text 8"/>
          <p:cNvSpPr/>
          <p:nvPr/>
        </p:nvSpPr>
        <p:spPr>
          <a:xfrm>
            <a:off x="14543318" y="65532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19" name="Shape 9"/>
          <p:cNvSpPr/>
          <p:nvPr/>
        </p:nvSpPr>
        <p:spPr>
          <a:xfrm>
            <a:off x="14543318" y="7696200"/>
            <a:ext cx="7874984" cy="3543300"/>
          </a:xfrm>
          <a:prstGeom prst="rect">
            <a:avLst/>
          </a:prstGeom>
          <a:noFill/>
          <a:ln/>
        </p:spPr>
      </p:sp>
      <p:sp>
        <p:nvSpPr>
          <p:cNvPr id="20" name="Shape 10"/>
          <p:cNvSpPr/>
          <p:nvPr/>
        </p:nvSpPr>
        <p:spPr>
          <a:xfrm>
            <a:off x="14543318" y="7696200"/>
            <a:ext cx="3340518" cy="2032000"/>
          </a:xfrm>
          <a:prstGeom prst="rect">
            <a:avLst/>
          </a:prstGeom>
          <a:noFill/>
          <a:ln/>
        </p:spPr>
      </p:sp>
      <p:sp>
        <p:nvSpPr>
          <p:cNvPr id="21" name="Text 11"/>
          <p:cNvSpPr/>
          <p:nvPr/>
        </p:nvSpPr>
        <p:spPr>
          <a:xfrm>
            <a:off x="14543318" y="7696200"/>
            <a:ext cx="3882452"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60%</a:t>
            </a:r>
            <a:endParaRPr lang="en-US" sz="12800" dirty="0"/>
          </a:p>
        </p:txBody>
      </p:sp>
      <p:sp>
        <p:nvSpPr>
          <p:cNvPr id="22" name="Shape 12"/>
          <p:cNvSpPr/>
          <p:nvPr/>
        </p:nvSpPr>
        <p:spPr>
          <a:xfrm>
            <a:off x="14543318" y="10033000"/>
            <a:ext cx="7874984" cy="1206500"/>
          </a:xfrm>
          <a:prstGeom prst="rect">
            <a:avLst/>
          </a:prstGeom>
          <a:noFill/>
          <a:ln/>
        </p:spPr>
      </p:sp>
      <p:sp>
        <p:nvSpPr>
          <p:cNvPr id="23" name="Text 13"/>
          <p:cNvSpPr/>
          <p:nvPr/>
        </p:nvSpPr>
        <p:spPr>
          <a:xfrm>
            <a:off x="14543318" y="10033000"/>
            <a:ext cx="8027403"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Magic-Wielding Individuals</a:t>
            </a:r>
            <a:endParaRPr lang="en-US" sz="3600" dirty="0"/>
          </a:p>
        </p:txBody>
      </p:sp>
      <p:sp>
        <p:nvSpPr>
          <p:cNvPr id="24" name="Text 14"/>
          <p:cNvSpPr/>
          <p:nvPr/>
        </p:nvSpPr>
        <p:spPr>
          <a:xfrm>
            <a:off x="14543318" y="107061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5F1"/>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1EB">
              <a:alpha val="100000"/>
            </a:srgbClr>
          </a:solidFill>
          <a:ln/>
        </p:spPr>
      </p:sp>
      <p:pic>
        <p:nvPicPr>
          <p:cNvPr id="3" name="Image 0" descr="preencoded.png">    </p:cNvPr>
          <p:cNvPicPr>
            <a:picLocks noChangeAspect="1"/>
          </p:cNvPicPr>
          <p:nvPr/>
        </p:nvPicPr>
        <p:blipFill>
          <a:blip r:embed="rId1"/>
          <a:stretch>
            <a:fillRect/>
          </a:stretch>
        </p:blipFill>
        <p:spPr>
          <a:xfrm>
            <a:off x="3480235" y="0"/>
            <a:ext cx="17426578" cy="13716000"/>
          </a:xfrm>
          <a:prstGeom prst="rect">
            <a:avLst/>
          </a:prstGeom>
        </p:spPr>
      </p:pic>
      <p:pic>
        <p:nvPicPr>
          <p:cNvPr id="4" name="Image 1" descr="preencoded.png">    </p:cNvPr>
          <p:cNvPicPr>
            <a:picLocks noChangeAspect="1"/>
          </p:cNvPicPr>
          <p:nvPr/>
        </p:nvPicPr>
        <p:blipFill>
          <a:blip r:embed="rId2"/>
          <a:stretch>
            <a:fillRect/>
          </a:stretch>
        </p:blipFill>
        <p:spPr>
          <a:xfrm>
            <a:off x="17960045" y="8166100"/>
            <a:ext cx="4829267" cy="4702659"/>
          </a:xfrm>
          <a:prstGeom prst="rect">
            <a:avLst/>
          </a:prstGeom>
        </p:spPr>
      </p:pic>
      <p:pic>
        <p:nvPicPr>
          <p:cNvPr id="5" name="Image 2" descr="preencoded.png">    </p:cNvPr>
          <p:cNvPicPr>
            <a:picLocks noChangeAspect="1"/>
          </p:cNvPicPr>
          <p:nvPr/>
        </p:nvPicPr>
        <p:blipFill>
          <a:blip r:embed="rId3"/>
          <a:stretch>
            <a:fillRect/>
          </a:stretch>
        </p:blipFill>
        <p:spPr>
          <a:xfrm>
            <a:off x="838305" y="0"/>
            <a:ext cx="7395853" cy="7682768"/>
          </a:xfrm>
          <a:prstGeom prst="rect">
            <a:avLst/>
          </a:prstGeom>
        </p:spPr>
      </p:pic>
      <p:pic>
        <p:nvPicPr>
          <p:cNvPr id="6" name="Image 3" descr="preencoded.png">    </p:cNvPr>
          <p:cNvPicPr>
            <a:picLocks noChangeAspect="1"/>
          </p:cNvPicPr>
          <p:nvPr/>
        </p:nvPicPr>
        <p:blipFill>
          <a:blip r:embed="rId4"/>
          <a:stretch>
            <a:fillRect/>
          </a:stretch>
        </p:blipFill>
        <p:spPr>
          <a:xfrm>
            <a:off x="127016" y="9022494"/>
            <a:ext cx="4773654" cy="3668254"/>
          </a:xfrm>
          <a:prstGeom prst="rect">
            <a:avLst/>
          </a:prstGeom>
        </p:spPr>
      </p:pic>
      <p:pic>
        <p:nvPicPr>
          <p:cNvPr id="7" name="Image 4" descr="preencoded.png">    </p:cNvPr>
          <p:cNvPicPr>
            <a:picLocks noChangeAspect="1"/>
          </p:cNvPicPr>
          <p:nvPr/>
        </p:nvPicPr>
        <p:blipFill>
          <a:blip r:embed="rId5"/>
          <a:stretch>
            <a:fillRect/>
          </a:stretch>
        </p:blipFill>
        <p:spPr>
          <a:xfrm>
            <a:off x="10674611" y="38100"/>
            <a:ext cx="3258739" cy="3291805"/>
          </a:xfrm>
          <a:prstGeom prst="rect">
            <a:avLst/>
          </a:prstGeom>
        </p:spPr>
      </p:pic>
      <p:pic>
        <p:nvPicPr>
          <p:cNvPr id="8" name="Image 5" descr="preencoded.png">    </p:cNvPr>
          <p:cNvPicPr>
            <a:picLocks noChangeAspect="1"/>
          </p:cNvPicPr>
          <p:nvPr/>
        </p:nvPicPr>
        <p:blipFill>
          <a:blip r:embed="rId6"/>
          <a:stretch>
            <a:fillRect/>
          </a:stretch>
        </p:blipFill>
        <p:spPr>
          <a:xfrm>
            <a:off x="23234230" y="12698747"/>
            <a:ext cx="1037409" cy="975916"/>
          </a:xfrm>
          <a:prstGeom prst="rect">
            <a:avLst/>
          </a:prstGeom>
        </p:spPr>
      </p:pic>
      <p:pic>
        <p:nvPicPr>
          <p:cNvPr id="9" name="Image 6" descr="preencoded.png">    </p:cNvPr>
          <p:cNvPicPr>
            <a:picLocks noChangeAspect="1"/>
          </p:cNvPicPr>
          <p:nvPr/>
        </p:nvPicPr>
        <p:blipFill>
          <a:blip r:embed="rId7"/>
          <a:stretch>
            <a:fillRect/>
          </a:stretch>
        </p:blipFill>
        <p:spPr>
          <a:xfrm>
            <a:off x="7085014" y="12125139"/>
            <a:ext cx="1037400" cy="975916"/>
          </a:xfrm>
          <a:prstGeom prst="rect">
            <a:avLst/>
          </a:prstGeom>
        </p:spPr>
      </p:pic>
      <p:pic>
        <p:nvPicPr>
          <p:cNvPr id="10" name="Image 7" descr="preencoded.png">    </p:cNvPr>
          <p:cNvPicPr>
            <a:picLocks noChangeAspect="1"/>
          </p:cNvPicPr>
          <p:nvPr/>
        </p:nvPicPr>
        <p:blipFill>
          <a:blip r:embed="rId8"/>
          <a:stretch>
            <a:fillRect/>
          </a:stretch>
        </p:blipFill>
        <p:spPr>
          <a:xfrm>
            <a:off x="7085014" y="3832361"/>
            <a:ext cx="1037400" cy="975916"/>
          </a:xfrm>
          <a:prstGeom prst="rect">
            <a:avLst/>
          </a:prstGeom>
        </p:spPr>
      </p:pic>
      <p:pic>
        <p:nvPicPr>
          <p:cNvPr id="11" name="Image 8" descr="preencoded.png">    </p:cNvPr>
          <p:cNvPicPr>
            <a:picLocks noChangeAspect="1"/>
          </p:cNvPicPr>
          <p:nvPr/>
        </p:nvPicPr>
        <p:blipFill>
          <a:blip r:embed="rId9"/>
          <a:stretch>
            <a:fillRect/>
          </a:stretch>
        </p:blipFill>
        <p:spPr>
          <a:xfrm>
            <a:off x="23083833" y="377850"/>
            <a:ext cx="1037409" cy="975916"/>
          </a:xfrm>
          <a:prstGeom prst="rect">
            <a:avLst/>
          </a:prstGeom>
        </p:spPr>
      </p:pic>
      <p:sp>
        <p:nvSpPr>
          <p:cNvPr id="12" name="Shape 1"/>
          <p:cNvSpPr/>
          <p:nvPr/>
        </p:nvSpPr>
        <p:spPr>
          <a:xfrm>
            <a:off x="23370921" y="10515600"/>
            <a:ext cx="1016127" cy="3200400"/>
          </a:xfrm>
          <a:prstGeom prst="rect">
            <a:avLst/>
          </a:prstGeom>
          <a:noFill/>
          <a:ln/>
        </p:spPr>
      </p:sp>
      <p:pic>
        <p:nvPicPr>
          <p:cNvPr id="13"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4" name="Shape 2"/>
          <p:cNvSpPr/>
          <p:nvPr/>
        </p:nvSpPr>
        <p:spPr>
          <a:xfrm>
            <a:off x="4305838" y="3403600"/>
            <a:ext cx="15762670" cy="5549900"/>
          </a:xfrm>
          <a:prstGeom prst="rect">
            <a:avLst/>
          </a:prstGeom>
          <a:noFill/>
          <a:ln/>
        </p:spPr>
      </p:sp>
      <p:sp>
        <p:nvSpPr>
          <p:cNvPr id="15" name="Shape 3"/>
          <p:cNvSpPr/>
          <p:nvPr/>
        </p:nvSpPr>
        <p:spPr>
          <a:xfrm>
            <a:off x="4305838" y="3403600"/>
            <a:ext cx="15762670" cy="4076700"/>
          </a:xfrm>
          <a:prstGeom prst="rect">
            <a:avLst/>
          </a:prstGeom>
          <a:noFill/>
          <a:ln/>
        </p:spPr>
      </p:sp>
      <p:sp>
        <p:nvSpPr>
          <p:cNvPr id="16" name="Text 4"/>
          <p:cNvSpPr/>
          <p:nvPr/>
        </p:nvSpPr>
        <p:spPr>
          <a:xfrm>
            <a:off x="6382548" y="3403600"/>
            <a:ext cx="11609251" cy="3835400"/>
          </a:xfrm>
          <a:prstGeom prst="rect">
            <a:avLst/>
          </a:prstGeom>
          <a:noFill/>
          <a:ln/>
        </p:spPr>
        <p:txBody>
          <a:bodyPr wrap="square" lIns="0" tIns="0" rIns="0" bIns="0" rtlCol="0" anchor="t"/>
          <a:lstStyle/>
          <a:p>
            <a:pPr algn="ctr">
              <a:lnSpc>
                <a:spcPts val="22200"/>
              </a:lnSpc>
            </a:pPr>
            <a:r>
              <a:rPr lang="en-US" sz="24000" dirty="0">
                <a:solidFill>
                  <a:srgbClr val="272727">
                    <a:alpha val="100000"/>
                  </a:srgbClr>
                </a:solidFill>
                <a:latin typeface="Courgette Regular" pitchFamily="34" charset="0"/>
                <a:ea typeface="Courgette Regular" pitchFamily="34" charset="-122"/>
                <a:cs typeface="Courgette Regular" pitchFamily="34" charset="-120"/>
              </a:rPr>
              <a:t>234,567</a:t>
            </a:r>
            <a:endParaRPr lang="en-US" sz="24000" dirty="0"/>
          </a:p>
        </p:txBody>
      </p:sp>
      <p:sp>
        <p:nvSpPr>
          <p:cNvPr id="17" name="Text 5"/>
          <p:cNvSpPr/>
          <p:nvPr/>
        </p:nvSpPr>
        <p:spPr>
          <a:xfrm>
            <a:off x="4170355" y="6426200"/>
            <a:ext cx="16033637" cy="13250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DM Sans Bold" pitchFamily="34" charset="0"/>
                <a:ea typeface="DM Sans Bold" pitchFamily="34" charset="-122"/>
                <a:cs typeface="DM Sans Bold" pitchFamily="34" charset="-120"/>
              </a:rPr>
              <a:t>UNICORN SIGHTINGS</a:t>
            </a:r>
            <a:endParaRPr lang="en-US" sz="6400" dirty="0"/>
          </a:p>
        </p:txBody>
      </p:sp>
      <p:sp>
        <p:nvSpPr>
          <p:cNvPr id="18" name="Text 6"/>
          <p:cNvSpPr/>
          <p:nvPr/>
        </p:nvSpPr>
        <p:spPr>
          <a:xfrm>
            <a:off x="7483352" y="7886700"/>
            <a:ext cx="9407642"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6019800"/>
            <a:ext cx="5724912" cy="7696200"/>
          </a:xfrm>
          <a:prstGeom prst="rect">
            <a:avLst/>
          </a:prstGeom>
        </p:spPr>
      </p:pic>
      <p:pic>
        <p:nvPicPr>
          <p:cNvPr id="3" name="Image 1" descr="preencoded.png">    </p:cNvPr>
          <p:cNvPicPr>
            <a:picLocks noChangeAspect="1"/>
          </p:cNvPicPr>
          <p:nvPr/>
        </p:nvPicPr>
        <p:blipFill>
          <a:blip r:embed="rId2"/>
          <a:stretch>
            <a:fillRect/>
          </a:stretch>
        </p:blipFill>
        <p:spPr>
          <a:xfrm>
            <a:off x="17528191" y="0"/>
            <a:ext cx="6858857" cy="7480300"/>
          </a:xfrm>
          <a:prstGeom prst="rect">
            <a:avLst/>
          </a:prstGeom>
        </p:spPr>
      </p:pic>
      <p:pic>
        <p:nvPicPr>
          <p:cNvPr id="4" name="Image 2" descr="preencoded.png">    </p:cNvPr>
          <p:cNvPicPr>
            <a:picLocks noChangeAspect="1"/>
          </p:cNvPicPr>
          <p:nvPr/>
        </p:nvPicPr>
        <p:blipFill>
          <a:blip r:embed="rId3"/>
          <a:stretch>
            <a:fillRect/>
          </a:stretch>
        </p:blipFill>
        <p:spPr>
          <a:xfrm>
            <a:off x="914514" y="812800"/>
            <a:ext cx="1663908" cy="2794000"/>
          </a:xfrm>
          <a:prstGeom prst="rect">
            <a:avLst/>
          </a:prstGeom>
        </p:spPr>
      </p:pic>
      <p:pic>
        <p:nvPicPr>
          <p:cNvPr id="5" name="Image 3" descr="preencoded.png">    </p:cNvPr>
          <p:cNvPicPr>
            <a:picLocks noChangeAspect="1"/>
          </p:cNvPicPr>
          <p:nvPr/>
        </p:nvPicPr>
        <p:blipFill>
          <a:blip r:embed="rId4"/>
          <a:stretch>
            <a:fillRect/>
          </a:stretch>
        </p:blipFill>
        <p:spPr>
          <a:xfrm>
            <a:off x="22176972" y="11760200"/>
            <a:ext cx="1600400" cy="15113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3391324" y="3263900"/>
            <a:ext cx="7874984" cy="2565400"/>
          </a:xfrm>
          <a:prstGeom prst="rect">
            <a:avLst/>
          </a:prstGeom>
          <a:noFill/>
          <a:ln/>
        </p:spPr>
      </p:sp>
      <p:sp>
        <p:nvSpPr>
          <p:cNvPr id="9" name="Shape 2"/>
          <p:cNvSpPr/>
          <p:nvPr/>
        </p:nvSpPr>
        <p:spPr>
          <a:xfrm>
            <a:off x="3893037" y="3263900"/>
            <a:ext cx="6871559" cy="2032000"/>
          </a:xfrm>
          <a:prstGeom prst="rect">
            <a:avLst/>
          </a:prstGeom>
          <a:noFill/>
          <a:ln/>
        </p:spPr>
      </p:sp>
      <p:sp>
        <p:nvSpPr>
          <p:cNvPr id="10" name="Text 3"/>
          <p:cNvSpPr/>
          <p:nvPr/>
        </p:nvSpPr>
        <p:spPr>
          <a:xfrm>
            <a:off x="3893037" y="3263900"/>
            <a:ext cx="7413493"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233 Coins</a:t>
            </a:r>
            <a:endParaRPr lang="en-US" sz="12800" dirty="0"/>
          </a:p>
        </p:txBody>
      </p:sp>
      <p:sp>
        <p:nvSpPr>
          <p:cNvPr id="11" name="Shape 4"/>
          <p:cNvSpPr/>
          <p:nvPr/>
        </p:nvSpPr>
        <p:spPr>
          <a:xfrm>
            <a:off x="3391324" y="5295900"/>
            <a:ext cx="7874984" cy="533400"/>
          </a:xfrm>
          <a:prstGeom prst="rect">
            <a:avLst/>
          </a:prstGeom>
          <a:noFill/>
          <a:ln/>
        </p:spPr>
      </p:sp>
      <p:sp>
        <p:nvSpPr>
          <p:cNvPr id="12" name="Text 5"/>
          <p:cNvSpPr/>
          <p:nvPr/>
        </p:nvSpPr>
        <p:spPr>
          <a:xfrm>
            <a:off x="3323582" y="52959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3" name="Shape 6"/>
          <p:cNvSpPr/>
          <p:nvPr/>
        </p:nvSpPr>
        <p:spPr>
          <a:xfrm>
            <a:off x="3391324" y="6985000"/>
            <a:ext cx="7874984" cy="2565400"/>
          </a:xfrm>
          <a:prstGeom prst="rect">
            <a:avLst/>
          </a:prstGeom>
          <a:noFill/>
          <a:ln/>
        </p:spPr>
      </p:sp>
      <p:sp>
        <p:nvSpPr>
          <p:cNvPr id="14" name="Shape 7"/>
          <p:cNvSpPr/>
          <p:nvPr/>
        </p:nvSpPr>
        <p:spPr>
          <a:xfrm>
            <a:off x="3664408" y="6985000"/>
            <a:ext cx="7328816" cy="2032000"/>
          </a:xfrm>
          <a:prstGeom prst="rect">
            <a:avLst/>
          </a:prstGeom>
          <a:noFill/>
          <a:ln/>
        </p:spPr>
      </p:sp>
      <p:sp>
        <p:nvSpPr>
          <p:cNvPr id="15" name="Text 8"/>
          <p:cNvSpPr/>
          <p:nvPr/>
        </p:nvSpPr>
        <p:spPr>
          <a:xfrm>
            <a:off x="3664408" y="6985000"/>
            <a:ext cx="7870750"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456 Hours</a:t>
            </a:r>
            <a:endParaRPr lang="en-US" sz="12800" dirty="0"/>
          </a:p>
        </p:txBody>
      </p:sp>
      <p:sp>
        <p:nvSpPr>
          <p:cNvPr id="16" name="Shape 9"/>
          <p:cNvSpPr/>
          <p:nvPr/>
        </p:nvSpPr>
        <p:spPr>
          <a:xfrm>
            <a:off x="3391324" y="9017000"/>
            <a:ext cx="7874984" cy="533400"/>
          </a:xfrm>
          <a:prstGeom prst="rect">
            <a:avLst/>
          </a:prstGeom>
          <a:noFill/>
          <a:ln/>
        </p:spPr>
      </p:sp>
      <p:sp>
        <p:nvSpPr>
          <p:cNvPr id="17" name="Text 10"/>
          <p:cNvSpPr/>
          <p:nvPr/>
        </p:nvSpPr>
        <p:spPr>
          <a:xfrm>
            <a:off x="3323582" y="90170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18" name="Shape 11"/>
          <p:cNvSpPr/>
          <p:nvPr/>
        </p:nvSpPr>
        <p:spPr>
          <a:xfrm>
            <a:off x="13552594" y="3263900"/>
            <a:ext cx="7874984" cy="2565400"/>
          </a:xfrm>
          <a:prstGeom prst="rect">
            <a:avLst/>
          </a:prstGeom>
          <a:noFill/>
          <a:ln/>
        </p:spPr>
      </p:sp>
      <p:sp>
        <p:nvSpPr>
          <p:cNvPr id="19" name="Shape 12"/>
          <p:cNvSpPr/>
          <p:nvPr/>
        </p:nvSpPr>
        <p:spPr>
          <a:xfrm>
            <a:off x="15908738" y="3263900"/>
            <a:ext cx="3162695" cy="2032000"/>
          </a:xfrm>
          <a:prstGeom prst="rect">
            <a:avLst/>
          </a:prstGeom>
          <a:noFill/>
          <a:ln/>
        </p:spPr>
      </p:sp>
      <p:sp>
        <p:nvSpPr>
          <p:cNvPr id="20" name="Text 13"/>
          <p:cNvSpPr/>
          <p:nvPr/>
        </p:nvSpPr>
        <p:spPr>
          <a:xfrm>
            <a:off x="15908738" y="3263900"/>
            <a:ext cx="3704630"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85%</a:t>
            </a:r>
            <a:endParaRPr lang="en-US" sz="12800" dirty="0"/>
          </a:p>
        </p:txBody>
      </p:sp>
      <p:sp>
        <p:nvSpPr>
          <p:cNvPr id="21" name="Shape 14"/>
          <p:cNvSpPr/>
          <p:nvPr/>
        </p:nvSpPr>
        <p:spPr>
          <a:xfrm>
            <a:off x="13552594" y="5295900"/>
            <a:ext cx="7874984" cy="533400"/>
          </a:xfrm>
          <a:prstGeom prst="rect">
            <a:avLst/>
          </a:prstGeom>
          <a:noFill/>
          <a:ln/>
        </p:spPr>
      </p:sp>
      <p:sp>
        <p:nvSpPr>
          <p:cNvPr id="22" name="Text 15"/>
          <p:cNvSpPr/>
          <p:nvPr/>
        </p:nvSpPr>
        <p:spPr>
          <a:xfrm>
            <a:off x="13484852" y="52959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3" name="Shape 16"/>
          <p:cNvSpPr/>
          <p:nvPr/>
        </p:nvSpPr>
        <p:spPr>
          <a:xfrm>
            <a:off x="13552594" y="6985000"/>
            <a:ext cx="7874984" cy="2565400"/>
          </a:xfrm>
          <a:prstGeom prst="rect">
            <a:avLst/>
          </a:prstGeom>
          <a:noFill/>
          <a:ln/>
        </p:spPr>
      </p:sp>
      <p:sp>
        <p:nvSpPr>
          <p:cNvPr id="24" name="Shape 17"/>
          <p:cNvSpPr/>
          <p:nvPr/>
        </p:nvSpPr>
        <p:spPr>
          <a:xfrm>
            <a:off x="14759245" y="6985000"/>
            <a:ext cx="5461683" cy="2032000"/>
          </a:xfrm>
          <a:prstGeom prst="rect">
            <a:avLst/>
          </a:prstGeom>
          <a:noFill/>
          <a:ln/>
        </p:spPr>
      </p:sp>
      <p:sp>
        <p:nvSpPr>
          <p:cNvPr id="25" name="Text 18"/>
          <p:cNvSpPr/>
          <p:nvPr/>
        </p:nvSpPr>
        <p:spPr>
          <a:xfrm>
            <a:off x="14759245" y="6985000"/>
            <a:ext cx="6003617"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535 Km</a:t>
            </a:r>
            <a:endParaRPr lang="en-US" sz="12800" dirty="0"/>
          </a:p>
        </p:txBody>
      </p:sp>
      <p:sp>
        <p:nvSpPr>
          <p:cNvPr id="26" name="Shape 19"/>
          <p:cNvSpPr/>
          <p:nvPr/>
        </p:nvSpPr>
        <p:spPr>
          <a:xfrm>
            <a:off x="13552594" y="9017000"/>
            <a:ext cx="7874984" cy="533400"/>
          </a:xfrm>
          <a:prstGeom prst="rect">
            <a:avLst/>
          </a:prstGeom>
          <a:noFill/>
          <a:ln/>
        </p:spPr>
      </p:sp>
      <p:sp>
        <p:nvSpPr>
          <p:cNvPr id="27" name="Text 20"/>
          <p:cNvSpPr/>
          <p:nvPr/>
        </p:nvSpPr>
        <p:spPr>
          <a:xfrm>
            <a:off x="13484852" y="90170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801613" cy="8282707"/>
          </a:xfrm>
          <a:prstGeom prst="rect">
            <a:avLst/>
          </a:prstGeom>
        </p:spPr>
      </p:pic>
      <p:pic>
        <p:nvPicPr>
          <p:cNvPr id="3" name="Image 1" descr="preencoded.png">    </p:cNvPr>
          <p:cNvPicPr>
            <a:picLocks noChangeAspect="1"/>
          </p:cNvPicPr>
          <p:nvPr/>
        </p:nvPicPr>
        <p:blipFill>
          <a:blip r:embed="rId2"/>
          <a:stretch>
            <a:fillRect/>
          </a:stretch>
        </p:blipFill>
        <p:spPr>
          <a:xfrm>
            <a:off x="13285861" y="4247778"/>
            <a:ext cx="11101187" cy="9468222"/>
          </a:xfrm>
          <a:prstGeom prst="rect">
            <a:avLst/>
          </a:prstGeom>
        </p:spPr>
      </p:pic>
      <p:pic>
        <p:nvPicPr>
          <p:cNvPr id="4" name="Image 2" descr="preencoded.png">    </p:cNvPr>
          <p:cNvPicPr>
            <a:picLocks noChangeAspect="1"/>
          </p:cNvPicPr>
          <p:nvPr/>
        </p:nvPicPr>
        <p:blipFill>
          <a:blip r:embed="rId3"/>
          <a:stretch>
            <a:fillRect/>
          </a:stretch>
        </p:blipFill>
        <p:spPr>
          <a:xfrm>
            <a:off x="495362" y="11074400"/>
            <a:ext cx="2070359" cy="2451100"/>
          </a:xfrm>
          <a:prstGeom prst="rect">
            <a:avLst/>
          </a:prstGeom>
        </p:spPr>
      </p:pic>
      <p:pic>
        <p:nvPicPr>
          <p:cNvPr id="5" name="Image 3" descr="preencoded.png">    </p:cNvPr>
          <p:cNvPicPr>
            <a:picLocks noChangeAspect="1"/>
          </p:cNvPicPr>
          <p:nvPr/>
        </p:nvPicPr>
        <p:blipFill>
          <a:blip r:embed="rId4"/>
          <a:stretch>
            <a:fillRect/>
          </a:stretch>
        </p:blipFill>
        <p:spPr>
          <a:xfrm>
            <a:off x="22227778" y="584200"/>
            <a:ext cx="1308264" cy="1231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6841922" y="1143000"/>
            <a:ext cx="10690503" cy="1608667"/>
          </a:xfrm>
          <a:prstGeom prst="rect">
            <a:avLst/>
          </a:prstGeom>
          <a:noFill/>
          <a:ln/>
        </p:spPr>
        <p:txBody>
          <a:bodyPr wrap="square" lIns="0" tIns="0" rIns="0" bIns="0" rtlCol="0" anchor="t"/>
          <a:lstStyle/>
          <a:p>
            <a:pPr algn="ctr"/>
            <a:r>
              <a:rPr lang="en-US" sz="8000" dirty="0">
                <a:solidFill>
                  <a:srgbClr val="272727">
                    <a:alpha val="100000"/>
                  </a:srgbClr>
                </a:solidFill>
                <a:latin typeface="Courgette Regular" pitchFamily="34" charset="0"/>
                <a:ea typeface="Courgette Regular" pitchFamily="34" charset="-122"/>
                <a:cs typeface="Courgette Regular" pitchFamily="34" charset="-120"/>
              </a:rPr>
              <a:t>Some Graph</a:t>
            </a:r>
            <a:endParaRPr lang="en-US" sz="80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C65326">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C65326">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C65326">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C65326">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C65326">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C65326">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C65326">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C65326">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C65326">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preencoded.png">    </p:cNvPr>
          <p:cNvPicPr>
            <a:picLocks noChangeAspect="1"/>
          </p:cNvPicPr>
          <p:nvPr/>
        </p:nvPicPr>
        <p:blipFill>
          <a:blip r:embed="rId6"/>
          <a:stretch>
            <a:fillRect/>
          </a:stretch>
        </p:blipFill>
        <p:spPr>
          <a:xfrm>
            <a:off x="3368467" y="3771900"/>
            <a:ext cx="8291591" cy="5511006"/>
          </a:xfrm>
          <a:prstGeom prst="rect">
            <a:avLst/>
          </a:prstGeom>
        </p:spPr>
      </p:pic>
      <p:pic>
        <p:nvPicPr>
          <p:cNvPr id="30" name="Image 6" descr="preencoded.png">    </p:cNvPr>
          <p:cNvPicPr>
            <a:picLocks noChangeAspect="1"/>
          </p:cNvPicPr>
          <p:nvPr/>
        </p:nvPicPr>
        <p:blipFill>
          <a:blip r:embed="rId7"/>
          <a:stretch>
            <a:fillRect/>
          </a:stretch>
        </p:blipFill>
        <p:spPr>
          <a:xfrm>
            <a:off x="4512766"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5651279"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6789795"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7928309"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9066828"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10205341"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11343854" y="4185444"/>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3355539" y="5483845"/>
            <a:ext cx="8050168" cy="2373585"/>
          </a:xfrm>
          <a:prstGeom prst="rect">
            <a:avLst/>
          </a:prstGeom>
        </p:spPr>
      </p:pic>
      <p:pic>
        <p:nvPicPr>
          <p:cNvPr id="38" name="Image 14" descr="preencoded.png">    </p:cNvPr>
          <p:cNvPicPr>
            <a:picLocks noChangeAspect="1"/>
          </p:cNvPicPr>
          <p:nvPr/>
        </p:nvPicPr>
        <p:blipFill>
          <a:blip r:embed="rId15"/>
          <a:stretch>
            <a:fillRect/>
          </a:stretch>
        </p:blipFill>
        <p:spPr>
          <a:xfrm>
            <a:off x="3369143" y="6359525"/>
            <a:ext cx="8044031" cy="2268538"/>
          </a:xfrm>
          <a:prstGeom prst="rect">
            <a:avLst/>
          </a:prstGeom>
        </p:spPr>
      </p:pic>
      <p:pic>
        <p:nvPicPr>
          <p:cNvPr id="39" name="Image 15" descr="preencoded.png">    </p:cNvPr>
          <p:cNvPicPr>
            <a:picLocks noChangeAspect="1"/>
          </p:cNvPicPr>
          <p:nvPr/>
        </p:nvPicPr>
        <p:blipFill>
          <a:blip r:embed="rId16"/>
          <a:stretch>
            <a:fillRect/>
          </a:stretch>
        </p:blipFill>
        <p:spPr>
          <a:xfrm>
            <a:off x="4441751" y="6055643"/>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4441751" y="6981130"/>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5580267" y="5651277"/>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5580267" y="7415510"/>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6718783" y="7732812"/>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6718783" y="6311826"/>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7861923" y="6733232"/>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7861923" y="6420644"/>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8995813" y="7667575"/>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8995813" y="7076877"/>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10138955" y="6972449"/>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10138955" y="6572771"/>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preencoded.png">    </p:cNvPr>
          <p:cNvPicPr>
            <a:picLocks noChangeAspect="1"/>
          </p:cNvPicPr>
          <p:nvPr/>
        </p:nvPicPr>
        <p:blipFill>
          <a:blip r:embed="rId28"/>
          <a:stretch>
            <a:fillRect/>
          </a:stretch>
        </p:blipFill>
        <p:spPr>
          <a:xfrm>
            <a:off x="14403600" y="4191000"/>
            <a:ext cx="5575997" cy="5575300"/>
          </a:xfrm>
          <a:prstGeom prst="rect">
            <a:avLst/>
          </a:prstGeom>
        </p:spPr>
      </p:pic>
      <p:pic>
        <p:nvPicPr>
          <p:cNvPr id="54" name="Image 28" descr="preencoded.png">    </p:cNvPr>
          <p:cNvPicPr>
            <a:picLocks noChangeAspect="1"/>
          </p:cNvPicPr>
          <p:nvPr/>
        </p:nvPicPr>
        <p:blipFill>
          <a:blip r:embed="rId29"/>
          <a:stretch>
            <a:fillRect/>
          </a:stretch>
        </p:blipFill>
        <p:spPr>
          <a:xfrm>
            <a:off x="14403600" y="4191000"/>
            <a:ext cx="5575997" cy="5575300"/>
          </a:xfrm>
          <a:prstGeom prst="rect">
            <a:avLst/>
          </a:prstGeom>
        </p:spPr>
      </p:pic>
      <p:sp>
        <p:nvSpPr>
          <p:cNvPr id="55" name="Shape 24"/>
          <p:cNvSpPr/>
          <p:nvPr/>
        </p:nvSpPr>
        <p:spPr>
          <a:xfrm>
            <a:off x="16315189" y="6365379"/>
            <a:ext cx="1765521" cy="1226566"/>
          </a:xfrm>
          <a:prstGeom prst="rect">
            <a:avLst/>
          </a:prstGeom>
          <a:noFill/>
          <a:ln/>
        </p:spPr>
      </p:sp>
      <p:sp>
        <p:nvSpPr>
          <p:cNvPr id="56" name="Text 25"/>
          <p:cNvSpPr/>
          <p:nvPr/>
        </p:nvSpPr>
        <p:spPr>
          <a:xfrm>
            <a:off x="16315189" y="6330950"/>
            <a:ext cx="1968746"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34.574</a:t>
            </a:r>
            <a:endParaRPr lang="en-US" sz="4800" dirty="0"/>
          </a:p>
        </p:txBody>
      </p:sp>
      <p:sp>
        <p:nvSpPr>
          <p:cNvPr id="57" name="Text 26"/>
          <p:cNvSpPr/>
          <p:nvPr/>
        </p:nvSpPr>
        <p:spPr>
          <a:xfrm>
            <a:off x="16747043" y="7092950"/>
            <a:ext cx="1037296"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58" name="Shape 27"/>
          <p:cNvSpPr/>
          <p:nvPr/>
        </p:nvSpPr>
        <p:spPr>
          <a:xfrm>
            <a:off x="13260457" y="10515600"/>
            <a:ext cx="7874984" cy="1930400"/>
          </a:xfrm>
          <a:prstGeom prst="rect">
            <a:avLst/>
          </a:prstGeom>
          <a:noFill/>
          <a:ln/>
        </p:spPr>
      </p:sp>
      <p:sp>
        <p:nvSpPr>
          <p:cNvPr id="59" name="Shape 28"/>
          <p:cNvSpPr/>
          <p:nvPr/>
        </p:nvSpPr>
        <p:spPr>
          <a:xfrm>
            <a:off x="13260457" y="10515600"/>
            <a:ext cx="7874984" cy="1930400"/>
          </a:xfrm>
          <a:prstGeom prst="rect">
            <a:avLst/>
          </a:prstGeom>
          <a:noFill/>
          <a:ln/>
        </p:spPr>
      </p:sp>
      <p:sp>
        <p:nvSpPr>
          <p:cNvPr id="60" name="Text 29"/>
          <p:cNvSpPr/>
          <p:nvPr/>
        </p:nvSpPr>
        <p:spPr>
          <a:xfrm>
            <a:off x="13158845" y="10515600"/>
            <a:ext cx="8078210" cy="965200"/>
          </a:xfrm>
          <a:prstGeom prst="rect">
            <a:avLst/>
          </a:prstGeom>
          <a:noFill/>
          <a:ln/>
        </p:spPr>
        <p:txBody>
          <a:bodyPr wrap="square" lIns="0" tIns="0" rIns="0" bIns="0" rtlCol="0" anchor="t"/>
          <a:lstStyle/>
          <a:p>
            <a:pPr algn="ctr"/>
            <a:r>
              <a:rPr lang="en-US" sz="4800" dirty="0">
                <a:solidFill>
                  <a:srgbClr val="0E0E0E">
                    <a:alpha val="100000"/>
                  </a:srgbClr>
                </a:solidFill>
                <a:latin typeface="Courgette Regular" pitchFamily="34" charset="0"/>
                <a:ea typeface="Courgette Regular" pitchFamily="34" charset="-122"/>
                <a:cs typeface="Courgette Regular" pitchFamily="34" charset="-120"/>
              </a:rPr>
              <a:t>Treasure Found</a:t>
            </a:r>
            <a:endParaRPr lang="en-US" sz="4800" dirty="0"/>
          </a:p>
        </p:txBody>
      </p:sp>
      <p:sp>
        <p:nvSpPr>
          <p:cNvPr id="61" name="Text 30"/>
          <p:cNvSpPr/>
          <p:nvPr/>
        </p:nvSpPr>
        <p:spPr>
          <a:xfrm>
            <a:off x="13192716" y="11379200"/>
            <a:ext cx="8010468"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62" name="Shape 31"/>
          <p:cNvSpPr/>
          <p:nvPr/>
        </p:nvSpPr>
        <p:spPr>
          <a:xfrm>
            <a:off x="3251606" y="10515600"/>
            <a:ext cx="7874984" cy="1930400"/>
          </a:xfrm>
          <a:prstGeom prst="rect">
            <a:avLst/>
          </a:prstGeom>
          <a:noFill/>
          <a:ln/>
        </p:spPr>
      </p:sp>
      <p:sp>
        <p:nvSpPr>
          <p:cNvPr id="63" name="Shape 32"/>
          <p:cNvSpPr/>
          <p:nvPr/>
        </p:nvSpPr>
        <p:spPr>
          <a:xfrm>
            <a:off x="3251606" y="10515600"/>
            <a:ext cx="7874984" cy="1930400"/>
          </a:xfrm>
          <a:prstGeom prst="rect">
            <a:avLst/>
          </a:prstGeom>
          <a:noFill/>
          <a:ln/>
        </p:spPr>
      </p:sp>
      <p:sp>
        <p:nvSpPr>
          <p:cNvPr id="64" name="Text 33"/>
          <p:cNvSpPr/>
          <p:nvPr/>
        </p:nvSpPr>
        <p:spPr>
          <a:xfrm>
            <a:off x="3149994" y="10515600"/>
            <a:ext cx="8078210" cy="965200"/>
          </a:xfrm>
          <a:prstGeom prst="rect">
            <a:avLst/>
          </a:prstGeom>
          <a:noFill/>
          <a:ln/>
        </p:spPr>
        <p:txBody>
          <a:bodyPr wrap="square" lIns="0" tIns="0" rIns="0" bIns="0" rtlCol="0" anchor="t"/>
          <a:lstStyle/>
          <a:p>
            <a:pPr algn="ctr"/>
            <a:r>
              <a:rPr lang="en-US" sz="4800" dirty="0">
                <a:solidFill>
                  <a:srgbClr val="0E0E0E">
                    <a:alpha val="100000"/>
                  </a:srgbClr>
                </a:solidFill>
                <a:latin typeface="Courgette Regular" pitchFamily="34" charset="0"/>
                <a:ea typeface="Courgette Regular" pitchFamily="34" charset="-122"/>
                <a:cs typeface="Courgette Regular" pitchFamily="34" charset="-120"/>
              </a:rPr>
              <a:t>Spellcasting Progress</a:t>
            </a:r>
            <a:endParaRPr lang="en-US" sz="4800" dirty="0"/>
          </a:p>
        </p:txBody>
      </p:sp>
      <p:sp>
        <p:nvSpPr>
          <p:cNvPr id="65" name="Text 34"/>
          <p:cNvSpPr/>
          <p:nvPr/>
        </p:nvSpPr>
        <p:spPr>
          <a:xfrm>
            <a:off x="3183865" y="11379200"/>
            <a:ext cx="8010468"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403060" cy="8027194"/>
          </a:xfrm>
          <a:prstGeom prst="rect">
            <a:avLst/>
          </a:prstGeom>
        </p:spPr>
      </p:pic>
      <p:pic>
        <p:nvPicPr>
          <p:cNvPr id="3" name="Image 1" descr="preencoded.png">    </p:cNvPr>
          <p:cNvPicPr>
            <a:picLocks noChangeAspect="1"/>
          </p:cNvPicPr>
          <p:nvPr/>
        </p:nvPicPr>
        <p:blipFill>
          <a:blip r:embed="rId2"/>
          <a:stretch>
            <a:fillRect/>
          </a:stretch>
        </p:blipFill>
        <p:spPr>
          <a:xfrm>
            <a:off x="17985448" y="7569200"/>
            <a:ext cx="6401600" cy="6146800"/>
          </a:xfrm>
          <a:prstGeom prst="rect">
            <a:avLst/>
          </a:prstGeom>
        </p:spPr>
      </p:pic>
      <p:pic>
        <p:nvPicPr>
          <p:cNvPr id="4" name="Image 2" descr="preencoded.png">    </p:cNvPr>
          <p:cNvPicPr>
            <a:picLocks noChangeAspect="1"/>
          </p:cNvPicPr>
          <p:nvPr/>
        </p:nvPicPr>
        <p:blipFill>
          <a:blip r:embed="rId3"/>
          <a:stretch>
            <a:fillRect/>
          </a:stretch>
        </p:blipFill>
        <p:spPr>
          <a:xfrm>
            <a:off x="21211651" y="533400"/>
            <a:ext cx="2314201" cy="2337668"/>
          </a:xfrm>
          <a:prstGeom prst="rect">
            <a:avLst/>
          </a:prstGeom>
        </p:spPr>
      </p:pic>
      <p:pic>
        <p:nvPicPr>
          <p:cNvPr id="5" name="Image 3" descr="preencoded.png">    </p:cNvPr>
          <p:cNvPicPr>
            <a:picLocks noChangeAspect="1"/>
          </p:cNvPicPr>
          <p:nvPr/>
        </p:nvPicPr>
        <p:blipFill>
          <a:blip r:embed="rId4"/>
          <a:stretch>
            <a:fillRect/>
          </a:stretch>
        </p:blipFill>
        <p:spPr>
          <a:xfrm>
            <a:off x="292137" y="12331700"/>
            <a:ext cx="1143143" cy="1079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13450981" y="5994400"/>
            <a:ext cx="8738692" cy="2032000"/>
          </a:xfrm>
          <a:prstGeom prst="rect">
            <a:avLst/>
          </a:prstGeom>
          <a:noFill/>
          <a:ln/>
        </p:spPr>
      </p:sp>
      <p:sp>
        <p:nvSpPr>
          <p:cNvPr id="9" name="Shape 2"/>
          <p:cNvSpPr/>
          <p:nvPr/>
        </p:nvSpPr>
        <p:spPr>
          <a:xfrm>
            <a:off x="13450981" y="5994400"/>
            <a:ext cx="8738692" cy="2032000"/>
          </a:xfrm>
          <a:prstGeom prst="rect">
            <a:avLst/>
          </a:prstGeom>
          <a:noFill/>
          <a:ln/>
        </p:spPr>
      </p:sp>
      <p:sp>
        <p:nvSpPr>
          <p:cNvPr id="10" name="Text 3"/>
          <p:cNvSpPr/>
          <p:nvPr/>
        </p:nvSpPr>
        <p:spPr>
          <a:xfrm>
            <a:off x="13450981" y="5994400"/>
            <a:ext cx="8941918"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A web application</a:t>
            </a:r>
            <a:endParaRPr lang="en-US" sz="4800" dirty="0"/>
          </a:p>
        </p:txBody>
      </p:sp>
      <p:sp>
        <p:nvSpPr>
          <p:cNvPr id="11" name="Text 4"/>
          <p:cNvSpPr/>
          <p:nvPr/>
        </p:nvSpPr>
        <p:spPr>
          <a:xfrm>
            <a:off x="13450981" y="69596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12" name="Image 5" descr="preencoded.png">    </p:cNvPr>
          <p:cNvPicPr>
            <a:picLocks noChangeAspect="1"/>
          </p:cNvPicPr>
          <p:nvPr/>
        </p:nvPicPr>
        <p:blipFill>
          <a:blip r:embed="rId6"/>
          <a:stretch>
            <a:fillRect/>
          </a:stretch>
        </p:blipFill>
        <p:spPr>
          <a:xfrm>
            <a:off x="254032" y="1955800"/>
            <a:ext cx="13768521" cy="8166100"/>
          </a:xfrm>
          <a:prstGeom prst="rect">
            <a:avLst/>
          </a:prstGeom>
        </p:spPr>
      </p:pic>
      <p:pic>
        <p:nvPicPr>
          <p:cNvPr id="13" name="Image 6" descr="preencoded.png">    </p:cNvPr>
          <p:cNvPicPr>
            <a:picLocks noChangeAspect="1"/>
          </p:cNvPicPr>
          <p:nvPr/>
        </p:nvPicPr>
        <p:blipFill>
          <a:blip r:embed="rId7"/>
          <a:stretch>
            <a:fillRect/>
          </a:stretch>
        </p:blipFill>
        <p:spPr>
          <a:xfrm>
            <a:off x="2184673" y="2298700"/>
            <a:ext cx="9894537" cy="6489700"/>
          </a:xfrm>
          <a:prstGeom prst="rect">
            <a:avLst/>
          </a:prstGeom>
        </p:spPr>
      </p:pic>
      <p:pic>
        <p:nvPicPr>
          <p:cNvPr id="14" name="Image 7" descr="preencoded.png">    </p:cNvPr>
          <p:cNvPicPr>
            <a:picLocks noChangeAspect="1"/>
          </p:cNvPicPr>
          <p:nvPr/>
        </p:nvPicPr>
        <p:blipFill>
          <a:blip r:embed="rId8"/>
          <a:stretch>
            <a:fillRect/>
          </a:stretch>
        </p:blipFill>
        <p:spPr>
          <a:xfrm>
            <a:off x="10339092" y="8585200"/>
            <a:ext cx="6211076" cy="4461148"/>
          </a:xfrm>
          <a:prstGeom prst="rect">
            <a:avLst/>
          </a:prstGeom>
        </p:spPr>
      </p:pic>
      <p:sp>
        <p:nvSpPr>
          <p:cNvPr id="15" name="Text 5"/>
          <p:cNvSpPr/>
          <p:nvPr/>
        </p:nvSpPr>
        <p:spPr>
          <a:xfrm>
            <a:off x="13374772" y="3860800"/>
            <a:ext cx="10690503" cy="1608667"/>
          </a:xfrm>
          <a:prstGeom prst="rect">
            <a:avLst/>
          </a:prstGeom>
          <a:noFill/>
          <a:ln/>
        </p:spPr>
        <p:txBody>
          <a:bodyPr wrap="square" lIns="0" tIns="0" rIns="0" bIns="0" rtlCol="0" anchor="t"/>
          <a:lstStyle/>
          <a:p>
            <a:pPr algn="l"/>
            <a:r>
              <a:rPr lang="en-US" sz="8000" dirty="0">
                <a:solidFill>
                  <a:srgbClr val="272727">
                    <a:alpha val="100000"/>
                  </a:srgbClr>
                </a:solidFill>
                <a:latin typeface="Courgette Regular" pitchFamily="34" charset="0"/>
                <a:ea typeface="Courgette Regular" pitchFamily="34" charset="-122"/>
                <a:cs typeface="Courgette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6019800"/>
            <a:ext cx="5724912" cy="7696200"/>
          </a:xfrm>
          <a:prstGeom prst="rect">
            <a:avLst/>
          </a:prstGeom>
        </p:spPr>
      </p:pic>
      <p:pic>
        <p:nvPicPr>
          <p:cNvPr id="3" name="Image 1" descr="preencoded.png">    </p:cNvPr>
          <p:cNvPicPr>
            <a:picLocks noChangeAspect="1"/>
          </p:cNvPicPr>
          <p:nvPr/>
        </p:nvPicPr>
        <p:blipFill>
          <a:blip r:embed="rId2"/>
          <a:stretch>
            <a:fillRect/>
          </a:stretch>
        </p:blipFill>
        <p:spPr>
          <a:xfrm>
            <a:off x="17528191" y="0"/>
            <a:ext cx="6858857" cy="7480300"/>
          </a:xfrm>
          <a:prstGeom prst="rect">
            <a:avLst/>
          </a:prstGeom>
        </p:spPr>
      </p:pic>
      <p:pic>
        <p:nvPicPr>
          <p:cNvPr id="4" name="Image 2" descr="preencoded.png">    </p:cNvPr>
          <p:cNvPicPr>
            <a:picLocks noChangeAspect="1"/>
          </p:cNvPicPr>
          <p:nvPr/>
        </p:nvPicPr>
        <p:blipFill>
          <a:blip r:embed="rId3"/>
          <a:stretch>
            <a:fillRect/>
          </a:stretch>
        </p:blipFill>
        <p:spPr>
          <a:xfrm>
            <a:off x="914514" y="812800"/>
            <a:ext cx="1663908" cy="2794000"/>
          </a:xfrm>
          <a:prstGeom prst="rect">
            <a:avLst/>
          </a:prstGeom>
        </p:spPr>
      </p:pic>
      <p:pic>
        <p:nvPicPr>
          <p:cNvPr id="5" name="Image 3" descr="preencoded.png">    </p:cNvPr>
          <p:cNvPicPr>
            <a:picLocks noChangeAspect="1"/>
          </p:cNvPicPr>
          <p:nvPr/>
        </p:nvPicPr>
        <p:blipFill>
          <a:blip r:embed="rId4"/>
          <a:stretch>
            <a:fillRect/>
          </a:stretch>
        </p:blipFill>
        <p:spPr>
          <a:xfrm>
            <a:off x="22176972" y="11760200"/>
            <a:ext cx="1600400" cy="15113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2946768" y="4152900"/>
            <a:ext cx="8738692" cy="2032000"/>
          </a:xfrm>
          <a:prstGeom prst="rect">
            <a:avLst/>
          </a:prstGeom>
          <a:noFill/>
          <a:ln/>
        </p:spPr>
      </p:sp>
      <p:sp>
        <p:nvSpPr>
          <p:cNvPr id="9" name="Shape 2"/>
          <p:cNvSpPr/>
          <p:nvPr/>
        </p:nvSpPr>
        <p:spPr>
          <a:xfrm>
            <a:off x="2946768" y="4152900"/>
            <a:ext cx="8738692" cy="2032000"/>
          </a:xfrm>
          <a:prstGeom prst="rect">
            <a:avLst/>
          </a:prstGeom>
          <a:noFill/>
          <a:ln/>
        </p:spPr>
      </p:sp>
      <p:sp>
        <p:nvSpPr>
          <p:cNvPr id="10" name="Text 3"/>
          <p:cNvSpPr/>
          <p:nvPr/>
        </p:nvSpPr>
        <p:spPr>
          <a:xfrm>
            <a:off x="2946768" y="4152900"/>
            <a:ext cx="8941918"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An mobile app</a:t>
            </a:r>
            <a:endParaRPr lang="en-US" sz="4800" dirty="0"/>
          </a:p>
        </p:txBody>
      </p:sp>
      <p:sp>
        <p:nvSpPr>
          <p:cNvPr id="11" name="Text 4"/>
          <p:cNvSpPr/>
          <p:nvPr/>
        </p:nvSpPr>
        <p:spPr>
          <a:xfrm>
            <a:off x="2946768" y="51181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3" name="Text 6"/>
          <p:cNvSpPr/>
          <p:nvPr/>
        </p:nvSpPr>
        <p:spPr>
          <a:xfrm>
            <a:off x="2895962" y="1854200"/>
            <a:ext cx="12900579" cy="1608667"/>
          </a:xfrm>
          <a:prstGeom prst="rect">
            <a:avLst/>
          </a:prstGeom>
          <a:noFill/>
          <a:ln/>
        </p:spPr>
        <p:txBody>
          <a:bodyPr wrap="square" lIns="0" tIns="0" rIns="0" bIns="0" rtlCol="0" anchor="t"/>
          <a:lstStyle/>
          <a:p>
            <a:pPr algn="l"/>
            <a:r>
              <a:rPr lang="en-US" sz="8000" dirty="0">
                <a:solidFill>
                  <a:srgbClr val="272727">
                    <a:alpha val="100000"/>
                  </a:srgbClr>
                </a:solidFill>
                <a:latin typeface="Courgette Regular" pitchFamily="34" charset="0"/>
                <a:ea typeface="Courgette Regular" pitchFamily="34" charset="-122"/>
                <a:cs typeface="Courgette Regular" pitchFamily="34" charset="-120"/>
              </a:rPr>
              <a:t>The Future of Fantasy</a:t>
            </a:r>
            <a:endParaRPr lang="en-US" sz="8000" dirty="0"/>
          </a:p>
        </p:txBody>
      </p:sp>
      <p:pic>
        <p:nvPicPr>
          <p:cNvPr id="14" name="Image 5" descr="preencoded.png">    </p:cNvPr>
          <p:cNvPicPr>
            <a:picLocks noChangeAspect="1"/>
          </p:cNvPicPr>
          <p:nvPr/>
        </p:nvPicPr>
        <p:blipFill>
          <a:blip r:embed="rId6"/>
          <a:stretch>
            <a:fillRect/>
          </a:stretch>
        </p:blipFill>
        <p:spPr>
          <a:xfrm>
            <a:off x="15457832" y="1028700"/>
            <a:ext cx="5474384" cy="11849100"/>
          </a:xfrm>
          <a:prstGeom prst="rect">
            <a:avLst/>
          </a:prstGeom>
        </p:spPr>
      </p:pic>
      <p:pic>
        <p:nvPicPr>
          <p:cNvPr id="15" name="Image 6" descr="preencoded.png">    </p:cNvPr>
          <p:cNvPicPr>
            <a:picLocks noChangeAspect="1"/>
          </p:cNvPicPr>
          <p:nvPr/>
        </p:nvPicPr>
        <p:blipFill>
          <a:blip r:embed="rId7"/>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801613" cy="8282707"/>
          </a:xfrm>
          <a:prstGeom prst="rect">
            <a:avLst/>
          </a:prstGeom>
        </p:spPr>
      </p:pic>
      <p:pic>
        <p:nvPicPr>
          <p:cNvPr id="3" name="Image 1" descr="preencoded.png">    </p:cNvPr>
          <p:cNvPicPr>
            <a:picLocks noChangeAspect="1"/>
          </p:cNvPicPr>
          <p:nvPr/>
        </p:nvPicPr>
        <p:blipFill>
          <a:blip r:embed="rId2"/>
          <a:stretch>
            <a:fillRect/>
          </a:stretch>
        </p:blipFill>
        <p:spPr>
          <a:xfrm>
            <a:off x="13285861" y="4247778"/>
            <a:ext cx="11101187" cy="9468222"/>
          </a:xfrm>
          <a:prstGeom prst="rect">
            <a:avLst/>
          </a:prstGeom>
        </p:spPr>
      </p:pic>
      <p:pic>
        <p:nvPicPr>
          <p:cNvPr id="4" name="Image 2" descr="preencoded.png">    </p:cNvPr>
          <p:cNvPicPr>
            <a:picLocks noChangeAspect="1"/>
          </p:cNvPicPr>
          <p:nvPr/>
        </p:nvPicPr>
        <p:blipFill>
          <a:blip r:embed="rId3"/>
          <a:stretch>
            <a:fillRect/>
          </a:stretch>
        </p:blipFill>
        <p:spPr>
          <a:xfrm>
            <a:off x="495362" y="11074400"/>
            <a:ext cx="2070359" cy="2451100"/>
          </a:xfrm>
          <a:prstGeom prst="rect">
            <a:avLst/>
          </a:prstGeom>
        </p:spPr>
      </p:pic>
      <p:pic>
        <p:nvPicPr>
          <p:cNvPr id="5" name="Image 3" descr="preencoded.png">    </p:cNvPr>
          <p:cNvPicPr>
            <a:picLocks noChangeAspect="1"/>
          </p:cNvPicPr>
          <p:nvPr/>
        </p:nvPicPr>
        <p:blipFill>
          <a:blip r:embed="rId4"/>
          <a:stretch>
            <a:fillRect/>
          </a:stretch>
        </p:blipFill>
        <p:spPr>
          <a:xfrm>
            <a:off x="22227778" y="584200"/>
            <a:ext cx="1308264" cy="1231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16880410" y="4025900"/>
            <a:ext cx="5715714" cy="2565400"/>
          </a:xfrm>
          <a:prstGeom prst="rect">
            <a:avLst/>
          </a:prstGeom>
          <a:noFill/>
          <a:ln/>
        </p:spPr>
      </p:sp>
      <p:sp>
        <p:nvSpPr>
          <p:cNvPr id="9" name="Shape 2"/>
          <p:cNvSpPr/>
          <p:nvPr/>
        </p:nvSpPr>
        <p:spPr>
          <a:xfrm>
            <a:off x="16880410" y="4025900"/>
            <a:ext cx="5715714" cy="2565400"/>
          </a:xfrm>
          <a:prstGeom prst="rect">
            <a:avLst/>
          </a:prstGeom>
          <a:noFill/>
          <a:ln/>
        </p:spPr>
      </p:sp>
      <p:sp>
        <p:nvSpPr>
          <p:cNvPr id="10" name="Text 3"/>
          <p:cNvSpPr/>
          <p:nvPr/>
        </p:nvSpPr>
        <p:spPr>
          <a:xfrm>
            <a:off x="16880410" y="4025900"/>
            <a:ext cx="5918940"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A web application</a:t>
            </a:r>
            <a:endParaRPr lang="en-US" sz="4800" dirty="0"/>
          </a:p>
        </p:txBody>
      </p:sp>
      <p:sp>
        <p:nvSpPr>
          <p:cNvPr id="11" name="Text 4"/>
          <p:cNvSpPr/>
          <p:nvPr/>
        </p:nvSpPr>
        <p:spPr>
          <a:xfrm>
            <a:off x="16880410" y="4991100"/>
            <a:ext cx="5851198"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12" name="Text 5"/>
          <p:cNvSpPr/>
          <p:nvPr/>
        </p:nvSpPr>
        <p:spPr>
          <a:xfrm>
            <a:off x="825603" y="4064000"/>
            <a:ext cx="7007042" cy="5418667"/>
          </a:xfrm>
          <a:prstGeom prst="rect">
            <a:avLst/>
          </a:prstGeom>
          <a:noFill/>
          <a:ln/>
        </p:spPr>
        <p:txBody>
          <a:bodyPr wrap="square" lIns="0" tIns="0" rIns="0" bIns="0" rtlCol="0" anchor="t"/>
          <a:lstStyle/>
          <a:p>
            <a:pPr algn="l"/>
            <a:r>
              <a:rPr lang="en-US" sz="8000" dirty="0">
                <a:solidFill>
                  <a:srgbClr val="272727">
                    <a:alpha val="100000"/>
                  </a:srgbClr>
                </a:solidFill>
                <a:latin typeface="Courgette Regular" pitchFamily="34" charset="0"/>
                <a:ea typeface="Courgette Regular" pitchFamily="34" charset="-122"/>
                <a:cs typeface="Courgette Regular" pitchFamily="34" charset="-120"/>
              </a:rPr>
              <a:t>A Gateway to a World of Fantasy and Wonder</a:t>
            </a:r>
            <a:endParaRPr lang="en-US" sz="8000" dirty="0"/>
          </a:p>
        </p:txBody>
      </p:sp>
      <p:sp>
        <p:nvSpPr>
          <p:cNvPr id="13" name="Text 6"/>
          <p:cNvSpPr/>
          <p:nvPr/>
        </p:nvSpPr>
        <p:spPr>
          <a:xfrm>
            <a:off x="16766096" y="7734300"/>
            <a:ext cx="6994341" cy="501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4" name="Image 5" descr="preencoded.png">    </p:cNvPr>
          <p:cNvPicPr>
            <a:picLocks noChangeAspect="1"/>
          </p:cNvPicPr>
          <p:nvPr/>
        </p:nvPicPr>
        <p:blipFill>
          <a:blip r:embed="rId6"/>
          <a:stretch>
            <a:fillRect/>
          </a:stretch>
        </p:blipFill>
        <p:spPr>
          <a:xfrm>
            <a:off x="7900387" y="749300"/>
            <a:ext cx="8573572" cy="12331700"/>
          </a:xfrm>
          <a:prstGeom prst="rect">
            <a:avLst/>
          </a:prstGeom>
        </p:spPr>
      </p:pic>
      <p:pic>
        <p:nvPicPr>
          <p:cNvPr id="15" name="Image 6" descr="preencoded.png">    </p:cNvPr>
          <p:cNvPicPr>
            <a:picLocks noChangeAspect="1"/>
          </p:cNvPicPr>
          <p:nvPr/>
        </p:nvPicPr>
        <p:blipFill>
          <a:blip r:embed="rId7"/>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2878667"/>
          </a:xfrm>
          <a:prstGeom prst="rect">
            <a:avLst/>
          </a:prstGeom>
          <a:noFill/>
          <a:ln/>
        </p:spPr>
        <p:txBody>
          <a:bodyPr wrap="square" lIns="0" tIns="0" rIns="0" bIns="0" rtlCol="0" anchor="t"/>
          <a:lstStyle/>
          <a:p>
            <a:pPr algn="r"/>
            <a:r>
              <a:rPr lang="en-US" sz="8000" dirty="0">
                <a:solidFill>
                  <a:srgbClr val="272727">
                    <a:alpha val="100000"/>
                  </a:srgbClr>
                </a:solidFill>
                <a:latin typeface="Courgette Regular" pitchFamily="34" charset="0"/>
                <a:ea typeface="Courgette Regular" pitchFamily="34" charset="-122"/>
                <a:cs typeface="Courgette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5F1"/>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1EB">
              <a:alpha val="100000"/>
            </a:srgbClr>
          </a:solidFill>
          <a:ln/>
        </p:spPr>
      </p:sp>
      <p:pic>
        <p:nvPicPr>
          <p:cNvPr id="3" name="Image 0" descr="preencoded.png">    </p:cNvPr>
          <p:cNvPicPr>
            <a:picLocks noChangeAspect="1"/>
          </p:cNvPicPr>
          <p:nvPr/>
        </p:nvPicPr>
        <p:blipFill>
          <a:blip r:embed="rId1"/>
          <a:stretch>
            <a:fillRect/>
          </a:stretch>
        </p:blipFill>
        <p:spPr>
          <a:xfrm>
            <a:off x="3480235" y="0"/>
            <a:ext cx="17426578" cy="13716000"/>
          </a:xfrm>
          <a:prstGeom prst="rect">
            <a:avLst/>
          </a:prstGeom>
        </p:spPr>
      </p:pic>
      <p:pic>
        <p:nvPicPr>
          <p:cNvPr id="4" name="Image 1" descr="preencoded.png">    </p:cNvPr>
          <p:cNvPicPr>
            <a:picLocks noChangeAspect="1"/>
          </p:cNvPicPr>
          <p:nvPr/>
        </p:nvPicPr>
        <p:blipFill>
          <a:blip r:embed="rId2"/>
          <a:stretch>
            <a:fillRect/>
          </a:stretch>
        </p:blipFill>
        <p:spPr>
          <a:xfrm>
            <a:off x="17960045" y="8166100"/>
            <a:ext cx="4829267" cy="4702656"/>
          </a:xfrm>
          <a:prstGeom prst="rect">
            <a:avLst/>
          </a:prstGeom>
        </p:spPr>
      </p:pic>
      <p:pic>
        <p:nvPicPr>
          <p:cNvPr id="5" name="Image 2" descr="preencoded.png">    </p:cNvPr>
          <p:cNvPicPr>
            <a:picLocks noChangeAspect="1"/>
          </p:cNvPicPr>
          <p:nvPr/>
        </p:nvPicPr>
        <p:blipFill>
          <a:blip r:embed="rId3"/>
          <a:stretch>
            <a:fillRect/>
          </a:stretch>
        </p:blipFill>
        <p:spPr>
          <a:xfrm>
            <a:off x="838305" y="0"/>
            <a:ext cx="7395853" cy="7682765"/>
          </a:xfrm>
          <a:prstGeom prst="rect">
            <a:avLst/>
          </a:prstGeom>
        </p:spPr>
      </p:pic>
      <p:pic>
        <p:nvPicPr>
          <p:cNvPr id="6" name="Image 3" descr="preencoded.png">    </p:cNvPr>
          <p:cNvPicPr>
            <a:picLocks noChangeAspect="1"/>
          </p:cNvPicPr>
          <p:nvPr/>
        </p:nvPicPr>
        <p:blipFill>
          <a:blip r:embed="rId4"/>
          <a:stretch>
            <a:fillRect/>
          </a:stretch>
        </p:blipFill>
        <p:spPr>
          <a:xfrm>
            <a:off x="127016" y="9022494"/>
            <a:ext cx="4773654" cy="3668260"/>
          </a:xfrm>
          <a:prstGeom prst="rect">
            <a:avLst/>
          </a:prstGeom>
        </p:spPr>
      </p:pic>
      <p:pic>
        <p:nvPicPr>
          <p:cNvPr id="7" name="Image 4" descr="preencoded.png">    </p:cNvPr>
          <p:cNvPicPr>
            <a:picLocks noChangeAspect="1"/>
          </p:cNvPicPr>
          <p:nvPr/>
        </p:nvPicPr>
        <p:blipFill>
          <a:blip r:embed="rId5"/>
          <a:stretch>
            <a:fillRect/>
          </a:stretch>
        </p:blipFill>
        <p:spPr>
          <a:xfrm>
            <a:off x="10674611" y="38100"/>
            <a:ext cx="3258739" cy="3291804"/>
          </a:xfrm>
          <a:prstGeom prst="rect">
            <a:avLst/>
          </a:prstGeom>
        </p:spPr>
      </p:pic>
      <p:pic>
        <p:nvPicPr>
          <p:cNvPr id="8" name="Image 5" descr="preencoded.png">    </p:cNvPr>
          <p:cNvPicPr>
            <a:picLocks noChangeAspect="1"/>
          </p:cNvPicPr>
          <p:nvPr/>
        </p:nvPicPr>
        <p:blipFill>
          <a:blip r:embed="rId6"/>
          <a:stretch>
            <a:fillRect/>
          </a:stretch>
        </p:blipFill>
        <p:spPr>
          <a:xfrm>
            <a:off x="23234230" y="12698747"/>
            <a:ext cx="1037409" cy="975911"/>
          </a:xfrm>
          <a:prstGeom prst="rect">
            <a:avLst/>
          </a:prstGeom>
        </p:spPr>
      </p:pic>
      <p:pic>
        <p:nvPicPr>
          <p:cNvPr id="9" name="Image 6" descr="preencoded.png">    </p:cNvPr>
          <p:cNvPicPr>
            <a:picLocks noChangeAspect="1"/>
          </p:cNvPicPr>
          <p:nvPr/>
        </p:nvPicPr>
        <p:blipFill>
          <a:blip r:embed="rId7"/>
          <a:stretch>
            <a:fillRect/>
          </a:stretch>
        </p:blipFill>
        <p:spPr>
          <a:xfrm>
            <a:off x="7085014" y="12125134"/>
            <a:ext cx="1037400" cy="975911"/>
          </a:xfrm>
          <a:prstGeom prst="rect">
            <a:avLst/>
          </a:prstGeom>
        </p:spPr>
      </p:pic>
      <p:pic>
        <p:nvPicPr>
          <p:cNvPr id="10" name="Image 7" descr="preencoded.png">    </p:cNvPr>
          <p:cNvPicPr>
            <a:picLocks noChangeAspect="1"/>
          </p:cNvPicPr>
          <p:nvPr/>
        </p:nvPicPr>
        <p:blipFill>
          <a:blip r:embed="rId8"/>
          <a:stretch>
            <a:fillRect/>
          </a:stretch>
        </p:blipFill>
        <p:spPr>
          <a:xfrm>
            <a:off x="7085014" y="3832366"/>
            <a:ext cx="1037400" cy="975911"/>
          </a:xfrm>
          <a:prstGeom prst="rect">
            <a:avLst/>
          </a:prstGeom>
        </p:spPr>
      </p:pic>
      <p:pic>
        <p:nvPicPr>
          <p:cNvPr id="11" name="Image 8" descr="preencoded.png">    </p:cNvPr>
          <p:cNvPicPr>
            <a:picLocks noChangeAspect="1"/>
          </p:cNvPicPr>
          <p:nvPr/>
        </p:nvPicPr>
        <p:blipFill>
          <a:blip r:embed="rId9"/>
          <a:stretch>
            <a:fillRect/>
          </a:stretch>
        </p:blipFill>
        <p:spPr>
          <a:xfrm>
            <a:off x="23083833" y="377851"/>
            <a:ext cx="1037409" cy="975920"/>
          </a:xfrm>
          <a:prstGeom prst="rect">
            <a:avLst/>
          </a:prstGeom>
        </p:spPr>
      </p:pic>
      <p:sp>
        <p:nvSpPr>
          <p:cNvPr id="12" name="Shape 1"/>
          <p:cNvSpPr/>
          <p:nvPr/>
        </p:nvSpPr>
        <p:spPr>
          <a:xfrm>
            <a:off x="23370921" y="10515600"/>
            <a:ext cx="1016127" cy="3200400"/>
          </a:xfrm>
          <a:prstGeom prst="rect">
            <a:avLst/>
          </a:prstGeom>
          <a:noFill/>
          <a:ln/>
        </p:spPr>
      </p:sp>
      <p:pic>
        <p:nvPicPr>
          <p:cNvPr id="13"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4" name="Text 2"/>
          <p:cNvSpPr/>
          <p:nvPr/>
        </p:nvSpPr>
        <p:spPr>
          <a:xfrm>
            <a:off x="8709055" y="4394200"/>
            <a:ext cx="6981639" cy="2573867"/>
          </a:xfrm>
          <a:prstGeom prst="rect">
            <a:avLst/>
          </a:prstGeom>
          <a:noFill/>
          <a:ln/>
        </p:spPr>
        <p:txBody>
          <a:bodyPr wrap="square" lIns="0" tIns="0" rIns="0" bIns="0" rtlCol="0" anchor="t"/>
          <a:lstStyle/>
          <a:p>
            <a:pPr algn="ctr"/>
            <a:r>
              <a:rPr lang="en-US" sz="12800" dirty="0">
                <a:solidFill>
                  <a:srgbClr val="272727">
                    <a:alpha val="100000"/>
                  </a:srgbClr>
                </a:solidFill>
                <a:latin typeface="Courgette Regular" pitchFamily="34" charset="0"/>
                <a:ea typeface="Courgette Regular" pitchFamily="34" charset="-122"/>
                <a:cs typeface="Courgette Regular" pitchFamily="34" charset="-120"/>
              </a:rPr>
              <a:t>Welcome</a:t>
            </a:r>
            <a:endParaRPr lang="en-US" sz="12800" dirty="0"/>
          </a:p>
        </p:txBody>
      </p:sp>
      <p:sp>
        <p:nvSpPr>
          <p:cNvPr id="15" name="Text 3"/>
          <p:cNvSpPr/>
          <p:nvPr/>
        </p:nvSpPr>
        <p:spPr>
          <a:xfrm>
            <a:off x="7159461" y="6921500"/>
            <a:ext cx="10080827" cy="28024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403060" cy="8027194"/>
          </a:xfrm>
          <a:prstGeom prst="rect">
            <a:avLst/>
          </a:prstGeom>
        </p:spPr>
      </p:pic>
      <p:pic>
        <p:nvPicPr>
          <p:cNvPr id="3" name="Image 1" descr="preencoded.png">    </p:cNvPr>
          <p:cNvPicPr>
            <a:picLocks noChangeAspect="1"/>
          </p:cNvPicPr>
          <p:nvPr/>
        </p:nvPicPr>
        <p:blipFill>
          <a:blip r:embed="rId2"/>
          <a:stretch>
            <a:fillRect/>
          </a:stretch>
        </p:blipFill>
        <p:spPr>
          <a:xfrm>
            <a:off x="17985448" y="7569200"/>
            <a:ext cx="6401600" cy="6146800"/>
          </a:xfrm>
          <a:prstGeom prst="rect">
            <a:avLst/>
          </a:prstGeom>
        </p:spPr>
      </p:pic>
      <p:pic>
        <p:nvPicPr>
          <p:cNvPr id="4" name="Image 2" descr="preencoded.png">    </p:cNvPr>
          <p:cNvPicPr>
            <a:picLocks noChangeAspect="1"/>
          </p:cNvPicPr>
          <p:nvPr/>
        </p:nvPicPr>
        <p:blipFill>
          <a:blip r:embed="rId3"/>
          <a:stretch>
            <a:fillRect/>
          </a:stretch>
        </p:blipFill>
        <p:spPr>
          <a:xfrm>
            <a:off x="21211651" y="533400"/>
            <a:ext cx="2314201" cy="2337668"/>
          </a:xfrm>
          <a:prstGeom prst="rect">
            <a:avLst/>
          </a:prstGeom>
        </p:spPr>
      </p:pic>
      <p:pic>
        <p:nvPicPr>
          <p:cNvPr id="5" name="Image 3" descr="preencoded.png">    </p:cNvPr>
          <p:cNvPicPr>
            <a:picLocks noChangeAspect="1"/>
          </p:cNvPicPr>
          <p:nvPr/>
        </p:nvPicPr>
        <p:blipFill>
          <a:blip r:embed="rId4"/>
          <a:stretch>
            <a:fillRect/>
          </a:stretch>
        </p:blipFill>
        <p:spPr>
          <a:xfrm>
            <a:off x="292137" y="12331700"/>
            <a:ext cx="1143143" cy="1079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1079635" y="698500"/>
            <a:ext cx="6566721" cy="5473700"/>
          </a:xfrm>
          <a:prstGeom prst="rect">
            <a:avLst/>
          </a:prstGeom>
        </p:spPr>
      </p:pic>
      <p:pic>
        <p:nvPicPr>
          <p:cNvPr id="9" name="Image 6" descr="preencoded.png">    </p:cNvPr>
          <p:cNvPicPr>
            <a:picLocks noChangeAspect="1"/>
          </p:cNvPicPr>
          <p:nvPr/>
        </p:nvPicPr>
        <p:blipFill>
          <a:blip r:embed="rId7"/>
          <a:stretch>
            <a:fillRect/>
          </a:stretch>
        </p:blipFill>
        <p:spPr>
          <a:xfrm>
            <a:off x="15991299" y="6756400"/>
            <a:ext cx="6566721" cy="5473700"/>
          </a:xfrm>
          <a:prstGeom prst="rect">
            <a:avLst/>
          </a:prstGeom>
        </p:spPr>
      </p:pic>
      <p:sp>
        <p:nvSpPr>
          <p:cNvPr id="10" name="Shape 1"/>
          <p:cNvSpPr/>
          <p:nvPr/>
        </p:nvSpPr>
        <p:spPr>
          <a:xfrm>
            <a:off x="8675184" y="2171700"/>
            <a:ext cx="6604826" cy="2463800"/>
          </a:xfrm>
          <a:prstGeom prst="rect">
            <a:avLst/>
          </a:prstGeom>
          <a:noFill/>
          <a:ln/>
        </p:spPr>
      </p:sp>
      <p:sp>
        <p:nvSpPr>
          <p:cNvPr id="11" name="Shape 2"/>
          <p:cNvSpPr/>
          <p:nvPr/>
        </p:nvSpPr>
        <p:spPr>
          <a:xfrm>
            <a:off x="8675184" y="2387600"/>
            <a:ext cx="660483" cy="2032000"/>
          </a:xfrm>
          <a:prstGeom prst="rect">
            <a:avLst/>
          </a:prstGeom>
          <a:noFill/>
          <a:ln/>
        </p:spPr>
      </p:sp>
      <p:sp>
        <p:nvSpPr>
          <p:cNvPr id="12" name="Text 3"/>
          <p:cNvSpPr/>
          <p:nvPr/>
        </p:nvSpPr>
        <p:spPr>
          <a:xfrm>
            <a:off x="8675184" y="2387600"/>
            <a:ext cx="1202417"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1</a:t>
            </a:r>
            <a:endParaRPr lang="en-US" sz="12800" dirty="0"/>
          </a:p>
        </p:txBody>
      </p:sp>
      <p:sp>
        <p:nvSpPr>
          <p:cNvPr id="13" name="Shape 4"/>
          <p:cNvSpPr/>
          <p:nvPr/>
        </p:nvSpPr>
        <p:spPr>
          <a:xfrm>
            <a:off x="9538892" y="2171700"/>
            <a:ext cx="5741118" cy="2463800"/>
          </a:xfrm>
          <a:prstGeom prst="rect">
            <a:avLst/>
          </a:prstGeom>
          <a:noFill/>
          <a:ln/>
        </p:spPr>
      </p:sp>
      <p:sp>
        <p:nvSpPr>
          <p:cNvPr id="14" name="Text 5"/>
          <p:cNvSpPr/>
          <p:nvPr/>
        </p:nvSpPr>
        <p:spPr>
          <a:xfrm>
            <a:off x="9538892" y="2171700"/>
            <a:ext cx="5944343"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Discover the secrets</a:t>
            </a:r>
            <a:endParaRPr lang="en-US" sz="4800" dirty="0"/>
          </a:p>
        </p:txBody>
      </p:sp>
      <p:sp>
        <p:nvSpPr>
          <p:cNvPr id="15" name="Text 6"/>
          <p:cNvSpPr/>
          <p:nvPr/>
        </p:nvSpPr>
        <p:spPr>
          <a:xfrm>
            <a:off x="9538892" y="3035300"/>
            <a:ext cx="587660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6" name="Shape 7"/>
          <p:cNvSpPr/>
          <p:nvPr/>
        </p:nvSpPr>
        <p:spPr>
          <a:xfrm>
            <a:off x="1079635" y="7962900"/>
            <a:ext cx="6604826" cy="2997200"/>
          </a:xfrm>
          <a:prstGeom prst="rect">
            <a:avLst/>
          </a:prstGeom>
          <a:noFill/>
          <a:ln/>
        </p:spPr>
      </p:sp>
      <p:sp>
        <p:nvSpPr>
          <p:cNvPr id="17" name="Shape 8"/>
          <p:cNvSpPr/>
          <p:nvPr/>
        </p:nvSpPr>
        <p:spPr>
          <a:xfrm>
            <a:off x="1079635" y="8445500"/>
            <a:ext cx="876410" cy="2032000"/>
          </a:xfrm>
          <a:prstGeom prst="rect">
            <a:avLst/>
          </a:prstGeom>
          <a:noFill/>
          <a:ln/>
        </p:spPr>
      </p:sp>
      <p:sp>
        <p:nvSpPr>
          <p:cNvPr id="18" name="Text 9"/>
          <p:cNvSpPr/>
          <p:nvPr/>
        </p:nvSpPr>
        <p:spPr>
          <a:xfrm>
            <a:off x="1079635" y="8445500"/>
            <a:ext cx="1418344"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3</a:t>
            </a:r>
            <a:endParaRPr lang="en-US" sz="12800" dirty="0"/>
          </a:p>
        </p:txBody>
      </p:sp>
      <p:sp>
        <p:nvSpPr>
          <p:cNvPr id="19" name="Shape 10"/>
          <p:cNvSpPr/>
          <p:nvPr/>
        </p:nvSpPr>
        <p:spPr>
          <a:xfrm>
            <a:off x="2159270" y="7962900"/>
            <a:ext cx="5525191" cy="2997200"/>
          </a:xfrm>
          <a:prstGeom prst="rect">
            <a:avLst/>
          </a:prstGeom>
          <a:noFill/>
          <a:ln/>
        </p:spPr>
      </p:sp>
      <p:sp>
        <p:nvSpPr>
          <p:cNvPr id="20" name="Text 11"/>
          <p:cNvSpPr/>
          <p:nvPr/>
        </p:nvSpPr>
        <p:spPr>
          <a:xfrm>
            <a:off x="2159270" y="7962900"/>
            <a:ext cx="5728416"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Meet the creatures</a:t>
            </a:r>
            <a:endParaRPr lang="en-US" sz="4800" dirty="0"/>
          </a:p>
        </p:txBody>
      </p:sp>
      <p:sp>
        <p:nvSpPr>
          <p:cNvPr id="21" name="Text 12"/>
          <p:cNvSpPr/>
          <p:nvPr/>
        </p:nvSpPr>
        <p:spPr>
          <a:xfrm>
            <a:off x="2159270" y="8826500"/>
            <a:ext cx="5660674"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22" name="Shape 13"/>
          <p:cNvSpPr/>
          <p:nvPr/>
        </p:nvSpPr>
        <p:spPr>
          <a:xfrm>
            <a:off x="8586273" y="7962900"/>
            <a:ext cx="6604826" cy="2997200"/>
          </a:xfrm>
          <a:prstGeom prst="rect">
            <a:avLst/>
          </a:prstGeom>
          <a:noFill/>
          <a:ln/>
        </p:spPr>
      </p:sp>
      <p:sp>
        <p:nvSpPr>
          <p:cNvPr id="23" name="Shape 14"/>
          <p:cNvSpPr/>
          <p:nvPr/>
        </p:nvSpPr>
        <p:spPr>
          <a:xfrm>
            <a:off x="8586273" y="8445500"/>
            <a:ext cx="863708" cy="2032000"/>
          </a:xfrm>
          <a:prstGeom prst="rect">
            <a:avLst/>
          </a:prstGeom>
          <a:noFill/>
          <a:ln/>
        </p:spPr>
      </p:sp>
      <p:sp>
        <p:nvSpPr>
          <p:cNvPr id="24" name="Text 15"/>
          <p:cNvSpPr/>
          <p:nvPr/>
        </p:nvSpPr>
        <p:spPr>
          <a:xfrm>
            <a:off x="8586273" y="8445500"/>
            <a:ext cx="1405642"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4</a:t>
            </a:r>
            <a:endParaRPr lang="en-US" sz="12800" dirty="0"/>
          </a:p>
        </p:txBody>
      </p:sp>
      <p:sp>
        <p:nvSpPr>
          <p:cNvPr id="25" name="Shape 16"/>
          <p:cNvSpPr/>
          <p:nvPr/>
        </p:nvSpPr>
        <p:spPr>
          <a:xfrm>
            <a:off x="9653206" y="7962900"/>
            <a:ext cx="5537892" cy="2997200"/>
          </a:xfrm>
          <a:prstGeom prst="rect">
            <a:avLst/>
          </a:prstGeom>
          <a:noFill/>
          <a:ln/>
        </p:spPr>
      </p:sp>
      <p:sp>
        <p:nvSpPr>
          <p:cNvPr id="26" name="Text 17"/>
          <p:cNvSpPr/>
          <p:nvPr/>
        </p:nvSpPr>
        <p:spPr>
          <a:xfrm>
            <a:off x="9653206" y="7962900"/>
            <a:ext cx="5741118"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Uncover the magic</a:t>
            </a:r>
            <a:endParaRPr lang="en-US" sz="4800" dirty="0"/>
          </a:p>
        </p:txBody>
      </p:sp>
      <p:sp>
        <p:nvSpPr>
          <p:cNvPr id="27" name="Text 18"/>
          <p:cNvSpPr/>
          <p:nvPr/>
        </p:nvSpPr>
        <p:spPr>
          <a:xfrm>
            <a:off x="9653206" y="8826500"/>
            <a:ext cx="567337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28" name="Shape 19"/>
          <p:cNvSpPr/>
          <p:nvPr/>
        </p:nvSpPr>
        <p:spPr>
          <a:xfrm>
            <a:off x="16181822" y="2171700"/>
            <a:ext cx="6604826" cy="2463800"/>
          </a:xfrm>
          <a:prstGeom prst="rect">
            <a:avLst/>
          </a:prstGeom>
          <a:noFill/>
          <a:ln/>
        </p:spPr>
      </p:sp>
      <p:sp>
        <p:nvSpPr>
          <p:cNvPr id="29" name="Shape 20"/>
          <p:cNvSpPr/>
          <p:nvPr/>
        </p:nvSpPr>
        <p:spPr>
          <a:xfrm>
            <a:off x="16181822" y="2387600"/>
            <a:ext cx="863708" cy="2032000"/>
          </a:xfrm>
          <a:prstGeom prst="rect">
            <a:avLst/>
          </a:prstGeom>
          <a:noFill/>
          <a:ln/>
        </p:spPr>
      </p:sp>
      <p:sp>
        <p:nvSpPr>
          <p:cNvPr id="30" name="Text 21"/>
          <p:cNvSpPr/>
          <p:nvPr/>
        </p:nvSpPr>
        <p:spPr>
          <a:xfrm>
            <a:off x="16181822" y="2387600"/>
            <a:ext cx="1405642"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2</a:t>
            </a:r>
            <a:endParaRPr lang="en-US" sz="12800" dirty="0"/>
          </a:p>
        </p:txBody>
      </p:sp>
      <p:sp>
        <p:nvSpPr>
          <p:cNvPr id="31" name="Shape 22"/>
          <p:cNvSpPr/>
          <p:nvPr/>
        </p:nvSpPr>
        <p:spPr>
          <a:xfrm>
            <a:off x="17248756" y="2171700"/>
            <a:ext cx="5537892" cy="2463800"/>
          </a:xfrm>
          <a:prstGeom prst="rect">
            <a:avLst/>
          </a:prstGeom>
          <a:noFill/>
          <a:ln/>
        </p:spPr>
      </p:sp>
      <p:sp>
        <p:nvSpPr>
          <p:cNvPr id="32" name="Text 23"/>
          <p:cNvSpPr/>
          <p:nvPr/>
        </p:nvSpPr>
        <p:spPr>
          <a:xfrm>
            <a:off x="17248756" y="2171700"/>
            <a:ext cx="5741118"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Find your own path</a:t>
            </a:r>
            <a:endParaRPr lang="en-US" sz="4800" dirty="0"/>
          </a:p>
        </p:txBody>
      </p:sp>
      <p:sp>
        <p:nvSpPr>
          <p:cNvPr id="33" name="Text 24"/>
          <p:cNvSpPr/>
          <p:nvPr/>
        </p:nvSpPr>
        <p:spPr>
          <a:xfrm>
            <a:off x="17248756" y="3035300"/>
            <a:ext cx="5673376"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6019800"/>
            <a:ext cx="5724912" cy="7696200"/>
          </a:xfrm>
          <a:prstGeom prst="rect">
            <a:avLst/>
          </a:prstGeom>
        </p:spPr>
      </p:pic>
      <p:pic>
        <p:nvPicPr>
          <p:cNvPr id="3" name="Image 1" descr="preencoded.png">    </p:cNvPr>
          <p:cNvPicPr>
            <a:picLocks noChangeAspect="1"/>
          </p:cNvPicPr>
          <p:nvPr/>
        </p:nvPicPr>
        <p:blipFill>
          <a:blip r:embed="rId2"/>
          <a:stretch>
            <a:fillRect/>
          </a:stretch>
        </p:blipFill>
        <p:spPr>
          <a:xfrm>
            <a:off x="17528191" y="0"/>
            <a:ext cx="6858857" cy="7480300"/>
          </a:xfrm>
          <a:prstGeom prst="rect">
            <a:avLst/>
          </a:prstGeom>
        </p:spPr>
      </p:pic>
      <p:pic>
        <p:nvPicPr>
          <p:cNvPr id="4" name="Image 2" descr="preencoded.png">    </p:cNvPr>
          <p:cNvPicPr>
            <a:picLocks noChangeAspect="1"/>
          </p:cNvPicPr>
          <p:nvPr/>
        </p:nvPicPr>
        <p:blipFill>
          <a:blip r:embed="rId3"/>
          <a:stretch>
            <a:fillRect/>
          </a:stretch>
        </p:blipFill>
        <p:spPr>
          <a:xfrm>
            <a:off x="914514" y="812800"/>
            <a:ext cx="1663908" cy="2794000"/>
          </a:xfrm>
          <a:prstGeom prst="rect">
            <a:avLst/>
          </a:prstGeom>
        </p:spPr>
      </p:pic>
      <p:pic>
        <p:nvPicPr>
          <p:cNvPr id="5" name="Image 3" descr="preencoded.png">    </p:cNvPr>
          <p:cNvPicPr>
            <a:picLocks noChangeAspect="1"/>
          </p:cNvPicPr>
          <p:nvPr/>
        </p:nvPicPr>
        <p:blipFill>
          <a:blip r:embed="rId4"/>
          <a:stretch>
            <a:fillRect/>
          </a:stretch>
        </p:blipFill>
        <p:spPr>
          <a:xfrm>
            <a:off x="22176972" y="11760200"/>
            <a:ext cx="1600400" cy="15113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8522765" y="3810000"/>
            <a:ext cx="14479810" cy="7861300"/>
          </a:xfrm>
          <a:prstGeom prst="rect">
            <a:avLst/>
          </a:prstGeom>
        </p:spPr>
      </p:pic>
      <p:sp>
        <p:nvSpPr>
          <p:cNvPr id="9" name="Text 1"/>
          <p:cNvSpPr/>
          <p:nvPr/>
        </p:nvSpPr>
        <p:spPr>
          <a:xfrm>
            <a:off x="5012893" y="1104900"/>
            <a:ext cx="14348560" cy="1608667"/>
          </a:xfrm>
          <a:prstGeom prst="rect">
            <a:avLst/>
          </a:prstGeom>
          <a:noFill/>
          <a:ln/>
        </p:spPr>
        <p:txBody>
          <a:bodyPr wrap="square" lIns="0" tIns="0" rIns="0" bIns="0" rtlCol="0" anchor="t"/>
          <a:lstStyle/>
          <a:p>
            <a:pPr algn="ctr"/>
            <a:r>
              <a:rPr lang="en-US" sz="8000" dirty="0">
                <a:solidFill>
                  <a:srgbClr val="272727">
                    <a:alpha val="100000"/>
                  </a:srgbClr>
                </a:solidFill>
                <a:latin typeface="Courgette Regular" pitchFamily="34" charset="0"/>
                <a:ea typeface="Courgette Regular" pitchFamily="34" charset="-122"/>
                <a:cs typeface="Courgette Regular" pitchFamily="34" charset="-120"/>
              </a:rPr>
              <a:t>Fantasy Realm at a Glance</a:t>
            </a:r>
            <a:endParaRPr lang="en-US" sz="8000" dirty="0"/>
          </a:p>
        </p:txBody>
      </p:sp>
      <p:sp>
        <p:nvSpPr>
          <p:cNvPr id="10" name="Shape 2"/>
          <p:cNvSpPr/>
          <p:nvPr/>
        </p:nvSpPr>
        <p:spPr>
          <a:xfrm>
            <a:off x="1714714" y="3429000"/>
            <a:ext cx="6935067" cy="1930400"/>
          </a:xfrm>
          <a:prstGeom prst="rect">
            <a:avLst/>
          </a:prstGeom>
          <a:noFill/>
          <a:ln/>
        </p:spPr>
      </p:sp>
      <p:sp>
        <p:nvSpPr>
          <p:cNvPr id="11" name="Shape 3"/>
          <p:cNvSpPr/>
          <p:nvPr/>
        </p:nvSpPr>
        <p:spPr>
          <a:xfrm>
            <a:off x="1714714" y="3429000"/>
            <a:ext cx="6935067" cy="1930400"/>
          </a:xfrm>
          <a:prstGeom prst="rect">
            <a:avLst/>
          </a:prstGeom>
          <a:noFill/>
          <a:ln/>
        </p:spPr>
      </p:sp>
      <p:sp>
        <p:nvSpPr>
          <p:cNvPr id="12" name="Text 4"/>
          <p:cNvSpPr/>
          <p:nvPr/>
        </p:nvSpPr>
        <p:spPr>
          <a:xfrm>
            <a:off x="1714714" y="3429000"/>
            <a:ext cx="7138292"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The Enchanted Forest</a:t>
            </a:r>
            <a:endParaRPr lang="en-US" sz="4800" dirty="0"/>
          </a:p>
        </p:txBody>
      </p:sp>
      <p:sp>
        <p:nvSpPr>
          <p:cNvPr id="13" name="Text 5"/>
          <p:cNvSpPr/>
          <p:nvPr/>
        </p:nvSpPr>
        <p:spPr>
          <a:xfrm>
            <a:off x="1714714" y="4292600"/>
            <a:ext cx="7070550"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4" name="Shape 6"/>
          <p:cNvSpPr/>
          <p:nvPr/>
        </p:nvSpPr>
        <p:spPr>
          <a:xfrm>
            <a:off x="1714714" y="6324600"/>
            <a:ext cx="6935067" cy="2463800"/>
          </a:xfrm>
          <a:prstGeom prst="rect">
            <a:avLst/>
          </a:prstGeom>
          <a:noFill/>
          <a:ln/>
        </p:spPr>
      </p:sp>
      <p:sp>
        <p:nvSpPr>
          <p:cNvPr id="15" name="Shape 7"/>
          <p:cNvSpPr/>
          <p:nvPr/>
        </p:nvSpPr>
        <p:spPr>
          <a:xfrm>
            <a:off x="1714714" y="6324600"/>
            <a:ext cx="6935067" cy="2463800"/>
          </a:xfrm>
          <a:prstGeom prst="rect">
            <a:avLst/>
          </a:prstGeom>
          <a:noFill/>
          <a:ln/>
        </p:spPr>
      </p:sp>
      <p:sp>
        <p:nvSpPr>
          <p:cNvPr id="16" name="Text 8"/>
          <p:cNvSpPr/>
          <p:nvPr/>
        </p:nvSpPr>
        <p:spPr>
          <a:xfrm>
            <a:off x="1714714" y="6324600"/>
            <a:ext cx="7138292"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The Crystal Caves</a:t>
            </a:r>
            <a:endParaRPr lang="en-US" sz="4800" dirty="0"/>
          </a:p>
        </p:txBody>
      </p:sp>
      <p:sp>
        <p:nvSpPr>
          <p:cNvPr id="17" name="Text 9"/>
          <p:cNvSpPr/>
          <p:nvPr/>
        </p:nvSpPr>
        <p:spPr>
          <a:xfrm>
            <a:off x="1714714" y="7188200"/>
            <a:ext cx="7070550"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precious gems and crystals.</a:t>
            </a:r>
            <a:endParaRPr lang="en-US" sz="3200" dirty="0"/>
          </a:p>
        </p:txBody>
      </p:sp>
      <p:sp>
        <p:nvSpPr>
          <p:cNvPr id="18" name="Shape 10"/>
          <p:cNvSpPr/>
          <p:nvPr/>
        </p:nvSpPr>
        <p:spPr>
          <a:xfrm>
            <a:off x="1714714" y="9753600"/>
            <a:ext cx="6935067" cy="1930400"/>
          </a:xfrm>
          <a:prstGeom prst="rect">
            <a:avLst/>
          </a:prstGeom>
          <a:noFill/>
          <a:ln/>
        </p:spPr>
      </p:sp>
      <p:sp>
        <p:nvSpPr>
          <p:cNvPr id="19" name="Shape 11"/>
          <p:cNvSpPr/>
          <p:nvPr/>
        </p:nvSpPr>
        <p:spPr>
          <a:xfrm>
            <a:off x="1714714" y="9753600"/>
            <a:ext cx="6935067" cy="1930400"/>
          </a:xfrm>
          <a:prstGeom prst="rect">
            <a:avLst/>
          </a:prstGeom>
          <a:noFill/>
          <a:ln/>
        </p:spPr>
      </p:sp>
      <p:sp>
        <p:nvSpPr>
          <p:cNvPr id="20" name="Text 12"/>
          <p:cNvSpPr/>
          <p:nvPr/>
        </p:nvSpPr>
        <p:spPr>
          <a:xfrm>
            <a:off x="1714714" y="9753600"/>
            <a:ext cx="7138292"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The Dragon's Lair</a:t>
            </a:r>
            <a:endParaRPr lang="en-US" sz="4800" dirty="0"/>
          </a:p>
        </p:txBody>
      </p:sp>
      <p:sp>
        <p:nvSpPr>
          <p:cNvPr id="21" name="Text 13"/>
          <p:cNvSpPr/>
          <p:nvPr/>
        </p:nvSpPr>
        <p:spPr>
          <a:xfrm>
            <a:off x="1714714" y="10617200"/>
            <a:ext cx="7070550"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801613" cy="8282707"/>
          </a:xfrm>
          <a:prstGeom prst="rect">
            <a:avLst/>
          </a:prstGeom>
        </p:spPr>
      </p:pic>
      <p:pic>
        <p:nvPicPr>
          <p:cNvPr id="3" name="Image 1" descr="preencoded.png">    </p:cNvPr>
          <p:cNvPicPr>
            <a:picLocks noChangeAspect="1"/>
          </p:cNvPicPr>
          <p:nvPr/>
        </p:nvPicPr>
        <p:blipFill>
          <a:blip r:embed="rId2"/>
          <a:stretch>
            <a:fillRect/>
          </a:stretch>
        </p:blipFill>
        <p:spPr>
          <a:xfrm>
            <a:off x="13285861" y="4247778"/>
            <a:ext cx="11101187" cy="9468222"/>
          </a:xfrm>
          <a:prstGeom prst="rect">
            <a:avLst/>
          </a:prstGeom>
        </p:spPr>
      </p:pic>
      <p:pic>
        <p:nvPicPr>
          <p:cNvPr id="4" name="Image 2" descr="preencoded.png">    </p:cNvPr>
          <p:cNvPicPr>
            <a:picLocks noChangeAspect="1"/>
          </p:cNvPicPr>
          <p:nvPr/>
        </p:nvPicPr>
        <p:blipFill>
          <a:blip r:embed="rId3"/>
          <a:stretch>
            <a:fillRect/>
          </a:stretch>
        </p:blipFill>
        <p:spPr>
          <a:xfrm>
            <a:off x="495362" y="11074400"/>
            <a:ext cx="2070359" cy="2451100"/>
          </a:xfrm>
          <a:prstGeom prst="rect">
            <a:avLst/>
          </a:prstGeom>
        </p:spPr>
      </p:pic>
      <p:pic>
        <p:nvPicPr>
          <p:cNvPr id="5" name="Image 3" descr="preencoded.png">    </p:cNvPr>
          <p:cNvPicPr>
            <a:picLocks noChangeAspect="1"/>
          </p:cNvPicPr>
          <p:nvPr/>
        </p:nvPicPr>
        <p:blipFill>
          <a:blip r:embed="rId4"/>
          <a:stretch>
            <a:fillRect/>
          </a:stretch>
        </p:blipFill>
        <p:spPr>
          <a:xfrm>
            <a:off x="22227778" y="584200"/>
            <a:ext cx="1308264" cy="1231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6054423" y="1104900"/>
            <a:ext cx="12278201" cy="1608667"/>
          </a:xfrm>
          <a:prstGeom prst="rect">
            <a:avLst/>
          </a:prstGeom>
          <a:noFill/>
          <a:ln/>
        </p:spPr>
        <p:txBody>
          <a:bodyPr wrap="square" lIns="0" tIns="0" rIns="0" bIns="0" rtlCol="0" anchor="t"/>
          <a:lstStyle/>
          <a:p>
            <a:pPr algn="ctr"/>
            <a:r>
              <a:rPr lang="en-US" sz="8000" dirty="0">
                <a:solidFill>
                  <a:srgbClr val="272727">
                    <a:alpha val="100000"/>
                  </a:srgbClr>
                </a:solidFill>
                <a:latin typeface="Courgette Regular" pitchFamily="34" charset="0"/>
                <a:ea typeface="Courgette Regular" pitchFamily="34" charset="-122"/>
                <a:cs typeface="Courgette Regular" pitchFamily="34" charset="-120"/>
              </a:rPr>
              <a:t>The Timeline</a:t>
            </a:r>
            <a:endParaRPr lang="en-US" sz="8000" dirty="0"/>
          </a:p>
        </p:txBody>
      </p:sp>
      <p:sp>
        <p:nvSpPr>
          <p:cNvPr id="9" name="Shape 2"/>
          <p:cNvSpPr/>
          <p:nvPr/>
        </p:nvSpPr>
        <p:spPr>
          <a:xfrm>
            <a:off x="0" y="3289300"/>
            <a:ext cx="24387048" cy="9766300"/>
          </a:xfrm>
          <a:prstGeom prst="rect">
            <a:avLst/>
          </a:prstGeom>
          <a:noFill/>
          <a:ln/>
        </p:spPr>
      </p:sp>
      <p:sp>
        <p:nvSpPr>
          <p:cNvPr id="10" name="Shape 3"/>
          <p:cNvSpPr/>
          <p:nvPr/>
        </p:nvSpPr>
        <p:spPr>
          <a:xfrm>
            <a:off x="0" y="7924800"/>
            <a:ext cx="24387048" cy="0"/>
          </a:xfrm>
          <a:prstGeom prst="rect">
            <a:avLst/>
          </a:prstGeom>
          <a:noFill/>
          <a:ln/>
        </p:spPr>
      </p:sp>
      <p:pic>
        <p:nvPicPr>
          <p:cNvPr id="11" name="Image 5" descr="preencoded.png">    </p:cNvPr>
          <p:cNvPicPr>
            <a:picLocks noChangeAspect="1"/>
          </p:cNvPicPr>
          <p:nvPr/>
        </p:nvPicPr>
        <p:blipFill>
          <a:blip r:embed="rId6"/>
          <a:stretch>
            <a:fillRect/>
          </a:stretch>
        </p:blipFill>
        <p:spPr>
          <a:xfrm>
            <a:off x="0" y="7912100"/>
            <a:ext cx="24387048" cy="12700"/>
          </a:xfrm>
          <a:prstGeom prst="rect">
            <a:avLst/>
          </a:prstGeom>
        </p:spPr>
      </p:pic>
      <p:pic>
        <p:nvPicPr>
          <p:cNvPr id="12" name="Image 6" descr="preencoded.png">    </p:cNvPr>
          <p:cNvPicPr>
            <a:picLocks noChangeAspect="1"/>
          </p:cNvPicPr>
          <p:nvPr/>
        </p:nvPicPr>
        <p:blipFill>
          <a:blip r:embed="rId7"/>
          <a:stretch>
            <a:fillRect/>
          </a:stretch>
        </p:blipFill>
        <p:spPr>
          <a:xfrm>
            <a:off x="1244756" y="5016500"/>
            <a:ext cx="190524" cy="2908300"/>
          </a:xfrm>
          <a:prstGeom prst="rect">
            <a:avLst/>
          </a:prstGeom>
        </p:spPr>
      </p:pic>
      <p:pic>
        <p:nvPicPr>
          <p:cNvPr id="13" name="Image 7" descr="preencoded.png">    </p:cNvPr>
          <p:cNvPicPr>
            <a:picLocks noChangeAspect="1"/>
          </p:cNvPicPr>
          <p:nvPr/>
        </p:nvPicPr>
        <p:blipFill>
          <a:blip r:embed="rId8"/>
          <a:stretch>
            <a:fillRect/>
          </a:stretch>
        </p:blipFill>
        <p:spPr>
          <a:xfrm>
            <a:off x="12561870" y="3505200"/>
            <a:ext cx="190524" cy="4419600"/>
          </a:xfrm>
          <a:prstGeom prst="rect">
            <a:avLst/>
          </a:prstGeom>
        </p:spPr>
      </p:pic>
      <p:pic>
        <p:nvPicPr>
          <p:cNvPr id="14" name="Image 8" descr="preencoded.png">    </p:cNvPr>
          <p:cNvPicPr>
            <a:picLocks noChangeAspect="1"/>
          </p:cNvPicPr>
          <p:nvPr/>
        </p:nvPicPr>
        <p:blipFill>
          <a:blip r:embed="rId9"/>
          <a:stretch>
            <a:fillRect/>
          </a:stretch>
        </p:blipFill>
        <p:spPr>
          <a:xfrm>
            <a:off x="6884260" y="7924800"/>
            <a:ext cx="190524" cy="5029200"/>
          </a:xfrm>
          <a:prstGeom prst="rect">
            <a:avLst/>
          </a:prstGeom>
        </p:spPr>
      </p:pic>
      <p:pic>
        <p:nvPicPr>
          <p:cNvPr id="15" name="Image 9" descr="preencoded.png">    </p:cNvPr>
          <p:cNvPicPr>
            <a:picLocks noChangeAspect="1"/>
          </p:cNvPicPr>
          <p:nvPr/>
        </p:nvPicPr>
        <p:blipFill>
          <a:blip r:embed="rId10"/>
          <a:stretch>
            <a:fillRect/>
          </a:stretch>
        </p:blipFill>
        <p:spPr>
          <a:xfrm>
            <a:off x="18214076" y="7924800"/>
            <a:ext cx="190524" cy="3048000"/>
          </a:xfrm>
          <a:prstGeom prst="rect">
            <a:avLst/>
          </a:prstGeom>
        </p:spPr>
      </p:pic>
      <p:sp>
        <p:nvSpPr>
          <p:cNvPr id="16" name="Shape 4"/>
          <p:cNvSpPr/>
          <p:nvPr/>
        </p:nvSpPr>
        <p:spPr>
          <a:xfrm>
            <a:off x="1740117" y="4775200"/>
            <a:ext cx="4572572" cy="2781300"/>
          </a:xfrm>
          <a:prstGeom prst="rect">
            <a:avLst/>
          </a:prstGeom>
          <a:noFill/>
          <a:ln/>
        </p:spPr>
      </p:sp>
      <p:sp>
        <p:nvSpPr>
          <p:cNvPr id="17" name="Shape 5"/>
          <p:cNvSpPr/>
          <p:nvPr/>
        </p:nvSpPr>
        <p:spPr>
          <a:xfrm>
            <a:off x="1740117" y="4775200"/>
            <a:ext cx="4572572" cy="2781300"/>
          </a:xfrm>
          <a:prstGeom prst="rect">
            <a:avLst/>
          </a:prstGeom>
          <a:noFill/>
          <a:ln/>
        </p:spPr>
      </p:sp>
      <p:sp>
        <p:nvSpPr>
          <p:cNvPr id="18" name="Text 6"/>
          <p:cNvSpPr/>
          <p:nvPr/>
        </p:nvSpPr>
        <p:spPr>
          <a:xfrm>
            <a:off x="1740117" y="477520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War</a:t>
            </a:r>
            <a:endParaRPr lang="en-US" sz="3600" dirty="0"/>
          </a:p>
        </p:txBody>
      </p:sp>
      <p:sp>
        <p:nvSpPr>
          <p:cNvPr id="19" name="Text 7"/>
          <p:cNvSpPr/>
          <p:nvPr/>
        </p:nvSpPr>
        <p:spPr>
          <a:xfrm>
            <a:off x="1740117" y="55499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20" name="Shape 8"/>
          <p:cNvSpPr/>
          <p:nvPr/>
        </p:nvSpPr>
        <p:spPr>
          <a:xfrm>
            <a:off x="13069934" y="3289300"/>
            <a:ext cx="4572572" cy="4381500"/>
          </a:xfrm>
          <a:prstGeom prst="rect">
            <a:avLst/>
          </a:prstGeom>
          <a:noFill/>
          <a:ln/>
        </p:spPr>
      </p:sp>
      <p:sp>
        <p:nvSpPr>
          <p:cNvPr id="21" name="Shape 9"/>
          <p:cNvSpPr/>
          <p:nvPr/>
        </p:nvSpPr>
        <p:spPr>
          <a:xfrm>
            <a:off x="13069934" y="3289300"/>
            <a:ext cx="4572572" cy="4381500"/>
          </a:xfrm>
          <a:prstGeom prst="rect">
            <a:avLst/>
          </a:prstGeom>
          <a:noFill/>
          <a:ln/>
        </p:spPr>
      </p:sp>
      <p:sp>
        <p:nvSpPr>
          <p:cNvPr id="22" name="Text 10"/>
          <p:cNvSpPr/>
          <p:nvPr/>
        </p:nvSpPr>
        <p:spPr>
          <a:xfrm>
            <a:off x="13069934" y="328930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Transformation</a:t>
            </a:r>
            <a:endParaRPr lang="en-US" sz="3600" dirty="0"/>
          </a:p>
        </p:txBody>
      </p:sp>
      <p:sp>
        <p:nvSpPr>
          <p:cNvPr id="23" name="Text 11"/>
          <p:cNvSpPr/>
          <p:nvPr/>
        </p:nvSpPr>
        <p:spPr>
          <a:xfrm>
            <a:off x="13069934" y="40640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4" name="Shape 12"/>
          <p:cNvSpPr/>
          <p:nvPr/>
        </p:nvSpPr>
        <p:spPr>
          <a:xfrm>
            <a:off x="7417727" y="8432800"/>
            <a:ext cx="4572572" cy="4381500"/>
          </a:xfrm>
          <a:prstGeom prst="rect">
            <a:avLst/>
          </a:prstGeom>
          <a:noFill/>
          <a:ln/>
        </p:spPr>
      </p:sp>
      <p:sp>
        <p:nvSpPr>
          <p:cNvPr id="25" name="Shape 13"/>
          <p:cNvSpPr/>
          <p:nvPr/>
        </p:nvSpPr>
        <p:spPr>
          <a:xfrm>
            <a:off x="7417727" y="8432800"/>
            <a:ext cx="4572572" cy="4381500"/>
          </a:xfrm>
          <a:prstGeom prst="rect">
            <a:avLst/>
          </a:prstGeom>
          <a:noFill/>
          <a:ln/>
        </p:spPr>
      </p:sp>
      <p:sp>
        <p:nvSpPr>
          <p:cNvPr id="26" name="Text 14"/>
          <p:cNvSpPr/>
          <p:nvPr/>
        </p:nvSpPr>
        <p:spPr>
          <a:xfrm>
            <a:off x="7417727" y="843280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Rise</a:t>
            </a:r>
            <a:endParaRPr lang="en-US" sz="3600" dirty="0"/>
          </a:p>
        </p:txBody>
      </p:sp>
      <p:sp>
        <p:nvSpPr>
          <p:cNvPr id="27" name="Text 15"/>
          <p:cNvSpPr/>
          <p:nvPr/>
        </p:nvSpPr>
        <p:spPr>
          <a:xfrm>
            <a:off x="7417727" y="92075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8" name="Shape 16"/>
          <p:cNvSpPr/>
          <p:nvPr/>
        </p:nvSpPr>
        <p:spPr>
          <a:xfrm>
            <a:off x="18747543" y="8432800"/>
            <a:ext cx="4572572" cy="2781300"/>
          </a:xfrm>
          <a:prstGeom prst="rect">
            <a:avLst/>
          </a:prstGeom>
          <a:noFill/>
          <a:ln/>
        </p:spPr>
      </p:sp>
      <p:sp>
        <p:nvSpPr>
          <p:cNvPr id="29" name="Shape 17"/>
          <p:cNvSpPr/>
          <p:nvPr/>
        </p:nvSpPr>
        <p:spPr>
          <a:xfrm>
            <a:off x="18747543" y="8432800"/>
            <a:ext cx="4572572" cy="2781300"/>
          </a:xfrm>
          <a:prstGeom prst="rect">
            <a:avLst/>
          </a:prstGeom>
          <a:noFill/>
          <a:ln/>
        </p:spPr>
      </p:sp>
      <p:sp>
        <p:nvSpPr>
          <p:cNvPr id="30" name="Text 18"/>
          <p:cNvSpPr/>
          <p:nvPr/>
        </p:nvSpPr>
        <p:spPr>
          <a:xfrm>
            <a:off x="18747543" y="8432800"/>
            <a:ext cx="4724991"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Invasion</a:t>
            </a:r>
            <a:endParaRPr lang="en-US" sz="3600" dirty="0"/>
          </a:p>
        </p:txBody>
      </p:sp>
      <p:sp>
        <p:nvSpPr>
          <p:cNvPr id="31" name="Text 19"/>
          <p:cNvSpPr/>
          <p:nvPr/>
        </p:nvSpPr>
        <p:spPr>
          <a:xfrm>
            <a:off x="18747543" y="92075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32" name="Text 20"/>
          <p:cNvSpPr/>
          <p:nvPr/>
        </p:nvSpPr>
        <p:spPr>
          <a:xfrm rot="16200000">
            <a:off x="824487" y="8534375"/>
            <a:ext cx="1206651" cy="723900"/>
          </a:xfrm>
          <a:prstGeom prst="rect">
            <a:avLst/>
          </a:prstGeom>
          <a:noFill/>
          <a:ln/>
        </p:spPr>
        <p:txBody>
          <a:bodyPr wrap="square" lIns="0" tIns="0" rIns="0" bIns="0" rtlCol="0" anchor="t"/>
          <a:lstStyle/>
          <a:p>
            <a:pPr algn="l"/>
            <a:r>
              <a:rPr lang="en-US" sz="3600" dirty="0">
                <a:solidFill>
                  <a:srgbClr val="000000">
                    <a:alpha val="100000"/>
                  </a:srgbClr>
                </a:solidFill>
                <a:latin typeface="Courgette Regular" pitchFamily="34" charset="0"/>
                <a:ea typeface="Courgette Regular" pitchFamily="34" charset="-122"/>
                <a:cs typeface="Courgette Regular" pitchFamily="34" charset="-120"/>
              </a:rPr>
              <a:t>2020</a:t>
            </a:r>
            <a:endParaRPr lang="en-US" sz="3600" dirty="0"/>
          </a:p>
        </p:txBody>
      </p:sp>
      <p:sp>
        <p:nvSpPr>
          <p:cNvPr id="33" name="Text 21"/>
          <p:cNvSpPr/>
          <p:nvPr/>
        </p:nvSpPr>
        <p:spPr>
          <a:xfrm rot="16200000">
            <a:off x="12160654" y="8555472"/>
            <a:ext cx="1168546" cy="723900"/>
          </a:xfrm>
          <a:prstGeom prst="rect">
            <a:avLst/>
          </a:prstGeom>
          <a:noFill/>
          <a:ln/>
        </p:spPr>
        <p:txBody>
          <a:bodyPr wrap="square" lIns="0" tIns="0" rIns="0" bIns="0" rtlCol="0" anchor="t"/>
          <a:lstStyle/>
          <a:p>
            <a:pPr algn="l"/>
            <a:r>
              <a:rPr lang="en-US" sz="3600" dirty="0">
                <a:solidFill>
                  <a:srgbClr val="000000">
                    <a:alpha val="100000"/>
                  </a:srgbClr>
                </a:solidFill>
                <a:latin typeface="Courgette Regular" pitchFamily="34" charset="0"/>
                <a:ea typeface="Courgette Regular" pitchFamily="34" charset="-122"/>
                <a:cs typeface="Courgette Regular" pitchFamily="34" charset="-120"/>
              </a:rPr>
              <a:t>2022</a:t>
            </a:r>
            <a:endParaRPr lang="en-US" sz="3600" dirty="0"/>
          </a:p>
        </p:txBody>
      </p:sp>
      <p:sp>
        <p:nvSpPr>
          <p:cNvPr id="34" name="Text 22"/>
          <p:cNvSpPr/>
          <p:nvPr/>
        </p:nvSpPr>
        <p:spPr>
          <a:xfrm rot="16200000">
            <a:off x="6514575" y="6653200"/>
            <a:ext cx="1105038" cy="723900"/>
          </a:xfrm>
          <a:prstGeom prst="rect">
            <a:avLst/>
          </a:prstGeom>
          <a:noFill/>
          <a:ln/>
        </p:spPr>
        <p:txBody>
          <a:bodyPr wrap="square" lIns="0" tIns="0" rIns="0" bIns="0" rtlCol="0" anchor="t"/>
          <a:lstStyle/>
          <a:p>
            <a:pPr algn="l"/>
            <a:r>
              <a:rPr lang="en-US" sz="3600" dirty="0">
                <a:solidFill>
                  <a:srgbClr val="000000">
                    <a:alpha val="100000"/>
                  </a:srgbClr>
                </a:solidFill>
                <a:latin typeface="Courgette Regular" pitchFamily="34" charset="0"/>
                <a:ea typeface="Courgette Regular" pitchFamily="34" charset="-122"/>
                <a:cs typeface="Courgette Regular" pitchFamily="34" charset="-120"/>
              </a:rPr>
              <a:t>2021</a:t>
            </a:r>
            <a:endParaRPr lang="en-US" sz="3600" dirty="0"/>
          </a:p>
        </p:txBody>
      </p:sp>
      <p:sp>
        <p:nvSpPr>
          <p:cNvPr id="35" name="Text 23"/>
          <p:cNvSpPr/>
          <p:nvPr/>
        </p:nvSpPr>
        <p:spPr>
          <a:xfrm rot="16200000">
            <a:off x="17812860" y="6625072"/>
            <a:ext cx="1168546" cy="723900"/>
          </a:xfrm>
          <a:prstGeom prst="rect">
            <a:avLst/>
          </a:prstGeom>
          <a:noFill/>
          <a:ln/>
        </p:spPr>
        <p:txBody>
          <a:bodyPr wrap="square" lIns="0" tIns="0" rIns="0" bIns="0" rtlCol="0" anchor="t"/>
          <a:lstStyle/>
          <a:p>
            <a:pPr algn="l"/>
            <a:r>
              <a:rPr lang="en-US" sz="3600" dirty="0">
                <a:solidFill>
                  <a:srgbClr val="000000">
                    <a:alpha val="100000"/>
                  </a:srgbClr>
                </a:solidFill>
                <a:latin typeface="Courgette Regular" pitchFamily="34" charset="0"/>
                <a:ea typeface="Courgette Regular" pitchFamily="34" charset="-122"/>
                <a:cs typeface="Courgette Regular" pitchFamily="34" charset="-120"/>
              </a:rPr>
              <a:t>2022</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403060" cy="8027194"/>
          </a:xfrm>
          <a:prstGeom prst="rect">
            <a:avLst/>
          </a:prstGeom>
        </p:spPr>
      </p:pic>
      <p:pic>
        <p:nvPicPr>
          <p:cNvPr id="3" name="Image 1" descr="preencoded.png">    </p:cNvPr>
          <p:cNvPicPr>
            <a:picLocks noChangeAspect="1"/>
          </p:cNvPicPr>
          <p:nvPr/>
        </p:nvPicPr>
        <p:blipFill>
          <a:blip r:embed="rId2"/>
          <a:stretch>
            <a:fillRect/>
          </a:stretch>
        </p:blipFill>
        <p:spPr>
          <a:xfrm>
            <a:off x="17985448" y="7569200"/>
            <a:ext cx="6401600" cy="6146800"/>
          </a:xfrm>
          <a:prstGeom prst="rect">
            <a:avLst/>
          </a:prstGeom>
        </p:spPr>
      </p:pic>
      <p:pic>
        <p:nvPicPr>
          <p:cNvPr id="4" name="Image 2" descr="preencoded.png">    </p:cNvPr>
          <p:cNvPicPr>
            <a:picLocks noChangeAspect="1"/>
          </p:cNvPicPr>
          <p:nvPr/>
        </p:nvPicPr>
        <p:blipFill>
          <a:blip r:embed="rId3"/>
          <a:stretch>
            <a:fillRect/>
          </a:stretch>
        </p:blipFill>
        <p:spPr>
          <a:xfrm>
            <a:off x="21211651" y="533400"/>
            <a:ext cx="2314201" cy="2337668"/>
          </a:xfrm>
          <a:prstGeom prst="rect">
            <a:avLst/>
          </a:prstGeom>
        </p:spPr>
      </p:pic>
      <p:pic>
        <p:nvPicPr>
          <p:cNvPr id="5" name="Image 3" descr="preencoded.png">    </p:cNvPr>
          <p:cNvPicPr>
            <a:picLocks noChangeAspect="1"/>
          </p:cNvPicPr>
          <p:nvPr/>
        </p:nvPicPr>
        <p:blipFill>
          <a:blip r:embed="rId4"/>
          <a:stretch>
            <a:fillRect/>
          </a:stretch>
        </p:blipFill>
        <p:spPr>
          <a:xfrm>
            <a:off x="292137" y="12331700"/>
            <a:ext cx="1143143" cy="1079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9267925" y="711200"/>
            <a:ext cx="5851198" cy="1608667"/>
          </a:xfrm>
          <a:prstGeom prst="rect">
            <a:avLst/>
          </a:prstGeom>
          <a:noFill/>
          <a:ln/>
        </p:spPr>
        <p:txBody>
          <a:bodyPr wrap="square" lIns="0" tIns="0" rIns="0" bIns="0" rtlCol="0" anchor="t"/>
          <a:lstStyle/>
          <a:p>
            <a:pPr algn="ctr"/>
            <a:r>
              <a:rPr lang="en-US" sz="8000" dirty="0">
                <a:solidFill>
                  <a:srgbClr val="272727">
                    <a:alpha val="100000"/>
                  </a:srgbClr>
                </a:solidFill>
                <a:latin typeface="Courgette Regular" pitchFamily="34" charset="0"/>
                <a:ea typeface="Courgette Regular" pitchFamily="34" charset="-122"/>
                <a:cs typeface="Courgette Regular" pitchFamily="34" charset="-120"/>
              </a:rPr>
              <a:t>Our Team</a:t>
            </a:r>
            <a:endParaRPr lang="en-US" sz="8000" dirty="0"/>
          </a:p>
        </p:txBody>
      </p:sp>
      <p:sp>
        <p:nvSpPr>
          <p:cNvPr id="9" name="Shape 2"/>
          <p:cNvSpPr/>
          <p:nvPr/>
        </p:nvSpPr>
        <p:spPr>
          <a:xfrm>
            <a:off x="2553019" y="2984500"/>
            <a:ext cx="6096762" cy="7747000"/>
          </a:xfrm>
          <a:prstGeom prst="rect">
            <a:avLst/>
          </a:prstGeom>
          <a:noFill/>
          <a:ln/>
        </p:spPr>
      </p:sp>
      <p:pic>
        <p:nvPicPr>
          <p:cNvPr id="10" name="Image 5" descr="preencoded.png">    </p:cNvPr>
          <p:cNvPicPr>
            <a:picLocks noChangeAspect="1"/>
          </p:cNvPicPr>
          <p:nvPr/>
        </p:nvPicPr>
        <p:blipFill>
          <a:blip r:embed="rId6"/>
          <a:stretch>
            <a:fillRect/>
          </a:stretch>
        </p:blipFill>
        <p:spPr>
          <a:xfrm>
            <a:off x="2553019" y="2984500"/>
            <a:ext cx="6096762" cy="6096000"/>
          </a:xfrm>
          <a:prstGeom prst="rect">
            <a:avLst/>
          </a:prstGeom>
        </p:spPr>
      </p:pic>
      <p:sp>
        <p:nvSpPr>
          <p:cNvPr id="11" name="Shape 3"/>
          <p:cNvSpPr/>
          <p:nvPr/>
        </p:nvSpPr>
        <p:spPr>
          <a:xfrm>
            <a:off x="2553019" y="9283700"/>
            <a:ext cx="6096762" cy="1447800"/>
          </a:xfrm>
          <a:prstGeom prst="rect">
            <a:avLst/>
          </a:prstGeom>
          <a:noFill/>
          <a:ln/>
        </p:spPr>
      </p:sp>
      <p:sp>
        <p:nvSpPr>
          <p:cNvPr id="12" name="Shape 4"/>
          <p:cNvSpPr/>
          <p:nvPr/>
        </p:nvSpPr>
        <p:spPr>
          <a:xfrm>
            <a:off x="2553019" y="9283700"/>
            <a:ext cx="6096762" cy="1447800"/>
          </a:xfrm>
          <a:prstGeom prst="rect">
            <a:avLst/>
          </a:prstGeom>
          <a:noFill/>
          <a:ln/>
        </p:spPr>
      </p:sp>
      <p:sp>
        <p:nvSpPr>
          <p:cNvPr id="13" name="Text 5"/>
          <p:cNvSpPr/>
          <p:nvPr/>
        </p:nvSpPr>
        <p:spPr>
          <a:xfrm>
            <a:off x="2451406" y="9283700"/>
            <a:ext cx="6299987" cy="965200"/>
          </a:xfrm>
          <a:prstGeom prst="rect">
            <a:avLst/>
          </a:prstGeom>
          <a:noFill/>
          <a:ln/>
        </p:spPr>
        <p:txBody>
          <a:bodyPr wrap="square" lIns="0" tIns="0" rIns="0" bIns="0" rtlCol="0" anchor="t"/>
          <a:lstStyle/>
          <a:p>
            <a:pPr algn="ctr"/>
            <a:r>
              <a:rPr lang="en-US" sz="4800" dirty="0">
                <a:solidFill>
                  <a:srgbClr val="0E0E0E">
                    <a:alpha val="100000"/>
                  </a:srgbClr>
                </a:solidFill>
                <a:latin typeface="Courgette Regular" pitchFamily="34" charset="0"/>
                <a:ea typeface="Courgette Regular" pitchFamily="34" charset="-122"/>
                <a:cs typeface="Courgette Regular" pitchFamily="34" charset="-120"/>
              </a:rPr>
              <a:t>Eldruin</a:t>
            </a:r>
            <a:endParaRPr lang="en-US" sz="4800" dirty="0"/>
          </a:p>
        </p:txBody>
      </p:sp>
      <p:sp>
        <p:nvSpPr>
          <p:cNvPr id="14" name="Text 6"/>
          <p:cNvSpPr/>
          <p:nvPr/>
        </p:nvSpPr>
        <p:spPr>
          <a:xfrm>
            <a:off x="2485277" y="101981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5" name="Shape 7"/>
          <p:cNvSpPr/>
          <p:nvPr/>
        </p:nvSpPr>
        <p:spPr>
          <a:xfrm>
            <a:off x="9513489" y="5422900"/>
            <a:ext cx="6096762" cy="7747000"/>
          </a:xfrm>
          <a:prstGeom prst="rect">
            <a:avLst/>
          </a:prstGeom>
          <a:noFill/>
          <a:ln/>
        </p:spPr>
      </p:sp>
      <p:pic>
        <p:nvPicPr>
          <p:cNvPr id="16" name="Image 6" descr="preencoded.png">    </p:cNvPr>
          <p:cNvPicPr>
            <a:picLocks noChangeAspect="1"/>
          </p:cNvPicPr>
          <p:nvPr/>
        </p:nvPicPr>
        <p:blipFill>
          <a:blip r:embed="rId7"/>
          <a:stretch>
            <a:fillRect/>
          </a:stretch>
        </p:blipFill>
        <p:spPr>
          <a:xfrm>
            <a:off x="9513489" y="5422900"/>
            <a:ext cx="6096762" cy="6096000"/>
          </a:xfrm>
          <a:prstGeom prst="rect">
            <a:avLst/>
          </a:prstGeom>
        </p:spPr>
      </p:pic>
      <p:sp>
        <p:nvSpPr>
          <p:cNvPr id="17" name="Shape 8"/>
          <p:cNvSpPr/>
          <p:nvPr/>
        </p:nvSpPr>
        <p:spPr>
          <a:xfrm>
            <a:off x="9513489" y="11722100"/>
            <a:ext cx="6096762" cy="1447800"/>
          </a:xfrm>
          <a:prstGeom prst="rect">
            <a:avLst/>
          </a:prstGeom>
          <a:noFill/>
          <a:ln/>
        </p:spPr>
      </p:sp>
      <p:sp>
        <p:nvSpPr>
          <p:cNvPr id="18" name="Shape 9"/>
          <p:cNvSpPr/>
          <p:nvPr/>
        </p:nvSpPr>
        <p:spPr>
          <a:xfrm>
            <a:off x="9513489" y="11722100"/>
            <a:ext cx="6096762" cy="1447800"/>
          </a:xfrm>
          <a:prstGeom prst="rect">
            <a:avLst/>
          </a:prstGeom>
          <a:noFill/>
          <a:ln/>
        </p:spPr>
      </p:sp>
      <p:sp>
        <p:nvSpPr>
          <p:cNvPr id="19" name="Text 10"/>
          <p:cNvSpPr/>
          <p:nvPr/>
        </p:nvSpPr>
        <p:spPr>
          <a:xfrm>
            <a:off x="9411876" y="11722100"/>
            <a:ext cx="6299987" cy="965200"/>
          </a:xfrm>
          <a:prstGeom prst="rect">
            <a:avLst/>
          </a:prstGeom>
          <a:noFill/>
          <a:ln/>
        </p:spPr>
        <p:txBody>
          <a:bodyPr wrap="square" lIns="0" tIns="0" rIns="0" bIns="0" rtlCol="0" anchor="t"/>
          <a:lstStyle/>
          <a:p>
            <a:pPr algn="ctr"/>
            <a:r>
              <a:rPr lang="en-US" sz="4800" dirty="0">
                <a:solidFill>
                  <a:srgbClr val="0E0E0E">
                    <a:alpha val="100000"/>
                  </a:srgbClr>
                </a:solidFill>
                <a:latin typeface="Courgette Regular" pitchFamily="34" charset="0"/>
                <a:ea typeface="Courgette Regular" pitchFamily="34" charset="-122"/>
                <a:cs typeface="Courgette Regular" pitchFamily="34" charset="-120"/>
              </a:rPr>
              <a:t>Elementalen</a:t>
            </a:r>
            <a:endParaRPr lang="en-US" sz="4800" dirty="0"/>
          </a:p>
        </p:txBody>
      </p:sp>
      <p:sp>
        <p:nvSpPr>
          <p:cNvPr id="20" name="Text 11"/>
          <p:cNvSpPr/>
          <p:nvPr/>
        </p:nvSpPr>
        <p:spPr>
          <a:xfrm>
            <a:off x="9445747" y="126365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21" name="Shape 12"/>
          <p:cNvSpPr/>
          <p:nvPr/>
        </p:nvSpPr>
        <p:spPr>
          <a:xfrm>
            <a:off x="16473959" y="2984500"/>
            <a:ext cx="6096762" cy="7747000"/>
          </a:xfrm>
          <a:prstGeom prst="rect">
            <a:avLst/>
          </a:prstGeom>
          <a:noFill/>
          <a:ln/>
        </p:spPr>
      </p:sp>
      <p:pic>
        <p:nvPicPr>
          <p:cNvPr id="22" name="Image 7" descr="preencoded.png">    </p:cNvPr>
          <p:cNvPicPr>
            <a:picLocks noChangeAspect="1"/>
          </p:cNvPicPr>
          <p:nvPr/>
        </p:nvPicPr>
        <p:blipFill>
          <a:blip r:embed="rId8"/>
          <a:stretch>
            <a:fillRect/>
          </a:stretch>
        </p:blipFill>
        <p:spPr>
          <a:xfrm>
            <a:off x="16473959" y="2984500"/>
            <a:ext cx="6096762" cy="6096000"/>
          </a:xfrm>
          <a:prstGeom prst="rect">
            <a:avLst/>
          </a:prstGeom>
        </p:spPr>
      </p:pic>
      <p:sp>
        <p:nvSpPr>
          <p:cNvPr id="23" name="Shape 13"/>
          <p:cNvSpPr/>
          <p:nvPr/>
        </p:nvSpPr>
        <p:spPr>
          <a:xfrm>
            <a:off x="16473959" y="9283700"/>
            <a:ext cx="6096762" cy="1447800"/>
          </a:xfrm>
          <a:prstGeom prst="rect">
            <a:avLst/>
          </a:prstGeom>
          <a:noFill/>
          <a:ln/>
        </p:spPr>
      </p:sp>
      <p:sp>
        <p:nvSpPr>
          <p:cNvPr id="24" name="Shape 14"/>
          <p:cNvSpPr/>
          <p:nvPr/>
        </p:nvSpPr>
        <p:spPr>
          <a:xfrm>
            <a:off x="16473959" y="9283700"/>
            <a:ext cx="6096762" cy="1447800"/>
          </a:xfrm>
          <a:prstGeom prst="rect">
            <a:avLst/>
          </a:prstGeom>
          <a:noFill/>
          <a:ln/>
        </p:spPr>
      </p:sp>
      <p:sp>
        <p:nvSpPr>
          <p:cNvPr id="25" name="Text 15"/>
          <p:cNvSpPr/>
          <p:nvPr/>
        </p:nvSpPr>
        <p:spPr>
          <a:xfrm>
            <a:off x="16372346" y="9283700"/>
            <a:ext cx="6299987" cy="965200"/>
          </a:xfrm>
          <a:prstGeom prst="rect">
            <a:avLst/>
          </a:prstGeom>
          <a:noFill/>
          <a:ln/>
        </p:spPr>
        <p:txBody>
          <a:bodyPr wrap="square" lIns="0" tIns="0" rIns="0" bIns="0" rtlCol="0" anchor="t"/>
          <a:lstStyle/>
          <a:p>
            <a:pPr algn="ctr"/>
            <a:r>
              <a:rPr lang="en-US" sz="4800" dirty="0">
                <a:solidFill>
                  <a:srgbClr val="0E0E0E">
                    <a:alpha val="100000"/>
                  </a:srgbClr>
                </a:solidFill>
                <a:latin typeface="Courgette Regular" pitchFamily="34" charset="0"/>
                <a:ea typeface="Courgette Regular" pitchFamily="34" charset="-122"/>
                <a:cs typeface="Courgette Regular" pitchFamily="34" charset="-120"/>
              </a:rPr>
              <a:t>Lunaria</a:t>
            </a:r>
            <a:endParaRPr lang="en-US" sz="4800" dirty="0"/>
          </a:p>
        </p:txBody>
      </p:sp>
      <p:sp>
        <p:nvSpPr>
          <p:cNvPr id="26" name="Text 16"/>
          <p:cNvSpPr/>
          <p:nvPr/>
        </p:nvSpPr>
        <p:spPr>
          <a:xfrm>
            <a:off x="16406217" y="101981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6019800"/>
            <a:ext cx="5724912" cy="7696200"/>
          </a:xfrm>
          <a:prstGeom prst="rect">
            <a:avLst/>
          </a:prstGeom>
        </p:spPr>
      </p:pic>
      <p:pic>
        <p:nvPicPr>
          <p:cNvPr id="3" name="Image 1" descr="preencoded.png">    </p:cNvPr>
          <p:cNvPicPr>
            <a:picLocks noChangeAspect="1"/>
          </p:cNvPicPr>
          <p:nvPr/>
        </p:nvPicPr>
        <p:blipFill>
          <a:blip r:embed="rId2"/>
          <a:stretch>
            <a:fillRect/>
          </a:stretch>
        </p:blipFill>
        <p:spPr>
          <a:xfrm>
            <a:off x="17528191" y="0"/>
            <a:ext cx="6858857" cy="7480300"/>
          </a:xfrm>
          <a:prstGeom prst="rect">
            <a:avLst/>
          </a:prstGeom>
        </p:spPr>
      </p:pic>
      <p:pic>
        <p:nvPicPr>
          <p:cNvPr id="4" name="Image 2" descr="preencoded.png">    </p:cNvPr>
          <p:cNvPicPr>
            <a:picLocks noChangeAspect="1"/>
          </p:cNvPicPr>
          <p:nvPr/>
        </p:nvPicPr>
        <p:blipFill>
          <a:blip r:embed="rId3"/>
          <a:stretch>
            <a:fillRect/>
          </a:stretch>
        </p:blipFill>
        <p:spPr>
          <a:xfrm>
            <a:off x="914514" y="812800"/>
            <a:ext cx="1663908" cy="2794000"/>
          </a:xfrm>
          <a:prstGeom prst="rect">
            <a:avLst/>
          </a:prstGeom>
        </p:spPr>
      </p:pic>
      <p:pic>
        <p:nvPicPr>
          <p:cNvPr id="5" name="Image 3" descr="preencoded.png">    </p:cNvPr>
          <p:cNvPicPr>
            <a:picLocks noChangeAspect="1"/>
          </p:cNvPicPr>
          <p:nvPr/>
        </p:nvPicPr>
        <p:blipFill>
          <a:blip r:embed="rId4"/>
          <a:stretch>
            <a:fillRect/>
          </a:stretch>
        </p:blipFill>
        <p:spPr>
          <a:xfrm>
            <a:off x="22176972" y="11760200"/>
            <a:ext cx="1600400" cy="1511300"/>
          </a:xfrm>
          <a:prstGeom prst="rect">
            <a:avLst/>
          </a:prstGeom>
        </p:spPr>
      </p:pic>
      <p:pic>
        <p:nvPicPr>
          <p:cNvPr id="6" name="Image 4" descr="preencoded.png">    </p:cNvPr>
          <p:cNvPicPr>
            <a:picLocks noChangeAspect="1"/>
          </p:cNvPicPr>
          <p:nvPr/>
        </p:nvPicPr>
        <p:blipFill>
          <a:blip r:embed="rId5"/>
          <a:stretch>
            <a:fillRect/>
          </a:stretch>
        </p:blipFill>
        <p:spPr>
          <a:xfrm>
            <a:off x="14678818" y="753566"/>
            <a:ext cx="7995528" cy="1266696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990724" y="1803400"/>
            <a:ext cx="1625803" cy="14630400"/>
          </a:xfrm>
          <a:prstGeom prst="rect">
            <a:avLst/>
          </a:prstGeom>
          <a:noFill/>
          <a:ln/>
        </p:spPr>
      </p:sp>
      <p:sp>
        <p:nvSpPr>
          <p:cNvPr id="10" name="Shape 2"/>
          <p:cNvSpPr/>
          <p:nvPr/>
        </p:nvSpPr>
        <p:spPr>
          <a:xfrm>
            <a:off x="990724" y="1803400"/>
            <a:ext cx="1625803" cy="1625600"/>
          </a:xfrm>
          <a:prstGeom prst="roundRect">
            <a:avLst>
              <a:gd name="adj" fmla="val 78188"/>
            </a:avLst>
          </a:prstGeom>
          <a:noFill/>
          <a:ln/>
        </p:spPr>
      </p:sp>
      <p:pic>
        <p:nvPicPr>
          <p:cNvPr id="11" name="Image 6" descr="preencoded.png">    </p:cNvPr>
          <p:cNvPicPr>
            <a:picLocks noChangeAspect="1"/>
          </p:cNvPicPr>
          <p:nvPr/>
        </p:nvPicPr>
        <p:blipFill>
          <a:blip r:embed="rId7"/>
          <a:stretch>
            <a:fillRect/>
          </a:stretch>
        </p:blipFill>
        <p:spPr>
          <a:xfrm>
            <a:off x="1445023" y="2108200"/>
            <a:ext cx="717206" cy="1016000"/>
          </a:xfrm>
          <a:prstGeom prst="rect">
            <a:avLst/>
          </a:prstGeom>
        </p:spPr>
      </p:pic>
      <p:pic>
        <p:nvPicPr>
          <p:cNvPr id="12" name="Image 7" descr="preencoded.png">    </p:cNvPr>
          <p:cNvPicPr>
            <a:picLocks noChangeAspect="1"/>
          </p:cNvPicPr>
          <p:nvPr/>
        </p:nvPicPr>
        <p:blipFill>
          <a:blip r:embed="rId8"/>
          <a:stretch>
            <a:fillRect/>
          </a:stretch>
        </p:blipFill>
        <p:spPr>
          <a:xfrm>
            <a:off x="1765521" y="3429000"/>
            <a:ext cx="38105" cy="1625600"/>
          </a:xfrm>
          <a:prstGeom prst="rect">
            <a:avLst/>
          </a:prstGeom>
        </p:spPr>
      </p:pic>
      <p:sp>
        <p:nvSpPr>
          <p:cNvPr id="13" name="Shape 3"/>
          <p:cNvSpPr/>
          <p:nvPr/>
        </p:nvSpPr>
        <p:spPr>
          <a:xfrm>
            <a:off x="990724" y="5054600"/>
            <a:ext cx="1625803" cy="1625600"/>
          </a:xfrm>
          <a:prstGeom prst="roundRect">
            <a:avLst>
              <a:gd name="adj" fmla="val 78188"/>
            </a:avLst>
          </a:prstGeom>
          <a:noFill/>
          <a:ln/>
        </p:spPr>
      </p:sp>
      <p:pic>
        <p:nvPicPr>
          <p:cNvPr id="14" name="Image 8" descr="preencoded.png">    </p:cNvPr>
          <p:cNvPicPr>
            <a:picLocks noChangeAspect="1"/>
          </p:cNvPicPr>
          <p:nvPr/>
        </p:nvPicPr>
        <p:blipFill>
          <a:blip r:embed="rId9"/>
          <a:stretch>
            <a:fillRect/>
          </a:stretch>
        </p:blipFill>
        <p:spPr>
          <a:xfrm>
            <a:off x="1508248" y="5359400"/>
            <a:ext cx="590751" cy="1016000"/>
          </a:xfrm>
          <a:prstGeom prst="rect">
            <a:avLst/>
          </a:prstGeom>
        </p:spPr>
      </p:pic>
      <p:pic>
        <p:nvPicPr>
          <p:cNvPr id="15" name="Image 9" descr="preencoded.png">    </p:cNvPr>
          <p:cNvPicPr>
            <a:picLocks noChangeAspect="1"/>
          </p:cNvPicPr>
          <p:nvPr/>
        </p:nvPicPr>
        <p:blipFill>
          <a:blip r:embed="rId10"/>
          <a:stretch>
            <a:fillRect/>
          </a:stretch>
        </p:blipFill>
        <p:spPr>
          <a:xfrm>
            <a:off x="1765521" y="6680200"/>
            <a:ext cx="38105" cy="1625600"/>
          </a:xfrm>
          <a:prstGeom prst="rect">
            <a:avLst/>
          </a:prstGeom>
        </p:spPr>
      </p:pic>
      <p:sp>
        <p:nvSpPr>
          <p:cNvPr id="16" name="Shape 4"/>
          <p:cNvSpPr/>
          <p:nvPr/>
        </p:nvSpPr>
        <p:spPr>
          <a:xfrm>
            <a:off x="990724" y="8305800"/>
            <a:ext cx="1625803" cy="1625600"/>
          </a:xfrm>
          <a:prstGeom prst="roundRect">
            <a:avLst>
              <a:gd name="adj" fmla="val 78188"/>
            </a:avLst>
          </a:prstGeom>
          <a:noFill/>
          <a:ln/>
        </p:spPr>
      </p:sp>
      <p:pic>
        <p:nvPicPr>
          <p:cNvPr id="17" name="Image 10" descr="preencoded.png">    </p:cNvPr>
          <p:cNvPicPr>
            <a:picLocks noChangeAspect="1"/>
          </p:cNvPicPr>
          <p:nvPr/>
        </p:nvPicPr>
        <p:blipFill>
          <a:blip r:embed="rId11"/>
          <a:stretch>
            <a:fillRect/>
          </a:stretch>
        </p:blipFill>
        <p:spPr>
          <a:xfrm>
            <a:off x="1539643" y="8610600"/>
            <a:ext cx="527962" cy="1016000"/>
          </a:xfrm>
          <a:prstGeom prst="rect">
            <a:avLst/>
          </a:prstGeom>
        </p:spPr>
      </p:pic>
      <p:pic>
        <p:nvPicPr>
          <p:cNvPr id="18" name="Image 11" descr="preencoded.png">    </p:cNvPr>
          <p:cNvPicPr>
            <a:picLocks noChangeAspect="1"/>
          </p:cNvPicPr>
          <p:nvPr/>
        </p:nvPicPr>
        <p:blipFill>
          <a:blip r:embed="rId12"/>
          <a:stretch>
            <a:fillRect/>
          </a:stretch>
        </p:blipFill>
        <p:spPr>
          <a:xfrm>
            <a:off x="1765521" y="9931400"/>
            <a:ext cx="38105" cy="1625600"/>
          </a:xfrm>
          <a:prstGeom prst="rect">
            <a:avLst/>
          </a:prstGeom>
        </p:spPr>
      </p:pic>
      <p:sp>
        <p:nvSpPr>
          <p:cNvPr id="19" name="Shape 5"/>
          <p:cNvSpPr/>
          <p:nvPr/>
        </p:nvSpPr>
        <p:spPr>
          <a:xfrm>
            <a:off x="990724" y="11557000"/>
            <a:ext cx="1625803" cy="1625600"/>
          </a:xfrm>
          <a:prstGeom prst="roundRect">
            <a:avLst>
              <a:gd name="adj" fmla="val 78188"/>
            </a:avLst>
          </a:prstGeom>
          <a:noFill/>
          <a:ln/>
        </p:spPr>
      </p:sp>
      <p:pic>
        <p:nvPicPr>
          <p:cNvPr id="20" name="Image 12" descr="preencoded.png">    </p:cNvPr>
          <p:cNvPicPr>
            <a:picLocks noChangeAspect="1"/>
          </p:cNvPicPr>
          <p:nvPr/>
        </p:nvPicPr>
        <p:blipFill>
          <a:blip r:embed="rId13"/>
          <a:stretch>
            <a:fillRect/>
          </a:stretch>
        </p:blipFill>
        <p:spPr>
          <a:xfrm>
            <a:off x="1454353" y="11861800"/>
            <a:ext cx="698547" cy="1016000"/>
          </a:xfrm>
          <a:prstGeom prst="rect">
            <a:avLst/>
          </a:prstGeom>
        </p:spPr>
      </p:pic>
      <p:sp>
        <p:nvSpPr>
          <p:cNvPr id="21" name="Text 6"/>
          <p:cNvSpPr/>
          <p:nvPr/>
        </p:nvSpPr>
        <p:spPr>
          <a:xfrm>
            <a:off x="2476810" y="34544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Forbidden Forest: A place of mystery and wonder, where mystical creatures roam and flora flourishes.</a:t>
            </a:r>
            <a:endParaRPr lang="en-US" sz="3200" dirty="0"/>
          </a:p>
        </p:txBody>
      </p:sp>
      <p:sp>
        <p:nvSpPr>
          <p:cNvPr id="22" name="Text 7"/>
          <p:cNvSpPr/>
          <p:nvPr/>
        </p:nvSpPr>
        <p:spPr>
          <a:xfrm>
            <a:off x="2476810" y="68707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Crystal Caves: A network of glittering caves filled with precious gems and minerals, guarded by fierce beasts.</a:t>
            </a:r>
            <a:endParaRPr lang="en-US" sz="3200" dirty="0"/>
          </a:p>
        </p:txBody>
      </p:sp>
      <p:sp>
        <p:nvSpPr>
          <p:cNvPr id="23" name="Text 8"/>
          <p:cNvSpPr/>
          <p:nvPr/>
        </p:nvSpPr>
        <p:spPr>
          <a:xfrm>
            <a:off x="2476810" y="102235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Enchanted Garden: A place of pure beauty and tranquility, where the colors of the flowers are vibrant.</a:t>
            </a:r>
            <a:endParaRPr lang="en-US" sz="3200" dirty="0"/>
          </a:p>
        </p:txBody>
      </p:sp>
      <p:sp>
        <p:nvSpPr>
          <p:cNvPr id="24" name="Text 9"/>
          <p:cNvSpPr/>
          <p:nvPr/>
        </p:nvSpPr>
        <p:spPr>
          <a:xfrm>
            <a:off x="1460683" y="406400"/>
            <a:ext cx="8810668" cy="1608667"/>
          </a:xfrm>
          <a:prstGeom prst="rect">
            <a:avLst/>
          </a:prstGeom>
          <a:noFill/>
          <a:ln/>
        </p:spPr>
        <p:txBody>
          <a:bodyPr wrap="square" lIns="0" tIns="0" rIns="0" bIns="0" rtlCol="0" anchor="t"/>
          <a:lstStyle/>
          <a:p>
            <a:pPr algn="l"/>
            <a:r>
              <a:rPr lang="en-US" sz="8000" dirty="0">
                <a:solidFill>
                  <a:srgbClr val="272727">
                    <a:alpha val="100000"/>
                  </a:srgbClr>
                </a:solidFill>
                <a:latin typeface="Courgette Regular" pitchFamily="34" charset="0"/>
                <a:ea typeface="Courgette Regular" pitchFamily="34" charset="-122"/>
                <a:cs typeface="Courgette Regular" pitchFamily="34" charset="-120"/>
              </a:rPr>
              <a:t>The Mystery</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5F1"/>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FF1EB">
              <a:alpha val="100000"/>
            </a:srgbClr>
          </a:solidFill>
          <a:ln/>
        </p:spPr>
      </p:sp>
      <p:pic>
        <p:nvPicPr>
          <p:cNvPr id="3" name="Image 0" descr="preencoded.png">    </p:cNvPr>
          <p:cNvPicPr>
            <a:picLocks noChangeAspect="1"/>
          </p:cNvPicPr>
          <p:nvPr/>
        </p:nvPicPr>
        <p:blipFill>
          <a:blip r:embed="rId1"/>
          <a:stretch>
            <a:fillRect/>
          </a:stretch>
        </p:blipFill>
        <p:spPr>
          <a:xfrm>
            <a:off x="0" y="0"/>
            <a:ext cx="17375772" cy="13716000"/>
          </a:xfrm>
          <a:prstGeom prst="rect">
            <a:avLst/>
          </a:prstGeom>
        </p:spPr>
      </p:pic>
      <p:pic>
        <p:nvPicPr>
          <p:cNvPr id="4" name="Image 1" descr="preencoded.png">    </p:cNvPr>
          <p:cNvPicPr>
            <a:picLocks noChangeAspect="1"/>
          </p:cNvPicPr>
          <p:nvPr/>
        </p:nvPicPr>
        <p:blipFill>
          <a:blip r:embed="rId2"/>
          <a:stretch>
            <a:fillRect/>
          </a:stretch>
        </p:blipFill>
        <p:spPr>
          <a:xfrm>
            <a:off x="17960045" y="8166100"/>
            <a:ext cx="4829267" cy="4702646"/>
          </a:xfrm>
          <a:prstGeom prst="rect">
            <a:avLst/>
          </a:prstGeom>
        </p:spPr>
      </p:pic>
      <p:pic>
        <p:nvPicPr>
          <p:cNvPr id="5" name="Image 2" descr="preencoded.png">    </p:cNvPr>
          <p:cNvPicPr>
            <a:picLocks noChangeAspect="1"/>
          </p:cNvPicPr>
          <p:nvPr/>
        </p:nvPicPr>
        <p:blipFill>
          <a:blip r:embed="rId3"/>
          <a:stretch>
            <a:fillRect/>
          </a:stretch>
        </p:blipFill>
        <p:spPr>
          <a:xfrm>
            <a:off x="0" y="0"/>
            <a:ext cx="5350897" cy="6476256"/>
          </a:xfrm>
          <a:prstGeom prst="rect">
            <a:avLst/>
          </a:prstGeom>
        </p:spPr>
      </p:pic>
      <p:pic>
        <p:nvPicPr>
          <p:cNvPr id="6" name="Image 3" descr="preencoded.png">    </p:cNvPr>
          <p:cNvPicPr>
            <a:picLocks noChangeAspect="1"/>
          </p:cNvPicPr>
          <p:nvPr/>
        </p:nvPicPr>
        <p:blipFill>
          <a:blip r:embed="rId4"/>
          <a:stretch>
            <a:fillRect/>
          </a:stretch>
        </p:blipFill>
        <p:spPr>
          <a:xfrm>
            <a:off x="127016" y="9022507"/>
            <a:ext cx="4773654" cy="3668266"/>
          </a:xfrm>
          <a:prstGeom prst="rect">
            <a:avLst/>
          </a:prstGeom>
        </p:spPr>
      </p:pic>
      <p:pic>
        <p:nvPicPr>
          <p:cNvPr id="7" name="Image 4" descr="preencoded.png">    </p:cNvPr>
          <p:cNvPicPr>
            <a:picLocks noChangeAspect="1"/>
          </p:cNvPicPr>
          <p:nvPr/>
        </p:nvPicPr>
        <p:blipFill>
          <a:blip r:embed="rId5"/>
          <a:stretch>
            <a:fillRect/>
          </a:stretch>
        </p:blipFill>
        <p:spPr>
          <a:xfrm>
            <a:off x="10674611" y="38100"/>
            <a:ext cx="3258739" cy="3291805"/>
          </a:xfrm>
          <a:prstGeom prst="rect">
            <a:avLst/>
          </a:prstGeom>
        </p:spPr>
      </p:pic>
      <p:pic>
        <p:nvPicPr>
          <p:cNvPr id="8" name="Image 5" descr="preencoded.png">    </p:cNvPr>
          <p:cNvPicPr>
            <a:picLocks noChangeAspect="1"/>
          </p:cNvPicPr>
          <p:nvPr/>
        </p:nvPicPr>
        <p:blipFill>
          <a:blip r:embed="rId6"/>
          <a:stretch>
            <a:fillRect/>
          </a:stretch>
        </p:blipFill>
        <p:spPr>
          <a:xfrm>
            <a:off x="23234230" y="12698760"/>
            <a:ext cx="1037409" cy="975916"/>
          </a:xfrm>
          <a:prstGeom prst="rect">
            <a:avLst/>
          </a:prstGeom>
        </p:spPr>
      </p:pic>
      <p:pic>
        <p:nvPicPr>
          <p:cNvPr id="9" name="Image 6" descr="preencoded.png">    </p:cNvPr>
          <p:cNvPicPr>
            <a:picLocks noChangeAspect="1"/>
          </p:cNvPicPr>
          <p:nvPr/>
        </p:nvPicPr>
        <p:blipFill>
          <a:blip r:embed="rId7"/>
          <a:stretch>
            <a:fillRect/>
          </a:stretch>
        </p:blipFill>
        <p:spPr>
          <a:xfrm>
            <a:off x="7085014" y="12125127"/>
            <a:ext cx="1037400" cy="975916"/>
          </a:xfrm>
          <a:prstGeom prst="rect">
            <a:avLst/>
          </a:prstGeom>
        </p:spPr>
      </p:pic>
      <p:pic>
        <p:nvPicPr>
          <p:cNvPr id="10" name="Image 7" descr="preencoded.png">    </p:cNvPr>
          <p:cNvPicPr>
            <a:picLocks noChangeAspect="1"/>
          </p:cNvPicPr>
          <p:nvPr/>
        </p:nvPicPr>
        <p:blipFill>
          <a:blip r:embed="rId8"/>
          <a:stretch>
            <a:fillRect/>
          </a:stretch>
        </p:blipFill>
        <p:spPr>
          <a:xfrm>
            <a:off x="7085014" y="3832374"/>
            <a:ext cx="1037400" cy="975916"/>
          </a:xfrm>
          <a:prstGeom prst="rect">
            <a:avLst/>
          </a:prstGeom>
        </p:spPr>
      </p:pic>
      <p:pic>
        <p:nvPicPr>
          <p:cNvPr id="11" name="Image 8" descr="preencoded.png">    </p:cNvPr>
          <p:cNvPicPr>
            <a:picLocks noChangeAspect="1"/>
          </p:cNvPicPr>
          <p:nvPr/>
        </p:nvPicPr>
        <p:blipFill>
          <a:blip r:embed="rId9"/>
          <a:stretch>
            <a:fillRect/>
          </a:stretch>
        </p:blipFill>
        <p:spPr>
          <a:xfrm>
            <a:off x="23083833" y="377850"/>
            <a:ext cx="1037409" cy="975916"/>
          </a:xfrm>
          <a:prstGeom prst="rect">
            <a:avLst/>
          </a:prstGeom>
        </p:spPr>
      </p:pic>
      <p:sp>
        <p:nvSpPr>
          <p:cNvPr id="12" name="Shape 1"/>
          <p:cNvSpPr/>
          <p:nvPr/>
        </p:nvSpPr>
        <p:spPr>
          <a:xfrm>
            <a:off x="23370921" y="10515600"/>
            <a:ext cx="1016127" cy="3200400"/>
          </a:xfrm>
          <a:prstGeom prst="rect">
            <a:avLst/>
          </a:prstGeom>
          <a:noFill/>
          <a:ln/>
        </p:spPr>
      </p:sp>
      <p:pic>
        <p:nvPicPr>
          <p:cNvPr id="13"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4" name="Text 2"/>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1"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5" name="Image 10" descr="preencoded.png">    </p:cNvPr>
          <p:cNvPicPr>
            <a:picLocks noChangeAspect="1"/>
          </p:cNvPicPr>
          <p:nvPr/>
        </p:nvPicPr>
        <p:blipFill>
          <a:blip r:embed="rId12"/>
          <a:stretch>
            <a:fillRect/>
          </a:stretch>
        </p:blipFill>
        <p:spPr>
          <a:xfrm>
            <a:off x="11825178" y="241300"/>
            <a:ext cx="11774372" cy="12458700"/>
          </a:xfrm>
          <a:prstGeom prst="rect">
            <a:avLst/>
          </a:prstGeom>
        </p:spPr>
      </p:pic>
      <p:sp>
        <p:nvSpPr>
          <p:cNvPr id="16" name="Shape 3"/>
          <p:cNvSpPr/>
          <p:nvPr/>
        </p:nvSpPr>
        <p:spPr>
          <a:xfrm>
            <a:off x="1651206" y="2349500"/>
            <a:ext cx="10859857" cy="9017000"/>
          </a:xfrm>
          <a:prstGeom prst="roundRect">
            <a:avLst>
              <a:gd name="adj" fmla="val 14096"/>
            </a:avLst>
          </a:prstGeom>
          <a:noFill/>
          <a:ln/>
        </p:spPr>
      </p:sp>
      <p:sp>
        <p:nvSpPr>
          <p:cNvPr id="17" name="Text 4"/>
          <p:cNvSpPr/>
          <p:nvPr/>
        </p:nvSpPr>
        <p:spPr>
          <a:xfrm>
            <a:off x="2464108" y="3162300"/>
            <a:ext cx="9572763" cy="2878667"/>
          </a:xfrm>
          <a:prstGeom prst="rect">
            <a:avLst/>
          </a:prstGeom>
          <a:noFill/>
          <a:ln/>
        </p:spPr>
        <p:txBody>
          <a:bodyPr wrap="square" lIns="0" tIns="0" rIns="0" bIns="0" rtlCol="0" anchor="t"/>
          <a:lstStyle/>
          <a:p>
            <a:pPr algn="l"/>
            <a:r>
              <a:rPr lang="en-US" sz="8000" dirty="0">
                <a:solidFill>
                  <a:srgbClr val="272727">
                    <a:alpha val="100000"/>
                  </a:srgbClr>
                </a:solidFill>
                <a:latin typeface="Courgette Regular" pitchFamily="34" charset="0"/>
                <a:ea typeface="Courgette Regular" pitchFamily="34" charset="-122"/>
                <a:cs typeface="Courgette Regular" pitchFamily="34" charset="-120"/>
              </a:rPr>
              <a:t>Thank you for choosing EaTemp</a:t>
            </a:r>
            <a:endParaRPr lang="en-US" sz="8000" dirty="0"/>
          </a:p>
        </p:txBody>
      </p:sp>
      <p:sp>
        <p:nvSpPr>
          <p:cNvPr id="18" name="Text 5"/>
          <p:cNvSpPr/>
          <p:nvPr/>
        </p:nvSpPr>
        <p:spPr>
          <a:xfrm>
            <a:off x="2464108" y="6311900"/>
            <a:ext cx="9369538" cy="4377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6019800"/>
            <a:ext cx="5724912" cy="7696200"/>
          </a:xfrm>
          <a:prstGeom prst="rect">
            <a:avLst/>
          </a:prstGeom>
        </p:spPr>
      </p:pic>
      <p:pic>
        <p:nvPicPr>
          <p:cNvPr id="3" name="Image 1" descr="preencoded.png">    </p:cNvPr>
          <p:cNvPicPr>
            <a:picLocks noChangeAspect="1"/>
          </p:cNvPicPr>
          <p:nvPr/>
        </p:nvPicPr>
        <p:blipFill>
          <a:blip r:embed="rId2"/>
          <a:stretch>
            <a:fillRect/>
          </a:stretch>
        </p:blipFill>
        <p:spPr>
          <a:xfrm>
            <a:off x="17528191" y="0"/>
            <a:ext cx="6858857" cy="7480300"/>
          </a:xfrm>
          <a:prstGeom prst="rect">
            <a:avLst/>
          </a:prstGeom>
        </p:spPr>
      </p:pic>
      <p:pic>
        <p:nvPicPr>
          <p:cNvPr id="4" name="Image 2" descr="preencoded.png">    </p:cNvPr>
          <p:cNvPicPr>
            <a:picLocks noChangeAspect="1"/>
          </p:cNvPicPr>
          <p:nvPr/>
        </p:nvPicPr>
        <p:blipFill>
          <a:blip r:embed="rId3"/>
          <a:stretch>
            <a:fillRect/>
          </a:stretch>
        </p:blipFill>
        <p:spPr>
          <a:xfrm>
            <a:off x="914514" y="812800"/>
            <a:ext cx="1663908" cy="2794000"/>
          </a:xfrm>
          <a:prstGeom prst="rect">
            <a:avLst/>
          </a:prstGeom>
        </p:spPr>
      </p:pic>
      <p:pic>
        <p:nvPicPr>
          <p:cNvPr id="5" name="Image 3" descr="preencoded.png">    </p:cNvPr>
          <p:cNvPicPr>
            <a:picLocks noChangeAspect="1"/>
          </p:cNvPicPr>
          <p:nvPr/>
        </p:nvPicPr>
        <p:blipFill>
          <a:blip r:embed="rId4"/>
          <a:stretch>
            <a:fillRect/>
          </a:stretch>
        </p:blipFill>
        <p:spPr>
          <a:xfrm>
            <a:off x="22176972" y="11760200"/>
            <a:ext cx="1600400" cy="1511300"/>
          </a:xfrm>
          <a:prstGeom prst="rect">
            <a:avLst/>
          </a:prstGeom>
        </p:spPr>
      </p:pic>
      <p:pic>
        <p:nvPicPr>
          <p:cNvPr id="6" name="Image 4" descr="preencoded.png">    </p:cNvPr>
          <p:cNvPicPr>
            <a:picLocks noChangeAspect="1"/>
          </p:cNvPicPr>
          <p:nvPr/>
        </p:nvPicPr>
        <p:blipFill>
          <a:blip r:embed="rId5"/>
          <a:stretch>
            <a:fillRect/>
          </a:stretch>
        </p:blipFill>
        <p:spPr>
          <a:xfrm>
            <a:off x="16512064" y="876300"/>
            <a:ext cx="6185673" cy="119507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3480235" y="1320800"/>
            <a:ext cx="12900579" cy="2573867"/>
          </a:xfrm>
          <a:prstGeom prst="rect">
            <a:avLst/>
          </a:prstGeom>
          <a:noFill/>
          <a:ln/>
        </p:spPr>
        <p:txBody>
          <a:bodyPr wrap="square" lIns="0" tIns="0" rIns="0" bIns="0" rtlCol="0" anchor="t"/>
          <a:lstStyle/>
          <a:p>
            <a:pPr algn="l"/>
            <a:r>
              <a:rPr lang="en-US" sz="12800" dirty="0">
                <a:solidFill>
                  <a:srgbClr val="272727">
                    <a:alpha val="100000"/>
                  </a:srgbClr>
                </a:solidFill>
                <a:latin typeface="Courgette Regular" pitchFamily="34" charset="0"/>
                <a:ea typeface="Courgette Regular" pitchFamily="34" charset="-122"/>
                <a:cs typeface="Courgette Regular" pitchFamily="34" charset="-120"/>
              </a:rPr>
              <a:t>Table of Contents</a:t>
            </a:r>
            <a:endParaRPr lang="en-US" sz="12800" dirty="0"/>
          </a:p>
        </p:txBody>
      </p:sp>
      <p:sp>
        <p:nvSpPr>
          <p:cNvPr id="10" name="Shape 2"/>
          <p:cNvSpPr/>
          <p:nvPr/>
        </p:nvSpPr>
        <p:spPr>
          <a:xfrm>
            <a:off x="1638505" y="4521200"/>
            <a:ext cx="7760670" cy="1625600"/>
          </a:xfrm>
          <a:prstGeom prst="rect">
            <a:avLst/>
          </a:prstGeom>
          <a:noFill/>
          <a:ln/>
        </p:spPr>
      </p:sp>
      <p:sp>
        <p:nvSpPr>
          <p:cNvPr id="11" name="Shape 3"/>
          <p:cNvSpPr/>
          <p:nvPr/>
        </p:nvSpPr>
        <p:spPr>
          <a:xfrm>
            <a:off x="1638505" y="4635500"/>
            <a:ext cx="5931641" cy="1397000"/>
          </a:xfrm>
          <a:prstGeom prst="rect">
            <a:avLst/>
          </a:prstGeom>
          <a:noFill/>
          <a:ln/>
        </p:spPr>
      </p:sp>
      <p:sp>
        <p:nvSpPr>
          <p:cNvPr id="12" name="Text 4"/>
          <p:cNvSpPr/>
          <p:nvPr/>
        </p:nvSpPr>
        <p:spPr>
          <a:xfrm>
            <a:off x="1435279" y="4635500"/>
            <a:ext cx="6134867" cy="965200"/>
          </a:xfrm>
          <a:prstGeom prst="rect">
            <a:avLst/>
          </a:prstGeom>
          <a:noFill/>
          <a:ln/>
        </p:spPr>
        <p:txBody>
          <a:bodyPr wrap="square" lIns="0" tIns="0" rIns="0" bIns="0" rtlCol="0" anchor="t"/>
          <a:lstStyle/>
          <a:p>
            <a:pPr algn="r"/>
            <a:r>
              <a:rPr lang="en-US" sz="4800" dirty="0">
                <a:solidFill>
                  <a:srgbClr val="0E0E0E">
                    <a:alpha val="100000"/>
                  </a:srgbClr>
                </a:solidFill>
                <a:latin typeface="Courgette Regular" pitchFamily="34" charset="0"/>
                <a:ea typeface="Courgette Regular" pitchFamily="34" charset="-122"/>
                <a:cs typeface="Courgette Regular" pitchFamily="34" charset="-120"/>
              </a:rPr>
              <a:t>Introduction</a:t>
            </a:r>
            <a:endParaRPr lang="en-US" sz="4800" dirty="0"/>
          </a:p>
        </p:txBody>
      </p:sp>
      <p:sp>
        <p:nvSpPr>
          <p:cNvPr id="13" name="Text 5"/>
          <p:cNvSpPr/>
          <p:nvPr/>
        </p:nvSpPr>
        <p:spPr>
          <a:xfrm>
            <a:off x="1503021" y="54991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4" name="Image 6" descr="preencoded.png">    </p:cNvPr>
          <p:cNvPicPr>
            <a:picLocks noChangeAspect="1"/>
          </p:cNvPicPr>
          <p:nvPr/>
        </p:nvPicPr>
        <p:blipFill>
          <a:blip r:embed="rId7"/>
          <a:stretch>
            <a:fillRect/>
          </a:stretch>
        </p:blipFill>
        <p:spPr>
          <a:xfrm>
            <a:off x="7773372" y="4521200"/>
            <a:ext cx="1625803" cy="1625600"/>
          </a:xfrm>
          <a:prstGeom prst="rect">
            <a:avLst/>
          </a:prstGeom>
        </p:spPr>
      </p:pic>
      <p:sp>
        <p:nvSpPr>
          <p:cNvPr id="15" name="Shape 6"/>
          <p:cNvSpPr/>
          <p:nvPr/>
        </p:nvSpPr>
        <p:spPr>
          <a:xfrm>
            <a:off x="7773372" y="4521200"/>
            <a:ext cx="1625803" cy="1625600"/>
          </a:xfrm>
          <a:prstGeom prst="roundRect">
            <a:avLst>
              <a:gd name="adj" fmla="val 781313"/>
            </a:avLst>
          </a:prstGeom>
          <a:noFill/>
          <a:ln w="50800">
            <a:solidFill>
              <a:srgbClr val="C65326"/>
            </a:solidFill>
            <a:prstDash val="solid"/>
          </a:ln>
        </p:spPr>
      </p:sp>
      <p:sp>
        <p:nvSpPr>
          <p:cNvPr id="16" name="Text 7"/>
          <p:cNvSpPr/>
          <p:nvPr/>
        </p:nvSpPr>
        <p:spPr>
          <a:xfrm>
            <a:off x="8167121" y="4851400"/>
            <a:ext cx="838305" cy="965200"/>
          </a:xfrm>
          <a:prstGeom prst="rect">
            <a:avLst/>
          </a:prstGeom>
          <a:noFill/>
          <a:ln/>
        </p:spPr>
        <p:txBody>
          <a:bodyPr wrap="square" lIns="0" tIns="0" rIns="0" bIns="0" rtlCol="0" anchor="ctr"/>
          <a:lstStyle/>
          <a:p>
            <a:pPr algn="ctr"/>
            <a:r>
              <a:rPr lang="en-US" sz="4800" dirty="0">
                <a:solidFill>
                  <a:srgbClr val="C65326">
                    <a:alpha val="100000"/>
                  </a:srgbClr>
                </a:solidFill>
                <a:latin typeface="Courgette Regular" pitchFamily="34" charset="0"/>
                <a:ea typeface="Courgette Regular" pitchFamily="34" charset="-122"/>
                <a:cs typeface="Courgette Regular" pitchFamily="34" charset="-120"/>
              </a:rPr>
              <a:t>01</a:t>
            </a:r>
            <a:endParaRPr lang="en-US" sz="4800" dirty="0"/>
          </a:p>
        </p:txBody>
      </p:sp>
      <p:sp>
        <p:nvSpPr>
          <p:cNvPr id="17" name="Shape 8"/>
          <p:cNvSpPr/>
          <p:nvPr/>
        </p:nvSpPr>
        <p:spPr>
          <a:xfrm>
            <a:off x="10161270" y="4521200"/>
            <a:ext cx="7760670" cy="1625600"/>
          </a:xfrm>
          <a:prstGeom prst="rect">
            <a:avLst/>
          </a:prstGeom>
          <a:noFill/>
          <a:ln/>
        </p:spPr>
      </p:sp>
      <p:pic>
        <p:nvPicPr>
          <p:cNvPr id="18" name="Image 7" descr="preencoded.png">    </p:cNvPr>
          <p:cNvPicPr>
            <a:picLocks noChangeAspect="1"/>
          </p:cNvPicPr>
          <p:nvPr/>
        </p:nvPicPr>
        <p:blipFill>
          <a:blip r:embed="rId8"/>
          <a:stretch>
            <a:fillRect/>
          </a:stretch>
        </p:blipFill>
        <p:spPr>
          <a:xfrm>
            <a:off x="10161270" y="4521200"/>
            <a:ext cx="1625803" cy="1625600"/>
          </a:xfrm>
          <a:prstGeom prst="rect">
            <a:avLst/>
          </a:prstGeom>
        </p:spPr>
      </p:pic>
      <p:sp>
        <p:nvSpPr>
          <p:cNvPr id="19" name="Shape 9"/>
          <p:cNvSpPr/>
          <p:nvPr/>
        </p:nvSpPr>
        <p:spPr>
          <a:xfrm>
            <a:off x="10161270" y="4521200"/>
            <a:ext cx="1625803" cy="1625600"/>
          </a:xfrm>
          <a:prstGeom prst="roundRect">
            <a:avLst>
              <a:gd name="adj" fmla="val 781313"/>
            </a:avLst>
          </a:prstGeom>
          <a:noFill/>
          <a:ln w="50800">
            <a:solidFill>
              <a:srgbClr val="C65326"/>
            </a:solidFill>
            <a:prstDash val="solid"/>
          </a:ln>
        </p:spPr>
      </p:sp>
      <p:sp>
        <p:nvSpPr>
          <p:cNvPr id="20" name="Text 10"/>
          <p:cNvSpPr/>
          <p:nvPr/>
        </p:nvSpPr>
        <p:spPr>
          <a:xfrm>
            <a:off x="10516914" y="4851400"/>
            <a:ext cx="914514" cy="965200"/>
          </a:xfrm>
          <a:prstGeom prst="rect">
            <a:avLst/>
          </a:prstGeom>
          <a:noFill/>
          <a:ln/>
        </p:spPr>
        <p:txBody>
          <a:bodyPr wrap="square" lIns="0" tIns="0" rIns="0" bIns="0" rtlCol="0" anchor="ctr"/>
          <a:lstStyle/>
          <a:p>
            <a:pPr algn="ctr"/>
            <a:r>
              <a:rPr lang="en-US" sz="4800" dirty="0">
                <a:solidFill>
                  <a:srgbClr val="C65326">
                    <a:alpha val="100000"/>
                  </a:srgbClr>
                </a:solidFill>
                <a:latin typeface="Courgette Regular" pitchFamily="34" charset="0"/>
                <a:ea typeface="Courgette Regular" pitchFamily="34" charset="-122"/>
                <a:cs typeface="Courgette Regular" pitchFamily="34" charset="-120"/>
              </a:rPr>
              <a:t>02</a:t>
            </a:r>
            <a:endParaRPr lang="en-US" sz="4800" dirty="0"/>
          </a:p>
        </p:txBody>
      </p:sp>
      <p:sp>
        <p:nvSpPr>
          <p:cNvPr id="21" name="Shape 11"/>
          <p:cNvSpPr/>
          <p:nvPr/>
        </p:nvSpPr>
        <p:spPr>
          <a:xfrm>
            <a:off x="11990299" y="4635500"/>
            <a:ext cx="5931641" cy="1397000"/>
          </a:xfrm>
          <a:prstGeom prst="rect">
            <a:avLst/>
          </a:prstGeom>
          <a:noFill/>
          <a:ln/>
        </p:spPr>
      </p:sp>
      <p:sp>
        <p:nvSpPr>
          <p:cNvPr id="22" name="Text 12"/>
          <p:cNvSpPr/>
          <p:nvPr/>
        </p:nvSpPr>
        <p:spPr>
          <a:xfrm>
            <a:off x="11990299" y="4635500"/>
            <a:ext cx="6134867"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Encounters</a:t>
            </a:r>
            <a:endParaRPr lang="en-US" sz="4800" dirty="0"/>
          </a:p>
        </p:txBody>
      </p:sp>
      <p:sp>
        <p:nvSpPr>
          <p:cNvPr id="23" name="Text 13"/>
          <p:cNvSpPr/>
          <p:nvPr/>
        </p:nvSpPr>
        <p:spPr>
          <a:xfrm>
            <a:off x="11990299" y="54991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4" name="Shape 14"/>
          <p:cNvSpPr/>
          <p:nvPr/>
        </p:nvSpPr>
        <p:spPr>
          <a:xfrm>
            <a:off x="1638505" y="7505700"/>
            <a:ext cx="7760670" cy="1625600"/>
          </a:xfrm>
          <a:prstGeom prst="rect">
            <a:avLst/>
          </a:prstGeom>
          <a:noFill/>
          <a:ln/>
        </p:spPr>
      </p:sp>
      <p:sp>
        <p:nvSpPr>
          <p:cNvPr id="25" name="Shape 15"/>
          <p:cNvSpPr/>
          <p:nvPr/>
        </p:nvSpPr>
        <p:spPr>
          <a:xfrm>
            <a:off x="1638505" y="7620000"/>
            <a:ext cx="5931641" cy="1397000"/>
          </a:xfrm>
          <a:prstGeom prst="rect">
            <a:avLst/>
          </a:prstGeom>
          <a:noFill/>
          <a:ln/>
        </p:spPr>
      </p:sp>
      <p:sp>
        <p:nvSpPr>
          <p:cNvPr id="26" name="Text 16"/>
          <p:cNvSpPr/>
          <p:nvPr/>
        </p:nvSpPr>
        <p:spPr>
          <a:xfrm>
            <a:off x="1435279" y="7620000"/>
            <a:ext cx="6134867" cy="965200"/>
          </a:xfrm>
          <a:prstGeom prst="rect">
            <a:avLst/>
          </a:prstGeom>
          <a:noFill/>
          <a:ln/>
        </p:spPr>
        <p:txBody>
          <a:bodyPr wrap="square" lIns="0" tIns="0" rIns="0" bIns="0" rtlCol="0" anchor="t"/>
          <a:lstStyle/>
          <a:p>
            <a:pPr algn="r"/>
            <a:r>
              <a:rPr lang="en-US" sz="4800" dirty="0">
                <a:solidFill>
                  <a:srgbClr val="0E0E0E">
                    <a:alpha val="100000"/>
                  </a:srgbClr>
                </a:solidFill>
                <a:latin typeface="Courgette Regular" pitchFamily="34" charset="0"/>
                <a:ea typeface="Courgette Regular" pitchFamily="34" charset="-122"/>
                <a:cs typeface="Courgette Regular" pitchFamily="34" charset="-120"/>
              </a:rPr>
              <a:t>Wonders</a:t>
            </a:r>
            <a:endParaRPr lang="en-US" sz="4800" dirty="0"/>
          </a:p>
        </p:txBody>
      </p:sp>
      <p:sp>
        <p:nvSpPr>
          <p:cNvPr id="27" name="Text 17"/>
          <p:cNvSpPr/>
          <p:nvPr/>
        </p:nvSpPr>
        <p:spPr>
          <a:xfrm>
            <a:off x="1503021" y="84836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8" name="Image 8" descr="preencoded.png">    </p:cNvPr>
          <p:cNvPicPr>
            <a:picLocks noChangeAspect="1"/>
          </p:cNvPicPr>
          <p:nvPr/>
        </p:nvPicPr>
        <p:blipFill>
          <a:blip r:embed="rId9"/>
          <a:stretch>
            <a:fillRect/>
          </a:stretch>
        </p:blipFill>
        <p:spPr>
          <a:xfrm>
            <a:off x="7773372" y="7505700"/>
            <a:ext cx="1625803" cy="1625600"/>
          </a:xfrm>
          <a:prstGeom prst="rect">
            <a:avLst/>
          </a:prstGeom>
        </p:spPr>
      </p:pic>
      <p:sp>
        <p:nvSpPr>
          <p:cNvPr id="29" name="Shape 18"/>
          <p:cNvSpPr/>
          <p:nvPr/>
        </p:nvSpPr>
        <p:spPr>
          <a:xfrm>
            <a:off x="7773372" y="7505700"/>
            <a:ext cx="1625803" cy="1625600"/>
          </a:xfrm>
          <a:prstGeom prst="roundRect">
            <a:avLst>
              <a:gd name="adj" fmla="val 781313"/>
            </a:avLst>
          </a:prstGeom>
          <a:noFill/>
          <a:ln w="50800">
            <a:solidFill>
              <a:srgbClr val="C65326"/>
            </a:solidFill>
            <a:prstDash val="solid"/>
          </a:ln>
        </p:spPr>
      </p:sp>
      <p:sp>
        <p:nvSpPr>
          <p:cNvPr id="30" name="Text 19"/>
          <p:cNvSpPr/>
          <p:nvPr/>
        </p:nvSpPr>
        <p:spPr>
          <a:xfrm>
            <a:off x="8129016" y="7835900"/>
            <a:ext cx="914514" cy="965200"/>
          </a:xfrm>
          <a:prstGeom prst="rect">
            <a:avLst/>
          </a:prstGeom>
          <a:noFill/>
          <a:ln/>
        </p:spPr>
        <p:txBody>
          <a:bodyPr wrap="square" lIns="0" tIns="0" rIns="0" bIns="0" rtlCol="0" anchor="ctr"/>
          <a:lstStyle/>
          <a:p>
            <a:pPr algn="ctr"/>
            <a:r>
              <a:rPr lang="en-US" sz="4800" dirty="0">
                <a:solidFill>
                  <a:srgbClr val="C65326">
                    <a:alpha val="100000"/>
                  </a:srgbClr>
                </a:solidFill>
                <a:latin typeface="Courgette Regular" pitchFamily="34" charset="0"/>
                <a:ea typeface="Courgette Regular" pitchFamily="34" charset="-122"/>
                <a:cs typeface="Courgette Regular" pitchFamily="34" charset="-120"/>
              </a:rPr>
              <a:t>03</a:t>
            </a:r>
            <a:endParaRPr lang="en-US" sz="4800" dirty="0"/>
          </a:p>
        </p:txBody>
      </p:sp>
      <p:sp>
        <p:nvSpPr>
          <p:cNvPr id="31" name="Shape 20"/>
          <p:cNvSpPr/>
          <p:nvPr/>
        </p:nvSpPr>
        <p:spPr>
          <a:xfrm>
            <a:off x="10161270" y="7505700"/>
            <a:ext cx="7760670" cy="1625600"/>
          </a:xfrm>
          <a:prstGeom prst="rect">
            <a:avLst/>
          </a:prstGeom>
          <a:noFill/>
          <a:ln/>
        </p:spPr>
      </p:sp>
      <p:pic>
        <p:nvPicPr>
          <p:cNvPr id="32" name="Image 9" descr="preencoded.png">    </p:cNvPr>
          <p:cNvPicPr>
            <a:picLocks noChangeAspect="1"/>
          </p:cNvPicPr>
          <p:nvPr/>
        </p:nvPicPr>
        <p:blipFill>
          <a:blip r:embed="rId10"/>
          <a:stretch>
            <a:fillRect/>
          </a:stretch>
        </p:blipFill>
        <p:spPr>
          <a:xfrm>
            <a:off x="10161270" y="7505700"/>
            <a:ext cx="1625803" cy="1625600"/>
          </a:xfrm>
          <a:prstGeom prst="rect">
            <a:avLst/>
          </a:prstGeom>
        </p:spPr>
      </p:pic>
      <p:sp>
        <p:nvSpPr>
          <p:cNvPr id="33" name="Shape 21"/>
          <p:cNvSpPr/>
          <p:nvPr/>
        </p:nvSpPr>
        <p:spPr>
          <a:xfrm>
            <a:off x="10161270" y="7505700"/>
            <a:ext cx="1625803" cy="1625600"/>
          </a:xfrm>
          <a:prstGeom prst="roundRect">
            <a:avLst>
              <a:gd name="adj" fmla="val 781313"/>
            </a:avLst>
          </a:prstGeom>
          <a:noFill/>
          <a:ln w="50800">
            <a:solidFill>
              <a:srgbClr val="C65326"/>
            </a:solidFill>
            <a:prstDash val="solid"/>
          </a:ln>
        </p:spPr>
      </p:sp>
      <p:sp>
        <p:nvSpPr>
          <p:cNvPr id="34" name="Text 22"/>
          <p:cNvSpPr/>
          <p:nvPr/>
        </p:nvSpPr>
        <p:spPr>
          <a:xfrm>
            <a:off x="10516914" y="7835900"/>
            <a:ext cx="914514" cy="965200"/>
          </a:xfrm>
          <a:prstGeom prst="rect">
            <a:avLst/>
          </a:prstGeom>
          <a:noFill/>
          <a:ln/>
        </p:spPr>
        <p:txBody>
          <a:bodyPr wrap="square" lIns="0" tIns="0" rIns="0" bIns="0" rtlCol="0" anchor="ctr"/>
          <a:lstStyle/>
          <a:p>
            <a:pPr algn="ctr"/>
            <a:r>
              <a:rPr lang="en-US" sz="4800" dirty="0">
                <a:solidFill>
                  <a:srgbClr val="C65326">
                    <a:alpha val="100000"/>
                  </a:srgbClr>
                </a:solidFill>
                <a:latin typeface="Courgette Regular" pitchFamily="34" charset="0"/>
                <a:ea typeface="Courgette Regular" pitchFamily="34" charset="-122"/>
                <a:cs typeface="Courgette Regular" pitchFamily="34" charset="-120"/>
              </a:rPr>
              <a:t>04</a:t>
            </a:r>
            <a:endParaRPr lang="en-US" sz="4800" dirty="0"/>
          </a:p>
        </p:txBody>
      </p:sp>
      <p:sp>
        <p:nvSpPr>
          <p:cNvPr id="35" name="Shape 23"/>
          <p:cNvSpPr/>
          <p:nvPr/>
        </p:nvSpPr>
        <p:spPr>
          <a:xfrm>
            <a:off x="11990299" y="7620000"/>
            <a:ext cx="5931641" cy="1397000"/>
          </a:xfrm>
          <a:prstGeom prst="rect">
            <a:avLst/>
          </a:prstGeom>
          <a:noFill/>
          <a:ln/>
        </p:spPr>
      </p:sp>
      <p:sp>
        <p:nvSpPr>
          <p:cNvPr id="36" name="Text 24"/>
          <p:cNvSpPr/>
          <p:nvPr/>
        </p:nvSpPr>
        <p:spPr>
          <a:xfrm>
            <a:off x="11990299" y="7620000"/>
            <a:ext cx="6134867"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Magic</a:t>
            </a:r>
            <a:endParaRPr lang="en-US" sz="4800" dirty="0"/>
          </a:p>
        </p:txBody>
      </p:sp>
      <p:sp>
        <p:nvSpPr>
          <p:cNvPr id="37" name="Text 25"/>
          <p:cNvSpPr/>
          <p:nvPr/>
        </p:nvSpPr>
        <p:spPr>
          <a:xfrm>
            <a:off x="11990299" y="84836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8" name="Shape 26"/>
          <p:cNvSpPr/>
          <p:nvPr/>
        </p:nvSpPr>
        <p:spPr>
          <a:xfrm>
            <a:off x="1638505" y="10490200"/>
            <a:ext cx="7760670" cy="1625600"/>
          </a:xfrm>
          <a:prstGeom prst="rect">
            <a:avLst/>
          </a:prstGeom>
          <a:noFill/>
          <a:ln/>
        </p:spPr>
      </p:sp>
      <p:sp>
        <p:nvSpPr>
          <p:cNvPr id="39" name="Shape 27"/>
          <p:cNvSpPr/>
          <p:nvPr/>
        </p:nvSpPr>
        <p:spPr>
          <a:xfrm>
            <a:off x="1638505" y="10604500"/>
            <a:ext cx="5931641" cy="1397000"/>
          </a:xfrm>
          <a:prstGeom prst="rect">
            <a:avLst/>
          </a:prstGeom>
          <a:noFill/>
          <a:ln/>
        </p:spPr>
      </p:sp>
      <p:sp>
        <p:nvSpPr>
          <p:cNvPr id="40" name="Text 28"/>
          <p:cNvSpPr/>
          <p:nvPr/>
        </p:nvSpPr>
        <p:spPr>
          <a:xfrm>
            <a:off x="1435279" y="10604500"/>
            <a:ext cx="6134867" cy="965200"/>
          </a:xfrm>
          <a:prstGeom prst="rect">
            <a:avLst/>
          </a:prstGeom>
          <a:noFill/>
          <a:ln/>
        </p:spPr>
        <p:txBody>
          <a:bodyPr wrap="square" lIns="0" tIns="0" rIns="0" bIns="0" rtlCol="0" anchor="t"/>
          <a:lstStyle/>
          <a:p>
            <a:pPr algn="r"/>
            <a:r>
              <a:rPr lang="en-US" sz="4800" dirty="0">
                <a:solidFill>
                  <a:srgbClr val="0E0E0E">
                    <a:alpha val="100000"/>
                  </a:srgbClr>
                </a:solidFill>
                <a:latin typeface="Courgette Regular" pitchFamily="34" charset="0"/>
                <a:ea typeface="Courgette Regular" pitchFamily="34" charset="-122"/>
                <a:cs typeface="Courgette Regular" pitchFamily="34" charset="-120"/>
              </a:rPr>
              <a:t>Adventure</a:t>
            </a:r>
            <a:endParaRPr lang="en-US" sz="4800" dirty="0"/>
          </a:p>
        </p:txBody>
      </p:sp>
      <p:sp>
        <p:nvSpPr>
          <p:cNvPr id="41" name="Text 29"/>
          <p:cNvSpPr/>
          <p:nvPr/>
        </p:nvSpPr>
        <p:spPr>
          <a:xfrm>
            <a:off x="1503021" y="114681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42" name="Image 10" descr="preencoded.png">    </p:cNvPr>
          <p:cNvPicPr>
            <a:picLocks noChangeAspect="1"/>
          </p:cNvPicPr>
          <p:nvPr/>
        </p:nvPicPr>
        <p:blipFill>
          <a:blip r:embed="rId11"/>
          <a:stretch>
            <a:fillRect/>
          </a:stretch>
        </p:blipFill>
        <p:spPr>
          <a:xfrm>
            <a:off x="7773372" y="10490200"/>
            <a:ext cx="1625803" cy="1625600"/>
          </a:xfrm>
          <a:prstGeom prst="rect">
            <a:avLst/>
          </a:prstGeom>
        </p:spPr>
      </p:pic>
      <p:sp>
        <p:nvSpPr>
          <p:cNvPr id="43" name="Shape 30"/>
          <p:cNvSpPr/>
          <p:nvPr/>
        </p:nvSpPr>
        <p:spPr>
          <a:xfrm>
            <a:off x="7773372" y="10490200"/>
            <a:ext cx="1625803" cy="1625600"/>
          </a:xfrm>
          <a:prstGeom prst="roundRect">
            <a:avLst>
              <a:gd name="adj" fmla="val 781313"/>
            </a:avLst>
          </a:prstGeom>
          <a:noFill/>
          <a:ln w="50800">
            <a:solidFill>
              <a:srgbClr val="C65326"/>
            </a:solidFill>
            <a:prstDash val="solid"/>
          </a:ln>
        </p:spPr>
      </p:sp>
      <p:sp>
        <p:nvSpPr>
          <p:cNvPr id="44" name="Text 31"/>
          <p:cNvSpPr/>
          <p:nvPr/>
        </p:nvSpPr>
        <p:spPr>
          <a:xfrm>
            <a:off x="8129016" y="10820400"/>
            <a:ext cx="914514" cy="965200"/>
          </a:xfrm>
          <a:prstGeom prst="rect">
            <a:avLst/>
          </a:prstGeom>
          <a:noFill/>
          <a:ln/>
        </p:spPr>
        <p:txBody>
          <a:bodyPr wrap="square" lIns="0" tIns="0" rIns="0" bIns="0" rtlCol="0" anchor="ctr"/>
          <a:lstStyle/>
          <a:p>
            <a:pPr algn="ctr"/>
            <a:r>
              <a:rPr lang="en-US" sz="4800" dirty="0">
                <a:solidFill>
                  <a:srgbClr val="C65326">
                    <a:alpha val="100000"/>
                  </a:srgbClr>
                </a:solidFill>
                <a:latin typeface="Courgette Regular" pitchFamily="34" charset="0"/>
                <a:ea typeface="Courgette Regular" pitchFamily="34" charset="-122"/>
                <a:cs typeface="Courgette Regular" pitchFamily="34" charset="-120"/>
              </a:rPr>
              <a:t>05</a:t>
            </a:r>
            <a:endParaRPr lang="en-US" sz="4800" dirty="0"/>
          </a:p>
        </p:txBody>
      </p:sp>
      <p:sp>
        <p:nvSpPr>
          <p:cNvPr id="45" name="Shape 32"/>
          <p:cNvSpPr/>
          <p:nvPr/>
        </p:nvSpPr>
        <p:spPr>
          <a:xfrm>
            <a:off x="10161270" y="10490200"/>
            <a:ext cx="7760670" cy="1625600"/>
          </a:xfrm>
          <a:prstGeom prst="rect">
            <a:avLst/>
          </a:prstGeom>
          <a:noFill/>
          <a:ln/>
        </p:spPr>
      </p:sp>
      <p:pic>
        <p:nvPicPr>
          <p:cNvPr id="46" name="Image 11" descr="preencoded.png">    </p:cNvPr>
          <p:cNvPicPr>
            <a:picLocks noChangeAspect="1"/>
          </p:cNvPicPr>
          <p:nvPr/>
        </p:nvPicPr>
        <p:blipFill>
          <a:blip r:embed="rId12"/>
          <a:stretch>
            <a:fillRect/>
          </a:stretch>
        </p:blipFill>
        <p:spPr>
          <a:xfrm>
            <a:off x="10161270" y="10490200"/>
            <a:ext cx="1625803" cy="1625600"/>
          </a:xfrm>
          <a:prstGeom prst="rect">
            <a:avLst/>
          </a:prstGeom>
        </p:spPr>
      </p:pic>
      <p:sp>
        <p:nvSpPr>
          <p:cNvPr id="47" name="Shape 33"/>
          <p:cNvSpPr/>
          <p:nvPr/>
        </p:nvSpPr>
        <p:spPr>
          <a:xfrm>
            <a:off x="10161270" y="10490200"/>
            <a:ext cx="1625803" cy="1625600"/>
          </a:xfrm>
          <a:prstGeom prst="roundRect">
            <a:avLst>
              <a:gd name="adj" fmla="val 781313"/>
            </a:avLst>
          </a:prstGeom>
          <a:noFill/>
          <a:ln w="50800">
            <a:solidFill>
              <a:srgbClr val="C65326"/>
            </a:solidFill>
            <a:prstDash val="solid"/>
          </a:ln>
        </p:spPr>
      </p:sp>
      <p:sp>
        <p:nvSpPr>
          <p:cNvPr id="48" name="Text 34"/>
          <p:cNvSpPr/>
          <p:nvPr/>
        </p:nvSpPr>
        <p:spPr>
          <a:xfrm>
            <a:off x="10510564" y="10820400"/>
            <a:ext cx="927216" cy="965200"/>
          </a:xfrm>
          <a:prstGeom prst="rect">
            <a:avLst/>
          </a:prstGeom>
          <a:noFill/>
          <a:ln/>
        </p:spPr>
        <p:txBody>
          <a:bodyPr wrap="square" lIns="0" tIns="0" rIns="0" bIns="0" rtlCol="0" anchor="ctr"/>
          <a:lstStyle/>
          <a:p>
            <a:pPr algn="ctr"/>
            <a:r>
              <a:rPr lang="en-US" sz="4800" dirty="0">
                <a:solidFill>
                  <a:srgbClr val="C65326">
                    <a:alpha val="100000"/>
                  </a:srgbClr>
                </a:solidFill>
                <a:latin typeface="Courgette Regular" pitchFamily="34" charset="0"/>
                <a:ea typeface="Courgette Regular" pitchFamily="34" charset="-122"/>
                <a:cs typeface="Courgette Regular" pitchFamily="34" charset="-120"/>
              </a:rPr>
              <a:t>06</a:t>
            </a:r>
            <a:endParaRPr lang="en-US" sz="4800" dirty="0"/>
          </a:p>
        </p:txBody>
      </p:sp>
      <p:sp>
        <p:nvSpPr>
          <p:cNvPr id="49" name="Shape 35"/>
          <p:cNvSpPr/>
          <p:nvPr/>
        </p:nvSpPr>
        <p:spPr>
          <a:xfrm>
            <a:off x="11990299" y="10604500"/>
            <a:ext cx="5931641" cy="1397000"/>
          </a:xfrm>
          <a:prstGeom prst="rect">
            <a:avLst/>
          </a:prstGeom>
          <a:noFill/>
          <a:ln/>
        </p:spPr>
      </p:sp>
      <p:sp>
        <p:nvSpPr>
          <p:cNvPr id="50" name="Text 36"/>
          <p:cNvSpPr/>
          <p:nvPr/>
        </p:nvSpPr>
        <p:spPr>
          <a:xfrm>
            <a:off x="11990299" y="10604500"/>
            <a:ext cx="6134867"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Conclusion</a:t>
            </a:r>
            <a:endParaRPr lang="en-US" sz="4800" dirty="0"/>
          </a:p>
        </p:txBody>
      </p:sp>
      <p:sp>
        <p:nvSpPr>
          <p:cNvPr id="51" name="Text 37"/>
          <p:cNvSpPr/>
          <p:nvPr/>
        </p:nvSpPr>
        <p:spPr>
          <a:xfrm>
            <a:off x="11990299" y="114681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801613" cy="8282719"/>
          </a:xfrm>
          <a:prstGeom prst="rect">
            <a:avLst/>
          </a:prstGeom>
        </p:spPr>
      </p:pic>
      <p:pic>
        <p:nvPicPr>
          <p:cNvPr id="3" name="Image 1" descr="preencoded.png">    </p:cNvPr>
          <p:cNvPicPr>
            <a:picLocks noChangeAspect="1"/>
          </p:cNvPicPr>
          <p:nvPr/>
        </p:nvPicPr>
        <p:blipFill>
          <a:blip r:embed="rId2"/>
          <a:stretch>
            <a:fillRect/>
          </a:stretch>
        </p:blipFill>
        <p:spPr>
          <a:xfrm>
            <a:off x="13285861" y="4247775"/>
            <a:ext cx="11101187" cy="9468225"/>
          </a:xfrm>
          <a:prstGeom prst="rect">
            <a:avLst/>
          </a:prstGeom>
        </p:spPr>
      </p:pic>
      <p:pic>
        <p:nvPicPr>
          <p:cNvPr id="4" name="Image 2" descr="preencoded.png">    </p:cNvPr>
          <p:cNvPicPr>
            <a:picLocks noChangeAspect="1"/>
          </p:cNvPicPr>
          <p:nvPr/>
        </p:nvPicPr>
        <p:blipFill>
          <a:blip r:embed="rId3"/>
          <a:stretch>
            <a:fillRect/>
          </a:stretch>
        </p:blipFill>
        <p:spPr>
          <a:xfrm>
            <a:off x="495362" y="11074400"/>
            <a:ext cx="2070359" cy="2451100"/>
          </a:xfrm>
          <a:prstGeom prst="rect">
            <a:avLst/>
          </a:prstGeom>
        </p:spPr>
      </p:pic>
      <p:pic>
        <p:nvPicPr>
          <p:cNvPr id="5" name="Image 3" descr="preencoded.png">    </p:cNvPr>
          <p:cNvPicPr>
            <a:picLocks noChangeAspect="1"/>
          </p:cNvPicPr>
          <p:nvPr/>
        </p:nvPicPr>
        <p:blipFill>
          <a:blip r:embed="rId4"/>
          <a:stretch>
            <a:fillRect/>
          </a:stretch>
        </p:blipFill>
        <p:spPr>
          <a:xfrm>
            <a:off x="22227778" y="584200"/>
            <a:ext cx="1308264" cy="1231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2959470" y="2743200"/>
            <a:ext cx="14437471" cy="1608667"/>
          </a:xfrm>
          <a:prstGeom prst="rect">
            <a:avLst/>
          </a:prstGeom>
          <a:noFill/>
          <a:ln/>
        </p:spPr>
        <p:txBody>
          <a:bodyPr wrap="square" lIns="0" tIns="0" rIns="0" bIns="0" rtlCol="0" anchor="t"/>
          <a:lstStyle/>
          <a:p>
            <a:pPr algn="l"/>
            <a:r>
              <a:rPr lang="en-US" sz="8000" dirty="0">
                <a:solidFill>
                  <a:srgbClr val="272727">
                    <a:alpha val="100000"/>
                  </a:srgbClr>
                </a:solidFill>
                <a:latin typeface="Courgette Regular" pitchFamily="34" charset="0"/>
                <a:ea typeface="Courgette Regular" pitchFamily="34" charset="-122"/>
                <a:cs typeface="Courgette Regular" pitchFamily="34" charset="-120"/>
              </a:rPr>
              <a:t>The Realm of the Extraordinary</a:t>
            </a:r>
            <a:endParaRPr lang="en-US" sz="8000" dirty="0"/>
          </a:p>
        </p:txBody>
      </p:sp>
      <p:sp>
        <p:nvSpPr>
          <p:cNvPr id="9" name="Text 2"/>
          <p:cNvSpPr/>
          <p:nvPr/>
        </p:nvSpPr>
        <p:spPr>
          <a:xfrm>
            <a:off x="2959470" y="47371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47371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403060" cy="8027181"/>
          </a:xfrm>
          <a:prstGeom prst="rect">
            <a:avLst/>
          </a:prstGeom>
        </p:spPr>
      </p:pic>
      <p:pic>
        <p:nvPicPr>
          <p:cNvPr id="3" name="Image 1" descr="preencoded.png">    </p:cNvPr>
          <p:cNvPicPr>
            <a:picLocks noChangeAspect="1"/>
          </p:cNvPicPr>
          <p:nvPr/>
        </p:nvPicPr>
        <p:blipFill>
          <a:blip r:embed="rId2"/>
          <a:stretch>
            <a:fillRect/>
          </a:stretch>
        </p:blipFill>
        <p:spPr>
          <a:xfrm>
            <a:off x="17985448" y="7569200"/>
            <a:ext cx="6401600" cy="6146800"/>
          </a:xfrm>
          <a:prstGeom prst="rect">
            <a:avLst/>
          </a:prstGeom>
        </p:spPr>
      </p:pic>
      <p:pic>
        <p:nvPicPr>
          <p:cNvPr id="4" name="Image 2" descr="preencoded.png">    </p:cNvPr>
          <p:cNvPicPr>
            <a:picLocks noChangeAspect="1"/>
          </p:cNvPicPr>
          <p:nvPr/>
        </p:nvPicPr>
        <p:blipFill>
          <a:blip r:embed="rId3"/>
          <a:stretch>
            <a:fillRect/>
          </a:stretch>
        </p:blipFill>
        <p:spPr>
          <a:xfrm>
            <a:off x="21211651" y="533400"/>
            <a:ext cx="2314201" cy="2337681"/>
          </a:xfrm>
          <a:prstGeom prst="rect">
            <a:avLst/>
          </a:prstGeom>
        </p:spPr>
      </p:pic>
      <p:pic>
        <p:nvPicPr>
          <p:cNvPr id="5" name="Image 3" descr="preencoded.png">    </p:cNvPr>
          <p:cNvPicPr>
            <a:picLocks noChangeAspect="1"/>
          </p:cNvPicPr>
          <p:nvPr/>
        </p:nvPicPr>
        <p:blipFill>
          <a:blip r:embed="rId4"/>
          <a:stretch>
            <a:fillRect/>
          </a:stretch>
        </p:blipFill>
        <p:spPr>
          <a:xfrm>
            <a:off x="292137" y="12331700"/>
            <a:ext cx="1143143" cy="10795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0" y="0"/>
            <a:ext cx="24387048" cy="8305800"/>
          </a:xfrm>
          <a:prstGeom prst="rect">
            <a:avLst/>
          </a:prstGeom>
        </p:spPr>
      </p:pic>
      <p:sp>
        <p:nvSpPr>
          <p:cNvPr id="9" name="Shape 1"/>
          <p:cNvSpPr/>
          <p:nvPr/>
        </p:nvSpPr>
        <p:spPr>
          <a:xfrm>
            <a:off x="1816327" y="9499600"/>
            <a:ext cx="9907238" cy="2565400"/>
          </a:xfrm>
          <a:prstGeom prst="rect">
            <a:avLst/>
          </a:prstGeom>
          <a:noFill/>
          <a:ln/>
        </p:spPr>
      </p:sp>
      <p:pic>
        <p:nvPicPr>
          <p:cNvPr id="10" name="Image 6" descr="preencoded.png">    </p:cNvPr>
          <p:cNvPicPr>
            <a:picLocks noChangeAspect="1"/>
          </p:cNvPicPr>
          <p:nvPr/>
        </p:nvPicPr>
        <p:blipFill>
          <a:blip r:embed="rId7"/>
          <a:stretch>
            <a:fillRect/>
          </a:stretch>
        </p:blipFill>
        <p:spPr>
          <a:xfrm>
            <a:off x="1816327" y="9969500"/>
            <a:ext cx="948672" cy="1625600"/>
          </a:xfrm>
          <a:prstGeom prst="rect">
            <a:avLst/>
          </a:prstGeom>
        </p:spPr>
      </p:pic>
      <p:sp>
        <p:nvSpPr>
          <p:cNvPr id="11" name="Shape 2"/>
          <p:cNvSpPr/>
          <p:nvPr/>
        </p:nvSpPr>
        <p:spPr>
          <a:xfrm>
            <a:off x="3171449" y="9499600"/>
            <a:ext cx="8552115" cy="2565400"/>
          </a:xfrm>
          <a:prstGeom prst="rect">
            <a:avLst/>
          </a:prstGeom>
          <a:noFill/>
          <a:ln/>
        </p:spPr>
      </p:sp>
      <p:sp>
        <p:nvSpPr>
          <p:cNvPr id="12" name="Text 3"/>
          <p:cNvSpPr/>
          <p:nvPr/>
        </p:nvSpPr>
        <p:spPr>
          <a:xfrm>
            <a:off x="3171449" y="9499600"/>
            <a:ext cx="8755341"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Unicorn Sightings</a:t>
            </a:r>
            <a:endParaRPr lang="en-US" sz="4800" dirty="0"/>
          </a:p>
        </p:txBody>
      </p:sp>
      <p:sp>
        <p:nvSpPr>
          <p:cNvPr id="13" name="Text 4"/>
          <p:cNvSpPr/>
          <p:nvPr/>
        </p:nvSpPr>
        <p:spPr>
          <a:xfrm>
            <a:off x="3171449" y="10464800"/>
            <a:ext cx="8687599"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4" name="Shape 5"/>
          <p:cNvSpPr/>
          <p:nvPr/>
        </p:nvSpPr>
        <p:spPr>
          <a:xfrm>
            <a:off x="12676184" y="9499600"/>
            <a:ext cx="9907238" cy="2565400"/>
          </a:xfrm>
          <a:prstGeom prst="rect">
            <a:avLst/>
          </a:prstGeom>
          <a:noFill/>
          <a:ln/>
        </p:spPr>
      </p:sp>
      <p:pic>
        <p:nvPicPr>
          <p:cNvPr id="15" name="Image 7" descr="preencoded.png">    </p:cNvPr>
          <p:cNvPicPr>
            <a:picLocks noChangeAspect="1"/>
          </p:cNvPicPr>
          <p:nvPr/>
        </p:nvPicPr>
        <p:blipFill>
          <a:blip r:embed="rId8"/>
          <a:stretch>
            <a:fillRect/>
          </a:stretch>
        </p:blipFill>
        <p:spPr>
          <a:xfrm>
            <a:off x="12676184" y="9969500"/>
            <a:ext cx="722462" cy="1625594"/>
          </a:xfrm>
          <a:prstGeom prst="rect">
            <a:avLst/>
          </a:prstGeom>
        </p:spPr>
      </p:pic>
      <p:sp>
        <p:nvSpPr>
          <p:cNvPr id="16" name="Shape 6"/>
          <p:cNvSpPr/>
          <p:nvPr/>
        </p:nvSpPr>
        <p:spPr>
          <a:xfrm>
            <a:off x="13805097" y="9499600"/>
            <a:ext cx="8778325" cy="2565400"/>
          </a:xfrm>
          <a:prstGeom prst="rect">
            <a:avLst/>
          </a:prstGeom>
          <a:noFill/>
          <a:ln/>
        </p:spPr>
      </p:sp>
      <p:sp>
        <p:nvSpPr>
          <p:cNvPr id="17" name="Text 7"/>
          <p:cNvSpPr/>
          <p:nvPr/>
        </p:nvSpPr>
        <p:spPr>
          <a:xfrm>
            <a:off x="13805097" y="9499600"/>
            <a:ext cx="8981550"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Dragon Taming</a:t>
            </a:r>
            <a:endParaRPr lang="en-US" sz="4800" dirty="0"/>
          </a:p>
        </p:txBody>
      </p:sp>
      <p:sp>
        <p:nvSpPr>
          <p:cNvPr id="18" name="Text 8"/>
          <p:cNvSpPr/>
          <p:nvPr/>
        </p:nvSpPr>
        <p:spPr>
          <a:xfrm>
            <a:off x="13805097" y="10464800"/>
            <a:ext cx="8913809"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6019800"/>
            <a:ext cx="5724912" cy="7696200"/>
          </a:xfrm>
          <a:prstGeom prst="rect">
            <a:avLst/>
          </a:prstGeom>
        </p:spPr>
      </p:pic>
      <p:pic>
        <p:nvPicPr>
          <p:cNvPr id="3" name="Image 1" descr="preencoded.png">    </p:cNvPr>
          <p:cNvPicPr>
            <a:picLocks noChangeAspect="1"/>
          </p:cNvPicPr>
          <p:nvPr/>
        </p:nvPicPr>
        <p:blipFill>
          <a:blip r:embed="rId2"/>
          <a:stretch>
            <a:fillRect/>
          </a:stretch>
        </p:blipFill>
        <p:spPr>
          <a:xfrm>
            <a:off x="17528191" y="0"/>
            <a:ext cx="6858857" cy="7480300"/>
          </a:xfrm>
          <a:prstGeom prst="rect">
            <a:avLst/>
          </a:prstGeom>
        </p:spPr>
      </p:pic>
      <p:pic>
        <p:nvPicPr>
          <p:cNvPr id="4" name="Image 2" descr="preencoded.png">    </p:cNvPr>
          <p:cNvPicPr>
            <a:picLocks noChangeAspect="1"/>
          </p:cNvPicPr>
          <p:nvPr/>
        </p:nvPicPr>
        <p:blipFill>
          <a:blip r:embed="rId3"/>
          <a:stretch>
            <a:fillRect/>
          </a:stretch>
        </p:blipFill>
        <p:spPr>
          <a:xfrm>
            <a:off x="914514" y="812800"/>
            <a:ext cx="1663908" cy="2794000"/>
          </a:xfrm>
          <a:prstGeom prst="rect">
            <a:avLst/>
          </a:prstGeom>
        </p:spPr>
      </p:pic>
      <p:pic>
        <p:nvPicPr>
          <p:cNvPr id="5" name="Image 3" descr="preencoded.png">    </p:cNvPr>
          <p:cNvPicPr>
            <a:picLocks noChangeAspect="1"/>
          </p:cNvPicPr>
          <p:nvPr/>
        </p:nvPicPr>
        <p:blipFill>
          <a:blip r:embed="rId4"/>
          <a:stretch>
            <a:fillRect/>
          </a:stretch>
        </p:blipFill>
        <p:spPr>
          <a:xfrm>
            <a:off x="22176972" y="11760200"/>
            <a:ext cx="1600400" cy="15113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914514" y="3492500"/>
            <a:ext cx="7023978" cy="8763000"/>
          </a:xfrm>
          <a:prstGeom prst="rect">
            <a:avLst/>
          </a:prstGeom>
          <a:noFill/>
          <a:ln/>
        </p:spPr>
      </p:sp>
      <p:sp>
        <p:nvSpPr>
          <p:cNvPr id="9" name="Shape 2"/>
          <p:cNvSpPr/>
          <p:nvPr/>
        </p:nvSpPr>
        <p:spPr>
          <a:xfrm>
            <a:off x="914514" y="3492500"/>
            <a:ext cx="4724991" cy="762000"/>
          </a:xfrm>
          <a:prstGeom prst="rect">
            <a:avLst/>
          </a:prstGeom>
          <a:noFill/>
          <a:ln/>
        </p:spPr>
      </p:sp>
      <p:sp>
        <p:nvSpPr>
          <p:cNvPr id="10" name="Text 3"/>
          <p:cNvSpPr/>
          <p:nvPr/>
        </p:nvSpPr>
        <p:spPr>
          <a:xfrm>
            <a:off x="914514" y="3492500"/>
            <a:ext cx="4928216"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Unicorn Sightings</a:t>
            </a:r>
            <a:endParaRPr lang="en-US" sz="4800" dirty="0"/>
          </a:p>
        </p:txBody>
      </p:sp>
      <p:sp>
        <p:nvSpPr>
          <p:cNvPr id="11" name="Shape 4"/>
          <p:cNvSpPr/>
          <p:nvPr/>
        </p:nvSpPr>
        <p:spPr>
          <a:xfrm>
            <a:off x="914514" y="4864100"/>
            <a:ext cx="7023978" cy="1600200"/>
          </a:xfrm>
          <a:prstGeom prst="rect">
            <a:avLst/>
          </a:prstGeom>
          <a:noFill/>
          <a:ln/>
        </p:spPr>
      </p:sp>
      <p:sp>
        <p:nvSpPr>
          <p:cNvPr id="12" name="Text 5"/>
          <p:cNvSpPr/>
          <p:nvPr/>
        </p:nvSpPr>
        <p:spPr>
          <a:xfrm>
            <a:off x="914514" y="48641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3" name="Image 5" descr="preencoded.png">    </p:cNvPr>
          <p:cNvPicPr>
            <a:picLocks noChangeAspect="1"/>
          </p:cNvPicPr>
          <p:nvPr/>
        </p:nvPicPr>
        <p:blipFill>
          <a:blip r:embed="rId6"/>
          <a:stretch>
            <a:fillRect/>
          </a:stretch>
        </p:blipFill>
        <p:spPr>
          <a:xfrm>
            <a:off x="914514" y="7073900"/>
            <a:ext cx="7023978" cy="5181600"/>
          </a:xfrm>
          <a:prstGeom prst="rect">
            <a:avLst/>
          </a:prstGeom>
        </p:spPr>
      </p:pic>
      <p:sp>
        <p:nvSpPr>
          <p:cNvPr id="14" name="Shape 6"/>
          <p:cNvSpPr/>
          <p:nvPr/>
        </p:nvSpPr>
        <p:spPr>
          <a:xfrm>
            <a:off x="15826178" y="3492500"/>
            <a:ext cx="7023978" cy="8763000"/>
          </a:xfrm>
          <a:prstGeom prst="rect">
            <a:avLst/>
          </a:prstGeom>
          <a:noFill/>
          <a:ln/>
        </p:spPr>
      </p:sp>
      <p:sp>
        <p:nvSpPr>
          <p:cNvPr id="15" name="Shape 7"/>
          <p:cNvSpPr/>
          <p:nvPr/>
        </p:nvSpPr>
        <p:spPr>
          <a:xfrm>
            <a:off x="15826178" y="3492500"/>
            <a:ext cx="4724991" cy="762000"/>
          </a:xfrm>
          <a:prstGeom prst="rect">
            <a:avLst/>
          </a:prstGeom>
          <a:noFill/>
          <a:ln/>
        </p:spPr>
      </p:sp>
      <p:sp>
        <p:nvSpPr>
          <p:cNvPr id="16" name="Text 8"/>
          <p:cNvSpPr/>
          <p:nvPr/>
        </p:nvSpPr>
        <p:spPr>
          <a:xfrm>
            <a:off x="15826178" y="3492500"/>
            <a:ext cx="4928216"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Unicorn Sightings</a:t>
            </a:r>
            <a:endParaRPr lang="en-US" sz="4800" dirty="0"/>
          </a:p>
        </p:txBody>
      </p:sp>
      <p:sp>
        <p:nvSpPr>
          <p:cNvPr id="17" name="Shape 9"/>
          <p:cNvSpPr/>
          <p:nvPr/>
        </p:nvSpPr>
        <p:spPr>
          <a:xfrm>
            <a:off x="15826178" y="4864100"/>
            <a:ext cx="7023978" cy="1600200"/>
          </a:xfrm>
          <a:prstGeom prst="rect">
            <a:avLst/>
          </a:prstGeom>
          <a:noFill/>
          <a:ln/>
        </p:spPr>
      </p:sp>
      <p:sp>
        <p:nvSpPr>
          <p:cNvPr id="18" name="Text 10"/>
          <p:cNvSpPr/>
          <p:nvPr/>
        </p:nvSpPr>
        <p:spPr>
          <a:xfrm>
            <a:off x="15826178" y="48641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9" name="Image 6" descr="preencoded.png">    </p:cNvPr>
          <p:cNvPicPr>
            <a:picLocks noChangeAspect="1"/>
          </p:cNvPicPr>
          <p:nvPr/>
        </p:nvPicPr>
        <p:blipFill>
          <a:blip r:embed="rId7"/>
          <a:stretch>
            <a:fillRect/>
          </a:stretch>
        </p:blipFill>
        <p:spPr>
          <a:xfrm>
            <a:off x="15826178" y="7073900"/>
            <a:ext cx="7023978" cy="5181600"/>
          </a:xfrm>
          <a:prstGeom prst="rect">
            <a:avLst/>
          </a:prstGeom>
        </p:spPr>
      </p:pic>
      <p:sp>
        <p:nvSpPr>
          <p:cNvPr id="20" name="Shape 11"/>
          <p:cNvSpPr/>
          <p:nvPr/>
        </p:nvSpPr>
        <p:spPr>
          <a:xfrm>
            <a:off x="8370346" y="1498600"/>
            <a:ext cx="7023978" cy="8763000"/>
          </a:xfrm>
          <a:prstGeom prst="rect">
            <a:avLst/>
          </a:prstGeom>
          <a:noFill/>
          <a:ln/>
        </p:spPr>
      </p:sp>
      <p:sp>
        <p:nvSpPr>
          <p:cNvPr id="21" name="Shape 12"/>
          <p:cNvSpPr/>
          <p:nvPr/>
        </p:nvSpPr>
        <p:spPr>
          <a:xfrm>
            <a:off x="8370346" y="1498600"/>
            <a:ext cx="4089911" cy="762000"/>
          </a:xfrm>
          <a:prstGeom prst="rect">
            <a:avLst/>
          </a:prstGeom>
          <a:noFill/>
          <a:ln/>
        </p:spPr>
      </p:sp>
      <p:sp>
        <p:nvSpPr>
          <p:cNvPr id="22" name="Text 13"/>
          <p:cNvSpPr/>
          <p:nvPr/>
        </p:nvSpPr>
        <p:spPr>
          <a:xfrm>
            <a:off x="8370346" y="1498600"/>
            <a:ext cx="4293137"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Dragon Taming</a:t>
            </a:r>
            <a:endParaRPr lang="en-US" sz="4800" dirty="0"/>
          </a:p>
        </p:txBody>
      </p:sp>
      <p:sp>
        <p:nvSpPr>
          <p:cNvPr id="23" name="Shape 14"/>
          <p:cNvSpPr/>
          <p:nvPr/>
        </p:nvSpPr>
        <p:spPr>
          <a:xfrm>
            <a:off x="8370346" y="2870200"/>
            <a:ext cx="7023978" cy="1600200"/>
          </a:xfrm>
          <a:prstGeom prst="rect">
            <a:avLst/>
          </a:prstGeom>
          <a:noFill/>
          <a:ln/>
        </p:spPr>
      </p:sp>
      <p:sp>
        <p:nvSpPr>
          <p:cNvPr id="24" name="Text 15"/>
          <p:cNvSpPr/>
          <p:nvPr/>
        </p:nvSpPr>
        <p:spPr>
          <a:xfrm>
            <a:off x="8370346" y="28702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5" name="Image 7" descr="preencoded.png">    </p:cNvPr>
          <p:cNvPicPr>
            <a:picLocks noChangeAspect="1"/>
          </p:cNvPicPr>
          <p:nvPr/>
        </p:nvPicPr>
        <p:blipFill>
          <a:blip r:embed="rId8"/>
          <a:stretch>
            <a:fillRect/>
          </a:stretch>
        </p:blipFill>
        <p:spPr>
          <a:xfrm>
            <a:off x="8370346" y="5080000"/>
            <a:ext cx="7023978" cy="5181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5F1"/>
        </a:solidFill>
      </p:bgPr>
    </p:bg>
    <p:spTree>
      <p:nvGrpSpPr>
        <p:cNvPr id="1" name=""/>
        <p:cNvGrpSpPr/>
        <p:nvPr/>
      </p:nvGrpSpPr>
      <p:grpSpPr>
        <a:xfrm>
          <a:off x="0" y="0"/>
          <a:ext cx="0" cy="0"/>
          <a:chOff x="0" y="0"/>
          <a:chExt cx="0" cy="0"/>
        </a:xfrm>
      </p:grpSpPr>
      <p:sp>
        <p:nvSpPr>
          <p:cNvPr id="2" name="Shape 0"/>
          <p:cNvSpPr/>
          <p:nvPr/>
        </p:nvSpPr>
        <p:spPr>
          <a:xfrm rot="10800000">
            <a:off x="0" y="0"/>
            <a:ext cx="24387048" cy="13716000"/>
          </a:xfrm>
          <a:prstGeom prst="rect">
            <a:avLst/>
          </a:prstGeom>
          <a:solidFill>
            <a:srgbClr val="FFF1EB">
              <a:alpha val="100000"/>
            </a:srgbClr>
          </a:solidFill>
          <a:ln/>
        </p:spPr>
      </p:sp>
      <p:pic>
        <p:nvPicPr>
          <p:cNvPr id="3" name="Image 0" descr="preencoded.png">    </p:cNvPr>
          <p:cNvPicPr>
            <a:picLocks noChangeAspect="1"/>
          </p:cNvPicPr>
          <p:nvPr/>
        </p:nvPicPr>
        <p:blipFill>
          <a:blip r:embed="rId1"/>
          <a:stretch>
            <a:fillRect/>
          </a:stretch>
        </p:blipFill>
        <p:spPr>
          <a:xfrm>
            <a:off x="3480235" y="0"/>
            <a:ext cx="17426578" cy="13716000"/>
          </a:xfrm>
          <a:prstGeom prst="rect">
            <a:avLst/>
          </a:prstGeom>
        </p:spPr>
      </p:pic>
      <p:pic>
        <p:nvPicPr>
          <p:cNvPr id="4" name="Image 1" descr="preencoded.png">    </p:cNvPr>
          <p:cNvPicPr>
            <a:picLocks noChangeAspect="1"/>
          </p:cNvPicPr>
          <p:nvPr/>
        </p:nvPicPr>
        <p:blipFill>
          <a:blip r:embed="rId2"/>
          <a:stretch>
            <a:fillRect/>
          </a:stretch>
        </p:blipFill>
        <p:spPr>
          <a:xfrm>
            <a:off x="1597736" y="8166100"/>
            <a:ext cx="4829267" cy="4702659"/>
          </a:xfrm>
          <a:prstGeom prst="rect">
            <a:avLst/>
          </a:prstGeom>
        </p:spPr>
      </p:pic>
      <p:pic>
        <p:nvPicPr>
          <p:cNvPr id="5" name="Image 2" descr="preencoded.png">    </p:cNvPr>
          <p:cNvPicPr>
            <a:picLocks noChangeAspect="1"/>
          </p:cNvPicPr>
          <p:nvPr/>
        </p:nvPicPr>
        <p:blipFill>
          <a:blip r:embed="rId3"/>
          <a:stretch>
            <a:fillRect/>
          </a:stretch>
        </p:blipFill>
        <p:spPr>
          <a:xfrm>
            <a:off x="16152890" y="0"/>
            <a:ext cx="7395853" cy="7682762"/>
          </a:xfrm>
          <a:prstGeom prst="rect">
            <a:avLst/>
          </a:prstGeom>
        </p:spPr>
      </p:pic>
      <p:pic>
        <p:nvPicPr>
          <p:cNvPr id="6" name="Image 3" descr="preencoded.png">    </p:cNvPr>
          <p:cNvPicPr>
            <a:picLocks noChangeAspect="1"/>
          </p:cNvPicPr>
          <p:nvPr/>
        </p:nvPicPr>
        <p:blipFill>
          <a:blip r:embed="rId4"/>
          <a:stretch>
            <a:fillRect/>
          </a:stretch>
        </p:blipFill>
        <p:spPr>
          <a:xfrm>
            <a:off x="19486378" y="9022494"/>
            <a:ext cx="4773654" cy="3668254"/>
          </a:xfrm>
          <a:prstGeom prst="rect">
            <a:avLst/>
          </a:prstGeom>
        </p:spPr>
      </p:pic>
      <p:pic>
        <p:nvPicPr>
          <p:cNvPr id="7" name="Image 4" descr="preencoded.png">    </p:cNvPr>
          <p:cNvPicPr>
            <a:picLocks noChangeAspect="1"/>
          </p:cNvPicPr>
          <p:nvPr/>
        </p:nvPicPr>
        <p:blipFill>
          <a:blip r:embed="rId5"/>
          <a:stretch>
            <a:fillRect/>
          </a:stretch>
        </p:blipFill>
        <p:spPr>
          <a:xfrm>
            <a:off x="10453698" y="38100"/>
            <a:ext cx="3258739" cy="3291805"/>
          </a:xfrm>
          <a:prstGeom prst="rect">
            <a:avLst/>
          </a:prstGeom>
        </p:spPr>
      </p:pic>
      <p:pic>
        <p:nvPicPr>
          <p:cNvPr id="8" name="Image 5" descr="preencoded.png">    </p:cNvPr>
          <p:cNvPicPr>
            <a:picLocks noChangeAspect="1"/>
          </p:cNvPicPr>
          <p:nvPr/>
        </p:nvPicPr>
        <p:blipFill>
          <a:blip r:embed="rId6"/>
          <a:stretch>
            <a:fillRect/>
          </a:stretch>
        </p:blipFill>
        <p:spPr>
          <a:xfrm>
            <a:off x="115410" y="12698747"/>
            <a:ext cx="1037407" cy="975916"/>
          </a:xfrm>
          <a:prstGeom prst="rect">
            <a:avLst/>
          </a:prstGeom>
        </p:spPr>
      </p:pic>
      <p:pic>
        <p:nvPicPr>
          <p:cNvPr id="9" name="Image 6" descr="preencoded.png">    </p:cNvPr>
          <p:cNvPicPr>
            <a:picLocks noChangeAspect="1"/>
          </p:cNvPicPr>
          <p:nvPr/>
        </p:nvPicPr>
        <p:blipFill>
          <a:blip r:embed="rId7"/>
          <a:stretch>
            <a:fillRect/>
          </a:stretch>
        </p:blipFill>
        <p:spPr>
          <a:xfrm>
            <a:off x="16264634" y="12125139"/>
            <a:ext cx="1037400" cy="975916"/>
          </a:xfrm>
          <a:prstGeom prst="rect">
            <a:avLst/>
          </a:prstGeom>
        </p:spPr>
      </p:pic>
      <p:pic>
        <p:nvPicPr>
          <p:cNvPr id="10" name="Image 7" descr="preencoded.png">    </p:cNvPr>
          <p:cNvPicPr>
            <a:picLocks noChangeAspect="1"/>
          </p:cNvPicPr>
          <p:nvPr/>
        </p:nvPicPr>
        <p:blipFill>
          <a:blip r:embed="rId8"/>
          <a:stretch>
            <a:fillRect/>
          </a:stretch>
        </p:blipFill>
        <p:spPr>
          <a:xfrm>
            <a:off x="16264634" y="3832368"/>
            <a:ext cx="1037400" cy="975909"/>
          </a:xfrm>
          <a:prstGeom prst="rect">
            <a:avLst/>
          </a:prstGeom>
        </p:spPr>
      </p:pic>
      <p:pic>
        <p:nvPicPr>
          <p:cNvPr id="11" name="Image 8" descr="preencoded.png">    </p:cNvPr>
          <p:cNvPicPr>
            <a:picLocks noChangeAspect="1"/>
          </p:cNvPicPr>
          <p:nvPr/>
        </p:nvPicPr>
        <p:blipFill>
          <a:blip r:embed="rId9"/>
          <a:stretch>
            <a:fillRect/>
          </a:stretch>
        </p:blipFill>
        <p:spPr>
          <a:xfrm>
            <a:off x="265808" y="377850"/>
            <a:ext cx="1037407" cy="975922"/>
          </a:xfrm>
          <a:prstGeom prst="rect">
            <a:avLst/>
          </a:prstGeom>
        </p:spPr>
      </p:pic>
      <p:sp>
        <p:nvSpPr>
          <p:cNvPr id="12" name="Shape 1"/>
          <p:cNvSpPr/>
          <p:nvPr/>
        </p:nvSpPr>
        <p:spPr>
          <a:xfrm>
            <a:off x="23370921" y="10515600"/>
            <a:ext cx="1016127" cy="3200400"/>
          </a:xfrm>
          <a:prstGeom prst="rect">
            <a:avLst/>
          </a:prstGeom>
          <a:noFill/>
          <a:ln/>
        </p:spPr>
      </p:sp>
      <p:pic>
        <p:nvPicPr>
          <p:cNvPr id="13"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pic>
        <p:nvPicPr>
          <p:cNvPr id="14" name="Image 10" descr="preencoded.png">    </p:cNvPr>
          <p:cNvPicPr>
            <a:picLocks noChangeAspect="1"/>
          </p:cNvPicPr>
          <p:nvPr/>
        </p:nvPicPr>
        <p:blipFill>
          <a:blip r:embed="rId11"/>
          <a:stretch>
            <a:fillRect/>
          </a:stretch>
        </p:blipFill>
        <p:spPr>
          <a:xfrm>
            <a:off x="1549594" y="1358900"/>
            <a:ext cx="5966698" cy="4437887"/>
          </a:xfrm>
          <a:prstGeom prst="rect">
            <a:avLst/>
          </a:prstGeom>
        </p:spPr>
      </p:pic>
      <p:sp>
        <p:nvSpPr>
          <p:cNvPr id="15" name="Shape 2"/>
          <p:cNvSpPr/>
          <p:nvPr/>
        </p:nvSpPr>
        <p:spPr>
          <a:xfrm>
            <a:off x="5842730" y="4229100"/>
            <a:ext cx="13603400" cy="4686300"/>
          </a:xfrm>
          <a:prstGeom prst="rect">
            <a:avLst/>
          </a:prstGeom>
          <a:noFill/>
          <a:ln/>
        </p:spPr>
      </p:sp>
      <p:sp>
        <p:nvSpPr>
          <p:cNvPr id="16" name="Text 3"/>
          <p:cNvSpPr/>
          <p:nvPr/>
        </p:nvSpPr>
        <p:spPr>
          <a:xfrm>
            <a:off x="5842730" y="4229100"/>
            <a:ext cx="13806626" cy="4013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7" name="Text 4"/>
          <p:cNvSpPr/>
          <p:nvPr/>
        </p:nvSpPr>
        <p:spPr>
          <a:xfrm>
            <a:off x="15635654" y="8343900"/>
            <a:ext cx="3962895" cy="723900"/>
          </a:xfrm>
          <a:prstGeom prst="rect">
            <a:avLst/>
          </a:prstGeom>
          <a:noFill/>
          <a:ln/>
        </p:spPr>
        <p:txBody>
          <a:bodyPr wrap="square" lIns="0" tIns="0" rIns="0" bIns="0" rtlCol="0" anchor="t"/>
          <a:lstStyle/>
          <a:p>
            <a:pPr algn="l"/>
            <a:r>
              <a:rPr lang="en-US" sz="3600" dirty="0">
                <a:solidFill>
                  <a:srgbClr val="0E0E0E">
                    <a:alpha val="100000"/>
                  </a:srgbClr>
                </a:solidFill>
                <a:latin typeface="Courgette Regular" pitchFamily="34" charset="0"/>
                <a:ea typeface="Courgette Regular" pitchFamily="34" charset="-122"/>
                <a:cs typeface="Courgett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9801613" cy="8282719"/>
          </a:xfrm>
          <a:prstGeom prst="rect">
            <a:avLst/>
          </a:prstGeom>
        </p:spPr>
      </p:pic>
      <p:pic>
        <p:nvPicPr>
          <p:cNvPr id="3" name="Image 1" descr="preencoded.png">    </p:cNvPr>
          <p:cNvPicPr>
            <a:picLocks noChangeAspect="1"/>
          </p:cNvPicPr>
          <p:nvPr/>
        </p:nvPicPr>
        <p:blipFill>
          <a:blip r:embed="rId2"/>
          <a:stretch>
            <a:fillRect/>
          </a:stretch>
        </p:blipFill>
        <p:spPr>
          <a:xfrm>
            <a:off x="13285861" y="4247778"/>
            <a:ext cx="11101187" cy="9468222"/>
          </a:xfrm>
          <a:prstGeom prst="rect">
            <a:avLst/>
          </a:prstGeom>
        </p:spPr>
      </p:pic>
      <p:pic>
        <p:nvPicPr>
          <p:cNvPr id="4" name="Image 2" descr="preencoded.png">    </p:cNvPr>
          <p:cNvPicPr>
            <a:picLocks noChangeAspect="1"/>
          </p:cNvPicPr>
          <p:nvPr/>
        </p:nvPicPr>
        <p:blipFill>
          <a:blip r:embed="rId3"/>
          <a:stretch>
            <a:fillRect/>
          </a:stretch>
        </p:blipFill>
        <p:spPr>
          <a:xfrm>
            <a:off x="495362" y="11074400"/>
            <a:ext cx="2070359" cy="2451100"/>
          </a:xfrm>
          <a:prstGeom prst="rect">
            <a:avLst/>
          </a:prstGeom>
        </p:spPr>
      </p:pic>
      <p:pic>
        <p:nvPicPr>
          <p:cNvPr id="5" name="Image 3" descr="preencoded.png">    </p:cNvPr>
          <p:cNvPicPr>
            <a:picLocks noChangeAspect="1"/>
          </p:cNvPicPr>
          <p:nvPr/>
        </p:nvPicPr>
        <p:blipFill>
          <a:blip r:embed="rId4"/>
          <a:stretch>
            <a:fillRect/>
          </a:stretch>
        </p:blipFill>
        <p:spPr>
          <a:xfrm>
            <a:off x="22227778" y="584200"/>
            <a:ext cx="1308264" cy="12319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1524191" y="1866900"/>
            <a:ext cx="7595549" cy="10147300"/>
          </a:xfrm>
          <a:prstGeom prst="rect">
            <a:avLst/>
          </a:prstGeom>
        </p:spPr>
      </p:pic>
      <p:pic>
        <p:nvPicPr>
          <p:cNvPr id="9" name="Image 6" descr="preencoded.png">    </p:cNvPr>
          <p:cNvPicPr>
            <a:picLocks noChangeAspect="1"/>
          </p:cNvPicPr>
          <p:nvPr/>
        </p:nvPicPr>
        <p:blipFill>
          <a:blip r:embed="rId7"/>
          <a:stretch>
            <a:fillRect/>
          </a:stretch>
        </p:blipFill>
        <p:spPr>
          <a:xfrm>
            <a:off x="9335667" y="1866900"/>
            <a:ext cx="5728416" cy="10147300"/>
          </a:xfrm>
          <a:prstGeom prst="rect">
            <a:avLst/>
          </a:prstGeom>
        </p:spPr>
      </p:pic>
      <p:sp>
        <p:nvSpPr>
          <p:cNvPr id="10" name="Shape 1"/>
          <p:cNvSpPr/>
          <p:nvPr/>
        </p:nvSpPr>
        <p:spPr>
          <a:xfrm>
            <a:off x="16004000" y="3111500"/>
            <a:ext cx="7163695" cy="2133600"/>
          </a:xfrm>
          <a:prstGeom prst="rect">
            <a:avLst/>
          </a:prstGeom>
          <a:noFill/>
          <a:ln/>
        </p:spPr>
      </p:sp>
      <p:sp>
        <p:nvSpPr>
          <p:cNvPr id="11" name="Text 2"/>
          <p:cNvSpPr/>
          <p:nvPr/>
        </p:nvSpPr>
        <p:spPr>
          <a:xfrm>
            <a:off x="16004000" y="3111500"/>
            <a:ext cx="7366921"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Dragon Taming Technique</a:t>
            </a:r>
            <a:endParaRPr lang="en-US" sz="4800" dirty="0"/>
          </a:p>
        </p:txBody>
      </p:sp>
      <p:sp>
        <p:nvSpPr>
          <p:cNvPr id="12" name="Text 3"/>
          <p:cNvSpPr/>
          <p:nvPr/>
        </p:nvSpPr>
        <p:spPr>
          <a:xfrm>
            <a:off x="16004000" y="4178300"/>
            <a:ext cx="7299179"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13" name="Shape 4"/>
          <p:cNvSpPr/>
          <p:nvPr/>
        </p:nvSpPr>
        <p:spPr>
          <a:xfrm>
            <a:off x="16004000" y="6540500"/>
            <a:ext cx="7163695" cy="2895600"/>
          </a:xfrm>
          <a:prstGeom prst="rect">
            <a:avLst/>
          </a:prstGeom>
          <a:noFill/>
          <a:ln/>
        </p:spPr>
      </p:sp>
      <p:sp>
        <p:nvSpPr>
          <p:cNvPr id="14" name="Text 5"/>
          <p:cNvSpPr/>
          <p:nvPr/>
        </p:nvSpPr>
        <p:spPr>
          <a:xfrm>
            <a:off x="16004000" y="6540500"/>
            <a:ext cx="7366921" cy="1727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The Art of Unicorn Sighting</a:t>
            </a:r>
            <a:endParaRPr lang="en-US" sz="4800" dirty="0"/>
          </a:p>
        </p:txBody>
      </p:sp>
      <p:sp>
        <p:nvSpPr>
          <p:cNvPr id="15" name="Text 6"/>
          <p:cNvSpPr/>
          <p:nvPr/>
        </p:nvSpPr>
        <p:spPr>
          <a:xfrm>
            <a:off x="16004000" y="8369300"/>
            <a:ext cx="7299179"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5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983988" y="0"/>
            <a:ext cx="9403060" cy="8027181"/>
          </a:xfrm>
          <a:prstGeom prst="rect">
            <a:avLst/>
          </a:prstGeom>
        </p:spPr>
      </p:pic>
      <p:pic>
        <p:nvPicPr>
          <p:cNvPr id="3" name="Image 1" descr="preencoded.png">    </p:cNvPr>
          <p:cNvPicPr>
            <a:picLocks noChangeAspect="1"/>
          </p:cNvPicPr>
          <p:nvPr/>
        </p:nvPicPr>
        <p:blipFill>
          <a:blip r:embed="rId2"/>
          <a:stretch>
            <a:fillRect/>
          </a:stretch>
        </p:blipFill>
        <p:spPr>
          <a:xfrm>
            <a:off x="0" y="7569200"/>
            <a:ext cx="6401600" cy="6146800"/>
          </a:xfrm>
          <a:prstGeom prst="rect">
            <a:avLst/>
          </a:prstGeom>
        </p:spPr>
      </p:pic>
      <p:pic>
        <p:nvPicPr>
          <p:cNvPr id="4" name="Image 2" descr="preencoded.png">    </p:cNvPr>
          <p:cNvPicPr>
            <a:picLocks noChangeAspect="1"/>
          </p:cNvPicPr>
          <p:nvPr/>
        </p:nvPicPr>
        <p:blipFill>
          <a:blip r:embed="rId3"/>
          <a:stretch>
            <a:fillRect/>
          </a:stretch>
        </p:blipFill>
        <p:spPr>
          <a:xfrm>
            <a:off x="861198" y="533400"/>
            <a:ext cx="2314199" cy="2337681"/>
          </a:xfrm>
          <a:prstGeom prst="rect">
            <a:avLst/>
          </a:prstGeom>
        </p:spPr>
      </p:pic>
      <p:pic>
        <p:nvPicPr>
          <p:cNvPr id="5" name="Image 3" descr="preencoded.png">    </p:cNvPr>
          <p:cNvPicPr>
            <a:picLocks noChangeAspect="1"/>
          </p:cNvPicPr>
          <p:nvPr/>
        </p:nvPicPr>
        <p:blipFill>
          <a:blip r:embed="rId4"/>
          <a:stretch>
            <a:fillRect/>
          </a:stretch>
        </p:blipFill>
        <p:spPr>
          <a:xfrm>
            <a:off x="22951769" y="12331700"/>
            <a:ext cx="1143143" cy="1079500"/>
          </a:xfrm>
          <a:prstGeom prst="rect">
            <a:avLst/>
          </a:prstGeom>
        </p:spPr>
      </p:pic>
      <p:sp>
        <p:nvSpPr>
          <p:cNvPr id="6" name="Text 0"/>
          <p:cNvSpPr/>
          <p:nvPr/>
        </p:nvSpPr>
        <p:spPr>
          <a:xfrm>
            <a:off x="2091528" y="1574800"/>
            <a:ext cx="20216693" cy="1608667"/>
          </a:xfrm>
          <a:prstGeom prst="rect">
            <a:avLst/>
          </a:prstGeom>
          <a:noFill/>
          <a:ln/>
        </p:spPr>
        <p:txBody>
          <a:bodyPr wrap="square" lIns="0" tIns="0" rIns="0" bIns="0" rtlCol="0" anchor="t"/>
          <a:lstStyle/>
          <a:p>
            <a:pPr algn="ctr"/>
            <a:r>
              <a:rPr lang="en-US" sz="8000" dirty="0">
                <a:solidFill>
                  <a:srgbClr val="272727">
                    <a:alpha val="100000"/>
                  </a:srgbClr>
                </a:solidFill>
                <a:latin typeface="Courgette Regular" pitchFamily="34" charset="0"/>
                <a:ea typeface="Courgette Regular" pitchFamily="34" charset="-122"/>
                <a:cs typeface="Courgette Regular" pitchFamily="34" charset="-120"/>
              </a:rPr>
              <a:t>The Magic of Dragons: A Research</a:t>
            </a:r>
            <a:endParaRPr lang="en-US" sz="8000" dirty="0"/>
          </a:p>
        </p:txBody>
      </p:sp>
      <p:sp>
        <p:nvSpPr>
          <p:cNvPr id="7" name="Shape 1"/>
          <p:cNvSpPr/>
          <p:nvPr/>
        </p:nvSpPr>
        <p:spPr>
          <a:xfrm>
            <a:off x="14352794" y="4025900"/>
            <a:ext cx="6642930" cy="7708900"/>
          </a:xfrm>
          <a:prstGeom prst="rect">
            <a:avLst/>
          </a:prstGeom>
          <a:noFill/>
          <a:ln/>
        </p:spPr>
      </p:sp>
      <p:sp>
        <p:nvSpPr>
          <p:cNvPr id="8" name="Text 2"/>
          <p:cNvSpPr/>
          <p:nvPr/>
        </p:nvSpPr>
        <p:spPr>
          <a:xfrm>
            <a:off x="15527691" y="4025900"/>
            <a:ext cx="4293137" cy="965200"/>
          </a:xfrm>
          <a:prstGeom prst="rect">
            <a:avLst/>
          </a:prstGeom>
          <a:noFill/>
          <a:ln/>
        </p:spPr>
        <p:txBody>
          <a:bodyPr wrap="square" lIns="0" tIns="0" rIns="0" bIns="0" rtlCol="0" anchor="t"/>
          <a:lstStyle/>
          <a:p>
            <a:pPr algn="ctr"/>
            <a:r>
              <a:rPr lang="en-US" sz="4800" dirty="0">
                <a:solidFill>
                  <a:srgbClr val="0E0E0E">
                    <a:alpha val="100000"/>
                  </a:srgbClr>
                </a:solidFill>
                <a:latin typeface="Courgette Regular" pitchFamily="34" charset="0"/>
                <a:ea typeface="Courgette Regular" pitchFamily="34" charset="-122"/>
                <a:cs typeface="Courgette Regular" pitchFamily="34" charset="-120"/>
              </a:rPr>
              <a:t>Dragon Taming</a:t>
            </a:r>
            <a:endParaRPr lang="en-US" sz="4800" dirty="0"/>
          </a:p>
        </p:txBody>
      </p:sp>
      <p:sp>
        <p:nvSpPr>
          <p:cNvPr id="9" name="Shape 3"/>
          <p:cNvSpPr/>
          <p:nvPr/>
        </p:nvSpPr>
        <p:spPr>
          <a:xfrm>
            <a:off x="14352794" y="5092700"/>
            <a:ext cx="6642930" cy="6642100"/>
          </a:xfrm>
          <a:prstGeom prst="rect">
            <a:avLst/>
          </a:prstGeom>
          <a:noFill/>
          <a:ln/>
        </p:spPr>
      </p:sp>
      <p:pic>
        <p:nvPicPr>
          <p:cNvPr id="10" name="Image 4" descr="preencoded.png">    </p:cNvPr>
          <p:cNvPicPr>
            <a:picLocks noChangeAspect="1"/>
          </p:cNvPicPr>
          <p:nvPr/>
        </p:nvPicPr>
        <p:blipFill>
          <a:blip r:embed="rId5"/>
          <a:stretch>
            <a:fillRect/>
          </a:stretch>
        </p:blipFill>
        <p:spPr>
          <a:xfrm>
            <a:off x="14352794" y="5092700"/>
            <a:ext cx="6642930" cy="6642100"/>
          </a:xfrm>
          <a:prstGeom prst="rect">
            <a:avLst/>
          </a:prstGeom>
        </p:spPr>
      </p:pic>
      <p:pic>
        <p:nvPicPr>
          <p:cNvPr id="11" name="Image 5" descr="preencoded.png">    </p:cNvPr>
          <p:cNvPicPr>
            <a:picLocks noChangeAspect="1"/>
          </p:cNvPicPr>
          <p:nvPr/>
        </p:nvPicPr>
        <p:blipFill>
          <a:blip r:embed="rId6"/>
          <a:stretch>
            <a:fillRect/>
          </a:stretch>
        </p:blipFill>
        <p:spPr>
          <a:xfrm>
            <a:off x="14352791" y="5092700"/>
            <a:ext cx="6642933" cy="6642100"/>
          </a:xfrm>
          <a:prstGeom prst="rect">
            <a:avLst/>
          </a:prstGeom>
        </p:spPr>
      </p:pic>
      <p:sp>
        <p:nvSpPr>
          <p:cNvPr id="12" name="Shape 4"/>
          <p:cNvSpPr/>
          <p:nvPr/>
        </p:nvSpPr>
        <p:spPr>
          <a:xfrm>
            <a:off x="15762670" y="6489700"/>
            <a:ext cx="3835879" cy="3835400"/>
          </a:xfrm>
          <a:prstGeom prst="roundRect">
            <a:avLst>
              <a:gd name="adj" fmla="val 3311285"/>
            </a:avLst>
          </a:prstGeom>
          <a:solidFill>
            <a:srgbClr val="FFF1EB">
              <a:alpha val="100000"/>
            </a:srgbClr>
          </a:solidFill>
          <a:ln/>
        </p:spPr>
      </p:sp>
      <p:pic>
        <p:nvPicPr>
          <p:cNvPr id="13" name="Image 6" descr="preencoded.png">    </p:cNvPr>
          <p:cNvPicPr>
            <a:picLocks noChangeAspect="1"/>
          </p:cNvPicPr>
          <p:nvPr/>
        </p:nvPicPr>
        <p:blipFill>
          <a:blip r:embed="rId7"/>
          <a:stretch>
            <a:fillRect/>
          </a:stretch>
        </p:blipFill>
        <p:spPr>
          <a:xfrm>
            <a:off x="17188076" y="7061200"/>
            <a:ext cx="985068" cy="1625600"/>
          </a:xfrm>
          <a:prstGeom prst="rect">
            <a:avLst/>
          </a:prstGeom>
        </p:spPr>
      </p:pic>
      <p:sp>
        <p:nvSpPr>
          <p:cNvPr id="14" name="Shape 5"/>
          <p:cNvSpPr/>
          <p:nvPr/>
        </p:nvSpPr>
        <p:spPr>
          <a:xfrm>
            <a:off x="15915089" y="8991600"/>
            <a:ext cx="3531041" cy="762000"/>
          </a:xfrm>
          <a:prstGeom prst="rect">
            <a:avLst/>
          </a:prstGeom>
          <a:noFill/>
          <a:ln/>
        </p:spPr>
      </p:sp>
      <p:sp>
        <p:nvSpPr>
          <p:cNvPr id="15" name="Text 6"/>
          <p:cNvSpPr/>
          <p:nvPr/>
        </p:nvSpPr>
        <p:spPr>
          <a:xfrm>
            <a:off x="15813476" y="8991600"/>
            <a:ext cx="3734267" cy="965200"/>
          </a:xfrm>
          <a:prstGeom prst="rect">
            <a:avLst/>
          </a:prstGeom>
          <a:noFill/>
          <a:ln/>
        </p:spPr>
        <p:txBody>
          <a:bodyPr wrap="square" lIns="0" tIns="0" rIns="0" bIns="0" rtlCol="0" anchor="t"/>
          <a:lstStyle/>
          <a:p>
            <a:pPr algn="ctr"/>
            <a:r>
              <a:rPr lang="en-US" sz="4800" dirty="0">
                <a:solidFill>
                  <a:srgbClr val="0E0E0E">
                    <a:alpha val="100000"/>
                  </a:srgbClr>
                </a:solidFill>
                <a:latin typeface="Courgette Regular" pitchFamily="34" charset="0"/>
                <a:ea typeface="Courgette Regular" pitchFamily="34" charset="-122"/>
                <a:cs typeface="Courgette Regular" pitchFamily="34" charset="-120"/>
              </a:rPr>
              <a:t>Unicorn </a:t>
            </a:r>
            <a:endParaRPr lang="en-US" sz="4800" dirty="0"/>
          </a:p>
        </p:txBody>
      </p:sp>
      <p:sp>
        <p:nvSpPr>
          <p:cNvPr id="16" name="Shape 7"/>
          <p:cNvSpPr/>
          <p:nvPr/>
        </p:nvSpPr>
        <p:spPr>
          <a:xfrm>
            <a:off x="23370921" y="10515600"/>
            <a:ext cx="1016127" cy="3200400"/>
          </a:xfrm>
          <a:prstGeom prst="rect">
            <a:avLst/>
          </a:prstGeom>
          <a:noFill/>
          <a:ln/>
        </p:spPr>
      </p:sp>
      <p:pic>
        <p:nvPicPr>
          <p:cNvPr id="17"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8" name="Shape 8"/>
          <p:cNvSpPr/>
          <p:nvPr/>
        </p:nvSpPr>
        <p:spPr>
          <a:xfrm>
            <a:off x="3149994" y="4318000"/>
            <a:ext cx="3619952" cy="3098800"/>
          </a:xfrm>
          <a:prstGeom prst="rect">
            <a:avLst/>
          </a:prstGeom>
          <a:noFill/>
          <a:ln/>
        </p:spPr>
      </p:sp>
      <p:sp>
        <p:nvSpPr>
          <p:cNvPr id="19" name="Shape 9"/>
          <p:cNvSpPr/>
          <p:nvPr/>
        </p:nvSpPr>
        <p:spPr>
          <a:xfrm>
            <a:off x="3149994" y="4318000"/>
            <a:ext cx="3619952" cy="3098800"/>
          </a:xfrm>
          <a:prstGeom prst="rect">
            <a:avLst/>
          </a:prstGeom>
          <a:noFill/>
          <a:ln/>
        </p:spPr>
      </p:sp>
      <p:sp>
        <p:nvSpPr>
          <p:cNvPr id="20" name="Text 10"/>
          <p:cNvSpPr/>
          <p:nvPr/>
        </p:nvSpPr>
        <p:spPr>
          <a:xfrm>
            <a:off x="3149994" y="4318000"/>
            <a:ext cx="3823178"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Archery</a:t>
            </a:r>
            <a:endParaRPr lang="en-US" sz="4800" dirty="0"/>
          </a:p>
        </p:txBody>
      </p:sp>
      <p:sp>
        <p:nvSpPr>
          <p:cNvPr id="21" name="Text 11"/>
          <p:cNvSpPr/>
          <p:nvPr/>
        </p:nvSpPr>
        <p:spPr>
          <a:xfrm>
            <a:off x="3149994" y="52832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2" name="Shape 12"/>
          <p:cNvSpPr/>
          <p:nvPr/>
        </p:nvSpPr>
        <p:spPr>
          <a:xfrm>
            <a:off x="8370346" y="8547100"/>
            <a:ext cx="3619952" cy="3098800"/>
          </a:xfrm>
          <a:prstGeom prst="rect">
            <a:avLst/>
          </a:prstGeom>
          <a:noFill/>
          <a:ln/>
        </p:spPr>
      </p:sp>
      <p:sp>
        <p:nvSpPr>
          <p:cNvPr id="23" name="Shape 13"/>
          <p:cNvSpPr/>
          <p:nvPr/>
        </p:nvSpPr>
        <p:spPr>
          <a:xfrm>
            <a:off x="8370346" y="8547100"/>
            <a:ext cx="3619952" cy="3098800"/>
          </a:xfrm>
          <a:prstGeom prst="rect">
            <a:avLst/>
          </a:prstGeom>
          <a:noFill/>
          <a:ln/>
        </p:spPr>
      </p:sp>
      <p:sp>
        <p:nvSpPr>
          <p:cNvPr id="24" name="Text 14"/>
          <p:cNvSpPr/>
          <p:nvPr/>
        </p:nvSpPr>
        <p:spPr>
          <a:xfrm>
            <a:off x="8370346" y="8547100"/>
            <a:ext cx="3823178"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Unicorn</a:t>
            </a:r>
            <a:endParaRPr lang="en-US" sz="4800" dirty="0"/>
          </a:p>
        </p:txBody>
      </p:sp>
      <p:sp>
        <p:nvSpPr>
          <p:cNvPr id="25" name="Text 15"/>
          <p:cNvSpPr/>
          <p:nvPr/>
        </p:nvSpPr>
        <p:spPr>
          <a:xfrm>
            <a:off x="8370346" y="95123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6" name="Shape 16"/>
          <p:cNvSpPr/>
          <p:nvPr/>
        </p:nvSpPr>
        <p:spPr>
          <a:xfrm>
            <a:off x="8370346" y="4318000"/>
            <a:ext cx="3619952" cy="3098800"/>
          </a:xfrm>
          <a:prstGeom prst="rect">
            <a:avLst/>
          </a:prstGeom>
          <a:noFill/>
          <a:ln/>
        </p:spPr>
      </p:sp>
      <p:sp>
        <p:nvSpPr>
          <p:cNvPr id="27" name="Shape 17"/>
          <p:cNvSpPr/>
          <p:nvPr/>
        </p:nvSpPr>
        <p:spPr>
          <a:xfrm>
            <a:off x="8370346" y="4318000"/>
            <a:ext cx="3619952" cy="3098800"/>
          </a:xfrm>
          <a:prstGeom prst="rect">
            <a:avLst/>
          </a:prstGeom>
          <a:noFill/>
          <a:ln/>
        </p:spPr>
      </p:sp>
      <p:sp>
        <p:nvSpPr>
          <p:cNvPr id="28" name="Text 18"/>
          <p:cNvSpPr/>
          <p:nvPr/>
        </p:nvSpPr>
        <p:spPr>
          <a:xfrm>
            <a:off x="8370346" y="4318000"/>
            <a:ext cx="3823178"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Music</a:t>
            </a:r>
            <a:endParaRPr lang="en-US" sz="4800" dirty="0"/>
          </a:p>
        </p:txBody>
      </p:sp>
      <p:sp>
        <p:nvSpPr>
          <p:cNvPr id="29" name="Text 19"/>
          <p:cNvSpPr/>
          <p:nvPr/>
        </p:nvSpPr>
        <p:spPr>
          <a:xfrm>
            <a:off x="8370346" y="52832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30" name="Shape 20"/>
          <p:cNvSpPr/>
          <p:nvPr/>
        </p:nvSpPr>
        <p:spPr>
          <a:xfrm>
            <a:off x="3149994" y="8547100"/>
            <a:ext cx="3619952" cy="3098800"/>
          </a:xfrm>
          <a:prstGeom prst="rect">
            <a:avLst/>
          </a:prstGeom>
          <a:noFill/>
          <a:ln/>
        </p:spPr>
      </p:sp>
      <p:sp>
        <p:nvSpPr>
          <p:cNvPr id="31" name="Shape 21"/>
          <p:cNvSpPr/>
          <p:nvPr/>
        </p:nvSpPr>
        <p:spPr>
          <a:xfrm>
            <a:off x="3149994" y="8547100"/>
            <a:ext cx="3619952" cy="3098800"/>
          </a:xfrm>
          <a:prstGeom prst="rect">
            <a:avLst/>
          </a:prstGeom>
          <a:noFill/>
          <a:ln/>
        </p:spPr>
      </p:sp>
      <p:sp>
        <p:nvSpPr>
          <p:cNvPr id="32" name="Text 22"/>
          <p:cNvSpPr/>
          <p:nvPr/>
        </p:nvSpPr>
        <p:spPr>
          <a:xfrm>
            <a:off x="3149994" y="8547100"/>
            <a:ext cx="3823178" cy="965200"/>
          </a:xfrm>
          <a:prstGeom prst="rect">
            <a:avLst/>
          </a:prstGeom>
          <a:noFill/>
          <a:ln/>
        </p:spPr>
        <p:txBody>
          <a:bodyPr wrap="square" lIns="0" tIns="0" rIns="0" bIns="0" rtlCol="0" anchor="t"/>
          <a:lstStyle/>
          <a:p>
            <a:pPr algn="l"/>
            <a:r>
              <a:rPr lang="en-US" sz="4800" dirty="0">
                <a:solidFill>
                  <a:srgbClr val="0E0E0E">
                    <a:alpha val="100000"/>
                  </a:srgbClr>
                </a:solidFill>
                <a:latin typeface="Courgette Regular" pitchFamily="34" charset="0"/>
                <a:ea typeface="Courgette Regular" pitchFamily="34" charset="-122"/>
                <a:cs typeface="Courgette Regular" pitchFamily="34" charset="-120"/>
              </a:rPr>
              <a:t>Life</a:t>
            </a:r>
            <a:endParaRPr lang="en-US" sz="4800" dirty="0"/>
          </a:p>
        </p:txBody>
      </p:sp>
      <p:sp>
        <p:nvSpPr>
          <p:cNvPr id="33" name="Text 23"/>
          <p:cNvSpPr/>
          <p:nvPr/>
        </p:nvSpPr>
        <p:spPr>
          <a:xfrm>
            <a:off x="3149994" y="95123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2023-07-28T04:08:51Z</dcterms:created>
  <dcterms:modified xsi:type="dcterms:W3CDTF">2023-07-28T04:08:51Z</dcterms:modified>
</cp:coreProperties>
</file>