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C89E950-B914-4BD4-8BB4-39D317F28539}">
  <a:tblStyle styleId="{9C89E950-B914-4BD4-8BB4-39D317F285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18446d77d_1_1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18446d77d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logo Kreocode" id="11" name="Google Shape;11;p2" title="logo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descr="défi débutant" id="15" name="Google Shape;15;p2" title="défi"/>
          <p:cNvSpPr/>
          <p:nvPr/>
        </p:nvSpPr>
        <p:spPr>
          <a:xfrm>
            <a:off x="638700" y="1497125"/>
            <a:ext cx="1686900" cy="17127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débutant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0" name="Google Shape;30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1" name="Google Shape;51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" name="Google Shape;52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7" name="Google Shape;5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5" name="Google Shape;65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5" name="Google Shape;75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6" name="Google Shape;76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mailto:equipe@recitmst.qc.ca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/>
        </p:nvSpPr>
        <p:spPr>
          <a:xfrm>
            <a:off x="2349050" y="2191400"/>
            <a:ext cx="440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À l’aide de Scratch, présente une action ou une idée qui aide à atteindre l’objectif de développement durable visé.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1090650" y="3246575"/>
            <a:ext cx="570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relever ce défi, tu devras respecter</a:t>
            </a:r>
            <a:b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différentes contraintes.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1090650" y="44238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{9C89E950-B914-4BD4-8BB4-39D317F28539}</a:tableStyleId>
              </a:tblPr>
              <a:tblGrid>
                <a:gridCol w="476250"/>
                <a:gridCol w="52863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 présentation devra comprendre: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44485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action ou une  idée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concrète</a:t>
                      </a:r>
                      <a:endParaRPr b="1" i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 arrière-plan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deux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 son ou un enregistrement</a:t>
                      </a:r>
                      <a:r>
                        <a:rPr lang="fr-CA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audio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9"/>
          <p:cNvSpPr txBox="1"/>
          <p:nvPr/>
        </p:nvSpPr>
        <p:spPr>
          <a:xfrm>
            <a:off x="976350" y="3965348"/>
            <a:ext cx="38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de la présentation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5" name="Google Shape;85;p9"/>
          <p:cNvGraphicFramePr/>
          <p:nvPr/>
        </p:nvGraphicFramePr>
        <p:xfrm>
          <a:off x="1090650" y="6995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{9C89E950-B914-4BD4-8BB4-39D317F28539}</a:tableStyleId>
              </a:tblPr>
              <a:tblGrid>
                <a:gridCol w="533400"/>
                <a:gridCol w="52292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Ton programme devra comprendre: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 blocs de mouvements pour animer les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trois blocs qui expriment à l’écrit des paroles ou des pensées</a:t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moins une boucle de répétition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une animation d’une durée maximale de 4 minutes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6" name="Google Shape;86;p9"/>
          <p:cNvSpPr txBox="1"/>
          <p:nvPr/>
        </p:nvSpPr>
        <p:spPr>
          <a:xfrm>
            <a:off x="1033500" y="6536912"/>
            <a:ext cx="390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Contenu du programme Scratch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465" y="318282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>
            <a:off x="289450" y="9697025"/>
            <a:ext cx="6240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Présentation du </a:t>
            </a:r>
            <a:r>
              <a:rPr lang="fr-CA" sz="1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</a:t>
            </a:r>
            <a:r>
              <a:rPr lang="fr-CA" sz="10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, mise à disposition, sauf exception, selon les termes de la </a:t>
            </a:r>
            <a:r>
              <a:rPr lang="fr-CA" sz="10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fr-CA" sz="13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9" name="Google Shape;89;p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1390" y="9723350"/>
            <a:ext cx="834660" cy="2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0"/>
          <p:cNvGraphicFramePr/>
          <p:nvPr/>
        </p:nvGraphicFramePr>
        <p:xfrm>
          <a:off x="923200" y="17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{9C89E950-B914-4BD4-8BB4-39D317F28539}</a:tableStyleId>
              </a:tblPr>
              <a:tblGrid>
                <a:gridCol w="476250"/>
                <a:gridCol w="509587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 vue de la publication de ton programme, tu devras: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avoir un titre significatif suivi de</a:t>
                      </a:r>
                      <a:r>
                        <a:rPr b="1"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i="1"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Kreocode 20XX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(ex.: Ma ville durable - Kreocode 20XX)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utiliser des images, des photos ou des sons libres de droits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(ne pas utiliser de photos ou de données nominatives comme le prénom ou le nom d’un élève, de son groupe ou de son école)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besoin, i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ndiquer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les sources dans l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’espace </a:t>
                      </a:r>
                      <a:r>
                        <a:rPr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et crédits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porter une attention particulière à l’utilisation de la langue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indiquer comment démarrer le programme dans la section Instructions s’il ne démarre pas avec le drapeau vert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partager le projet lorsqu’il est complété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5" name="Google Shape;95;p10"/>
          <p:cNvSpPr txBox="1"/>
          <p:nvPr/>
        </p:nvSpPr>
        <p:spPr>
          <a:xfrm>
            <a:off x="923200" y="1097850"/>
            <a:ext cx="360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Éléments relatifs à la publication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