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9DEBC-1053-2139-19EC-1C4F9E14F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3E364FB-AB4C-5A91-EB33-A220C20BD4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3E364FB-AB4C-5A91-EB33-A220C20BD4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576362-0450-1A17-24BB-F2A62B26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1F08BA1-1710-F45F-69FE-441F803882D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F708E10-3C73-608D-EA97-4CEFA09F77A4}"/>
              </a:ext>
            </a:extLst>
          </p:cNvPr>
          <p:cNvSpPr>
            <a:spLocks/>
          </p:cNvSpPr>
          <p:nvPr/>
        </p:nvSpPr>
        <p:spPr>
          <a:xfrm>
            <a:off x="929217" y="4450791"/>
            <a:ext cx="2118784" cy="2462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en-US" sz="1600" b="1" dirty="0">
                <a:sym typeface="Arial" panose="020B0604020202020204" pitchFamily="34" charset="0"/>
              </a:rPr>
              <a:t>Title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C601F69-59A7-9904-D430-ABB09D65E8C6}"/>
              </a:ext>
            </a:extLst>
          </p:cNvPr>
          <p:cNvSpPr>
            <a:spLocks/>
          </p:cNvSpPr>
          <p:nvPr/>
        </p:nvSpPr>
        <p:spPr>
          <a:xfrm>
            <a:off x="929217" y="4777107"/>
            <a:ext cx="2118784" cy="10361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l" defTabSz="853821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  <a:p>
            <a:pPr marL="0" marR="0" lvl="0" indent="0" algn="l" defTabSz="853821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8" name="L-Shape 47">
            <a:extLst>
              <a:ext uri="{FF2B5EF4-FFF2-40B4-BE49-F238E27FC236}">
                <a16:creationId xmlns:a16="http://schemas.microsoft.com/office/drawing/2014/main" id="{F3A3DF1A-6B08-65E4-58F6-54C88F38377C}"/>
              </a:ext>
            </a:extLst>
          </p:cNvPr>
          <p:cNvSpPr/>
          <p:nvPr/>
        </p:nvSpPr>
        <p:spPr>
          <a:xfrm rot="5400000">
            <a:off x="895350" y="3732234"/>
            <a:ext cx="1828800" cy="2476500"/>
          </a:xfrm>
          <a:prstGeom prst="corner">
            <a:avLst>
              <a:gd name="adj1" fmla="val 13024"/>
              <a:gd name="adj2" fmla="val 1403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3" name="Right Triangle 52">
            <a:extLst>
              <a:ext uri="{FF2B5EF4-FFF2-40B4-BE49-F238E27FC236}">
                <a16:creationId xmlns:a16="http://schemas.microsoft.com/office/drawing/2014/main" id="{FD34BAED-983F-721B-61AF-6C7AF3A3076C}"/>
              </a:ext>
            </a:extLst>
          </p:cNvPr>
          <p:cNvSpPr>
            <a:spLocks noChangeAspect="1"/>
          </p:cNvSpPr>
          <p:nvPr/>
        </p:nvSpPr>
        <p:spPr>
          <a:xfrm rot="16200000">
            <a:off x="2729932" y="3600708"/>
            <a:ext cx="318068" cy="3180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L-Shape 4">
            <a:extLst>
              <a:ext uri="{FF2B5EF4-FFF2-40B4-BE49-F238E27FC236}">
                <a16:creationId xmlns:a16="http://schemas.microsoft.com/office/drawing/2014/main" id="{1BF42463-5603-736A-C09E-BEDB9226B1D1}"/>
              </a:ext>
            </a:extLst>
          </p:cNvPr>
          <p:cNvSpPr/>
          <p:nvPr/>
        </p:nvSpPr>
        <p:spPr>
          <a:xfrm rot="5400000">
            <a:off x="3655428" y="2860111"/>
            <a:ext cx="1828800" cy="2658645"/>
          </a:xfrm>
          <a:prstGeom prst="corner">
            <a:avLst>
              <a:gd name="adj1" fmla="val 13024"/>
              <a:gd name="adj2" fmla="val 1351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F382B81-F572-A008-D3F0-9A6EF2DDCDAB}"/>
              </a:ext>
            </a:extLst>
          </p:cNvPr>
          <p:cNvSpPr>
            <a:spLocks/>
          </p:cNvSpPr>
          <p:nvPr/>
        </p:nvSpPr>
        <p:spPr>
          <a:xfrm>
            <a:off x="3780367" y="3652505"/>
            <a:ext cx="2118784" cy="2462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en-US" sz="1600" b="1">
                <a:sym typeface="Arial" panose="020B0604020202020204" pitchFamily="34" charset="0"/>
              </a:rPr>
              <a:t>Title</a:t>
            </a:r>
            <a:endParaRPr lang="en-US" sz="1600" b="1" dirty="0">
              <a:sym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E4A9C05-9826-DF9C-6882-C162198F17CB}"/>
              </a:ext>
            </a:extLst>
          </p:cNvPr>
          <p:cNvSpPr>
            <a:spLocks/>
          </p:cNvSpPr>
          <p:nvPr/>
        </p:nvSpPr>
        <p:spPr>
          <a:xfrm>
            <a:off x="3780367" y="3978821"/>
            <a:ext cx="2118784" cy="10361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l" defTabSz="853821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59" name="Right Triangle 58">
            <a:extLst>
              <a:ext uri="{FF2B5EF4-FFF2-40B4-BE49-F238E27FC236}">
                <a16:creationId xmlns:a16="http://schemas.microsoft.com/office/drawing/2014/main" id="{2D3277C7-172C-4CD8-CF1D-FD41FB8CD609}"/>
              </a:ext>
            </a:extLst>
          </p:cNvPr>
          <p:cNvSpPr>
            <a:spLocks noChangeAspect="1"/>
          </p:cNvSpPr>
          <p:nvPr/>
        </p:nvSpPr>
        <p:spPr>
          <a:xfrm rot="16200000">
            <a:off x="5581082" y="2836240"/>
            <a:ext cx="318068" cy="31806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A05D968-DA03-B84F-D1E5-D5FC6C475B1D}"/>
              </a:ext>
            </a:extLst>
          </p:cNvPr>
          <p:cNvSpPr>
            <a:spLocks/>
          </p:cNvSpPr>
          <p:nvPr/>
        </p:nvSpPr>
        <p:spPr>
          <a:xfrm>
            <a:off x="6625167" y="2894165"/>
            <a:ext cx="2118784" cy="2462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en-US" sz="1600" b="1">
                <a:sym typeface="Arial" panose="020B0604020202020204" pitchFamily="34" charset="0"/>
              </a:rPr>
              <a:t>Title</a:t>
            </a:r>
            <a:endParaRPr lang="en-US" sz="1600" b="1" dirty="0">
              <a:sym typeface="Arial" panose="020B0604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6B0D901-BC48-FF32-C525-C1B364A554CE}"/>
              </a:ext>
            </a:extLst>
          </p:cNvPr>
          <p:cNvSpPr>
            <a:spLocks/>
          </p:cNvSpPr>
          <p:nvPr/>
        </p:nvSpPr>
        <p:spPr>
          <a:xfrm>
            <a:off x="6625167" y="3220481"/>
            <a:ext cx="2118784" cy="10361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l" defTabSz="853821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65" name="L-Shape 64">
            <a:extLst>
              <a:ext uri="{FF2B5EF4-FFF2-40B4-BE49-F238E27FC236}">
                <a16:creationId xmlns:a16="http://schemas.microsoft.com/office/drawing/2014/main" id="{BE01711B-BAB6-0B13-11DF-AB31536E67BF}"/>
              </a:ext>
            </a:extLst>
          </p:cNvPr>
          <p:cNvSpPr/>
          <p:nvPr/>
        </p:nvSpPr>
        <p:spPr>
          <a:xfrm rot="5400000">
            <a:off x="6506577" y="2079061"/>
            <a:ext cx="1828800" cy="2658646"/>
          </a:xfrm>
          <a:prstGeom prst="corner">
            <a:avLst>
              <a:gd name="adj1" fmla="val 13024"/>
              <a:gd name="adj2" fmla="val 1351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886DDC65-DB48-9A80-1FB1-A941831D34D8}"/>
              </a:ext>
            </a:extLst>
          </p:cNvPr>
          <p:cNvSpPr>
            <a:spLocks noChangeAspect="1"/>
          </p:cNvSpPr>
          <p:nvPr/>
        </p:nvSpPr>
        <p:spPr>
          <a:xfrm rot="16200000">
            <a:off x="8432232" y="2070495"/>
            <a:ext cx="318068" cy="318068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3C28DDA-310F-A9BB-669F-BCFD9D13E1C9}"/>
              </a:ext>
            </a:extLst>
          </p:cNvPr>
          <p:cNvSpPr>
            <a:spLocks/>
          </p:cNvSpPr>
          <p:nvPr/>
        </p:nvSpPr>
        <p:spPr>
          <a:xfrm>
            <a:off x="9482667" y="2094065"/>
            <a:ext cx="2118784" cy="2462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en-US" sz="1600" b="1">
                <a:sym typeface="Arial" panose="020B0604020202020204" pitchFamily="34" charset="0"/>
              </a:rPr>
              <a:t>Title</a:t>
            </a:r>
            <a:endParaRPr lang="en-US" sz="1600" b="1" dirty="0">
              <a:sym typeface="Arial" panose="020B0604020202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AF3A1C-5870-0011-63F2-FB66B2E6D7E3}"/>
              </a:ext>
            </a:extLst>
          </p:cNvPr>
          <p:cNvSpPr>
            <a:spLocks/>
          </p:cNvSpPr>
          <p:nvPr/>
        </p:nvSpPr>
        <p:spPr>
          <a:xfrm>
            <a:off x="9482667" y="2420381"/>
            <a:ext cx="2118784" cy="10361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l" defTabSz="853821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Insert Text</a:t>
            </a:r>
          </a:p>
        </p:txBody>
      </p:sp>
      <p:sp>
        <p:nvSpPr>
          <p:cNvPr id="73" name="L-Shape 72">
            <a:extLst>
              <a:ext uri="{FF2B5EF4-FFF2-40B4-BE49-F238E27FC236}">
                <a16:creationId xmlns:a16="http://schemas.microsoft.com/office/drawing/2014/main" id="{7EFE905D-0CCF-554C-1352-A8E6B88C60B1}"/>
              </a:ext>
            </a:extLst>
          </p:cNvPr>
          <p:cNvSpPr/>
          <p:nvPr/>
        </p:nvSpPr>
        <p:spPr>
          <a:xfrm rot="5400000">
            <a:off x="9357728" y="1278961"/>
            <a:ext cx="1828800" cy="2658645"/>
          </a:xfrm>
          <a:prstGeom prst="corner">
            <a:avLst>
              <a:gd name="adj1" fmla="val 13024"/>
              <a:gd name="adj2" fmla="val 1351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id="{37F4D45D-92F3-1909-B296-BD9A30C566DC}"/>
              </a:ext>
            </a:extLst>
          </p:cNvPr>
          <p:cNvSpPr>
            <a:spLocks noChangeAspect="1"/>
          </p:cNvSpPr>
          <p:nvPr/>
        </p:nvSpPr>
        <p:spPr>
          <a:xfrm rot="16200000">
            <a:off x="11283382" y="1258447"/>
            <a:ext cx="318068" cy="318068"/>
          </a:xfrm>
          <a:prstGeom prst="rt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3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8588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Next Steps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482</cp:revision>
  <dcterms:created xsi:type="dcterms:W3CDTF">2021-03-31T02:49:57Z</dcterms:created>
  <dcterms:modified xsi:type="dcterms:W3CDTF">2025-10-15T08:32:04Z</dcterms:modified>
  <cp:category/>
</cp:coreProperties>
</file>