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Nixie One"/>
      <p:regular r:id="rId35"/>
    </p:embeddedFont>
    <p:embeddedFont>
      <p:font typeface="Helvetica Neue"/>
      <p:regular r:id="rId36"/>
      <p:bold r:id="rId37"/>
      <p:italic r:id="rId38"/>
      <p:boldItalic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40" roundtripDataSignature="AMtx7miJImfYozPtYNPBW3WlsRvFyDhFM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01C7F20-884A-4E98-A5DD-431C6E156E50}">
  <a:tblStyle styleId="{101C7F20-884A-4E98-A5DD-431C6E156E50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customschemas.google.com/relationships/presentationmetadata" Target="meta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NixieOne-regular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HelveticaNeue-bold.fntdata"/><Relationship Id="rId14" Type="http://schemas.openxmlformats.org/officeDocument/2006/relationships/slide" Target="slides/slide9.xml"/><Relationship Id="rId36" Type="http://schemas.openxmlformats.org/officeDocument/2006/relationships/font" Target="fonts/HelveticaNeue-regular.fntdata"/><Relationship Id="rId17" Type="http://schemas.openxmlformats.org/officeDocument/2006/relationships/slide" Target="slides/slide12.xml"/><Relationship Id="rId39" Type="http://schemas.openxmlformats.org/officeDocument/2006/relationships/font" Target="fonts/HelveticaNeue-boldItalic.fntdata"/><Relationship Id="rId16" Type="http://schemas.openxmlformats.org/officeDocument/2006/relationships/slide" Target="slides/slide11.xml"/><Relationship Id="rId38" Type="http://schemas.openxmlformats.org/officeDocument/2006/relationships/font" Target="fonts/HelveticaNeue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5" name="Google Shape;33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1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3" name="Google Shape;41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1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1" name="Google Shape;42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1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7" name="Google Shape;42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6" name="Google Shape;43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1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3" name="Google Shape;443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8" name="Google Shape;458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1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4" name="Google Shape;464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5" name="Google Shape;475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1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4" name="Google Shape;484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1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3" name="Google Shape;513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0" name="Google Shape;34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2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5" name="Google Shape;525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2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2" name="Google Shape;532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1" name="Google Shape;541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2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0" name="Google Shape;550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2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9" name="Google Shape;559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2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0" name="Google Shape;570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2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9" name="Google Shape;579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2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6" name="Google Shape;586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4" name="Google Shape;594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3" name="Google Shape;883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9" name="Google Shape;34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7" name="Google Shape;35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4" name="Google Shape;36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0" name="Google Shape;37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7" name="Google Shape;37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6" name="Google Shape;39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4" name="Google Shape;40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1"/>
          <p:cNvSpPr/>
          <p:nvPr/>
        </p:nvSpPr>
        <p:spPr>
          <a:xfrm flipH="1" rot="10800000">
            <a:off x="3919993" y="3977033"/>
            <a:ext cx="1303500" cy="11283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" name="Google Shape;11;p31"/>
          <p:cNvSpPr/>
          <p:nvPr/>
        </p:nvSpPr>
        <p:spPr>
          <a:xfrm rot="5400000">
            <a:off x="3809057" y="-81000"/>
            <a:ext cx="1525500" cy="17616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" name="Google Shape;12;p31"/>
          <p:cNvSpPr txBox="1"/>
          <p:nvPr>
            <p:ph type="ctrTitle"/>
          </p:nvPr>
        </p:nvSpPr>
        <p:spPr>
          <a:xfrm>
            <a:off x="1400175" y="1991825"/>
            <a:ext cx="63435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31"/>
          <p:cNvSpPr/>
          <p:nvPr/>
        </p:nvSpPr>
        <p:spPr>
          <a:xfrm flipH="1" rot="10800000">
            <a:off x="2809875" y="-172875"/>
            <a:ext cx="1111500" cy="9624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31"/>
          <p:cNvSpPr/>
          <p:nvPr/>
        </p:nvSpPr>
        <p:spPr>
          <a:xfrm flipH="1" rot="10800000">
            <a:off x="3602723" y="1360109"/>
            <a:ext cx="493800" cy="4275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31"/>
          <p:cNvSpPr/>
          <p:nvPr/>
        </p:nvSpPr>
        <p:spPr>
          <a:xfrm flipH="1" rot="10800000">
            <a:off x="5278915" y="855279"/>
            <a:ext cx="944700" cy="8181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31"/>
          <p:cNvSpPr/>
          <p:nvPr/>
        </p:nvSpPr>
        <p:spPr>
          <a:xfrm flipH="1" rot="10800000">
            <a:off x="5365799" y="352324"/>
            <a:ext cx="493800" cy="4272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" name="Google Shape;17;p31"/>
          <p:cNvGrpSpPr/>
          <p:nvPr/>
        </p:nvGrpSpPr>
        <p:grpSpPr>
          <a:xfrm>
            <a:off x="5549153" y="1029780"/>
            <a:ext cx="404640" cy="374059"/>
            <a:chOff x="5975075" y="2327500"/>
            <a:chExt cx="420100" cy="388350"/>
          </a:xfrm>
        </p:grpSpPr>
        <p:sp>
          <p:nvSpPr>
            <p:cNvPr id="18" name="Google Shape;18;p31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31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" name="Google Shape;20;p31"/>
          <p:cNvSpPr/>
          <p:nvPr/>
        </p:nvSpPr>
        <p:spPr>
          <a:xfrm>
            <a:off x="3253021" y="113273"/>
            <a:ext cx="225085" cy="389964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" name="Google Shape;21;p31"/>
          <p:cNvGrpSpPr/>
          <p:nvPr/>
        </p:nvGrpSpPr>
        <p:grpSpPr>
          <a:xfrm>
            <a:off x="4380526" y="515192"/>
            <a:ext cx="382958" cy="607111"/>
            <a:chOff x="6718575" y="2318625"/>
            <a:chExt cx="256950" cy="407375"/>
          </a:xfrm>
        </p:grpSpPr>
        <p:sp>
          <p:nvSpPr>
            <p:cNvPr id="22" name="Google Shape;22;p31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31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31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31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31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31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31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31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" name="Google Shape;30;p31"/>
          <p:cNvGrpSpPr/>
          <p:nvPr/>
        </p:nvGrpSpPr>
        <p:grpSpPr>
          <a:xfrm>
            <a:off x="3199464" y="902959"/>
            <a:ext cx="395018" cy="403297"/>
            <a:chOff x="3951850" y="2985350"/>
            <a:chExt cx="407950" cy="416500"/>
          </a:xfrm>
        </p:grpSpPr>
        <p:sp>
          <p:nvSpPr>
            <p:cNvPr id="31" name="Google Shape;31;p31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31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31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31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" name="Google Shape;35;p31"/>
          <p:cNvSpPr/>
          <p:nvPr/>
        </p:nvSpPr>
        <p:spPr>
          <a:xfrm flipH="1" rot="10800000">
            <a:off x="5010533" y="4576648"/>
            <a:ext cx="1032900" cy="8946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31"/>
          <p:cNvSpPr/>
          <p:nvPr/>
        </p:nvSpPr>
        <p:spPr>
          <a:xfrm flipH="1" rot="10800000">
            <a:off x="5133679" y="4056450"/>
            <a:ext cx="540000" cy="4674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31"/>
          <p:cNvSpPr/>
          <p:nvPr/>
        </p:nvSpPr>
        <p:spPr>
          <a:xfrm flipH="1" rot="10800000">
            <a:off x="3101709" y="3629719"/>
            <a:ext cx="1032900" cy="8940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31"/>
          <p:cNvSpPr/>
          <p:nvPr/>
        </p:nvSpPr>
        <p:spPr>
          <a:xfrm flipH="1" rot="10800000">
            <a:off x="3530384" y="4576662"/>
            <a:ext cx="452100" cy="3912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31"/>
          <p:cNvSpPr/>
          <p:nvPr/>
        </p:nvSpPr>
        <p:spPr>
          <a:xfrm>
            <a:off x="5370705" y="4867761"/>
            <a:ext cx="312503" cy="312484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" name="Google Shape;40;p31"/>
          <p:cNvGrpSpPr/>
          <p:nvPr/>
        </p:nvGrpSpPr>
        <p:grpSpPr>
          <a:xfrm>
            <a:off x="5772009" y="4056440"/>
            <a:ext cx="573943" cy="550550"/>
            <a:chOff x="5241175" y="4959100"/>
            <a:chExt cx="539775" cy="517775"/>
          </a:xfrm>
        </p:grpSpPr>
        <p:sp>
          <p:nvSpPr>
            <p:cNvPr id="41" name="Google Shape;41;p31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31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31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31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31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31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" name="Google Shape;47;p31"/>
          <p:cNvSpPr/>
          <p:nvPr/>
        </p:nvSpPr>
        <p:spPr>
          <a:xfrm>
            <a:off x="3429208" y="3904791"/>
            <a:ext cx="377839" cy="343685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2"/>
          <p:cNvSpPr/>
          <p:nvPr/>
        </p:nvSpPr>
        <p:spPr>
          <a:xfrm rot="5400000">
            <a:off x="499599" y="157100"/>
            <a:ext cx="1146000" cy="13233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0" name="Google Shape;50;p32"/>
          <p:cNvSpPr txBox="1"/>
          <p:nvPr>
            <p:ph type="title"/>
          </p:nvPr>
        </p:nvSpPr>
        <p:spPr>
          <a:xfrm>
            <a:off x="1732700" y="1735600"/>
            <a:ext cx="4944300" cy="645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51" name="Google Shape;51;p32"/>
          <p:cNvSpPr txBox="1"/>
          <p:nvPr>
            <p:ph idx="1" type="body"/>
          </p:nvPr>
        </p:nvSpPr>
        <p:spPr>
          <a:xfrm>
            <a:off x="1732700" y="2380900"/>
            <a:ext cx="2176800" cy="25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◇"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￭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￮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32"/>
          <p:cNvSpPr txBox="1"/>
          <p:nvPr>
            <p:ph idx="2" type="body"/>
          </p:nvPr>
        </p:nvSpPr>
        <p:spPr>
          <a:xfrm>
            <a:off x="4020972" y="2380900"/>
            <a:ext cx="2176800" cy="25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◇"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￭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￮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3" name="Google Shape;53;p32"/>
          <p:cNvSpPr txBox="1"/>
          <p:nvPr>
            <p:ph idx="3" type="body"/>
          </p:nvPr>
        </p:nvSpPr>
        <p:spPr>
          <a:xfrm>
            <a:off x="6309245" y="2380900"/>
            <a:ext cx="2176800" cy="25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◇"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￭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￮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4" name="Google Shape;54;p32"/>
          <p:cNvSpPr/>
          <p:nvPr/>
        </p:nvSpPr>
        <p:spPr>
          <a:xfrm flipH="1" rot="10800000">
            <a:off x="-123826" y="1058975"/>
            <a:ext cx="819900" cy="7101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32"/>
          <p:cNvSpPr/>
          <p:nvPr/>
        </p:nvSpPr>
        <p:spPr>
          <a:xfrm flipH="1" rot="10800000">
            <a:off x="638175" y="1440100"/>
            <a:ext cx="428700" cy="3711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32"/>
          <p:cNvSpPr/>
          <p:nvPr/>
        </p:nvSpPr>
        <p:spPr>
          <a:xfrm flipH="1" rot="10800000">
            <a:off x="1495424" y="-131650"/>
            <a:ext cx="819900" cy="7101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32"/>
          <p:cNvSpPr/>
          <p:nvPr/>
        </p:nvSpPr>
        <p:spPr>
          <a:xfrm flipH="1" rot="10800000">
            <a:off x="327800" y="88925"/>
            <a:ext cx="358800" cy="3105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" name="Google Shape;58;p32"/>
          <p:cNvGrpSpPr/>
          <p:nvPr/>
        </p:nvGrpSpPr>
        <p:grpSpPr>
          <a:xfrm>
            <a:off x="1729784" y="61068"/>
            <a:ext cx="351204" cy="324661"/>
            <a:chOff x="5975075" y="2327500"/>
            <a:chExt cx="420100" cy="388350"/>
          </a:xfrm>
        </p:grpSpPr>
        <p:sp>
          <p:nvSpPr>
            <p:cNvPr id="59" name="Google Shape;59;p32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32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" name="Google Shape;61;p32"/>
          <p:cNvSpPr/>
          <p:nvPr/>
        </p:nvSpPr>
        <p:spPr>
          <a:xfrm>
            <a:off x="203100" y="1270177"/>
            <a:ext cx="166061" cy="287704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" name="Google Shape;62;p32"/>
          <p:cNvGrpSpPr/>
          <p:nvPr/>
        </p:nvGrpSpPr>
        <p:grpSpPr>
          <a:xfrm>
            <a:off x="904276" y="515192"/>
            <a:ext cx="382958" cy="607111"/>
            <a:chOff x="6718575" y="2318625"/>
            <a:chExt cx="256950" cy="407375"/>
          </a:xfrm>
        </p:grpSpPr>
        <p:sp>
          <p:nvSpPr>
            <p:cNvPr id="63" name="Google Shape;63;p32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32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32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32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32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32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32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32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" name="Google Shape;71;p32"/>
          <p:cNvGrpSpPr/>
          <p:nvPr/>
        </p:nvGrpSpPr>
        <p:grpSpPr>
          <a:xfrm>
            <a:off x="335759" y="1840531"/>
            <a:ext cx="342882" cy="350068"/>
            <a:chOff x="3951850" y="2985350"/>
            <a:chExt cx="407950" cy="416500"/>
          </a:xfrm>
        </p:grpSpPr>
        <p:sp>
          <p:nvSpPr>
            <p:cNvPr id="72" name="Google Shape;72;p32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32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32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32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" name="Google Shape;76;p32"/>
          <p:cNvSpPr txBox="1"/>
          <p:nvPr>
            <p:ph idx="12" type="sldNum"/>
          </p:nvPr>
        </p:nvSpPr>
        <p:spPr>
          <a:xfrm>
            <a:off x="13557" y="4785525"/>
            <a:ext cx="5487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3"/>
          <p:cNvSpPr/>
          <p:nvPr/>
        </p:nvSpPr>
        <p:spPr>
          <a:xfrm flipH="1" rot="10800000">
            <a:off x="8218352" y="4121459"/>
            <a:ext cx="685200" cy="5934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9" name="Google Shape;79;p33"/>
          <p:cNvSpPr/>
          <p:nvPr/>
        </p:nvSpPr>
        <p:spPr>
          <a:xfrm rot="5400000">
            <a:off x="388487" y="105212"/>
            <a:ext cx="944100" cy="10902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0" name="Google Shape;80;p33"/>
          <p:cNvSpPr/>
          <p:nvPr/>
        </p:nvSpPr>
        <p:spPr>
          <a:xfrm flipH="1" rot="10800000">
            <a:off x="-123825" y="847791"/>
            <a:ext cx="674400" cy="5844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33"/>
          <p:cNvSpPr/>
          <p:nvPr/>
        </p:nvSpPr>
        <p:spPr>
          <a:xfrm flipH="1" rot="10800000">
            <a:off x="503116" y="1161450"/>
            <a:ext cx="352800" cy="3054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33"/>
          <p:cNvSpPr/>
          <p:nvPr/>
        </p:nvSpPr>
        <p:spPr>
          <a:xfrm flipH="1" rot="10800000">
            <a:off x="1208424" y="-131812"/>
            <a:ext cx="674400" cy="5844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33"/>
          <p:cNvSpPr/>
          <p:nvPr/>
        </p:nvSpPr>
        <p:spPr>
          <a:xfrm flipH="1" rot="10800000">
            <a:off x="247753" y="49693"/>
            <a:ext cx="295200" cy="2556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33"/>
          <p:cNvSpPr/>
          <p:nvPr/>
        </p:nvSpPr>
        <p:spPr>
          <a:xfrm flipH="1" rot="10800000">
            <a:off x="8763568" y="4485979"/>
            <a:ext cx="543000" cy="4704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33"/>
          <p:cNvSpPr/>
          <p:nvPr/>
        </p:nvSpPr>
        <p:spPr>
          <a:xfrm flipH="1" rot="10800000">
            <a:off x="8523810" y="4741100"/>
            <a:ext cx="284100" cy="2457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33"/>
          <p:cNvSpPr/>
          <p:nvPr/>
        </p:nvSpPr>
        <p:spPr>
          <a:xfrm flipH="1" rot="10800000">
            <a:off x="8322785" y="3628023"/>
            <a:ext cx="543000" cy="4701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33"/>
          <p:cNvSpPr/>
          <p:nvPr/>
        </p:nvSpPr>
        <p:spPr>
          <a:xfrm flipH="1" rot="10800000">
            <a:off x="8763569" y="4009882"/>
            <a:ext cx="237600" cy="205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33"/>
          <p:cNvSpPr txBox="1"/>
          <p:nvPr>
            <p:ph idx="12" type="sldNum"/>
          </p:nvPr>
        </p:nvSpPr>
        <p:spPr>
          <a:xfrm>
            <a:off x="13557" y="4785525"/>
            <a:ext cx="5487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4"/>
          <p:cNvSpPr/>
          <p:nvPr/>
        </p:nvSpPr>
        <p:spPr>
          <a:xfrm flipH="1" rot="10800000">
            <a:off x="-94969" y="303826"/>
            <a:ext cx="1034700" cy="8958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1" name="Google Shape;91;p34"/>
          <p:cNvSpPr/>
          <p:nvPr/>
        </p:nvSpPr>
        <p:spPr>
          <a:xfrm rot="5400000">
            <a:off x="559400" y="1538825"/>
            <a:ext cx="1788000" cy="20646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2" name="Google Shape;92;p34"/>
          <p:cNvSpPr txBox="1"/>
          <p:nvPr>
            <p:ph type="ctrTitle"/>
          </p:nvPr>
        </p:nvSpPr>
        <p:spPr>
          <a:xfrm>
            <a:off x="2743200" y="1735750"/>
            <a:ext cx="56388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93" name="Google Shape;93;p34"/>
          <p:cNvSpPr txBox="1"/>
          <p:nvPr>
            <p:ph idx="1" type="subTitle"/>
          </p:nvPr>
        </p:nvSpPr>
        <p:spPr>
          <a:xfrm>
            <a:off x="2743200" y="2821004"/>
            <a:ext cx="5696100" cy="7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34"/>
          <p:cNvSpPr/>
          <p:nvPr/>
        </p:nvSpPr>
        <p:spPr>
          <a:xfrm flipH="1" rot="10800000">
            <a:off x="66674" y="3135425"/>
            <a:ext cx="819900" cy="7101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34"/>
          <p:cNvSpPr/>
          <p:nvPr/>
        </p:nvSpPr>
        <p:spPr>
          <a:xfrm flipH="1" rot="10800000">
            <a:off x="828675" y="3516550"/>
            <a:ext cx="428700" cy="3711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34"/>
          <p:cNvSpPr/>
          <p:nvPr/>
        </p:nvSpPr>
        <p:spPr>
          <a:xfrm flipH="1" rot="10800000">
            <a:off x="761999" y="877950"/>
            <a:ext cx="819900" cy="7101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34"/>
          <p:cNvSpPr/>
          <p:nvPr/>
        </p:nvSpPr>
        <p:spPr>
          <a:xfrm flipH="1" rot="10800000">
            <a:off x="793851" y="4692801"/>
            <a:ext cx="517500" cy="4479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8" name="Google Shape;98;p34"/>
          <p:cNvGrpSpPr/>
          <p:nvPr/>
        </p:nvGrpSpPr>
        <p:grpSpPr>
          <a:xfrm>
            <a:off x="996359" y="1070668"/>
            <a:ext cx="351204" cy="324661"/>
            <a:chOff x="5975075" y="2327500"/>
            <a:chExt cx="420100" cy="388350"/>
          </a:xfrm>
        </p:grpSpPr>
        <p:sp>
          <p:nvSpPr>
            <p:cNvPr id="99" name="Google Shape;99;p34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34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1" name="Google Shape;101;p34"/>
          <p:cNvSpPr/>
          <p:nvPr/>
        </p:nvSpPr>
        <p:spPr>
          <a:xfrm>
            <a:off x="393600" y="3346627"/>
            <a:ext cx="166061" cy="287704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2" name="Google Shape;102;p34"/>
          <p:cNvGrpSpPr/>
          <p:nvPr/>
        </p:nvGrpSpPr>
        <p:grpSpPr>
          <a:xfrm>
            <a:off x="305253" y="553856"/>
            <a:ext cx="247469" cy="392302"/>
            <a:chOff x="6718575" y="2318625"/>
            <a:chExt cx="256950" cy="407375"/>
          </a:xfrm>
        </p:grpSpPr>
        <p:sp>
          <p:nvSpPr>
            <p:cNvPr id="103" name="Google Shape;103;p34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34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34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34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34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34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34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34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" name="Google Shape;111;p34"/>
          <p:cNvGrpSpPr/>
          <p:nvPr/>
        </p:nvGrpSpPr>
        <p:grpSpPr>
          <a:xfrm>
            <a:off x="1419984" y="3634331"/>
            <a:ext cx="342882" cy="350068"/>
            <a:chOff x="3951850" y="2985350"/>
            <a:chExt cx="407950" cy="416500"/>
          </a:xfrm>
        </p:grpSpPr>
        <p:sp>
          <p:nvSpPr>
            <p:cNvPr id="112" name="Google Shape;112;p34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34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34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34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6" name="Google Shape;116;p34"/>
          <p:cNvSpPr/>
          <p:nvPr/>
        </p:nvSpPr>
        <p:spPr>
          <a:xfrm flipH="1" rot="10800000">
            <a:off x="733424" y="3936025"/>
            <a:ext cx="819900" cy="7101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34"/>
          <p:cNvSpPr/>
          <p:nvPr/>
        </p:nvSpPr>
        <p:spPr>
          <a:xfrm flipH="1" rot="10800000">
            <a:off x="738525" y="100850"/>
            <a:ext cx="428700" cy="3711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34"/>
          <p:cNvSpPr/>
          <p:nvPr/>
        </p:nvSpPr>
        <p:spPr>
          <a:xfrm flipH="1" rot="10800000">
            <a:off x="-291325" y="4148475"/>
            <a:ext cx="1182300" cy="10236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34"/>
          <p:cNvSpPr/>
          <p:nvPr/>
        </p:nvSpPr>
        <p:spPr>
          <a:xfrm flipH="1" rot="10800000">
            <a:off x="420725" y="-65225"/>
            <a:ext cx="358800" cy="3105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34"/>
          <p:cNvSpPr/>
          <p:nvPr/>
        </p:nvSpPr>
        <p:spPr>
          <a:xfrm>
            <a:off x="1019338" y="4167058"/>
            <a:ext cx="248073" cy="248058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1" name="Google Shape;121;p34"/>
          <p:cNvGrpSpPr/>
          <p:nvPr/>
        </p:nvGrpSpPr>
        <p:grpSpPr>
          <a:xfrm>
            <a:off x="-50285" y="1452794"/>
            <a:ext cx="624844" cy="599376"/>
            <a:chOff x="5241175" y="4959100"/>
            <a:chExt cx="539775" cy="517775"/>
          </a:xfrm>
        </p:grpSpPr>
        <p:sp>
          <p:nvSpPr>
            <p:cNvPr id="122" name="Google Shape;122;p34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34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34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34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34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34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8" name="Google Shape;128;p34"/>
          <p:cNvSpPr/>
          <p:nvPr/>
        </p:nvSpPr>
        <p:spPr>
          <a:xfrm>
            <a:off x="47199" y="4430470"/>
            <a:ext cx="505231" cy="459562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5"/>
          <p:cNvSpPr/>
          <p:nvPr/>
        </p:nvSpPr>
        <p:spPr>
          <a:xfrm flipH="1" rot="10800000">
            <a:off x="-94969" y="619169"/>
            <a:ext cx="1034700" cy="8958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1" name="Google Shape;131;p35"/>
          <p:cNvSpPr/>
          <p:nvPr/>
        </p:nvSpPr>
        <p:spPr>
          <a:xfrm rot="5400000">
            <a:off x="499599" y="1905237"/>
            <a:ext cx="1146000" cy="13233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2" name="Google Shape;132;p35"/>
          <p:cNvSpPr txBox="1"/>
          <p:nvPr>
            <p:ph idx="1" type="body"/>
          </p:nvPr>
        </p:nvSpPr>
        <p:spPr>
          <a:xfrm>
            <a:off x="2051200" y="2085600"/>
            <a:ext cx="6282300" cy="81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810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Nixie One"/>
              <a:buChar char="◇"/>
              <a:defRPr sz="2400">
                <a:latin typeface="Nixie One"/>
                <a:ea typeface="Nixie One"/>
                <a:cs typeface="Nixie One"/>
                <a:sym typeface="Nixie One"/>
              </a:defRPr>
            </a:lvl1pPr>
            <a:lvl2pPr indent="-3810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￭"/>
              <a:defRPr sz="2400">
                <a:latin typeface="Nixie One"/>
                <a:ea typeface="Nixie One"/>
                <a:cs typeface="Nixie One"/>
                <a:sym typeface="Nixie One"/>
              </a:defRPr>
            </a:lvl2pPr>
            <a:lvl3pPr indent="-3810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￮"/>
              <a:defRPr sz="2400">
                <a:latin typeface="Nixie One"/>
                <a:ea typeface="Nixie One"/>
                <a:cs typeface="Nixie One"/>
                <a:sym typeface="Nixie One"/>
              </a:defRPr>
            </a:lvl3pPr>
            <a:lvl4pPr indent="-3810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●"/>
              <a:defRPr sz="2400">
                <a:latin typeface="Nixie One"/>
                <a:ea typeface="Nixie One"/>
                <a:cs typeface="Nixie One"/>
                <a:sym typeface="Nixie One"/>
              </a:defRPr>
            </a:lvl4pPr>
            <a:lvl5pPr indent="-3810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○"/>
              <a:defRPr sz="2400">
                <a:latin typeface="Nixie One"/>
                <a:ea typeface="Nixie One"/>
                <a:cs typeface="Nixie One"/>
                <a:sym typeface="Nixie One"/>
              </a:defRPr>
            </a:lvl5pPr>
            <a:lvl6pPr indent="-3810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■"/>
              <a:defRPr sz="2400">
                <a:latin typeface="Nixie One"/>
                <a:ea typeface="Nixie One"/>
                <a:cs typeface="Nixie One"/>
                <a:sym typeface="Nixie One"/>
              </a:defRPr>
            </a:lvl6pPr>
            <a:lvl7pPr indent="-3810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●"/>
              <a:defRPr sz="2400">
                <a:latin typeface="Nixie One"/>
                <a:ea typeface="Nixie One"/>
                <a:cs typeface="Nixie One"/>
                <a:sym typeface="Nixie One"/>
              </a:defRPr>
            </a:lvl7pPr>
            <a:lvl8pPr indent="-3810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○"/>
              <a:defRPr sz="2400">
                <a:latin typeface="Nixie One"/>
                <a:ea typeface="Nixie One"/>
                <a:cs typeface="Nixie One"/>
                <a:sym typeface="Nixie One"/>
              </a:defRPr>
            </a:lvl8pPr>
            <a:lvl9pPr indent="-3810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■"/>
              <a:defRPr sz="2400">
                <a:latin typeface="Nixie One"/>
                <a:ea typeface="Nixie One"/>
                <a:cs typeface="Nixie One"/>
                <a:sym typeface="Nixie One"/>
              </a:defRPr>
            </a:lvl9pPr>
          </a:lstStyle>
          <a:p/>
        </p:txBody>
      </p:sp>
      <p:sp>
        <p:nvSpPr>
          <p:cNvPr id="133" name="Google Shape;133;p35"/>
          <p:cNvSpPr/>
          <p:nvPr/>
        </p:nvSpPr>
        <p:spPr>
          <a:xfrm flipH="1" rot="10800000">
            <a:off x="-123826" y="2811575"/>
            <a:ext cx="819900" cy="7101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35"/>
          <p:cNvSpPr/>
          <p:nvPr/>
        </p:nvSpPr>
        <p:spPr>
          <a:xfrm flipH="1" rot="10800000">
            <a:off x="638175" y="3192700"/>
            <a:ext cx="428700" cy="3711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35"/>
          <p:cNvSpPr/>
          <p:nvPr/>
        </p:nvSpPr>
        <p:spPr>
          <a:xfrm flipH="1" rot="10800000">
            <a:off x="752474" y="1201800"/>
            <a:ext cx="819900" cy="7101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35"/>
          <p:cNvSpPr/>
          <p:nvPr/>
        </p:nvSpPr>
        <p:spPr>
          <a:xfrm flipH="1" rot="10800000">
            <a:off x="657225" y="4380175"/>
            <a:ext cx="358800" cy="3105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7" name="Google Shape;137;p35"/>
          <p:cNvGrpSpPr/>
          <p:nvPr/>
        </p:nvGrpSpPr>
        <p:grpSpPr>
          <a:xfrm>
            <a:off x="986834" y="1394518"/>
            <a:ext cx="351204" cy="324661"/>
            <a:chOff x="5975075" y="2327500"/>
            <a:chExt cx="420100" cy="388350"/>
          </a:xfrm>
        </p:grpSpPr>
        <p:sp>
          <p:nvSpPr>
            <p:cNvPr id="138" name="Google Shape;138;p35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35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0" name="Google Shape;140;p35"/>
          <p:cNvSpPr/>
          <p:nvPr/>
        </p:nvSpPr>
        <p:spPr>
          <a:xfrm>
            <a:off x="203100" y="3022777"/>
            <a:ext cx="166061" cy="287704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1" name="Google Shape;141;p35"/>
          <p:cNvGrpSpPr/>
          <p:nvPr/>
        </p:nvGrpSpPr>
        <p:grpSpPr>
          <a:xfrm>
            <a:off x="295728" y="877706"/>
            <a:ext cx="247469" cy="392302"/>
            <a:chOff x="6718575" y="2318625"/>
            <a:chExt cx="256950" cy="407375"/>
          </a:xfrm>
        </p:grpSpPr>
        <p:sp>
          <p:nvSpPr>
            <p:cNvPr id="142" name="Google Shape;142;p35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35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35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35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35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35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35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35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0" name="Google Shape;150;p35"/>
          <p:cNvGrpSpPr/>
          <p:nvPr/>
        </p:nvGrpSpPr>
        <p:grpSpPr>
          <a:xfrm>
            <a:off x="1229484" y="3310481"/>
            <a:ext cx="342882" cy="350068"/>
            <a:chOff x="3951850" y="2985350"/>
            <a:chExt cx="407950" cy="416500"/>
          </a:xfrm>
        </p:grpSpPr>
        <p:sp>
          <p:nvSpPr>
            <p:cNvPr id="151" name="Google Shape;151;p35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35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35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35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5" name="Google Shape;155;p35"/>
          <p:cNvSpPr/>
          <p:nvPr/>
        </p:nvSpPr>
        <p:spPr>
          <a:xfrm flipH="1" rot="10800000">
            <a:off x="542924" y="3612175"/>
            <a:ext cx="819900" cy="7101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35"/>
          <p:cNvSpPr/>
          <p:nvPr/>
        </p:nvSpPr>
        <p:spPr>
          <a:xfrm flipH="1" rot="10800000">
            <a:off x="729000" y="424700"/>
            <a:ext cx="428700" cy="3711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35"/>
          <p:cNvSpPr/>
          <p:nvPr/>
        </p:nvSpPr>
        <p:spPr>
          <a:xfrm flipH="1" rot="10800000">
            <a:off x="-115052" y="3996025"/>
            <a:ext cx="819900" cy="709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35"/>
          <p:cNvSpPr/>
          <p:nvPr/>
        </p:nvSpPr>
        <p:spPr>
          <a:xfrm flipH="1" rot="10800000">
            <a:off x="411200" y="258625"/>
            <a:ext cx="358800" cy="3105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35"/>
          <p:cNvSpPr/>
          <p:nvPr/>
        </p:nvSpPr>
        <p:spPr>
          <a:xfrm>
            <a:off x="828838" y="3843208"/>
            <a:ext cx="248073" cy="248058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0" name="Google Shape;160;p35"/>
          <p:cNvGrpSpPr/>
          <p:nvPr/>
        </p:nvGrpSpPr>
        <p:grpSpPr>
          <a:xfrm>
            <a:off x="67092" y="1681690"/>
            <a:ext cx="455624" cy="437054"/>
            <a:chOff x="5241175" y="4959100"/>
            <a:chExt cx="539775" cy="517775"/>
          </a:xfrm>
        </p:grpSpPr>
        <p:sp>
          <p:nvSpPr>
            <p:cNvPr id="161" name="Google Shape;161;p35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35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35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35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35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35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7" name="Google Shape;167;p35"/>
          <p:cNvSpPr/>
          <p:nvPr/>
        </p:nvSpPr>
        <p:spPr>
          <a:xfrm>
            <a:off x="144926" y="4214500"/>
            <a:ext cx="299952" cy="272838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35"/>
          <p:cNvSpPr txBox="1"/>
          <p:nvPr/>
        </p:nvSpPr>
        <p:spPr>
          <a:xfrm>
            <a:off x="94000" y="1929581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Arial"/>
              <a:buNone/>
            </a:pPr>
            <a:r>
              <a:rPr b="0" i="0" lang="en" sz="12000" u="none" cap="none" strike="noStrike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rPr>
              <a:t>“</a:t>
            </a:r>
            <a:endParaRPr b="0" i="0" sz="12000" u="none" cap="none" strike="noStrike"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169" name="Google Shape;169;p35"/>
          <p:cNvSpPr txBox="1"/>
          <p:nvPr>
            <p:ph idx="12" type="sldNum"/>
          </p:nvPr>
        </p:nvSpPr>
        <p:spPr>
          <a:xfrm>
            <a:off x="13557" y="4785525"/>
            <a:ext cx="5487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6"/>
          <p:cNvSpPr/>
          <p:nvPr/>
        </p:nvSpPr>
        <p:spPr>
          <a:xfrm flipH="1" rot="10800000">
            <a:off x="7663675" y="3684808"/>
            <a:ext cx="1034700" cy="8958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2" name="Google Shape;172;p36"/>
          <p:cNvSpPr/>
          <p:nvPr/>
        </p:nvSpPr>
        <p:spPr>
          <a:xfrm rot="5400000">
            <a:off x="499599" y="157100"/>
            <a:ext cx="1146000" cy="13233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3" name="Google Shape;173;p36"/>
          <p:cNvSpPr txBox="1"/>
          <p:nvPr>
            <p:ph type="title"/>
          </p:nvPr>
        </p:nvSpPr>
        <p:spPr>
          <a:xfrm>
            <a:off x="1732700" y="1735600"/>
            <a:ext cx="4944300" cy="645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174" name="Google Shape;174;p36"/>
          <p:cNvSpPr txBox="1"/>
          <p:nvPr>
            <p:ph idx="1" type="body"/>
          </p:nvPr>
        </p:nvSpPr>
        <p:spPr>
          <a:xfrm>
            <a:off x="1732700" y="2255125"/>
            <a:ext cx="4944300" cy="165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Font typeface="Arial"/>
              <a:buChar char="◇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￭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￮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5" name="Google Shape;175;p36"/>
          <p:cNvSpPr/>
          <p:nvPr/>
        </p:nvSpPr>
        <p:spPr>
          <a:xfrm flipH="1" rot="10800000">
            <a:off x="-123826" y="1058975"/>
            <a:ext cx="819900" cy="7101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36"/>
          <p:cNvSpPr/>
          <p:nvPr/>
        </p:nvSpPr>
        <p:spPr>
          <a:xfrm flipH="1" rot="10800000">
            <a:off x="638175" y="1440100"/>
            <a:ext cx="428700" cy="3711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36"/>
          <p:cNvSpPr/>
          <p:nvPr/>
        </p:nvSpPr>
        <p:spPr>
          <a:xfrm flipH="1" rot="10800000">
            <a:off x="1495424" y="-131650"/>
            <a:ext cx="819900" cy="7101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36"/>
          <p:cNvSpPr/>
          <p:nvPr/>
        </p:nvSpPr>
        <p:spPr>
          <a:xfrm flipH="1" rot="10800000">
            <a:off x="327800" y="88925"/>
            <a:ext cx="358800" cy="3105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36"/>
          <p:cNvSpPr/>
          <p:nvPr/>
        </p:nvSpPr>
        <p:spPr>
          <a:xfrm flipH="1" rot="10800000">
            <a:off x="8486774" y="4230775"/>
            <a:ext cx="819900" cy="7101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36"/>
          <p:cNvSpPr/>
          <p:nvPr/>
        </p:nvSpPr>
        <p:spPr>
          <a:xfrm flipH="1" rot="10800000">
            <a:off x="8124824" y="4615700"/>
            <a:ext cx="428700" cy="3711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36"/>
          <p:cNvSpPr/>
          <p:nvPr/>
        </p:nvSpPr>
        <p:spPr>
          <a:xfrm flipH="1" rot="10800000">
            <a:off x="7821348" y="2935400"/>
            <a:ext cx="819900" cy="709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36"/>
          <p:cNvSpPr/>
          <p:nvPr/>
        </p:nvSpPr>
        <p:spPr>
          <a:xfrm flipH="1" rot="10800000">
            <a:off x="8486775" y="3512175"/>
            <a:ext cx="358800" cy="3105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3" name="Google Shape;183;p36"/>
          <p:cNvGrpSpPr/>
          <p:nvPr/>
        </p:nvGrpSpPr>
        <p:grpSpPr>
          <a:xfrm>
            <a:off x="1729784" y="61068"/>
            <a:ext cx="351204" cy="324661"/>
            <a:chOff x="5975075" y="2327500"/>
            <a:chExt cx="420100" cy="388350"/>
          </a:xfrm>
        </p:grpSpPr>
        <p:sp>
          <p:nvSpPr>
            <p:cNvPr id="184" name="Google Shape;184;p36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36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6" name="Google Shape;186;p36"/>
          <p:cNvSpPr/>
          <p:nvPr/>
        </p:nvSpPr>
        <p:spPr>
          <a:xfrm>
            <a:off x="203100" y="1270177"/>
            <a:ext cx="166061" cy="287704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36"/>
          <p:cNvSpPr/>
          <p:nvPr/>
        </p:nvSpPr>
        <p:spPr>
          <a:xfrm>
            <a:off x="8772688" y="4461808"/>
            <a:ext cx="248073" cy="248058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8" name="Google Shape;188;p36"/>
          <p:cNvGrpSpPr/>
          <p:nvPr/>
        </p:nvGrpSpPr>
        <p:grpSpPr>
          <a:xfrm>
            <a:off x="7354067" y="3426715"/>
            <a:ext cx="455624" cy="437054"/>
            <a:chOff x="5241175" y="4959100"/>
            <a:chExt cx="539775" cy="517775"/>
          </a:xfrm>
        </p:grpSpPr>
        <p:sp>
          <p:nvSpPr>
            <p:cNvPr id="189" name="Google Shape;189;p36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36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36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36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36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36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5" name="Google Shape;195;p36"/>
          <p:cNvSpPr/>
          <p:nvPr/>
        </p:nvSpPr>
        <p:spPr>
          <a:xfrm>
            <a:off x="8081326" y="3153875"/>
            <a:ext cx="299952" cy="272838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6" name="Google Shape;196;p36"/>
          <p:cNvGrpSpPr/>
          <p:nvPr/>
        </p:nvGrpSpPr>
        <p:grpSpPr>
          <a:xfrm>
            <a:off x="904276" y="515192"/>
            <a:ext cx="382958" cy="607111"/>
            <a:chOff x="6718575" y="2318625"/>
            <a:chExt cx="256950" cy="407375"/>
          </a:xfrm>
        </p:grpSpPr>
        <p:sp>
          <p:nvSpPr>
            <p:cNvPr id="197" name="Google Shape;197;p36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36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36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36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36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36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36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36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5" name="Google Shape;205;p36"/>
          <p:cNvGrpSpPr/>
          <p:nvPr/>
        </p:nvGrpSpPr>
        <p:grpSpPr>
          <a:xfrm>
            <a:off x="335759" y="1840531"/>
            <a:ext cx="342882" cy="350068"/>
            <a:chOff x="3951850" y="2985350"/>
            <a:chExt cx="407950" cy="416500"/>
          </a:xfrm>
        </p:grpSpPr>
        <p:sp>
          <p:nvSpPr>
            <p:cNvPr id="206" name="Google Shape;206;p36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36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36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36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0" name="Google Shape;210;p36"/>
          <p:cNvSpPr txBox="1"/>
          <p:nvPr>
            <p:ph idx="12" type="sldNum"/>
          </p:nvPr>
        </p:nvSpPr>
        <p:spPr>
          <a:xfrm>
            <a:off x="13557" y="4785525"/>
            <a:ext cx="5487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7"/>
          <p:cNvSpPr/>
          <p:nvPr/>
        </p:nvSpPr>
        <p:spPr>
          <a:xfrm flipH="1" rot="10800000">
            <a:off x="7663675" y="3684808"/>
            <a:ext cx="1034700" cy="8958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3" name="Google Shape;213;p37"/>
          <p:cNvSpPr/>
          <p:nvPr/>
        </p:nvSpPr>
        <p:spPr>
          <a:xfrm rot="5400000">
            <a:off x="499599" y="157100"/>
            <a:ext cx="1146000" cy="13233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4" name="Google Shape;214;p37"/>
          <p:cNvSpPr txBox="1"/>
          <p:nvPr>
            <p:ph type="title"/>
          </p:nvPr>
        </p:nvSpPr>
        <p:spPr>
          <a:xfrm>
            <a:off x="1732700" y="1735600"/>
            <a:ext cx="4944300" cy="645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215" name="Google Shape;215;p37"/>
          <p:cNvSpPr txBox="1"/>
          <p:nvPr>
            <p:ph idx="1" type="body"/>
          </p:nvPr>
        </p:nvSpPr>
        <p:spPr>
          <a:xfrm>
            <a:off x="1734000" y="2414450"/>
            <a:ext cx="2667300" cy="26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◇"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￭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￮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6" name="Google Shape;216;p37"/>
          <p:cNvSpPr txBox="1"/>
          <p:nvPr>
            <p:ph idx="2" type="body"/>
          </p:nvPr>
        </p:nvSpPr>
        <p:spPr>
          <a:xfrm>
            <a:off x="4562088" y="2414450"/>
            <a:ext cx="2667300" cy="26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◇"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￭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￮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7" name="Google Shape;217;p37"/>
          <p:cNvSpPr/>
          <p:nvPr/>
        </p:nvSpPr>
        <p:spPr>
          <a:xfrm flipH="1" rot="10800000">
            <a:off x="-123826" y="1058975"/>
            <a:ext cx="819900" cy="7101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37"/>
          <p:cNvSpPr/>
          <p:nvPr/>
        </p:nvSpPr>
        <p:spPr>
          <a:xfrm flipH="1" rot="10800000">
            <a:off x="638175" y="1440100"/>
            <a:ext cx="428700" cy="3711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37"/>
          <p:cNvSpPr/>
          <p:nvPr/>
        </p:nvSpPr>
        <p:spPr>
          <a:xfrm flipH="1" rot="10800000">
            <a:off x="1495424" y="-131650"/>
            <a:ext cx="819900" cy="7101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37"/>
          <p:cNvSpPr/>
          <p:nvPr/>
        </p:nvSpPr>
        <p:spPr>
          <a:xfrm flipH="1" rot="10800000">
            <a:off x="327800" y="88925"/>
            <a:ext cx="358800" cy="3105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1" name="Google Shape;221;p37"/>
          <p:cNvGrpSpPr/>
          <p:nvPr/>
        </p:nvGrpSpPr>
        <p:grpSpPr>
          <a:xfrm>
            <a:off x="1729784" y="61068"/>
            <a:ext cx="351204" cy="324661"/>
            <a:chOff x="5975075" y="2327500"/>
            <a:chExt cx="420100" cy="388350"/>
          </a:xfrm>
        </p:grpSpPr>
        <p:sp>
          <p:nvSpPr>
            <p:cNvPr id="222" name="Google Shape;222;p37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37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4" name="Google Shape;224;p37"/>
          <p:cNvSpPr/>
          <p:nvPr/>
        </p:nvSpPr>
        <p:spPr>
          <a:xfrm>
            <a:off x="203100" y="1270177"/>
            <a:ext cx="166061" cy="287704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5" name="Google Shape;225;p37"/>
          <p:cNvGrpSpPr/>
          <p:nvPr/>
        </p:nvGrpSpPr>
        <p:grpSpPr>
          <a:xfrm>
            <a:off x="904276" y="515192"/>
            <a:ext cx="382958" cy="607111"/>
            <a:chOff x="6718575" y="2318625"/>
            <a:chExt cx="256950" cy="407375"/>
          </a:xfrm>
        </p:grpSpPr>
        <p:sp>
          <p:nvSpPr>
            <p:cNvPr id="226" name="Google Shape;226;p37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37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37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37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37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37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37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37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4" name="Google Shape;234;p37"/>
          <p:cNvGrpSpPr/>
          <p:nvPr/>
        </p:nvGrpSpPr>
        <p:grpSpPr>
          <a:xfrm>
            <a:off x="335759" y="1840531"/>
            <a:ext cx="342882" cy="350068"/>
            <a:chOff x="3951850" y="2985350"/>
            <a:chExt cx="407950" cy="416500"/>
          </a:xfrm>
        </p:grpSpPr>
        <p:sp>
          <p:nvSpPr>
            <p:cNvPr id="235" name="Google Shape;235;p37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37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37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37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37"/>
          <p:cNvSpPr/>
          <p:nvPr/>
        </p:nvSpPr>
        <p:spPr>
          <a:xfrm flipH="1" rot="10800000">
            <a:off x="8486774" y="4230775"/>
            <a:ext cx="819900" cy="7101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37"/>
          <p:cNvSpPr/>
          <p:nvPr/>
        </p:nvSpPr>
        <p:spPr>
          <a:xfrm flipH="1" rot="10800000">
            <a:off x="8124824" y="4615700"/>
            <a:ext cx="428700" cy="3711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37"/>
          <p:cNvSpPr/>
          <p:nvPr/>
        </p:nvSpPr>
        <p:spPr>
          <a:xfrm flipH="1" rot="10800000">
            <a:off x="7821348" y="2935400"/>
            <a:ext cx="819900" cy="709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37"/>
          <p:cNvSpPr/>
          <p:nvPr/>
        </p:nvSpPr>
        <p:spPr>
          <a:xfrm flipH="1" rot="10800000">
            <a:off x="8486775" y="3512175"/>
            <a:ext cx="358800" cy="3105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37"/>
          <p:cNvSpPr/>
          <p:nvPr/>
        </p:nvSpPr>
        <p:spPr>
          <a:xfrm>
            <a:off x="8772688" y="4461808"/>
            <a:ext cx="248073" cy="248058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4" name="Google Shape;244;p37"/>
          <p:cNvGrpSpPr/>
          <p:nvPr/>
        </p:nvGrpSpPr>
        <p:grpSpPr>
          <a:xfrm>
            <a:off x="7354067" y="3426715"/>
            <a:ext cx="455624" cy="437054"/>
            <a:chOff x="5241175" y="4959100"/>
            <a:chExt cx="539775" cy="517775"/>
          </a:xfrm>
        </p:grpSpPr>
        <p:sp>
          <p:nvSpPr>
            <p:cNvPr id="245" name="Google Shape;245;p37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37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37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37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37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37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1" name="Google Shape;251;p37"/>
          <p:cNvSpPr/>
          <p:nvPr/>
        </p:nvSpPr>
        <p:spPr>
          <a:xfrm>
            <a:off x="8081326" y="3153875"/>
            <a:ext cx="299952" cy="272838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37"/>
          <p:cNvSpPr txBox="1"/>
          <p:nvPr>
            <p:ph idx="12" type="sldNum"/>
          </p:nvPr>
        </p:nvSpPr>
        <p:spPr>
          <a:xfrm>
            <a:off x="13557" y="4785525"/>
            <a:ext cx="5487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8"/>
          <p:cNvSpPr/>
          <p:nvPr/>
        </p:nvSpPr>
        <p:spPr>
          <a:xfrm flipH="1" rot="10800000">
            <a:off x="7663675" y="3684808"/>
            <a:ext cx="1034700" cy="8958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5" name="Google Shape;255;p38"/>
          <p:cNvSpPr/>
          <p:nvPr/>
        </p:nvSpPr>
        <p:spPr>
          <a:xfrm rot="5400000">
            <a:off x="499599" y="157100"/>
            <a:ext cx="1146000" cy="13233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6" name="Google Shape;256;p38"/>
          <p:cNvSpPr txBox="1"/>
          <p:nvPr>
            <p:ph type="title"/>
          </p:nvPr>
        </p:nvSpPr>
        <p:spPr>
          <a:xfrm>
            <a:off x="1732700" y="821200"/>
            <a:ext cx="4944300" cy="64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257" name="Google Shape;257;p38"/>
          <p:cNvSpPr/>
          <p:nvPr/>
        </p:nvSpPr>
        <p:spPr>
          <a:xfrm flipH="1" rot="10800000">
            <a:off x="-123826" y="1058975"/>
            <a:ext cx="819900" cy="7101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38"/>
          <p:cNvSpPr/>
          <p:nvPr/>
        </p:nvSpPr>
        <p:spPr>
          <a:xfrm flipH="1" rot="10800000">
            <a:off x="638175" y="1440100"/>
            <a:ext cx="428700" cy="3711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38"/>
          <p:cNvSpPr/>
          <p:nvPr/>
        </p:nvSpPr>
        <p:spPr>
          <a:xfrm flipH="1" rot="10800000">
            <a:off x="1495424" y="-131650"/>
            <a:ext cx="819900" cy="7101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38"/>
          <p:cNvSpPr/>
          <p:nvPr/>
        </p:nvSpPr>
        <p:spPr>
          <a:xfrm flipH="1" rot="10800000">
            <a:off x="327800" y="88925"/>
            <a:ext cx="358800" cy="3105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1" name="Google Shape;261;p38"/>
          <p:cNvGrpSpPr/>
          <p:nvPr/>
        </p:nvGrpSpPr>
        <p:grpSpPr>
          <a:xfrm>
            <a:off x="1729784" y="61068"/>
            <a:ext cx="351204" cy="324661"/>
            <a:chOff x="5975075" y="2327500"/>
            <a:chExt cx="420100" cy="388350"/>
          </a:xfrm>
        </p:grpSpPr>
        <p:sp>
          <p:nvSpPr>
            <p:cNvPr id="262" name="Google Shape;262;p38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38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4" name="Google Shape;264;p38"/>
          <p:cNvSpPr/>
          <p:nvPr/>
        </p:nvSpPr>
        <p:spPr>
          <a:xfrm>
            <a:off x="203100" y="1270177"/>
            <a:ext cx="166061" cy="287704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5" name="Google Shape;265;p38"/>
          <p:cNvGrpSpPr/>
          <p:nvPr/>
        </p:nvGrpSpPr>
        <p:grpSpPr>
          <a:xfrm>
            <a:off x="904276" y="515192"/>
            <a:ext cx="382958" cy="607111"/>
            <a:chOff x="6718575" y="2318625"/>
            <a:chExt cx="256950" cy="407375"/>
          </a:xfrm>
        </p:grpSpPr>
        <p:sp>
          <p:nvSpPr>
            <p:cNvPr id="266" name="Google Shape;266;p38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38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38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38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38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38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38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38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4" name="Google Shape;274;p38"/>
          <p:cNvGrpSpPr/>
          <p:nvPr/>
        </p:nvGrpSpPr>
        <p:grpSpPr>
          <a:xfrm>
            <a:off x="335759" y="1840531"/>
            <a:ext cx="342882" cy="350068"/>
            <a:chOff x="3951850" y="2985350"/>
            <a:chExt cx="407950" cy="416500"/>
          </a:xfrm>
        </p:grpSpPr>
        <p:sp>
          <p:nvSpPr>
            <p:cNvPr id="275" name="Google Shape;275;p38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38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38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38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9" name="Google Shape;279;p38"/>
          <p:cNvSpPr/>
          <p:nvPr/>
        </p:nvSpPr>
        <p:spPr>
          <a:xfrm flipH="1" rot="10800000">
            <a:off x="8486774" y="4230775"/>
            <a:ext cx="819900" cy="7101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38"/>
          <p:cNvSpPr/>
          <p:nvPr/>
        </p:nvSpPr>
        <p:spPr>
          <a:xfrm flipH="1" rot="10800000">
            <a:off x="8124824" y="4615700"/>
            <a:ext cx="428700" cy="3711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38"/>
          <p:cNvSpPr/>
          <p:nvPr/>
        </p:nvSpPr>
        <p:spPr>
          <a:xfrm flipH="1" rot="10800000">
            <a:off x="7821348" y="2935400"/>
            <a:ext cx="819900" cy="709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38"/>
          <p:cNvSpPr/>
          <p:nvPr/>
        </p:nvSpPr>
        <p:spPr>
          <a:xfrm flipH="1" rot="10800000">
            <a:off x="8486775" y="3512175"/>
            <a:ext cx="358800" cy="3105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38"/>
          <p:cNvSpPr/>
          <p:nvPr/>
        </p:nvSpPr>
        <p:spPr>
          <a:xfrm>
            <a:off x="8772688" y="4461808"/>
            <a:ext cx="248073" cy="248058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4" name="Google Shape;284;p38"/>
          <p:cNvGrpSpPr/>
          <p:nvPr/>
        </p:nvGrpSpPr>
        <p:grpSpPr>
          <a:xfrm>
            <a:off x="7354067" y="3426715"/>
            <a:ext cx="455624" cy="437054"/>
            <a:chOff x="5241175" y="4959100"/>
            <a:chExt cx="539775" cy="517775"/>
          </a:xfrm>
        </p:grpSpPr>
        <p:sp>
          <p:nvSpPr>
            <p:cNvPr id="285" name="Google Shape;285;p38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38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38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38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38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38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1" name="Google Shape;291;p38"/>
          <p:cNvSpPr/>
          <p:nvPr/>
        </p:nvSpPr>
        <p:spPr>
          <a:xfrm>
            <a:off x="8081326" y="3153875"/>
            <a:ext cx="299952" cy="272838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38"/>
          <p:cNvSpPr txBox="1"/>
          <p:nvPr>
            <p:ph idx="12" type="sldNum"/>
          </p:nvPr>
        </p:nvSpPr>
        <p:spPr>
          <a:xfrm>
            <a:off x="13557" y="4785525"/>
            <a:ext cx="5487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9"/>
          <p:cNvSpPr/>
          <p:nvPr/>
        </p:nvSpPr>
        <p:spPr>
          <a:xfrm flipH="1" rot="10800000">
            <a:off x="7663675" y="3684808"/>
            <a:ext cx="1034700" cy="8958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5" name="Google Shape;295;p39"/>
          <p:cNvSpPr/>
          <p:nvPr/>
        </p:nvSpPr>
        <p:spPr>
          <a:xfrm rot="5400000">
            <a:off x="499599" y="157100"/>
            <a:ext cx="1146000" cy="13233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6" name="Google Shape;296;p39"/>
          <p:cNvSpPr txBox="1"/>
          <p:nvPr>
            <p:ph idx="1" type="body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1pPr>
          </a:lstStyle>
          <a:p/>
        </p:txBody>
      </p:sp>
      <p:sp>
        <p:nvSpPr>
          <p:cNvPr id="297" name="Google Shape;297;p39"/>
          <p:cNvSpPr/>
          <p:nvPr/>
        </p:nvSpPr>
        <p:spPr>
          <a:xfrm flipH="1" rot="10800000">
            <a:off x="-123826" y="1058975"/>
            <a:ext cx="819900" cy="7101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39"/>
          <p:cNvSpPr/>
          <p:nvPr/>
        </p:nvSpPr>
        <p:spPr>
          <a:xfrm flipH="1" rot="10800000">
            <a:off x="638175" y="1440100"/>
            <a:ext cx="428700" cy="3711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39"/>
          <p:cNvSpPr/>
          <p:nvPr/>
        </p:nvSpPr>
        <p:spPr>
          <a:xfrm flipH="1" rot="10800000">
            <a:off x="1495424" y="-131650"/>
            <a:ext cx="819900" cy="7101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39"/>
          <p:cNvSpPr/>
          <p:nvPr/>
        </p:nvSpPr>
        <p:spPr>
          <a:xfrm flipH="1" rot="10800000">
            <a:off x="327800" y="88925"/>
            <a:ext cx="358800" cy="3105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1" name="Google Shape;301;p39"/>
          <p:cNvGrpSpPr/>
          <p:nvPr/>
        </p:nvGrpSpPr>
        <p:grpSpPr>
          <a:xfrm>
            <a:off x="1729784" y="61068"/>
            <a:ext cx="351204" cy="324661"/>
            <a:chOff x="5975075" y="2327500"/>
            <a:chExt cx="420100" cy="388350"/>
          </a:xfrm>
        </p:grpSpPr>
        <p:sp>
          <p:nvSpPr>
            <p:cNvPr id="302" name="Google Shape;302;p39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39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4" name="Google Shape;304;p39"/>
          <p:cNvSpPr/>
          <p:nvPr/>
        </p:nvSpPr>
        <p:spPr>
          <a:xfrm>
            <a:off x="203100" y="1270177"/>
            <a:ext cx="166061" cy="287704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5" name="Google Shape;305;p39"/>
          <p:cNvGrpSpPr/>
          <p:nvPr/>
        </p:nvGrpSpPr>
        <p:grpSpPr>
          <a:xfrm>
            <a:off x="904276" y="515192"/>
            <a:ext cx="382958" cy="607111"/>
            <a:chOff x="6718575" y="2318625"/>
            <a:chExt cx="256950" cy="407375"/>
          </a:xfrm>
        </p:grpSpPr>
        <p:sp>
          <p:nvSpPr>
            <p:cNvPr id="306" name="Google Shape;306;p39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39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39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39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39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39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39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39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4" name="Google Shape;314;p39"/>
          <p:cNvGrpSpPr/>
          <p:nvPr/>
        </p:nvGrpSpPr>
        <p:grpSpPr>
          <a:xfrm>
            <a:off x="335759" y="1840531"/>
            <a:ext cx="342882" cy="350068"/>
            <a:chOff x="3951850" y="2985350"/>
            <a:chExt cx="407950" cy="416500"/>
          </a:xfrm>
        </p:grpSpPr>
        <p:sp>
          <p:nvSpPr>
            <p:cNvPr id="315" name="Google Shape;315;p39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39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39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39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9" name="Google Shape;319;p39"/>
          <p:cNvSpPr/>
          <p:nvPr/>
        </p:nvSpPr>
        <p:spPr>
          <a:xfrm flipH="1" rot="10800000">
            <a:off x="8486774" y="4230775"/>
            <a:ext cx="819900" cy="7101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39"/>
          <p:cNvSpPr/>
          <p:nvPr/>
        </p:nvSpPr>
        <p:spPr>
          <a:xfrm flipH="1" rot="10800000">
            <a:off x="8124824" y="4615700"/>
            <a:ext cx="428700" cy="3711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39"/>
          <p:cNvSpPr/>
          <p:nvPr/>
        </p:nvSpPr>
        <p:spPr>
          <a:xfrm flipH="1" rot="10800000">
            <a:off x="7821348" y="2935400"/>
            <a:ext cx="819900" cy="709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39"/>
          <p:cNvSpPr/>
          <p:nvPr/>
        </p:nvSpPr>
        <p:spPr>
          <a:xfrm flipH="1" rot="10800000">
            <a:off x="8486775" y="3512175"/>
            <a:ext cx="358800" cy="3105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39"/>
          <p:cNvSpPr/>
          <p:nvPr/>
        </p:nvSpPr>
        <p:spPr>
          <a:xfrm>
            <a:off x="8772688" y="4461808"/>
            <a:ext cx="248073" cy="248058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4" name="Google Shape;324;p39"/>
          <p:cNvGrpSpPr/>
          <p:nvPr/>
        </p:nvGrpSpPr>
        <p:grpSpPr>
          <a:xfrm>
            <a:off x="7354067" y="3426715"/>
            <a:ext cx="455624" cy="437054"/>
            <a:chOff x="5241175" y="4959100"/>
            <a:chExt cx="539775" cy="517775"/>
          </a:xfrm>
        </p:grpSpPr>
        <p:sp>
          <p:nvSpPr>
            <p:cNvPr id="325" name="Google Shape;325;p39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39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39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39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39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39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1" name="Google Shape;331;p39"/>
          <p:cNvSpPr/>
          <p:nvPr/>
        </p:nvSpPr>
        <p:spPr>
          <a:xfrm>
            <a:off x="8081326" y="3153875"/>
            <a:ext cx="299952" cy="272838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39"/>
          <p:cNvSpPr txBox="1"/>
          <p:nvPr>
            <p:ph idx="12" type="sldNum"/>
          </p:nvPr>
        </p:nvSpPr>
        <p:spPr>
          <a:xfrm>
            <a:off x="13557" y="4785525"/>
            <a:ext cx="5487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rgbClr val="0E293C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0"/>
          <p:cNvSpPr txBox="1"/>
          <p:nvPr>
            <p:ph type="title"/>
          </p:nvPr>
        </p:nvSpPr>
        <p:spPr>
          <a:xfrm>
            <a:off x="1732700" y="1735600"/>
            <a:ext cx="4944300" cy="645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/>
        </p:txBody>
      </p:sp>
      <p:sp>
        <p:nvSpPr>
          <p:cNvPr id="7" name="Google Shape;7;p30"/>
          <p:cNvSpPr txBox="1"/>
          <p:nvPr>
            <p:ph idx="1" type="body"/>
          </p:nvPr>
        </p:nvSpPr>
        <p:spPr>
          <a:xfrm>
            <a:off x="1732700" y="2255125"/>
            <a:ext cx="4944300" cy="165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Arial"/>
              <a:buChar char="◇"/>
              <a:defRPr b="0" i="0" sz="14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Arial"/>
              <a:buChar char="￭"/>
              <a:defRPr b="0" i="0" sz="14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Arial"/>
              <a:buChar char="￮"/>
              <a:defRPr b="0" i="0" sz="14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6DAEC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6DAEC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6DAEC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6DAEC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30"/>
          <p:cNvSpPr txBox="1"/>
          <p:nvPr>
            <p:ph idx="12" type="sldNum"/>
          </p:nvPr>
        </p:nvSpPr>
        <p:spPr>
          <a:xfrm>
            <a:off x="13557" y="4785525"/>
            <a:ext cx="5487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://slidemodel.com" TargetMode="Externa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7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unsplash.com/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www.fontsquirrel.com/fonts/nixie-one" TargetMode="External"/><Relationship Id="rId4" Type="http://schemas.openxmlformats.org/officeDocument/2006/relationships/hyperlink" Target="https://www.fontsquirrel.com/fonts/muli" TargetMode="Externa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twitter.com/googledocs/status/730087240156643328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"/>
          <p:cNvSpPr txBox="1"/>
          <p:nvPr>
            <p:ph type="ctrTitle"/>
          </p:nvPr>
        </p:nvSpPr>
        <p:spPr>
          <a:xfrm>
            <a:off x="1400175" y="1991825"/>
            <a:ext cx="63435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10"/>
          <p:cNvSpPr txBox="1"/>
          <p:nvPr>
            <p:ph idx="4294967295" type="title"/>
          </p:nvPr>
        </p:nvSpPr>
        <p:spPr>
          <a:xfrm>
            <a:off x="3933825" y="2583325"/>
            <a:ext cx="3753000" cy="64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" sz="3000"/>
              <a:t>A picture is worth a thousand words</a:t>
            </a:r>
            <a:endParaRPr sz="3000"/>
          </a:p>
        </p:txBody>
      </p:sp>
      <p:sp>
        <p:nvSpPr>
          <p:cNvPr id="416" name="Google Shape;416;p10"/>
          <p:cNvSpPr txBox="1"/>
          <p:nvPr>
            <p:ph idx="4294967295" type="body"/>
          </p:nvPr>
        </p:nvSpPr>
        <p:spPr>
          <a:xfrm>
            <a:off x="3933825" y="3248025"/>
            <a:ext cx="37530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pic>
        <p:nvPicPr>
          <p:cNvPr id="417" name="Google Shape;417;p10"/>
          <p:cNvPicPr preferRelativeResize="0"/>
          <p:nvPr/>
        </p:nvPicPr>
        <p:blipFill rotWithShape="1">
          <a:blip r:embed="rId3">
            <a:alphaModFix/>
          </a:blip>
          <a:srcRect b="0" l="0" r="0" t="13292"/>
          <a:stretch/>
        </p:blipFill>
        <p:spPr>
          <a:xfrm>
            <a:off x="-438150" y="1162050"/>
            <a:ext cx="4152900" cy="3601200"/>
          </a:xfrm>
          <a:prstGeom prst="hexagon">
            <a:avLst>
              <a:gd fmla="val 28504" name="adj"/>
              <a:gd fmla="val 115470" name="vf"/>
            </a:avLst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  <p:sp>
        <p:nvSpPr>
          <p:cNvPr id="418" name="Google Shape;418;p10"/>
          <p:cNvSpPr txBox="1"/>
          <p:nvPr>
            <p:ph idx="12" type="sldNum"/>
          </p:nvPr>
        </p:nvSpPr>
        <p:spPr>
          <a:xfrm>
            <a:off x="13557" y="4785525"/>
            <a:ext cx="5487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1"/>
          <p:cNvSpPr txBox="1"/>
          <p:nvPr>
            <p:ph idx="4294967295" type="title"/>
          </p:nvPr>
        </p:nvSpPr>
        <p:spPr>
          <a:xfrm>
            <a:off x="400050" y="1543050"/>
            <a:ext cx="2695500" cy="3238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b="1" lang="en" sz="2800"/>
              <a:t>Want big impact?</a:t>
            </a:r>
            <a:endParaRPr b="1" sz="28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b="1" lang="en" sz="2800">
                <a:solidFill>
                  <a:srgbClr val="0E293C"/>
                </a:solidFill>
              </a:rPr>
              <a:t>Use big image.</a:t>
            </a:r>
            <a:endParaRPr b="1" sz="2800">
              <a:solidFill>
                <a:srgbClr val="0E293C"/>
              </a:solidFill>
            </a:endParaRPr>
          </a:p>
        </p:txBody>
      </p:sp>
      <p:sp>
        <p:nvSpPr>
          <p:cNvPr id="424" name="Google Shape;424;p11"/>
          <p:cNvSpPr txBox="1"/>
          <p:nvPr>
            <p:ph idx="12" type="sldNum"/>
          </p:nvPr>
        </p:nvSpPr>
        <p:spPr>
          <a:xfrm>
            <a:off x="13557" y="4785525"/>
            <a:ext cx="5487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12"/>
          <p:cNvSpPr/>
          <p:nvPr/>
        </p:nvSpPr>
        <p:spPr>
          <a:xfrm>
            <a:off x="3147686" y="2137250"/>
            <a:ext cx="2414700" cy="2091900"/>
          </a:xfrm>
          <a:prstGeom prst="hexagon">
            <a:avLst>
              <a:gd fmla="val 29110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rPr>
              <a:t>Gray</a:t>
            </a:r>
            <a:endParaRPr b="1" i="0" sz="1400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12"/>
          <p:cNvSpPr txBox="1"/>
          <p:nvPr>
            <p:ph idx="4294967295" type="title"/>
          </p:nvPr>
        </p:nvSpPr>
        <p:spPr>
          <a:xfrm>
            <a:off x="1732700" y="1202200"/>
            <a:ext cx="4944300" cy="645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431" name="Google Shape;431;p12"/>
          <p:cNvSpPr/>
          <p:nvPr/>
        </p:nvSpPr>
        <p:spPr>
          <a:xfrm>
            <a:off x="1275500" y="2137250"/>
            <a:ext cx="2414700" cy="2091900"/>
          </a:xfrm>
          <a:prstGeom prst="hexagon">
            <a:avLst>
              <a:gd fmla="val 29110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rPr>
              <a:t>White</a:t>
            </a:r>
            <a:endParaRPr b="0" i="0" sz="1400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12"/>
          <p:cNvSpPr/>
          <p:nvPr/>
        </p:nvSpPr>
        <p:spPr>
          <a:xfrm>
            <a:off x="5019872" y="2137250"/>
            <a:ext cx="2414700" cy="2091900"/>
          </a:xfrm>
          <a:prstGeom prst="hexagon">
            <a:avLst>
              <a:gd fmla="val 29110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rPr>
              <a:t>Black</a:t>
            </a:r>
            <a:endParaRPr b="0" i="0" sz="1400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12"/>
          <p:cNvSpPr txBox="1"/>
          <p:nvPr>
            <p:ph idx="12" type="sldNum"/>
          </p:nvPr>
        </p:nvSpPr>
        <p:spPr>
          <a:xfrm>
            <a:off x="13557" y="4785525"/>
            <a:ext cx="5487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13"/>
          <p:cNvSpPr txBox="1"/>
          <p:nvPr>
            <p:ph type="title"/>
          </p:nvPr>
        </p:nvSpPr>
        <p:spPr>
          <a:xfrm>
            <a:off x="1732700" y="821200"/>
            <a:ext cx="4944300" cy="64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439" name="Google Shape;439;p13"/>
          <p:cNvGraphicFramePr/>
          <p:nvPr/>
        </p:nvGraphicFramePr>
        <p:xfrm>
          <a:off x="1852600" y="23978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{101C7F20-884A-4E98-A5DD-431C6E156E50}</a:tableStyleId>
              </a:tblPr>
              <a:tblGrid>
                <a:gridCol w="1326350"/>
                <a:gridCol w="1326350"/>
                <a:gridCol w="1326350"/>
                <a:gridCol w="1326350"/>
              </a:tblGrid>
              <a:tr h="454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rgbClr val="C6DAEC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rgbClr val="C6DAE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</a:t>
                      </a:r>
                      <a:endParaRPr sz="1400" u="none" cap="none" strike="noStrike">
                        <a:solidFill>
                          <a:srgbClr val="C6DAEC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rgbClr val="C6DAE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</a:t>
                      </a:r>
                      <a:endParaRPr sz="1400" u="none" cap="none" strike="noStrike">
                        <a:solidFill>
                          <a:srgbClr val="C6DAEC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rgbClr val="C6DAE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</a:t>
                      </a:r>
                      <a:endParaRPr sz="1400" u="none" cap="none" strike="noStrike">
                        <a:solidFill>
                          <a:srgbClr val="C6DAEC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46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rgbClr val="C6DAE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Yellow</a:t>
                      </a:r>
                      <a:endParaRPr sz="1400" u="none" cap="none" strike="noStrike">
                        <a:solidFill>
                          <a:srgbClr val="C6DAEC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8476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8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8476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8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8476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8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84769"/>
                    </a:solidFill>
                  </a:tcPr>
                </a:tc>
              </a:tr>
              <a:tr h="4546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rgbClr val="C6DAE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Blue</a:t>
                      </a:r>
                      <a:endParaRPr sz="1400" u="none" cap="none" strike="noStrike">
                        <a:solidFill>
                          <a:srgbClr val="C6DAEC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8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8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8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46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rgbClr val="C6DAE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Orange</a:t>
                      </a:r>
                      <a:endParaRPr sz="1400" u="none" cap="none" strike="noStrike">
                        <a:solidFill>
                          <a:srgbClr val="C6DAEC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8476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8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8476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8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8476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8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9BBD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9BBD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84769"/>
                    </a:solidFill>
                  </a:tcPr>
                </a:tc>
              </a:tr>
            </a:tbl>
          </a:graphicData>
        </a:graphic>
      </p:graphicFrame>
      <p:sp>
        <p:nvSpPr>
          <p:cNvPr id="440" name="Google Shape;440;p13"/>
          <p:cNvSpPr txBox="1"/>
          <p:nvPr>
            <p:ph idx="12" type="sldNum"/>
          </p:nvPr>
        </p:nvSpPr>
        <p:spPr>
          <a:xfrm>
            <a:off x="13557" y="4785525"/>
            <a:ext cx="5487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14"/>
          <p:cNvSpPr/>
          <p:nvPr/>
        </p:nvSpPr>
        <p:spPr>
          <a:xfrm>
            <a:off x="875675" y="1285876"/>
            <a:ext cx="7451646" cy="3549800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14"/>
          <p:cNvSpPr txBox="1"/>
          <p:nvPr>
            <p:ph idx="4294967295" type="title"/>
          </p:nvPr>
        </p:nvSpPr>
        <p:spPr>
          <a:xfrm>
            <a:off x="1504100" y="659275"/>
            <a:ext cx="4944300" cy="645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" sz="3000"/>
              <a:t>Maps</a:t>
            </a:r>
            <a:endParaRPr sz="3000"/>
          </a:p>
        </p:txBody>
      </p:sp>
      <p:sp>
        <p:nvSpPr>
          <p:cNvPr id="447" name="Google Shape;447;p14"/>
          <p:cNvSpPr/>
          <p:nvPr/>
        </p:nvSpPr>
        <p:spPr>
          <a:xfrm>
            <a:off x="2168025" y="2115131"/>
            <a:ext cx="7020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rgbClr val="19BBD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our office</a:t>
            </a:r>
            <a:endParaRPr b="0" i="0" sz="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14"/>
          <p:cNvSpPr/>
          <p:nvPr/>
        </p:nvSpPr>
        <p:spPr>
          <a:xfrm>
            <a:off x="1504091" y="2317626"/>
            <a:ext cx="207070" cy="274371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E1C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14"/>
          <p:cNvSpPr/>
          <p:nvPr/>
        </p:nvSpPr>
        <p:spPr>
          <a:xfrm>
            <a:off x="2970941" y="3632076"/>
            <a:ext cx="207070" cy="274371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E1C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14"/>
          <p:cNvSpPr/>
          <p:nvPr/>
        </p:nvSpPr>
        <p:spPr>
          <a:xfrm>
            <a:off x="3923441" y="2043251"/>
            <a:ext cx="207070" cy="274371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E1C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14"/>
          <p:cNvSpPr/>
          <p:nvPr/>
        </p:nvSpPr>
        <p:spPr>
          <a:xfrm>
            <a:off x="4590191" y="3955926"/>
            <a:ext cx="207070" cy="274371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E1C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14"/>
          <p:cNvSpPr/>
          <p:nvPr/>
        </p:nvSpPr>
        <p:spPr>
          <a:xfrm>
            <a:off x="6533291" y="2489076"/>
            <a:ext cx="207070" cy="274371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E1C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14"/>
          <p:cNvSpPr/>
          <p:nvPr/>
        </p:nvSpPr>
        <p:spPr>
          <a:xfrm>
            <a:off x="7190516" y="4041651"/>
            <a:ext cx="207070" cy="274371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E1C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14"/>
          <p:cNvSpPr/>
          <p:nvPr/>
        </p:nvSpPr>
        <p:spPr>
          <a:xfrm>
            <a:off x="623423" y="409575"/>
            <a:ext cx="463838" cy="463814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14"/>
          <p:cNvSpPr txBox="1"/>
          <p:nvPr>
            <p:ph idx="12" type="sldNum"/>
          </p:nvPr>
        </p:nvSpPr>
        <p:spPr>
          <a:xfrm>
            <a:off x="13557" y="4785525"/>
            <a:ext cx="5487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15"/>
          <p:cNvSpPr txBox="1"/>
          <p:nvPr>
            <p:ph idx="4294967295" type="ctrTitle"/>
          </p:nvPr>
        </p:nvSpPr>
        <p:spPr>
          <a:xfrm>
            <a:off x="685800" y="-9"/>
            <a:ext cx="7772400" cy="514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</a:pPr>
            <a:r>
              <a:rPr b="1" i="0" lang="en" sz="9600" u="none" cap="none" strike="noStrike">
                <a:solidFill>
                  <a:srgbClr val="19BBD5"/>
                </a:solidFill>
                <a:latin typeface="Arial"/>
                <a:ea typeface="Arial"/>
                <a:cs typeface="Arial"/>
                <a:sym typeface="Arial"/>
              </a:rPr>
              <a:t>89,526,124</a:t>
            </a:r>
            <a:endParaRPr b="1" i="0" sz="9600" u="none" cap="none" strike="noStrike">
              <a:solidFill>
                <a:srgbClr val="19BBD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</a:pPr>
            <a:r>
              <a:rPr b="0" i="0" lang="en" sz="14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rPr>
              <a:t>Whoa! That’s a big number, aren’t you proud?</a:t>
            </a:r>
            <a:endParaRPr b="1" i="0" sz="9600" u="none" cap="none" strike="noStrike">
              <a:solidFill>
                <a:srgbClr val="19BB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15"/>
          <p:cNvSpPr txBox="1"/>
          <p:nvPr>
            <p:ph idx="12" type="sldNum"/>
          </p:nvPr>
        </p:nvSpPr>
        <p:spPr>
          <a:xfrm>
            <a:off x="13557" y="4785525"/>
            <a:ext cx="5487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16"/>
          <p:cNvSpPr txBox="1"/>
          <p:nvPr>
            <p:ph idx="4294967295" type="ctrTitle"/>
          </p:nvPr>
        </p:nvSpPr>
        <p:spPr>
          <a:xfrm>
            <a:off x="685800" y="571800"/>
            <a:ext cx="7772400" cy="894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</a:pPr>
            <a:r>
              <a:rPr b="1" i="0" lang="en" sz="4800" u="none" cap="none" strike="noStrike">
                <a:solidFill>
                  <a:srgbClr val="00E1C6"/>
                </a:solidFill>
                <a:latin typeface="Arial"/>
                <a:ea typeface="Arial"/>
                <a:cs typeface="Arial"/>
                <a:sym typeface="Arial"/>
              </a:rPr>
              <a:t>89,526,124$</a:t>
            </a:r>
            <a:endParaRPr b="1" i="0" sz="4800" u="none" cap="none" strike="noStrike">
              <a:solidFill>
                <a:srgbClr val="00E1C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" name="Google Shape;467;p16"/>
          <p:cNvSpPr txBox="1"/>
          <p:nvPr>
            <p:ph idx="4294967295" type="subTitle"/>
          </p:nvPr>
        </p:nvSpPr>
        <p:spPr>
          <a:xfrm>
            <a:off x="685800" y="1182709"/>
            <a:ext cx="77724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rPr>
              <a:t>That’s a lot of money</a:t>
            </a:r>
            <a:endParaRPr b="0" i="0" sz="1400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16"/>
          <p:cNvSpPr txBox="1"/>
          <p:nvPr>
            <p:ph idx="4294967295" type="ctrTitle"/>
          </p:nvPr>
        </p:nvSpPr>
        <p:spPr>
          <a:xfrm>
            <a:off x="685800" y="3505500"/>
            <a:ext cx="7772400" cy="894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</a:pPr>
            <a:r>
              <a:rPr b="1" i="0" lang="en" sz="4800" u="none" cap="none" strike="noStrike">
                <a:solidFill>
                  <a:srgbClr val="3292E1"/>
                </a:solidFill>
                <a:latin typeface="Arial"/>
                <a:ea typeface="Arial"/>
                <a:cs typeface="Arial"/>
                <a:sym typeface="Arial"/>
              </a:rPr>
              <a:t>100%</a:t>
            </a:r>
            <a:endParaRPr b="1" i="0" sz="4800" u="none" cap="none" strike="noStrike">
              <a:solidFill>
                <a:srgbClr val="3292E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16"/>
          <p:cNvSpPr txBox="1"/>
          <p:nvPr>
            <p:ph idx="4294967295" type="subTitle"/>
          </p:nvPr>
        </p:nvSpPr>
        <p:spPr>
          <a:xfrm>
            <a:off x="685800" y="4116409"/>
            <a:ext cx="77724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rPr>
              <a:t>Total success!</a:t>
            </a:r>
            <a:endParaRPr b="0" i="0" sz="1400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16"/>
          <p:cNvSpPr txBox="1"/>
          <p:nvPr>
            <p:ph idx="4294967295" type="ctrTitle"/>
          </p:nvPr>
        </p:nvSpPr>
        <p:spPr>
          <a:xfrm>
            <a:off x="685800" y="2038650"/>
            <a:ext cx="7772400" cy="894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</a:pPr>
            <a:r>
              <a:rPr b="1" i="0" lang="en" sz="4800" u="none" cap="none" strike="noStrike">
                <a:solidFill>
                  <a:srgbClr val="19BBD5"/>
                </a:solidFill>
                <a:latin typeface="Arial"/>
                <a:ea typeface="Arial"/>
                <a:cs typeface="Arial"/>
                <a:sym typeface="Arial"/>
              </a:rPr>
              <a:t>185,244 users</a:t>
            </a:r>
            <a:endParaRPr b="1" i="0" sz="4800" u="none" cap="none" strike="noStrike">
              <a:solidFill>
                <a:srgbClr val="19BB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16"/>
          <p:cNvSpPr txBox="1"/>
          <p:nvPr>
            <p:ph idx="4294967295" type="subTitle"/>
          </p:nvPr>
        </p:nvSpPr>
        <p:spPr>
          <a:xfrm>
            <a:off x="685800" y="2649559"/>
            <a:ext cx="77724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rPr>
              <a:t>And a lot of users</a:t>
            </a:r>
            <a:endParaRPr b="0" i="0" sz="1400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16"/>
          <p:cNvSpPr txBox="1"/>
          <p:nvPr>
            <p:ph idx="12" type="sldNum"/>
          </p:nvPr>
        </p:nvSpPr>
        <p:spPr>
          <a:xfrm>
            <a:off x="13557" y="4785525"/>
            <a:ext cx="5487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17"/>
          <p:cNvSpPr txBox="1"/>
          <p:nvPr>
            <p:ph type="title"/>
          </p:nvPr>
        </p:nvSpPr>
        <p:spPr>
          <a:xfrm>
            <a:off x="1732700" y="821200"/>
            <a:ext cx="4944300" cy="64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478" name="Google Shape;478;p17"/>
          <p:cNvSpPr/>
          <p:nvPr/>
        </p:nvSpPr>
        <p:spPr>
          <a:xfrm>
            <a:off x="1914525" y="2328350"/>
            <a:ext cx="1946100" cy="1325100"/>
          </a:xfrm>
          <a:prstGeom prst="homePlate">
            <a:avLst>
              <a:gd fmla="val 30129" name="adj"/>
            </a:avLst>
          </a:prstGeom>
          <a:noFill/>
          <a:ln cap="flat" cmpd="sng" w="114300">
            <a:solidFill>
              <a:srgbClr val="00E1C6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E1C6"/>
                </a:solidFill>
                <a:latin typeface="Arial"/>
                <a:ea typeface="Arial"/>
                <a:cs typeface="Arial"/>
                <a:sym typeface="Arial"/>
              </a:rPr>
              <a:t>first</a:t>
            </a:r>
            <a:endParaRPr b="0" i="0" sz="1400" u="none" cap="none" strike="noStrike">
              <a:solidFill>
                <a:srgbClr val="00E1C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17"/>
          <p:cNvSpPr/>
          <p:nvPr/>
        </p:nvSpPr>
        <p:spPr>
          <a:xfrm>
            <a:off x="3666197" y="2328350"/>
            <a:ext cx="1983600" cy="1325100"/>
          </a:xfrm>
          <a:prstGeom prst="chevron">
            <a:avLst>
              <a:gd fmla="val 29853" name="adj"/>
            </a:avLst>
          </a:prstGeom>
          <a:noFill/>
          <a:ln cap="flat" cmpd="sng" w="114300">
            <a:solidFill>
              <a:srgbClr val="19BBD5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19BBD5"/>
                </a:solidFill>
                <a:latin typeface="Arial"/>
                <a:ea typeface="Arial"/>
                <a:cs typeface="Arial"/>
                <a:sym typeface="Arial"/>
              </a:rPr>
              <a:t>second</a:t>
            </a:r>
            <a:endParaRPr b="0" i="0" sz="1400" u="none" cap="none" strike="noStrike">
              <a:solidFill>
                <a:srgbClr val="19BB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17"/>
          <p:cNvSpPr/>
          <p:nvPr/>
        </p:nvSpPr>
        <p:spPr>
          <a:xfrm>
            <a:off x="5455294" y="2328350"/>
            <a:ext cx="1983600" cy="1325100"/>
          </a:xfrm>
          <a:prstGeom prst="chevron">
            <a:avLst>
              <a:gd fmla="val 29853" name="adj"/>
            </a:avLst>
          </a:prstGeom>
          <a:noFill/>
          <a:ln cap="flat" cmpd="sng" w="114300">
            <a:solidFill>
              <a:srgbClr val="3292E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3292E1"/>
                </a:solidFill>
                <a:latin typeface="Arial"/>
                <a:ea typeface="Arial"/>
                <a:cs typeface="Arial"/>
                <a:sym typeface="Arial"/>
              </a:rPr>
              <a:t>last</a:t>
            </a:r>
            <a:endParaRPr b="0" i="0" sz="1400" u="none" cap="none" strike="noStrike">
              <a:solidFill>
                <a:srgbClr val="3292E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p17"/>
          <p:cNvSpPr txBox="1"/>
          <p:nvPr>
            <p:ph idx="12" type="sldNum"/>
          </p:nvPr>
        </p:nvSpPr>
        <p:spPr>
          <a:xfrm>
            <a:off x="13557" y="4785525"/>
            <a:ext cx="5487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18"/>
          <p:cNvSpPr txBox="1"/>
          <p:nvPr>
            <p:ph idx="4294967295" type="title"/>
          </p:nvPr>
        </p:nvSpPr>
        <p:spPr>
          <a:xfrm>
            <a:off x="3105600" y="461529"/>
            <a:ext cx="2932800" cy="645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" sz="2400"/>
              <a:t>Our sales funnel</a:t>
            </a:r>
            <a:endParaRPr sz="2400"/>
          </a:p>
        </p:txBody>
      </p:sp>
      <p:sp>
        <p:nvSpPr>
          <p:cNvPr id="487" name="Google Shape;487;p18"/>
          <p:cNvSpPr/>
          <p:nvPr/>
        </p:nvSpPr>
        <p:spPr>
          <a:xfrm>
            <a:off x="4156983" y="3996566"/>
            <a:ext cx="848400" cy="625500"/>
          </a:xfrm>
          <a:prstGeom prst="ellipse">
            <a:avLst/>
          </a:prstGeom>
          <a:solidFill>
            <a:srgbClr val="FFFFFF">
              <a:alpha val="9411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18"/>
          <p:cNvSpPr/>
          <p:nvPr/>
        </p:nvSpPr>
        <p:spPr>
          <a:xfrm>
            <a:off x="3561295" y="2554335"/>
            <a:ext cx="2032200" cy="550500"/>
          </a:xfrm>
          <a:prstGeom prst="ellipse">
            <a:avLst/>
          </a:prstGeom>
          <a:gradFill>
            <a:gsLst>
              <a:gs pos="0">
                <a:srgbClr val="1ED7BE">
                  <a:alpha val="9411"/>
                </a:srgbClr>
              </a:gs>
              <a:gs pos="80000">
                <a:srgbClr val="1BC5C5">
                  <a:alpha val="9411"/>
                </a:srgbClr>
              </a:gs>
              <a:gs pos="100000">
                <a:srgbClr val="1CD9BD">
                  <a:alpha val="9411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18"/>
          <p:cNvSpPr/>
          <p:nvPr/>
        </p:nvSpPr>
        <p:spPr>
          <a:xfrm>
            <a:off x="3180644" y="1938652"/>
            <a:ext cx="2776800" cy="598800"/>
          </a:xfrm>
          <a:prstGeom prst="ellipse">
            <a:avLst/>
          </a:prstGeom>
          <a:solidFill>
            <a:srgbClr val="FFFFFF">
              <a:alpha val="9411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18"/>
          <p:cNvSpPr/>
          <p:nvPr/>
        </p:nvSpPr>
        <p:spPr>
          <a:xfrm>
            <a:off x="4055273" y="3638071"/>
            <a:ext cx="1048500" cy="403500"/>
          </a:xfrm>
          <a:prstGeom prst="ellipse">
            <a:avLst/>
          </a:prstGeom>
          <a:solidFill>
            <a:srgbClr val="FFFFFF">
              <a:alpha val="9411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18"/>
          <p:cNvSpPr/>
          <p:nvPr/>
        </p:nvSpPr>
        <p:spPr>
          <a:xfrm rot="10800000">
            <a:off x="3904757" y="3561320"/>
            <a:ext cx="1334700" cy="491400"/>
          </a:xfrm>
          <a:custGeom>
            <a:rect b="b" l="l" r="r" t="t"/>
            <a:pathLst>
              <a:path extrusionOk="0" h="120000" w="120000">
                <a:moveTo>
                  <a:pt x="103533" y="25191"/>
                </a:moveTo>
                <a:lnTo>
                  <a:pt x="16113" y="25191"/>
                </a:lnTo>
                <a:lnTo>
                  <a:pt x="16468" y="24492"/>
                </a:lnTo>
                <a:cubicBezTo>
                  <a:pt x="24817" y="9903"/>
                  <a:pt x="41101" y="0"/>
                  <a:pt x="59823" y="0"/>
                </a:cubicBezTo>
                <a:cubicBezTo>
                  <a:pt x="78544" y="0"/>
                  <a:pt x="94829" y="9903"/>
                  <a:pt x="103178" y="24492"/>
                </a:cubicBezTo>
                <a:lnTo>
                  <a:pt x="103533" y="25191"/>
                </a:lnTo>
                <a:close/>
                <a:moveTo>
                  <a:pt x="0" y="120000"/>
                </a:moveTo>
                <a:lnTo>
                  <a:pt x="15886" y="25191"/>
                </a:lnTo>
                <a:lnTo>
                  <a:pt x="103500" y="25191"/>
                </a:lnTo>
                <a:lnTo>
                  <a:pt x="120000" y="119286"/>
                </a:lnTo>
                <a:lnTo>
                  <a:pt x="119385" y="119290"/>
                </a:lnTo>
                <a:lnTo>
                  <a:pt x="115298" y="112860"/>
                </a:lnTo>
                <a:cubicBezTo>
                  <a:pt x="103296" y="97691"/>
                  <a:pt x="82971" y="85119"/>
                  <a:pt x="59918" y="87052"/>
                </a:cubicBezTo>
                <a:cubicBezTo>
                  <a:pt x="36865" y="88984"/>
                  <a:pt x="16540" y="97691"/>
                  <a:pt x="4538" y="112860"/>
                </a:cubicBezTo>
                <a:lnTo>
                  <a:pt x="0" y="120000"/>
                </a:lnTo>
                <a:close/>
              </a:path>
            </a:pathLst>
          </a:custGeom>
          <a:gradFill>
            <a:gsLst>
              <a:gs pos="0">
                <a:srgbClr val="1ED7BE">
                  <a:alpha val="74509"/>
                </a:srgbClr>
              </a:gs>
              <a:gs pos="75000">
                <a:srgbClr val="1BC5C5">
                  <a:alpha val="74509"/>
                </a:srgbClr>
              </a:gs>
              <a:gs pos="100000">
                <a:srgbClr val="1CD9BD">
                  <a:alpha val="74509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18"/>
          <p:cNvSpPr/>
          <p:nvPr/>
        </p:nvSpPr>
        <p:spPr>
          <a:xfrm>
            <a:off x="3859233" y="3124713"/>
            <a:ext cx="1446000" cy="523200"/>
          </a:xfrm>
          <a:prstGeom prst="ellipse">
            <a:avLst/>
          </a:prstGeom>
          <a:solidFill>
            <a:srgbClr val="FFFFFF">
              <a:alpha val="9411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18"/>
          <p:cNvSpPr/>
          <p:nvPr/>
        </p:nvSpPr>
        <p:spPr>
          <a:xfrm rot="10800000">
            <a:off x="3654625" y="3008669"/>
            <a:ext cx="1837800" cy="639300"/>
          </a:xfrm>
          <a:custGeom>
            <a:rect b="b" l="l" r="r" t="t"/>
            <a:pathLst>
              <a:path extrusionOk="0" h="120000" w="120000">
                <a:moveTo>
                  <a:pt x="103533" y="25191"/>
                </a:moveTo>
                <a:lnTo>
                  <a:pt x="16113" y="25191"/>
                </a:lnTo>
                <a:lnTo>
                  <a:pt x="16468" y="24492"/>
                </a:lnTo>
                <a:cubicBezTo>
                  <a:pt x="24817" y="9903"/>
                  <a:pt x="41101" y="0"/>
                  <a:pt x="59823" y="0"/>
                </a:cubicBezTo>
                <a:cubicBezTo>
                  <a:pt x="78544" y="0"/>
                  <a:pt x="94829" y="9903"/>
                  <a:pt x="103178" y="24492"/>
                </a:cubicBezTo>
                <a:lnTo>
                  <a:pt x="103533" y="25191"/>
                </a:lnTo>
                <a:close/>
                <a:moveTo>
                  <a:pt x="0" y="120000"/>
                </a:moveTo>
                <a:lnTo>
                  <a:pt x="15886" y="25191"/>
                </a:lnTo>
                <a:lnTo>
                  <a:pt x="103500" y="25191"/>
                </a:lnTo>
                <a:lnTo>
                  <a:pt x="120000" y="119286"/>
                </a:lnTo>
                <a:lnTo>
                  <a:pt x="119385" y="119290"/>
                </a:lnTo>
                <a:lnTo>
                  <a:pt x="115298" y="112860"/>
                </a:lnTo>
                <a:cubicBezTo>
                  <a:pt x="103296" y="97691"/>
                  <a:pt x="64135" y="93695"/>
                  <a:pt x="60529" y="93738"/>
                </a:cubicBezTo>
                <a:cubicBezTo>
                  <a:pt x="45054" y="93837"/>
                  <a:pt x="41994" y="92997"/>
                  <a:pt x="31663" y="96697"/>
                </a:cubicBezTo>
                <a:cubicBezTo>
                  <a:pt x="21331" y="100396"/>
                  <a:pt x="13050" y="106171"/>
                  <a:pt x="0" y="120000"/>
                </a:cubicBezTo>
                <a:close/>
              </a:path>
            </a:pathLst>
          </a:custGeom>
          <a:gradFill>
            <a:gsLst>
              <a:gs pos="0">
                <a:srgbClr val="1ED7BE">
                  <a:alpha val="74509"/>
                </a:srgbClr>
              </a:gs>
              <a:gs pos="75000">
                <a:srgbClr val="1BC5C5">
                  <a:alpha val="74509"/>
                </a:srgbClr>
              </a:gs>
              <a:gs pos="100000">
                <a:srgbClr val="1CD9BD">
                  <a:alpha val="74509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18"/>
          <p:cNvSpPr/>
          <p:nvPr/>
        </p:nvSpPr>
        <p:spPr>
          <a:xfrm>
            <a:off x="3201585" y="1889037"/>
            <a:ext cx="2716800" cy="6675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cubicBezTo>
                  <a:pt x="93137" y="0"/>
                  <a:pt x="120000" y="27671"/>
                  <a:pt x="120000" y="61804"/>
                </a:cubicBezTo>
                <a:cubicBezTo>
                  <a:pt x="120000" y="87405"/>
                  <a:pt x="104889" y="109370"/>
                  <a:pt x="83354" y="118752"/>
                </a:cubicBezTo>
                <a:lnTo>
                  <a:pt x="79454" y="120000"/>
                </a:lnTo>
                <a:lnTo>
                  <a:pt x="76579" y="118085"/>
                </a:lnTo>
                <a:cubicBezTo>
                  <a:pt x="71483" y="115441"/>
                  <a:pt x="65881" y="113979"/>
                  <a:pt x="59999" y="113979"/>
                </a:cubicBezTo>
                <a:cubicBezTo>
                  <a:pt x="54118" y="113979"/>
                  <a:pt x="48516" y="115441"/>
                  <a:pt x="43420" y="118085"/>
                </a:cubicBezTo>
                <a:lnTo>
                  <a:pt x="40545" y="120000"/>
                </a:lnTo>
                <a:lnTo>
                  <a:pt x="36645" y="118752"/>
                </a:lnTo>
                <a:cubicBezTo>
                  <a:pt x="15110" y="109370"/>
                  <a:pt x="0" y="87405"/>
                  <a:pt x="0" y="61804"/>
                </a:cubicBezTo>
                <a:cubicBezTo>
                  <a:pt x="0" y="27671"/>
                  <a:pt x="26862" y="0"/>
                  <a:pt x="60000" y="0"/>
                </a:cubicBezTo>
                <a:close/>
              </a:path>
            </a:pathLst>
          </a:custGeom>
          <a:gradFill>
            <a:gsLst>
              <a:gs pos="0">
                <a:srgbClr val="1ED7BE">
                  <a:alpha val="9411"/>
                </a:srgbClr>
              </a:gs>
              <a:gs pos="80000">
                <a:srgbClr val="1BC5C5">
                  <a:alpha val="9411"/>
                </a:srgbClr>
              </a:gs>
              <a:gs pos="100000">
                <a:srgbClr val="1CD9BD">
                  <a:alpha val="9411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18"/>
          <p:cNvSpPr/>
          <p:nvPr/>
        </p:nvSpPr>
        <p:spPr>
          <a:xfrm rot="10800000">
            <a:off x="2782868" y="1806585"/>
            <a:ext cx="3534600" cy="730800"/>
          </a:xfrm>
          <a:custGeom>
            <a:rect b="b" l="l" r="r" t="t"/>
            <a:pathLst>
              <a:path extrusionOk="0" h="120000" w="120000">
                <a:moveTo>
                  <a:pt x="103533" y="25191"/>
                </a:moveTo>
                <a:lnTo>
                  <a:pt x="16113" y="25191"/>
                </a:lnTo>
                <a:lnTo>
                  <a:pt x="16468" y="24492"/>
                </a:lnTo>
                <a:cubicBezTo>
                  <a:pt x="24817" y="9903"/>
                  <a:pt x="41101" y="0"/>
                  <a:pt x="59823" y="0"/>
                </a:cubicBezTo>
                <a:cubicBezTo>
                  <a:pt x="78544" y="0"/>
                  <a:pt x="94829" y="9903"/>
                  <a:pt x="103178" y="24492"/>
                </a:cubicBezTo>
                <a:lnTo>
                  <a:pt x="103533" y="25191"/>
                </a:lnTo>
                <a:close/>
                <a:moveTo>
                  <a:pt x="0" y="120000"/>
                </a:moveTo>
                <a:lnTo>
                  <a:pt x="15886" y="25191"/>
                </a:lnTo>
                <a:lnTo>
                  <a:pt x="103500" y="25191"/>
                </a:lnTo>
                <a:lnTo>
                  <a:pt x="120000" y="119286"/>
                </a:lnTo>
                <a:lnTo>
                  <a:pt x="119385" y="119290"/>
                </a:lnTo>
                <a:lnTo>
                  <a:pt x="115298" y="112860"/>
                </a:lnTo>
                <a:cubicBezTo>
                  <a:pt x="103296" y="97691"/>
                  <a:pt x="82971" y="78054"/>
                  <a:pt x="59918" y="79987"/>
                </a:cubicBezTo>
                <a:cubicBezTo>
                  <a:pt x="36865" y="81920"/>
                  <a:pt x="16540" y="97691"/>
                  <a:pt x="4538" y="112860"/>
                </a:cubicBezTo>
                <a:lnTo>
                  <a:pt x="0" y="120000"/>
                </a:lnTo>
                <a:close/>
              </a:path>
            </a:pathLst>
          </a:custGeom>
          <a:gradFill>
            <a:gsLst>
              <a:gs pos="0">
                <a:srgbClr val="1ED7BE">
                  <a:alpha val="74509"/>
                </a:srgbClr>
              </a:gs>
              <a:gs pos="75000">
                <a:srgbClr val="1BC5C5">
                  <a:alpha val="74509"/>
                </a:srgbClr>
              </a:gs>
              <a:gs pos="100000">
                <a:srgbClr val="1CD9BD">
                  <a:alpha val="74509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18"/>
          <p:cNvSpPr/>
          <p:nvPr/>
        </p:nvSpPr>
        <p:spPr>
          <a:xfrm rot="10800000">
            <a:off x="3276488" y="2411864"/>
            <a:ext cx="2589000" cy="692700"/>
          </a:xfrm>
          <a:custGeom>
            <a:rect b="b" l="l" r="r" t="t"/>
            <a:pathLst>
              <a:path extrusionOk="0" h="120000" w="120000">
                <a:moveTo>
                  <a:pt x="103533" y="25191"/>
                </a:moveTo>
                <a:lnTo>
                  <a:pt x="16113" y="25191"/>
                </a:lnTo>
                <a:lnTo>
                  <a:pt x="16468" y="24492"/>
                </a:lnTo>
                <a:cubicBezTo>
                  <a:pt x="24817" y="9903"/>
                  <a:pt x="41101" y="0"/>
                  <a:pt x="59823" y="0"/>
                </a:cubicBezTo>
                <a:cubicBezTo>
                  <a:pt x="78544" y="0"/>
                  <a:pt x="94829" y="9903"/>
                  <a:pt x="103178" y="24492"/>
                </a:cubicBezTo>
                <a:lnTo>
                  <a:pt x="103533" y="25191"/>
                </a:lnTo>
                <a:close/>
                <a:moveTo>
                  <a:pt x="0" y="120000"/>
                </a:moveTo>
                <a:lnTo>
                  <a:pt x="15886" y="25191"/>
                </a:lnTo>
                <a:lnTo>
                  <a:pt x="103500" y="25191"/>
                </a:lnTo>
                <a:lnTo>
                  <a:pt x="120000" y="119286"/>
                </a:lnTo>
                <a:lnTo>
                  <a:pt x="119385" y="119290"/>
                </a:lnTo>
                <a:lnTo>
                  <a:pt x="115298" y="112860"/>
                </a:lnTo>
                <a:cubicBezTo>
                  <a:pt x="103296" y="97691"/>
                  <a:pt x="82511" y="86907"/>
                  <a:pt x="59458" y="88840"/>
                </a:cubicBezTo>
                <a:cubicBezTo>
                  <a:pt x="36405" y="90772"/>
                  <a:pt x="16540" y="97691"/>
                  <a:pt x="4538" y="112860"/>
                </a:cubicBezTo>
                <a:lnTo>
                  <a:pt x="0" y="120000"/>
                </a:lnTo>
                <a:close/>
              </a:path>
            </a:pathLst>
          </a:custGeom>
          <a:gradFill>
            <a:gsLst>
              <a:gs pos="0">
                <a:srgbClr val="1ED7BE">
                  <a:alpha val="74509"/>
                </a:srgbClr>
              </a:gs>
              <a:gs pos="75000">
                <a:srgbClr val="1BC5C5">
                  <a:alpha val="74509"/>
                </a:srgbClr>
              </a:gs>
              <a:gs pos="100000">
                <a:srgbClr val="1CD9BD">
                  <a:alpha val="74509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18"/>
          <p:cNvSpPr/>
          <p:nvPr/>
        </p:nvSpPr>
        <p:spPr>
          <a:xfrm rot="10800000">
            <a:off x="4088990" y="3986748"/>
            <a:ext cx="989700" cy="677700"/>
          </a:xfrm>
          <a:custGeom>
            <a:rect b="b" l="l" r="r" t="t"/>
            <a:pathLst>
              <a:path extrusionOk="0" h="120000" w="120000">
                <a:moveTo>
                  <a:pt x="103533" y="25191"/>
                </a:moveTo>
                <a:lnTo>
                  <a:pt x="16113" y="25191"/>
                </a:lnTo>
                <a:lnTo>
                  <a:pt x="16468" y="24492"/>
                </a:lnTo>
                <a:cubicBezTo>
                  <a:pt x="24817" y="9903"/>
                  <a:pt x="41101" y="0"/>
                  <a:pt x="59823" y="0"/>
                </a:cubicBezTo>
                <a:cubicBezTo>
                  <a:pt x="78544" y="0"/>
                  <a:pt x="94829" y="9903"/>
                  <a:pt x="103178" y="24492"/>
                </a:cubicBezTo>
                <a:lnTo>
                  <a:pt x="103533" y="25191"/>
                </a:lnTo>
                <a:close/>
                <a:moveTo>
                  <a:pt x="0" y="120000"/>
                </a:moveTo>
                <a:lnTo>
                  <a:pt x="15886" y="25191"/>
                </a:lnTo>
                <a:lnTo>
                  <a:pt x="103500" y="25191"/>
                </a:lnTo>
                <a:lnTo>
                  <a:pt x="120000" y="119286"/>
                </a:lnTo>
                <a:lnTo>
                  <a:pt x="118167" y="117026"/>
                </a:lnTo>
                <a:lnTo>
                  <a:pt x="115298" y="112860"/>
                </a:lnTo>
                <a:cubicBezTo>
                  <a:pt x="104108" y="98257"/>
                  <a:pt x="61154" y="97749"/>
                  <a:pt x="58935" y="97745"/>
                </a:cubicBezTo>
                <a:cubicBezTo>
                  <a:pt x="56715" y="97741"/>
                  <a:pt x="16540" y="97691"/>
                  <a:pt x="4538" y="112860"/>
                </a:cubicBezTo>
                <a:lnTo>
                  <a:pt x="0" y="120000"/>
                </a:lnTo>
                <a:close/>
              </a:path>
            </a:pathLst>
          </a:custGeom>
          <a:gradFill>
            <a:gsLst>
              <a:gs pos="0">
                <a:srgbClr val="1ED7BE">
                  <a:alpha val="74509"/>
                </a:srgbClr>
              </a:gs>
              <a:gs pos="75000">
                <a:srgbClr val="1BC5C5">
                  <a:alpha val="74509"/>
                </a:srgbClr>
              </a:gs>
              <a:gs pos="100000">
                <a:srgbClr val="1CD9BD">
                  <a:alpha val="74509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18"/>
          <p:cNvSpPr/>
          <p:nvPr/>
        </p:nvSpPr>
        <p:spPr>
          <a:xfrm>
            <a:off x="2695725" y="1301074"/>
            <a:ext cx="3709200" cy="6741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cubicBezTo>
                  <a:pt x="93137" y="0"/>
                  <a:pt x="120000" y="27671"/>
                  <a:pt x="120000" y="61804"/>
                </a:cubicBezTo>
                <a:cubicBezTo>
                  <a:pt x="120000" y="87405"/>
                  <a:pt x="104889" y="109370"/>
                  <a:pt x="83354" y="118752"/>
                </a:cubicBezTo>
                <a:lnTo>
                  <a:pt x="79454" y="120000"/>
                </a:lnTo>
                <a:lnTo>
                  <a:pt x="76579" y="118085"/>
                </a:lnTo>
                <a:cubicBezTo>
                  <a:pt x="71483" y="115441"/>
                  <a:pt x="65881" y="113979"/>
                  <a:pt x="59999" y="113979"/>
                </a:cubicBezTo>
                <a:cubicBezTo>
                  <a:pt x="54118" y="113979"/>
                  <a:pt x="48516" y="115441"/>
                  <a:pt x="43420" y="118085"/>
                </a:cubicBezTo>
                <a:lnTo>
                  <a:pt x="40545" y="120000"/>
                </a:lnTo>
                <a:lnTo>
                  <a:pt x="36645" y="118752"/>
                </a:lnTo>
                <a:cubicBezTo>
                  <a:pt x="15110" y="109370"/>
                  <a:pt x="0" y="87405"/>
                  <a:pt x="0" y="61804"/>
                </a:cubicBezTo>
                <a:cubicBezTo>
                  <a:pt x="0" y="27671"/>
                  <a:pt x="26862" y="0"/>
                  <a:pt x="60000" y="0"/>
                </a:cubicBezTo>
                <a:close/>
              </a:path>
            </a:pathLst>
          </a:custGeom>
          <a:gradFill>
            <a:gsLst>
              <a:gs pos="0">
                <a:srgbClr val="1ED7BE">
                  <a:alpha val="74509"/>
                </a:srgbClr>
              </a:gs>
              <a:gs pos="75000">
                <a:srgbClr val="1BC5C5">
                  <a:alpha val="74509"/>
                </a:srgbClr>
              </a:gs>
              <a:gs pos="100000">
                <a:srgbClr val="1CD9BD">
                  <a:alpha val="74509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18"/>
          <p:cNvSpPr/>
          <p:nvPr/>
        </p:nvSpPr>
        <p:spPr>
          <a:xfrm>
            <a:off x="4350691" y="2135142"/>
            <a:ext cx="434400" cy="434400"/>
          </a:xfrm>
          <a:prstGeom prst="ellipse">
            <a:avLst/>
          </a:prstGeom>
          <a:solidFill>
            <a:srgbClr val="1847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500" name="Google Shape;500;p18"/>
          <p:cNvSpPr txBox="1"/>
          <p:nvPr/>
        </p:nvSpPr>
        <p:spPr>
          <a:xfrm>
            <a:off x="4337645" y="2226188"/>
            <a:ext cx="502500" cy="2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rPr>
              <a:t>20%</a:t>
            </a:r>
            <a:endParaRPr b="0" i="0" sz="1000" u="none" cap="none" strike="noStrike"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501" name="Google Shape;501;p18"/>
          <p:cNvSpPr/>
          <p:nvPr/>
        </p:nvSpPr>
        <p:spPr>
          <a:xfrm>
            <a:off x="4350691" y="2704400"/>
            <a:ext cx="434400" cy="434400"/>
          </a:xfrm>
          <a:prstGeom prst="ellipse">
            <a:avLst/>
          </a:prstGeom>
          <a:solidFill>
            <a:srgbClr val="1847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502" name="Google Shape;502;p18"/>
          <p:cNvSpPr txBox="1"/>
          <p:nvPr/>
        </p:nvSpPr>
        <p:spPr>
          <a:xfrm>
            <a:off x="4284559" y="2795437"/>
            <a:ext cx="609000" cy="2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rPr>
              <a:t>40%</a:t>
            </a:r>
            <a:endParaRPr b="0" i="0" sz="1000" u="none" cap="none" strike="noStrike">
              <a:solidFill>
                <a:srgbClr val="000000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503" name="Google Shape;503;p18"/>
          <p:cNvSpPr/>
          <p:nvPr/>
        </p:nvSpPr>
        <p:spPr>
          <a:xfrm>
            <a:off x="4350691" y="3273659"/>
            <a:ext cx="434400" cy="434400"/>
          </a:xfrm>
          <a:prstGeom prst="ellipse">
            <a:avLst/>
          </a:prstGeom>
          <a:solidFill>
            <a:srgbClr val="1847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504" name="Google Shape;504;p18"/>
          <p:cNvSpPr txBox="1"/>
          <p:nvPr/>
        </p:nvSpPr>
        <p:spPr>
          <a:xfrm>
            <a:off x="4306473" y="3364715"/>
            <a:ext cx="564900" cy="2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rPr>
              <a:t>60%</a:t>
            </a:r>
            <a:endParaRPr b="0" i="0" sz="1000" u="none" cap="none" strike="noStrike">
              <a:solidFill>
                <a:srgbClr val="000000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505" name="Google Shape;505;p18"/>
          <p:cNvSpPr/>
          <p:nvPr/>
        </p:nvSpPr>
        <p:spPr>
          <a:xfrm>
            <a:off x="4350691" y="4412177"/>
            <a:ext cx="434400" cy="434400"/>
          </a:xfrm>
          <a:prstGeom prst="ellipse">
            <a:avLst/>
          </a:prstGeom>
          <a:solidFill>
            <a:srgbClr val="1847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506" name="Google Shape;506;p18"/>
          <p:cNvSpPr txBox="1"/>
          <p:nvPr/>
        </p:nvSpPr>
        <p:spPr>
          <a:xfrm>
            <a:off x="4337645" y="4507514"/>
            <a:ext cx="502500" cy="2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rPr>
              <a:t>100%</a:t>
            </a:r>
            <a:endParaRPr b="0" i="0" sz="1000" u="none" cap="none" strike="noStrike">
              <a:solidFill>
                <a:srgbClr val="000000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507" name="Google Shape;507;p18"/>
          <p:cNvSpPr/>
          <p:nvPr/>
        </p:nvSpPr>
        <p:spPr>
          <a:xfrm>
            <a:off x="4350691" y="3842918"/>
            <a:ext cx="434400" cy="434400"/>
          </a:xfrm>
          <a:prstGeom prst="ellipse">
            <a:avLst/>
          </a:prstGeom>
          <a:solidFill>
            <a:srgbClr val="1847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508" name="Google Shape;508;p18"/>
          <p:cNvSpPr txBox="1"/>
          <p:nvPr/>
        </p:nvSpPr>
        <p:spPr>
          <a:xfrm>
            <a:off x="4337596" y="3938244"/>
            <a:ext cx="502500" cy="2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rPr>
              <a:t>80%</a:t>
            </a:r>
            <a:endParaRPr b="0" i="0" sz="1000" u="none" cap="none" strike="noStrike">
              <a:solidFill>
                <a:srgbClr val="000000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509" name="Google Shape;509;p18"/>
          <p:cNvSpPr txBox="1"/>
          <p:nvPr/>
        </p:nvSpPr>
        <p:spPr>
          <a:xfrm>
            <a:off x="304800" y="4315500"/>
            <a:ext cx="2412600" cy="4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rPr>
              <a:t>Diagram featured by </a:t>
            </a:r>
            <a:r>
              <a:rPr b="1" i="0" lang="en" sz="1200" u="sng" cap="none" strike="noStrike">
                <a:solidFill>
                  <a:srgbClr val="00FFFF"/>
                </a:solidFill>
                <a:latin typeface="Nixie One"/>
                <a:ea typeface="Nixie One"/>
                <a:cs typeface="Nixie One"/>
                <a:sym typeface="Nixie One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http://slidemodel.com</a:t>
            </a:r>
            <a:endParaRPr b="0" i="0" sz="1200" u="none" cap="none" strike="noStrike">
              <a:solidFill>
                <a:srgbClr val="00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510" name="Google Shape;510;p18"/>
          <p:cNvSpPr txBox="1"/>
          <p:nvPr>
            <p:ph idx="12" type="sldNum"/>
          </p:nvPr>
        </p:nvSpPr>
        <p:spPr>
          <a:xfrm>
            <a:off x="13557" y="4785525"/>
            <a:ext cx="5487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9"/>
          <p:cNvSpPr txBox="1"/>
          <p:nvPr>
            <p:ph type="title"/>
          </p:nvPr>
        </p:nvSpPr>
        <p:spPr>
          <a:xfrm>
            <a:off x="1732700" y="1735600"/>
            <a:ext cx="4944300" cy="645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516" name="Google Shape;516;p19"/>
          <p:cNvSpPr txBox="1"/>
          <p:nvPr>
            <p:ph idx="1" type="body"/>
          </p:nvPr>
        </p:nvSpPr>
        <p:spPr>
          <a:xfrm>
            <a:off x="1732700" y="2380900"/>
            <a:ext cx="2176800" cy="11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b="1" lang="en" sz="1000"/>
              <a:t>Yellow</a:t>
            </a:r>
            <a:endParaRPr b="1" sz="10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en" sz="1000"/>
              <a:t>Is the color of gold, butter and ripe lemons. In the spectrum of visible light, yellow is found between green and orange.</a:t>
            </a:r>
            <a:endParaRPr sz="1000"/>
          </a:p>
        </p:txBody>
      </p:sp>
      <p:sp>
        <p:nvSpPr>
          <p:cNvPr id="517" name="Google Shape;517;p19"/>
          <p:cNvSpPr txBox="1"/>
          <p:nvPr>
            <p:ph idx="2" type="body"/>
          </p:nvPr>
        </p:nvSpPr>
        <p:spPr>
          <a:xfrm>
            <a:off x="4020974" y="2380900"/>
            <a:ext cx="2176800" cy="11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b="1" lang="en" sz="1000"/>
              <a:t>Blue</a:t>
            </a:r>
            <a:endParaRPr b="1" sz="10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en" sz="1000"/>
              <a:t>Is the colour of the clear sky and the deep sea. It is located between violet and green on the optical spectrum.</a:t>
            </a:r>
            <a:endParaRPr sz="1000"/>
          </a:p>
        </p:txBody>
      </p:sp>
      <p:sp>
        <p:nvSpPr>
          <p:cNvPr id="518" name="Google Shape;518;p19"/>
          <p:cNvSpPr txBox="1"/>
          <p:nvPr>
            <p:ph idx="3" type="body"/>
          </p:nvPr>
        </p:nvSpPr>
        <p:spPr>
          <a:xfrm>
            <a:off x="6309248" y="2380900"/>
            <a:ext cx="2176800" cy="11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b="1" lang="en" sz="1000"/>
              <a:t>Red</a:t>
            </a:r>
            <a:endParaRPr b="1" sz="10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en" sz="1000"/>
              <a:t>Is the color of blood, and because of this it has historically been associated with sacrifice, danger and courage. </a:t>
            </a:r>
            <a:endParaRPr sz="10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000"/>
          </a:p>
        </p:txBody>
      </p:sp>
      <p:sp>
        <p:nvSpPr>
          <p:cNvPr id="519" name="Google Shape;519;p19"/>
          <p:cNvSpPr txBox="1"/>
          <p:nvPr>
            <p:ph idx="1" type="body"/>
          </p:nvPr>
        </p:nvSpPr>
        <p:spPr>
          <a:xfrm>
            <a:off x="1732700" y="3523900"/>
            <a:ext cx="2176800" cy="11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b="1" lang="en" sz="1000"/>
              <a:t>Yellow</a:t>
            </a:r>
            <a:endParaRPr b="1" sz="10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en" sz="1000"/>
              <a:t>Is the color of gold, butter and ripe lemons. In the spectrum of visible light, yellow is found between green and orange.</a:t>
            </a:r>
            <a:endParaRPr sz="1000"/>
          </a:p>
        </p:txBody>
      </p:sp>
      <p:sp>
        <p:nvSpPr>
          <p:cNvPr id="520" name="Google Shape;520;p19"/>
          <p:cNvSpPr txBox="1"/>
          <p:nvPr>
            <p:ph idx="2" type="body"/>
          </p:nvPr>
        </p:nvSpPr>
        <p:spPr>
          <a:xfrm>
            <a:off x="4020974" y="3523900"/>
            <a:ext cx="2176800" cy="11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b="1" lang="en" sz="1000"/>
              <a:t>Blue</a:t>
            </a:r>
            <a:endParaRPr b="1" sz="10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en" sz="1000"/>
              <a:t>Is the colour of the clear sky and the deep sea. It is located between violet and green on the optical spectrum.</a:t>
            </a:r>
            <a:endParaRPr sz="1000"/>
          </a:p>
        </p:txBody>
      </p:sp>
      <p:sp>
        <p:nvSpPr>
          <p:cNvPr id="521" name="Google Shape;521;p19"/>
          <p:cNvSpPr txBox="1"/>
          <p:nvPr>
            <p:ph idx="3" type="body"/>
          </p:nvPr>
        </p:nvSpPr>
        <p:spPr>
          <a:xfrm>
            <a:off x="6309248" y="3523900"/>
            <a:ext cx="2176800" cy="11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b="1" lang="en" sz="1000"/>
              <a:t>Red</a:t>
            </a:r>
            <a:endParaRPr b="1" sz="10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en" sz="1000"/>
              <a:t>Is the color of blood, and because of this it has historically been associated with sacrifice, danger and courage. </a:t>
            </a:r>
            <a:endParaRPr sz="10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000"/>
          </a:p>
        </p:txBody>
      </p:sp>
      <p:sp>
        <p:nvSpPr>
          <p:cNvPr id="522" name="Google Shape;522;p19"/>
          <p:cNvSpPr txBox="1"/>
          <p:nvPr>
            <p:ph idx="12" type="sldNum"/>
          </p:nvPr>
        </p:nvSpPr>
        <p:spPr>
          <a:xfrm>
            <a:off x="13557" y="4785525"/>
            <a:ext cx="5487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"/>
          <p:cNvSpPr txBox="1"/>
          <p:nvPr>
            <p:ph type="title"/>
          </p:nvPr>
        </p:nvSpPr>
        <p:spPr>
          <a:xfrm>
            <a:off x="1732700" y="973600"/>
            <a:ext cx="5792100" cy="645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343" name="Google Shape;343;p2"/>
          <p:cNvSpPr txBox="1"/>
          <p:nvPr/>
        </p:nvSpPr>
        <p:spPr>
          <a:xfrm>
            <a:off x="1732700" y="1744525"/>
            <a:ext cx="3191400" cy="27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00E1C6"/>
                </a:solidFill>
                <a:latin typeface="Arial"/>
                <a:ea typeface="Arial"/>
                <a:cs typeface="Arial"/>
                <a:sym typeface="Arial"/>
              </a:rPr>
              <a:t>EDIT IN GOOGLE SLIDES</a:t>
            </a:r>
            <a:endParaRPr b="0" i="0" sz="1100" u="none" cap="none" strike="noStrike">
              <a:solidFill>
                <a:srgbClr val="00E1C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rPr>
              <a:t>Click on the button under the presentation preview that says "Use as Google Slides Theme".</a:t>
            </a:r>
            <a:endParaRPr b="0" i="0" sz="1100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rPr>
              <a:t>You will get a copy of this document on your Google Drive and will be able to edit, add or delete slides.</a:t>
            </a:r>
            <a:endParaRPr b="0" i="0" sz="1100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rPr>
              <a:t>You have to be signed in to your Google account.</a:t>
            </a:r>
            <a:endParaRPr b="0" i="0" sz="1100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2"/>
          <p:cNvSpPr txBox="1"/>
          <p:nvPr/>
        </p:nvSpPr>
        <p:spPr>
          <a:xfrm>
            <a:off x="5355921" y="1744525"/>
            <a:ext cx="3330900" cy="27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00E1C6"/>
                </a:solidFill>
                <a:latin typeface="Arial"/>
                <a:ea typeface="Arial"/>
                <a:cs typeface="Arial"/>
                <a:sym typeface="Arial"/>
              </a:rPr>
              <a:t>EDIT IN POWERPOINT®</a:t>
            </a:r>
            <a:endParaRPr b="0" i="0" sz="1100" u="none" cap="none" strike="noStrike">
              <a:solidFill>
                <a:srgbClr val="00E1C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rPr>
              <a:t>Click on the button under the presentation preview that says "Download as PowerPoint template". You will get a .pptx file that you can edit in PowerPoint.</a:t>
            </a:r>
            <a:endParaRPr b="0" i="0" sz="1100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rPr>
              <a:t>Remember to download and install the fonts used in this presentation (you’ll find the links to the font files needed in the </a:t>
            </a:r>
            <a:r>
              <a:rPr b="0" i="0" lang="en" sz="1100" u="sng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  <a:hlinkClick action="ppaction://hlinksldjump"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Presentation design slide</a:t>
            </a:r>
            <a:r>
              <a:rPr b="0" i="0" lang="en" sz="11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b="0" i="0" sz="1100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2"/>
          <p:cNvSpPr txBox="1"/>
          <p:nvPr/>
        </p:nvSpPr>
        <p:spPr>
          <a:xfrm>
            <a:off x="1732700" y="3982125"/>
            <a:ext cx="6954000" cy="8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rPr>
              <a:t>More info on how to use this template at </a:t>
            </a:r>
            <a:r>
              <a:rPr b="1" i="0" lang="en" sz="1100" u="sng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www.slidescarnival.com/help-use-presentation-template</a:t>
            </a:r>
            <a:endParaRPr b="1" i="0" sz="1100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rPr>
              <a:t>This template is free to use under </a:t>
            </a:r>
            <a:r>
              <a:rPr b="0" i="0" lang="en" sz="1100" u="sng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Attribution license</a:t>
            </a:r>
            <a:r>
              <a:rPr b="0" i="0" lang="en" sz="11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rPr>
              <a:t>. You can keep the Credits slide or mention SlidesCarnival and other resources used in a slide footer.</a:t>
            </a:r>
            <a:endParaRPr b="0" i="0" sz="1100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2"/>
          <p:cNvSpPr txBox="1"/>
          <p:nvPr>
            <p:ph idx="12" type="sldNum"/>
          </p:nvPr>
        </p:nvSpPr>
        <p:spPr>
          <a:xfrm>
            <a:off x="13557" y="4785525"/>
            <a:ext cx="5487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20"/>
          <p:cNvSpPr txBox="1"/>
          <p:nvPr>
            <p:ph idx="1" type="body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rPr lang="en"/>
              <a:t>You can copy&amp;paste graphs from </a:t>
            </a:r>
            <a:r>
              <a:rPr lang="en" u="sng">
                <a:solidFill>
                  <a:schemeClr val="hlink"/>
                </a:solidFill>
                <a:hlinkClick r:id="rId3"/>
              </a:rPr>
              <a:t>Google Sheets</a:t>
            </a:r>
            <a:endParaRPr/>
          </a:p>
        </p:txBody>
      </p:sp>
      <p:pic>
        <p:nvPicPr>
          <p:cNvPr id="528" name="Google Shape;528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33625" y="443775"/>
            <a:ext cx="4476750" cy="3713025"/>
          </a:xfrm>
          <a:prstGeom prst="rect">
            <a:avLst/>
          </a:prstGeom>
          <a:noFill/>
          <a:ln>
            <a:noFill/>
          </a:ln>
        </p:spPr>
      </p:pic>
      <p:sp>
        <p:nvSpPr>
          <p:cNvPr id="529" name="Google Shape;529;p20"/>
          <p:cNvSpPr txBox="1"/>
          <p:nvPr>
            <p:ph idx="12" type="sldNum"/>
          </p:nvPr>
        </p:nvSpPr>
        <p:spPr>
          <a:xfrm>
            <a:off x="13557" y="4785525"/>
            <a:ext cx="5487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21"/>
          <p:cNvSpPr/>
          <p:nvPr/>
        </p:nvSpPr>
        <p:spPr>
          <a:xfrm>
            <a:off x="5375410" y="489800"/>
            <a:ext cx="2075120" cy="4163909"/>
          </a:xfrm>
          <a:custGeom>
            <a:rect b="b" l="l" r="r" t="t"/>
            <a:pathLst>
              <a:path extrusionOk="0" h="61841" w="30819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rgbClr val="184769"/>
          </a:solidFill>
          <a:ln cap="flat" cmpd="sng" w="19050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21"/>
          <p:cNvSpPr txBox="1"/>
          <p:nvPr>
            <p:ph idx="4294967295" type="body"/>
          </p:nvPr>
        </p:nvSpPr>
        <p:spPr>
          <a:xfrm>
            <a:off x="457200" y="1476375"/>
            <a:ext cx="4101900" cy="271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b="1" lang="en">
                <a:solidFill>
                  <a:srgbClr val="19BBD5"/>
                </a:solidFill>
              </a:rPr>
              <a:t>Android project</a:t>
            </a:r>
            <a:endParaRPr b="1">
              <a:solidFill>
                <a:srgbClr val="19BBD5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536" name="Google Shape;536;p21"/>
          <p:cNvSpPr/>
          <p:nvPr/>
        </p:nvSpPr>
        <p:spPr>
          <a:xfrm>
            <a:off x="5468725" y="839000"/>
            <a:ext cx="1888500" cy="335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rPr>
              <a:t>Place your screenshot here</a:t>
            </a:r>
            <a:endParaRPr b="0" i="0" sz="1000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21"/>
          <p:cNvSpPr/>
          <p:nvPr/>
        </p:nvSpPr>
        <p:spPr>
          <a:xfrm>
            <a:off x="764399" y="480277"/>
            <a:ext cx="204520" cy="354335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21"/>
          <p:cNvSpPr txBox="1"/>
          <p:nvPr>
            <p:ph idx="12" type="sldNum"/>
          </p:nvPr>
        </p:nvSpPr>
        <p:spPr>
          <a:xfrm>
            <a:off x="13557" y="4785525"/>
            <a:ext cx="5487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22"/>
          <p:cNvSpPr/>
          <p:nvPr/>
        </p:nvSpPr>
        <p:spPr>
          <a:xfrm>
            <a:off x="5534021" y="623036"/>
            <a:ext cx="1863608" cy="3921828"/>
          </a:xfrm>
          <a:custGeom>
            <a:rect b="b" l="l" r="r" t="t"/>
            <a:pathLst>
              <a:path extrusionOk="0" h="54713" w="25999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solidFill>
            <a:srgbClr val="184769"/>
          </a:solidFill>
          <a:ln cap="flat" cmpd="sng" w="19050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22"/>
          <p:cNvSpPr/>
          <p:nvPr/>
        </p:nvSpPr>
        <p:spPr>
          <a:xfrm>
            <a:off x="5665750" y="1188850"/>
            <a:ext cx="1589700" cy="281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rPr>
              <a:t>Place your screenshot here</a:t>
            </a:r>
            <a:endParaRPr b="0" i="0" sz="1000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" name="Google Shape;545;p22"/>
          <p:cNvSpPr txBox="1"/>
          <p:nvPr>
            <p:ph idx="4294967295" type="body"/>
          </p:nvPr>
        </p:nvSpPr>
        <p:spPr>
          <a:xfrm>
            <a:off x="457200" y="1476375"/>
            <a:ext cx="4101900" cy="271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b="1" lang="en">
                <a:solidFill>
                  <a:srgbClr val="19BBD5"/>
                </a:solidFill>
              </a:rPr>
              <a:t>iPhone project</a:t>
            </a:r>
            <a:endParaRPr b="1">
              <a:solidFill>
                <a:srgbClr val="19BBD5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546" name="Google Shape;546;p22"/>
          <p:cNvSpPr/>
          <p:nvPr/>
        </p:nvSpPr>
        <p:spPr>
          <a:xfrm>
            <a:off x="764399" y="480277"/>
            <a:ext cx="204520" cy="354335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22"/>
          <p:cNvSpPr txBox="1"/>
          <p:nvPr>
            <p:ph idx="12" type="sldNum"/>
          </p:nvPr>
        </p:nvSpPr>
        <p:spPr>
          <a:xfrm>
            <a:off x="13557" y="4785525"/>
            <a:ext cx="5487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23"/>
          <p:cNvSpPr/>
          <p:nvPr/>
        </p:nvSpPr>
        <p:spPr>
          <a:xfrm>
            <a:off x="4787702" y="535613"/>
            <a:ext cx="2879504" cy="4072345"/>
          </a:xfrm>
          <a:custGeom>
            <a:rect b="b" l="l" r="r" t="t"/>
            <a:pathLst>
              <a:path extrusionOk="0" h="86210" w="60958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184769"/>
          </a:solidFill>
          <a:ln cap="flat" cmpd="sng" w="19050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23"/>
          <p:cNvSpPr/>
          <p:nvPr/>
        </p:nvSpPr>
        <p:spPr>
          <a:xfrm>
            <a:off x="4986400" y="910325"/>
            <a:ext cx="2493300" cy="333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rPr>
              <a:t>Place your screenshot here</a:t>
            </a:r>
            <a:endParaRPr b="0" i="0" sz="1000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23"/>
          <p:cNvSpPr txBox="1"/>
          <p:nvPr>
            <p:ph idx="4294967295" type="body"/>
          </p:nvPr>
        </p:nvSpPr>
        <p:spPr>
          <a:xfrm>
            <a:off x="457200" y="1476375"/>
            <a:ext cx="4101900" cy="271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b="1" lang="en">
                <a:solidFill>
                  <a:srgbClr val="19BBD5"/>
                </a:solidFill>
              </a:rPr>
              <a:t>Tablet project</a:t>
            </a:r>
            <a:endParaRPr b="1">
              <a:solidFill>
                <a:srgbClr val="19BBD5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555" name="Google Shape;555;p23"/>
          <p:cNvSpPr/>
          <p:nvPr/>
        </p:nvSpPr>
        <p:spPr>
          <a:xfrm>
            <a:off x="728630" y="480277"/>
            <a:ext cx="276059" cy="354335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23"/>
          <p:cNvSpPr txBox="1"/>
          <p:nvPr>
            <p:ph idx="12" type="sldNum"/>
          </p:nvPr>
        </p:nvSpPr>
        <p:spPr>
          <a:xfrm>
            <a:off x="13557" y="4785525"/>
            <a:ext cx="5487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24"/>
          <p:cNvSpPr/>
          <p:nvPr/>
        </p:nvSpPr>
        <p:spPr>
          <a:xfrm>
            <a:off x="3619500" y="358925"/>
            <a:ext cx="4927316" cy="3835972"/>
          </a:xfrm>
          <a:custGeom>
            <a:rect b="b" l="l" r="r" t="t"/>
            <a:pathLst>
              <a:path extrusionOk="0" h="111665" w="143434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184769"/>
          </a:solidFill>
          <a:ln cap="flat" cmpd="sng" w="19050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24"/>
          <p:cNvSpPr/>
          <p:nvPr/>
        </p:nvSpPr>
        <p:spPr>
          <a:xfrm>
            <a:off x="3825689" y="562629"/>
            <a:ext cx="4515000" cy="288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rPr>
              <a:t>Place your screenshot here</a:t>
            </a:r>
            <a:endParaRPr b="0" i="0" sz="1000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24"/>
          <p:cNvSpPr txBox="1"/>
          <p:nvPr>
            <p:ph idx="4294967295" type="body"/>
          </p:nvPr>
        </p:nvSpPr>
        <p:spPr>
          <a:xfrm>
            <a:off x="457200" y="1476375"/>
            <a:ext cx="2838300" cy="271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b="1" lang="en">
                <a:solidFill>
                  <a:srgbClr val="19BBD5"/>
                </a:solidFill>
              </a:rPr>
              <a:t>Desktop project</a:t>
            </a:r>
            <a:endParaRPr b="1">
              <a:solidFill>
                <a:srgbClr val="19BBD5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grpSp>
        <p:nvGrpSpPr>
          <p:cNvPr id="564" name="Google Shape;564;p24"/>
          <p:cNvGrpSpPr/>
          <p:nvPr/>
        </p:nvGrpSpPr>
        <p:grpSpPr>
          <a:xfrm>
            <a:off x="707161" y="503826"/>
            <a:ext cx="318996" cy="307211"/>
            <a:chOff x="2583325" y="2972875"/>
            <a:chExt cx="462850" cy="445750"/>
          </a:xfrm>
        </p:grpSpPr>
        <p:sp>
          <p:nvSpPr>
            <p:cNvPr id="565" name="Google Shape;565;p24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24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7" name="Google Shape;567;p24"/>
          <p:cNvSpPr txBox="1"/>
          <p:nvPr>
            <p:ph idx="12" type="sldNum"/>
          </p:nvPr>
        </p:nvSpPr>
        <p:spPr>
          <a:xfrm>
            <a:off x="13557" y="4785525"/>
            <a:ext cx="5487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25"/>
          <p:cNvSpPr/>
          <p:nvPr/>
        </p:nvSpPr>
        <p:spPr>
          <a:xfrm rot="-5400000">
            <a:off x="1053600" y="533300"/>
            <a:ext cx="1855800" cy="21429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73" name="Google Shape;573;p25"/>
          <p:cNvSpPr txBox="1"/>
          <p:nvPr>
            <p:ph idx="4294967295" type="ctrTitle"/>
          </p:nvPr>
        </p:nvSpPr>
        <p:spPr>
          <a:xfrm>
            <a:off x="3152775" y="1354750"/>
            <a:ext cx="45621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</a:pPr>
            <a:r>
              <a:rPr b="0" i="0" lang="en" sz="8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rPr>
              <a:t>Thanks!</a:t>
            </a:r>
            <a:endParaRPr b="0" i="0" sz="8000" u="none" cap="none" strike="noStrike">
              <a:solidFill>
                <a:srgbClr val="19BBD5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574" name="Google Shape;574;p25"/>
          <p:cNvSpPr txBox="1"/>
          <p:nvPr>
            <p:ph idx="4294967295" type="body"/>
          </p:nvPr>
        </p:nvSpPr>
        <p:spPr>
          <a:xfrm>
            <a:off x="3286468" y="2400250"/>
            <a:ext cx="4562100" cy="246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b="1" lang="en" sz="3600"/>
              <a:t>Any questions?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at: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◇"/>
            </a:pPr>
            <a:r>
              <a:rPr lang="en"/>
              <a:t>@username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◇"/>
            </a:pPr>
            <a:r>
              <a:rPr lang="en"/>
              <a:t>user@mail.me</a:t>
            </a:r>
            <a:endParaRPr/>
          </a:p>
        </p:txBody>
      </p:sp>
      <p:sp>
        <p:nvSpPr>
          <p:cNvPr id="575" name="Google Shape;575;p25"/>
          <p:cNvSpPr/>
          <p:nvPr/>
        </p:nvSpPr>
        <p:spPr>
          <a:xfrm>
            <a:off x="1591719" y="1212580"/>
            <a:ext cx="779561" cy="77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25"/>
          <p:cNvSpPr txBox="1"/>
          <p:nvPr>
            <p:ph idx="12" type="sldNum"/>
          </p:nvPr>
        </p:nvSpPr>
        <p:spPr>
          <a:xfrm>
            <a:off x="13557" y="4785525"/>
            <a:ext cx="5487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26"/>
          <p:cNvSpPr txBox="1"/>
          <p:nvPr>
            <p:ph type="title"/>
          </p:nvPr>
        </p:nvSpPr>
        <p:spPr>
          <a:xfrm>
            <a:off x="1732700" y="1735600"/>
            <a:ext cx="4944300" cy="645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582" name="Google Shape;582;p26"/>
          <p:cNvSpPr txBox="1"/>
          <p:nvPr>
            <p:ph idx="1" type="body"/>
          </p:nvPr>
        </p:nvSpPr>
        <p:spPr>
          <a:xfrm>
            <a:off x="1732700" y="2255125"/>
            <a:ext cx="4944300" cy="165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en"/>
              <a:t>Special thanks to all the people who made and released these awesome resources for free: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6DAEC"/>
              </a:buClr>
              <a:buSzPts val="1400"/>
              <a:buChar char="◇"/>
            </a:pPr>
            <a:r>
              <a:rPr lang="en"/>
              <a:t>Presentation template by </a:t>
            </a:r>
            <a:r>
              <a:rPr lang="en" u="sng">
                <a:solidFill>
                  <a:schemeClr val="hlink"/>
                </a:solidFill>
                <a:hlinkClick r:id="rId3"/>
              </a:rPr>
              <a:t>SlidesCarnival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6DAEC"/>
              </a:buClr>
              <a:buSzPts val="1400"/>
              <a:buChar char="◇"/>
            </a:pPr>
            <a:r>
              <a:rPr lang="en"/>
              <a:t>Photographs by </a:t>
            </a:r>
            <a:r>
              <a:rPr lang="en" u="sng">
                <a:solidFill>
                  <a:schemeClr val="hlink"/>
                </a:solidFill>
                <a:hlinkClick r:id="rId4"/>
              </a:rPr>
              <a:t>Unsplash</a:t>
            </a:r>
            <a:endParaRPr/>
          </a:p>
        </p:txBody>
      </p:sp>
      <p:sp>
        <p:nvSpPr>
          <p:cNvPr id="583" name="Google Shape;583;p26"/>
          <p:cNvSpPr txBox="1"/>
          <p:nvPr>
            <p:ph idx="12" type="sldNum"/>
          </p:nvPr>
        </p:nvSpPr>
        <p:spPr>
          <a:xfrm>
            <a:off x="13557" y="4785525"/>
            <a:ext cx="5487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27"/>
          <p:cNvSpPr txBox="1"/>
          <p:nvPr>
            <p:ph idx="4294967295" type="title"/>
          </p:nvPr>
        </p:nvSpPr>
        <p:spPr>
          <a:xfrm>
            <a:off x="1732700" y="706900"/>
            <a:ext cx="6258900" cy="645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">
                <a:solidFill>
                  <a:srgbClr val="19BBD5"/>
                </a:solidFill>
              </a:rPr>
              <a:t>Presentation design</a:t>
            </a:r>
            <a:endParaRPr>
              <a:solidFill>
                <a:srgbClr val="19BBD5"/>
              </a:solidFill>
            </a:endParaRPr>
          </a:p>
        </p:txBody>
      </p:sp>
      <p:sp>
        <p:nvSpPr>
          <p:cNvPr id="589" name="Google Shape;589;p27"/>
          <p:cNvSpPr txBox="1"/>
          <p:nvPr>
            <p:ph idx="4294967295" type="body"/>
          </p:nvPr>
        </p:nvSpPr>
        <p:spPr>
          <a:xfrm>
            <a:off x="1732700" y="1285875"/>
            <a:ext cx="6954000" cy="25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en"/>
              <a:t>This presentation uses the following typographies and colors: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Char char="◇"/>
            </a:pPr>
            <a:r>
              <a:rPr lang="en"/>
              <a:t>Titles: Nixie One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◇"/>
            </a:pPr>
            <a:r>
              <a:rPr lang="en"/>
              <a:t>Body copy: Muli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en"/>
              <a:t>You can download the fonts on this page: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en" u="sng">
                <a:solidFill>
                  <a:srgbClr val="00E1C6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https://www.fontsquirrel.com/fonts/nixie-one</a:t>
            </a:r>
            <a:endParaRPr>
              <a:solidFill>
                <a:srgbClr val="00E1C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en" u="sng">
                <a:solidFill>
                  <a:srgbClr val="00E1C6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https://www.fontsquirrel.com/fonts/muli</a:t>
            </a:r>
            <a:endParaRPr>
              <a:solidFill>
                <a:srgbClr val="00E1C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en">
                <a:solidFill>
                  <a:srgbClr val="C6DAEC"/>
                </a:solidFill>
              </a:rPr>
              <a:t>Aquamarina </a:t>
            </a:r>
            <a:r>
              <a:rPr b="1" lang="en">
                <a:solidFill>
                  <a:srgbClr val="00E1C6"/>
                </a:solidFill>
              </a:rPr>
              <a:t>#00e1c6</a:t>
            </a:r>
            <a:r>
              <a:rPr lang="en">
                <a:solidFill>
                  <a:srgbClr val="C6DAEC"/>
                </a:solidFill>
              </a:rPr>
              <a:t>  /  Turquoise </a:t>
            </a:r>
            <a:r>
              <a:rPr b="1" lang="en">
                <a:solidFill>
                  <a:srgbClr val="19BBD5"/>
                </a:solidFill>
              </a:rPr>
              <a:t>#19bbd5</a:t>
            </a:r>
            <a:r>
              <a:rPr lang="en">
                <a:solidFill>
                  <a:srgbClr val="C6DAEC"/>
                </a:solidFill>
              </a:rPr>
              <a:t>  /  Skyblue </a:t>
            </a:r>
            <a:r>
              <a:rPr b="1" lang="en">
                <a:solidFill>
                  <a:srgbClr val="2C9DDE"/>
                </a:solidFill>
              </a:rPr>
              <a:t>#2c9dde</a:t>
            </a:r>
            <a:r>
              <a:rPr lang="en">
                <a:solidFill>
                  <a:srgbClr val="C6DAEC"/>
                </a:solidFill>
              </a:rPr>
              <a:t>  /  </a:t>
            </a:r>
            <a:endParaRPr>
              <a:solidFill>
                <a:srgbClr val="C6DAEC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en">
                <a:solidFill>
                  <a:srgbClr val="C6DAEC"/>
                </a:solidFill>
              </a:rPr>
              <a:t>Light gray </a:t>
            </a:r>
            <a:r>
              <a:rPr b="1" lang="en">
                <a:solidFill>
                  <a:srgbClr val="C6DAEC"/>
                </a:solidFill>
              </a:rPr>
              <a:t>#c6daec</a:t>
            </a:r>
            <a:r>
              <a:rPr lang="en">
                <a:solidFill>
                  <a:srgbClr val="C6DAEC"/>
                </a:solidFill>
              </a:rPr>
              <a:t>  /  Dark blue  </a:t>
            </a:r>
            <a:r>
              <a:rPr b="1" lang="en">
                <a:solidFill>
                  <a:srgbClr val="0E293C"/>
                </a:solidFill>
                <a:highlight>
                  <a:srgbClr val="C6DAEC"/>
                </a:highlight>
              </a:rPr>
              <a:t>#0e293c</a:t>
            </a:r>
            <a:endParaRPr>
              <a:solidFill>
                <a:srgbClr val="0E293C"/>
              </a:solidFill>
              <a:highlight>
                <a:srgbClr val="C6DAEC"/>
              </a:highlight>
            </a:endParaRPr>
          </a:p>
        </p:txBody>
      </p:sp>
      <p:sp>
        <p:nvSpPr>
          <p:cNvPr id="590" name="Google Shape;590;p27"/>
          <p:cNvSpPr txBox="1"/>
          <p:nvPr/>
        </p:nvSpPr>
        <p:spPr>
          <a:xfrm>
            <a:off x="1732700" y="4247850"/>
            <a:ext cx="60399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rgbClr val="19BBD5"/>
                </a:solidFill>
                <a:latin typeface="Arial"/>
                <a:ea typeface="Arial"/>
                <a:cs typeface="Arial"/>
                <a:sym typeface="Arial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b="0" i="0" sz="1000" u="none" cap="none" strike="noStrike">
              <a:solidFill>
                <a:srgbClr val="19BBD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19BBD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19BB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27"/>
          <p:cNvSpPr txBox="1"/>
          <p:nvPr>
            <p:ph idx="12" type="sldNum"/>
          </p:nvPr>
        </p:nvSpPr>
        <p:spPr>
          <a:xfrm>
            <a:off x="13557" y="4785525"/>
            <a:ext cx="5487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3393E2"/>
            </a:gs>
            <a:gs pos="100000">
              <a:srgbClr val="00E2C7"/>
            </a:gs>
          </a:gsLst>
          <a:lin ang="6982063" scaled="0"/>
        </a:gradFill>
      </p:bgPr>
    </p:bg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6" name="Google Shape;596;p28"/>
          <p:cNvGrpSpPr/>
          <p:nvPr/>
        </p:nvGrpSpPr>
        <p:grpSpPr>
          <a:xfrm>
            <a:off x="954301" y="809074"/>
            <a:ext cx="286156" cy="361899"/>
            <a:chOff x="584925" y="238125"/>
            <a:chExt cx="415200" cy="525100"/>
          </a:xfrm>
        </p:grpSpPr>
        <p:sp>
          <p:nvSpPr>
            <p:cNvPr id="597" name="Google Shape;597;p28"/>
            <p:cNvSpPr/>
            <p:nvPr/>
          </p:nvSpPr>
          <p:spPr>
            <a:xfrm>
              <a:off x="621550" y="2991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28"/>
            <p:cNvSpPr/>
            <p:nvPr/>
          </p:nvSpPr>
          <p:spPr>
            <a:xfrm>
              <a:off x="633750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28"/>
            <p:cNvSpPr/>
            <p:nvPr/>
          </p:nvSpPr>
          <p:spPr>
            <a:xfrm>
              <a:off x="716800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28"/>
            <p:cNvSpPr/>
            <p:nvPr/>
          </p:nvSpPr>
          <p:spPr>
            <a:xfrm>
              <a:off x="799825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28"/>
            <p:cNvSpPr/>
            <p:nvPr/>
          </p:nvSpPr>
          <p:spPr>
            <a:xfrm>
              <a:off x="882875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28"/>
            <p:cNvSpPr/>
            <p:nvPr/>
          </p:nvSpPr>
          <p:spPr>
            <a:xfrm>
              <a:off x="584925" y="26132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3" name="Google Shape;603;p28"/>
          <p:cNvGrpSpPr/>
          <p:nvPr/>
        </p:nvGrpSpPr>
        <p:grpSpPr>
          <a:xfrm>
            <a:off x="1408760" y="861660"/>
            <a:ext cx="306367" cy="255038"/>
            <a:chOff x="1244325" y="314425"/>
            <a:chExt cx="444525" cy="370050"/>
          </a:xfrm>
        </p:grpSpPr>
        <p:sp>
          <p:nvSpPr>
            <p:cNvPr id="604" name="Google Shape;604;p28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28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6" name="Google Shape;606;p28"/>
          <p:cNvGrpSpPr/>
          <p:nvPr/>
        </p:nvGrpSpPr>
        <p:grpSpPr>
          <a:xfrm>
            <a:off x="1880069" y="860402"/>
            <a:ext cx="292910" cy="257554"/>
            <a:chOff x="1928175" y="312600"/>
            <a:chExt cx="425000" cy="373700"/>
          </a:xfrm>
        </p:grpSpPr>
        <p:sp>
          <p:nvSpPr>
            <p:cNvPr id="607" name="Google Shape;607;p28"/>
            <p:cNvSpPr/>
            <p:nvPr/>
          </p:nvSpPr>
          <p:spPr>
            <a:xfrm>
              <a:off x="1928175" y="312600"/>
              <a:ext cx="425000" cy="373700"/>
            </a:xfrm>
            <a:custGeom>
              <a:rect b="b" l="l" r="r" t="t"/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28"/>
            <p:cNvSpPr/>
            <p:nvPr/>
          </p:nvSpPr>
          <p:spPr>
            <a:xfrm>
              <a:off x="1964825" y="349250"/>
              <a:ext cx="351700" cy="300425"/>
            </a:xfrm>
            <a:custGeom>
              <a:rect b="b" l="l" r="r" t="t"/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9" name="Google Shape;609;p28"/>
          <p:cNvSpPr/>
          <p:nvPr/>
        </p:nvSpPr>
        <p:spPr>
          <a:xfrm>
            <a:off x="2371223" y="851156"/>
            <a:ext cx="239876" cy="276059"/>
          </a:xfrm>
          <a:custGeom>
            <a:rect b="b" l="l" r="r" t="t"/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28"/>
          <p:cNvSpPr/>
          <p:nvPr/>
        </p:nvSpPr>
        <p:spPr>
          <a:xfrm>
            <a:off x="2852216" y="852001"/>
            <a:ext cx="207070" cy="274371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11" name="Google Shape;611;p28"/>
          <p:cNvGrpSpPr/>
          <p:nvPr/>
        </p:nvGrpSpPr>
        <p:grpSpPr>
          <a:xfrm>
            <a:off x="3251905" y="846945"/>
            <a:ext cx="336674" cy="284485"/>
            <a:chOff x="3918650" y="293075"/>
            <a:chExt cx="488500" cy="412775"/>
          </a:xfrm>
        </p:grpSpPr>
        <p:sp>
          <p:nvSpPr>
            <p:cNvPr id="612" name="Google Shape;612;p28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28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28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5" name="Google Shape;615;p28"/>
          <p:cNvGrpSpPr/>
          <p:nvPr/>
        </p:nvGrpSpPr>
        <p:grpSpPr>
          <a:xfrm>
            <a:off x="3746354" y="825477"/>
            <a:ext cx="276921" cy="327404"/>
            <a:chOff x="4636075" y="261925"/>
            <a:chExt cx="401800" cy="475050"/>
          </a:xfrm>
        </p:grpSpPr>
        <p:sp>
          <p:nvSpPr>
            <p:cNvPr id="616" name="Google Shape;616;p28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28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28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28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0" name="Google Shape;620;p28"/>
          <p:cNvSpPr/>
          <p:nvPr/>
        </p:nvSpPr>
        <p:spPr>
          <a:xfrm>
            <a:off x="4190862" y="850726"/>
            <a:ext cx="317308" cy="276921"/>
          </a:xfrm>
          <a:custGeom>
            <a:rect b="b" l="l" r="r" t="t"/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1" name="Google Shape;621;p28"/>
          <p:cNvGrpSpPr/>
          <p:nvPr/>
        </p:nvGrpSpPr>
        <p:grpSpPr>
          <a:xfrm>
            <a:off x="4675085" y="852838"/>
            <a:ext cx="277748" cy="272268"/>
            <a:chOff x="5983625" y="301625"/>
            <a:chExt cx="403000" cy="395050"/>
          </a:xfrm>
        </p:grpSpPr>
        <p:sp>
          <p:nvSpPr>
            <p:cNvPr id="622" name="Google Shape;622;p28"/>
            <p:cNvSpPr/>
            <p:nvPr/>
          </p:nvSpPr>
          <p:spPr>
            <a:xfrm>
              <a:off x="5983625" y="319925"/>
              <a:ext cx="403000" cy="67200"/>
            </a:xfrm>
            <a:custGeom>
              <a:rect b="b" l="l" r="r" t="t"/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28"/>
            <p:cNvSpPr/>
            <p:nvPr/>
          </p:nvSpPr>
          <p:spPr>
            <a:xfrm>
              <a:off x="5983625" y="664900"/>
              <a:ext cx="403000" cy="31775"/>
            </a:xfrm>
            <a:custGeom>
              <a:rect b="b" l="l" r="r" t="t"/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28"/>
            <p:cNvSpPr/>
            <p:nvPr/>
          </p:nvSpPr>
          <p:spPr>
            <a:xfrm>
              <a:off x="6041025" y="3016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28"/>
            <p:cNvSpPr/>
            <p:nvPr/>
          </p:nvSpPr>
          <p:spPr>
            <a:xfrm>
              <a:off x="6297450" y="3016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28"/>
            <p:cNvSpPr/>
            <p:nvPr/>
          </p:nvSpPr>
          <p:spPr>
            <a:xfrm>
              <a:off x="60972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28"/>
            <p:cNvSpPr/>
            <p:nvPr/>
          </p:nvSpPr>
          <p:spPr>
            <a:xfrm>
              <a:off x="60972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28"/>
            <p:cNvSpPr/>
            <p:nvPr/>
          </p:nvSpPr>
          <p:spPr>
            <a:xfrm>
              <a:off x="60972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28"/>
            <p:cNvSpPr/>
            <p:nvPr/>
          </p:nvSpPr>
          <p:spPr>
            <a:xfrm>
              <a:off x="6160075" y="575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28"/>
            <p:cNvSpPr/>
            <p:nvPr/>
          </p:nvSpPr>
          <p:spPr>
            <a:xfrm>
              <a:off x="60343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28"/>
            <p:cNvSpPr/>
            <p:nvPr/>
          </p:nvSpPr>
          <p:spPr>
            <a:xfrm>
              <a:off x="60343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28"/>
            <p:cNvSpPr/>
            <p:nvPr/>
          </p:nvSpPr>
          <p:spPr>
            <a:xfrm>
              <a:off x="60343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28"/>
            <p:cNvSpPr/>
            <p:nvPr/>
          </p:nvSpPr>
          <p:spPr>
            <a:xfrm>
              <a:off x="6160075" y="509200"/>
              <a:ext cx="50100" cy="53775"/>
            </a:xfrm>
            <a:custGeom>
              <a:rect b="b" l="l" r="r" t="t"/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28"/>
            <p:cNvSpPr/>
            <p:nvPr/>
          </p:nvSpPr>
          <p:spPr>
            <a:xfrm>
              <a:off x="5983625" y="399300"/>
              <a:ext cx="403000" cy="272950"/>
            </a:xfrm>
            <a:custGeom>
              <a:rect b="b" l="l" r="r" t="t"/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28"/>
            <p:cNvSpPr/>
            <p:nvPr/>
          </p:nvSpPr>
          <p:spPr>
            <a:xfrm>
              <a:off x="62852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28"/>
            <p:cNvSpPr/>
            <p:nvPr/>
          </p:nvSpPr>
          <p:spPr>
            <a:xfrm>
              <a:off x="62852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28"/>
            <p:cNvSpPr/>
            <p:nvPr/>
          </p:nvSpPr>
          <p:spPr>
            <a:xfrm>
              <a:off x="62852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28"/>
            <p:cNvSpPr/>
            <p:nvPr/>
          </p:nvSpPr>
          <p:spPr>
            <a:xfrm>
              <a:off x="62223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28"/>
            <p:cNvSpPr/>
            <p:nvPr/>
          </p:nvSpPr>
          <p:spPr>
            <a:xfrm>
              <a:off x="6160075" y="448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28"/>
            <p:cNvSpPr/>
            <p:nvPr/>
          </p:nvSpPr>
          <p:spPr>
            <a:xfrm>
              <a:off x="62223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28"/>
            <p:cNvSpPr/>
            <p:nvPr/>
          </p:nvSpPr>
          <p:spPr>
            <a:xfrm>
              <a:off x="62223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2" name="Google Shape;642;p28"/>
          <p:cNvGrpSpPr/>
          <p:nvPr/>
        </p:nvGrpSpPr>
        <p:grpSpPr>
          <a:xfrm>
            <a:off x="5141760" y="850719"/>
            <a:ext cx="273543" cy="273130"/>
            <a:chOff x="6660750" y="298550"/>
            <a:chExt cx="396900" cy="396300"/>
          </a:xfrm>
        </p:grpSpPr>
        <p:sp>
          <p:nvSpPr>
            <p:cNvPr id="643" name="Google Shape;643;p28"/>
            <p:cNvSpPr/>
            <p:nvPr/>
          </p:nvSpPr>
          <p:spPr>
            <a:xfrm>
              <a:off x="6660750" y="298550"/>
              <a:ext cx="396900" cy="396300"/>
            </a:xfrm>
            <a:custGeom>
              <a:rect b="b" l="l" r="r" t="t"/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28"/>
            <p:cNvSpPr/>
            <p:nvPr/>
          </p:nvSpPr>
          <p:spPr>
            <a:xfrm>
              <a:off x="6697400" y="335200"/>
              <a:ext cx="323625" cy="323025"/>
            </a:xfrm>
            <a:custGeom>
              <a:rect b="b" l="l" r="r" t="t"/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5" name="Google Shape;645;p28"/>
          <p:cNvGrpSpPr/>
          <p:nvPr/>
        </p:nvGrpSpPr>
        <p:grpSpPr>
          <a:xfrm>
            <a:off x="954301" y="1280797"/>
            <a:ext cx="286156" cy="346340"/>
            <a:chOff x="584925" y="922575"/>
            <a:chExt cx="415200" cy="502525"/>
          </a:xfrm>
        </p:grpSpPr>
        <p:sp>
          <p:nvSpPr>
            <p:cNvPr id="646" name="Google Shape;646;p28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28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28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9" name="Google Shape;649;p28"/>
          <p:cNvGrpSpPr/>
          <p:nvPr/>
        </p:nvGrpSpPr>
        <p:grpSpPr>
          <a:xfrm>
            <a:off x="1410448" y="1272802"/>
            <a:ext cx="303007" cy="361072"/>
            <a:chOff x="1246775" y="910975"/>
            <a:chExt cx="439650" cy="523900"/>
          </a:xfrm>
        </p:grpSpPr>
        <p:sp>
          <p:nvSpPr>
            <p:cNvPr id="650" name="Google Shape;650;p28"/>
            <p:cNvSpPr/>
            <p:nvPr/>
          </p:nvSpPr>
          <p:spPr>
            <a:xfrm>
              <a:off x="1246775" y="970800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28"/>
            <p:cNvSpPr/>
            <p:nvPr/>
          </p:nvSpPr>
          <p:spPr>
            <a:xfrm>
              <a:off x="1307825" y="910975"/>
              <a:ext cx="378600" cy="464050"/>
            </a:xfrm>
            <a:custGeom>
              <a:rect b="b" l="l" r="r" t="t"/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28"/>
            <p:cNvSpPr/>
            <p:nvPr/>
          </p:nvSpPr>
          <p:spPr>
            <a:xfrm>
              <a:off x="1602125" y="910975"/>
              <a:ext cx="84300" cy="84275"/>
            </a:xfrm>
            <a:custGeom>
              <a:rect b="b" l="l" r="r" t="t"/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3" name="Google Shape;653;p28"/>
          <p:cNvGrpSpPr/>
          <p:nvPr/>
        </p:nvGrpSpPr>
        <p:grpSpPr>
          <a:xfrm>
            <a:off x="1878811" y="1330867"/>
            <a:ext cx="295426" cy="245769"/>
            <a:chOff x="1926350" y="995225"/>
            <a:chExt cx="428650" cy="356600"/>
          </a:xfrm>
        </p:grpSpPr>
        <p:sp>
          <p:nvSpPr>
            <p:cNvPr id="654" name="Google Shape;654;p28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28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28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28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8" name="Google Shape;658;p28"/>
          <p:cNvSpPr/>
          <p:nvPr/>
        </p:nvSpPr>
        <p:spPr>
          <a:xfrm>
            <a:off x="2346808" y="1310265"/>
            <a:ext cx="288706" cy="287017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28"/>
          <p:cNvSpPr/>
          <p:nvPr/>
        </p:nvSpPr>
        <p:spPr>
          <a:xfrm>
            <a:off x="2811827" y="1324583"/>
            <a:ext cx="287844" cy="258398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p28"/>
          <p:cNvSpPr/>
          <p:nvPr/>
        </p:nvSpPr>
        <p:spPr>
          <a:xfrm>
            <a:off x="3280620" y="1326685"/>
            <a:ext cx="279436" cy="254177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" name="Google Shape;661;p28"/>
          <p:cNvSpPr/>
          <p:nvPr/>
        </p:nvSpPr>
        <p:spPr>
          <a:xfrm>
            <a:off x="3754462" y="1329201"/>
            <a:ext cx="260931" cy="249146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62" name="Google Shape;662;p28"/>
          <p:cNvGrpSpPr/>
          <p:nvPr/>
        </p:nvGrpSpPr>
        <p:grpSpPr>
          <a:xfrm>
            <a:off x="4205464" y="1312362"/>
            <a:ext cx="287844" cy="288258"/>
            <a:chOff x="5302225" y="968375"/>
            <a:chExt cx="417650" cy="418250"/>
          </a:xfrm>
        </p:grpSpPr>
        <p:sp>
          <p:nvSpPr>
            <p:cNvPr id="663" name="Google Shape;663;p28"/>
            <p:cNvSpPr/>
            <p:nvPr/>
          </p:nvSpPr>
          <p:spPr>
            <a:xfrm>
              <a:off x="5333350" y="991575"/>
              <a:ext cx="152075" cy="155100"/>
            </a:xfrm>
            <a:custGeom>
              <a:rect b="b" l="l" r="r" t="t"/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28"/>
            <p:cNvSpPr/>
            <p:nvPr/>
          </p:nvSpPr>
          <p:spPr>
            <a:xfrm>
              <a:off x="5302225" y="968375"/>
              <a:ext cx="417650" cy="418250"/>
            </a:xfrm>
            <a:custGeom>
              <a:rect b="b" l="l" r="r" t="t"/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5" name="Google Shape;665;p28"/>
          <p:cNvGrpSpPr/>
          <p:nvPr/>
        </p:nvGrpSpPr>
        <p:grpSpPr>
          <a:xfrm>
            <a:off x="4635525" y="1279953"/>
            <a:ext cx="356868" cy="347598"/>
            <a:chOff x="5926225" y="921350"/>
            <a:chExt cx="517800" cy="504350"/>
          </a:xfrm>
        </p:grpSpPr>
        <p:sp>
          <p:nvSpPr>
            <p:cNvPr id="666" name="Google Shape;666;p28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28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8" name="Google Shape;668;p28"/>
          <p:cNvGrpSpPr/>
          <p:nvPr/>
        </p:nvGrpSpPr>
        <p:grpSpPr>
          <a:xfrm>
            <a:off x="5111883" y="1286689"/>
            <a:ext cx="333297" cy="334141"/>
            <a:chOff x="6617400" y="931125"/>
            <a:chExt cx="483600" cy="484825"/>
          </a:xfrm>
        </p:grpSpPr>
        <p:sp>
          <p:nvSpPr>
            <p:cNvPr id="669" name="Google Shape;669;p28"/>
            <p:cNvSpPr/>
            <p:nvPr/>
          </p:nvSpPr>
          <p:spPr>
            <a:xfrm>
              <a:off x="6843925" y="1183900"/>
              <a:ext cx="121525" cy="232050"/>
            </a:xfrm>
            <a:custGeom>
              <a:rect b="b" l="l" r="r" t="t"/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28"/>
            <p:cNvSpPr/>
            <p:nvPr/>
          </p:nvSpPr>
          <p:spPr>
            <a:xfrm>
              <a:off x="6617400" y="931125"/>
              <a:ext cx="483600" cy="259500"/>
            </a:xfrm>
            <a:custGeom>
              <a:rect b="b" l="l" r="r" t="t"/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1" name="Google Shape;671;p28"/>
          <p:cNvGrpSpPr/>
          <p:nvPr/>
        </p:nvGrpSpPr>
        <p:grpSpPr>
          <a:xfrm>
            <a:off x="936623" y="1805536"/>
            <a:ext cx="321512" cy="225575"/>
            <a:chOff x="559275" y="1683950"/>
            <a:chExt cx="466500" cy="327300"/>
          </a:xfrm>
        </p:grpSpPr>
        <p:sp>
          <p:nvSpPr>
            <p:cNvPr id="672" name="Google Shape;672;p28"/>
            <p:cNvSpPr/>
            <p:nvPr/>
          </p:nvSpPr>
          <p:spPr>
            <a:xfrm>
              <a:off x="559275" y="1683950"/>
              <a:ext cx="466500" cy="197850"/>
            </a:xfrm>
            <a:custGeom>
              <a:rect b="b" l="l" r="r" t="t"/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28"/>
            <p:cNvSpPr/>
            <p:nvPr/>
          </p:nvSpPr>
          <p:spPr>
            <a:xfrm>
              <a:off x="559275" y="1727925"/>
              <a:ext cx="466500" cy="283325"/>
            </a:xfrm>
            <a:custGeom>
              <a:rect b="b" l="l" r="r" t="t"/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4" name="Google Shape;674;p28"/>
          <p:cNvGrpSpPr/>
          <p:nvPr/>
        </p:nvGrpSpPr>
        <p:grpSpPr>
          <a:xfrm>
            <a:off x="1401196" y="1760945"/>
            <a:ext cx="321512" cy="314775"/>
            <a:chOff x="1233350" y="1619250"/>
            <a:chExt cx="466500" cy="456725"/>
          </a:xfrm>
        </p:grpSpPr>
        <p:sp>
          <p:nvSpPr>
            <p:cNvPr id="675" name="Google Shape;675;p28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28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28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28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9" name="Google Shape;679;p28"/>
          <p:cNvGrpSpPr/>
          <p:nvPr/>
        </p:nvGrpSpPr>
        <p:grpSpPr>
          <a:xfrm>
            <a:off x="1875865" y="1767665"/>
            <a:ext cx="301318" cy="301318"/>
            <a:chOff x="1922075" y="1629000"/>
            <a:chExt cx="437200" cy="437200"/>
          </a:xfrm>
        </p:grpSpPr>
        <p:sp>
          <p:nvSpPr>
            <p:cNvPr id="680" name="Google Shape;680;p28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28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2" name="Google Shape;682;p28"/>
          <p:cNvGrpSpPr/>
          <p:nvPr/>
        </p:nvGrpSpPr>
        <p:grpSpPr>
          <a:xfrm>
            <a:off x="2339180" y="1766407"/>
            <a:ext cx="303834" cy="303834"/>
            <a:chOff x="2594325" y="1627175"/>
            <a:chExt cx="440850" cy="440850"/>
          </a:xfrm>
        </p:grpSpPr>
        <p:sp>
          <p:nvSpPr>
            <p:cNvPr id="683" name="Google Shape;683;p28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28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28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6" name="Google Shape;686;p28"/>
          <p:cNvSpPr/>
          <p:nvPr/>
        </p:nvSpPr>
        <p:spPr>
          <a:xfrm>
            <a:off x="2817289" y="1779918"/>
            <a:ext cx="276921" cy="276903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87" name="Google Shape;687;p28"/>
          <p:cNvGrpSpPr/>
          <p:nvPr/>
        </p:nvGrpSpPr>
        <p:grpSpPr>
          <a:xfrm>
            <a:off x="3296944" y="1743681"/>
            <a:ext cx="246596" cy="349287"/>
            <a:chOff x="3984000" y="1594200"/>
            <a:chExt cx="357800" cy="506800"/>
          </a:xfrm>
        </p:grpSpPr>
        <p:sp>
          <p:nvSpPr>
            <p:cNvPr id="688" name="Google Shape;688;p28"/>
            <p:cNvSpPr/>
            <p:nvPr/>
          </p:nvSpPr>
          <p:spPr>
            <a:xfrm>
              <a:off x="3984000" y="1597875"/>
              <a:ext cx="44575" cy="503125"/>
            </a:xfrm>
            <a:custGeom>
              <a:rect b="b" l="l" r="r" t="t"/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28"/>
            <p:cNvSpPr/>
            <p:nvPr/>
          </p:nvSpPr>
          <p:spPr>
            <a:xfrm>
              <a:off x="4041375" y="1594200"/>
              <a:ext cx="300425" cy="229600"/>
            </a:xfrm>
            <a:custGeom>
              <a:rect b="b" l="l" r="r" t="t"/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0" name="Google Shape;690;p28"/>
          <p:cNvGrpSpPr/>
          <p:nvPr/>
        </p:nvGrpSpPr>
        <p:grpSpPr>
          <a:xfrm>
            <a:off x="3722370" y="1818580"/>
            <a:ext cx="324889" cy="199489"/>
            <a:chOff x="4601275" y="1702875"/>
            <a:chExt cx="471400" cy="289450"/>
          </a:xfrm>
        </p:grpSpPr>
        <p:sp>
          <p:nvSpPr>
            <p:cNvPr id="691" name="Google Shape;691;p28"/>
            <p:cNvSpPr/>
            <p:nvPr/>
          </p:nvSpPr>
          <p:spPr>
            <a:xfrm>
              <a:off x="4816200" y="170287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28"/>
            <p:cNvSpPr/>
            <p:nvPr/>
          </p:nvSpPr>
          <p:spPr>
            <a:xfrm>
              <a:off x="503112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28"/>
            <p:cNvSpPr/>
            <p:nvPr/>
          </p:nvSpPr>
          <p:spPr>
            <a:xfrm>
              <a:off x="4634875" y="1756000"/>
              <a:ext cx="404225" cy="178325"/>
            </a:xfrm>
            <a:custGeom>
              <a:rect b="b" l="l" r="r" t="t"/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28"/>
            <p:cNvSpPr/>
            <p:nvPr/>
          </p:nvSpPr>
          <p:spPr>
            <a:xfrm>
              <a:off x="460127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28"/>
            <p:cNvSpPr/>
            <p:nvPr/>
          </p:nvSpPr>
          <p:spPr>
            <a:xfrm>
              <a:off x="4673325" y="1947725"/>
              <a:ext cx="327300" cy="44600"/>
            </a:xfrm>
            <a:custGeom>
              <a:rect b="b" l="l" r="r" t="t"/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6" name="Google Shape;696;p28"/>
          <p:cNvGrpSpPr/>
          <p:nvPr/>
        </p:nvGrpSpPr>
        <p:grpSpPr>
          <a:xfrm>
            <a:off x="4202518" y="1769767"/>
            <a:ext cx="293737" cy="297114"/>
            <a:chOff x="5297950" y="1632050"/>
            <a:chExt cx="426200" cy="431100"/>
          </a:xfrm>
        </p:grpSpPr>
        <p:sp>
          <p:nvSpPr>
            <p:cNvPr id="697" name="Google Shape;697;p28"/>
            <p:cNvSpPr/>
            <p:nvPr/>
          </p:nvSpPr>
          <p:spPr>
            <a:xfrm>
              <a:off x="5404800" y="1936125"/>
              <a:ext cx="212500" cy="127025"/>
            </a:xfrm>
            <a:custGeom>
              <a:rect b="b" l="l" r="r" t="t"/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28"/>
            <p:cNvSpPr/>
            <p:nvPr/>
          </p:nvSpPr>
          <p:spPr>
            <a:xfrm>
              <a:off x="5297950" y="1632050"/>
              <a:ext cx="426200" cy="294950"/>
            </a:xfrm>
            <a:custGeom>
              <a:rect b="b" l="l" r="r" t="t"/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9" name="Google Shape;699;p28"/>
          <p:cNvGrpSpPr/>
          <p:nvPr/>
        </p:nvGrpSpPr>
        <p:grpSpPr>
          <a:xfrm>
            <a:off x="4666246" y="1760945"/>
            <a:ext cx="295426" cy="314775"/>
            <a:chOff x="5970800" y="1619250"/>
            <a:chExt cx="428650" cy="456725"/>
          </a:xfrm>
        </p:grpSpPr>
        <p:sp>
          <p:nvSpPr>
            <p:cNvPr id="700" name="Google Shape;700;p28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28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28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28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28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5" name="Google Shape;705;p28"/>
          <p:cNvGrpSpPr/>
          <p:nvPr/>
        </p:nvGrpSpPr>
        <p:grpSpPr>
          <a:xfrm>
            <a:off x="5117362" y="1757155"/>
            <a:ext cx="331178" cy="302145"/>
            <a:chOff x="6625350" y="1613750"/>
            <a:chExt cx="480525" cy="438400"/>
          </a:xfrm>
        </p:grpSpPr>
        <p:sp>
          <p:nvSpPr>
            <p:cNvPr id="706" name="Google Shape;706;p28"/>
            <p:cNvSpPr/>
            <p:nvPr/>
          </p:nvSpPr>
          <p:spPr>
            <a:xfrm>
              <a:off x="6670525" y="1887275"/>
              <a:ext cx="117875" cy="164875"/>
            </a:xfrm>
            <a:custGeom>
              <a:rect b="b" l="l" r="r" t="t"/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28"/>
            <p:cNvSpPr/>
            <p:nvPr/>
          </p:nvSpPr>
          <p:spPr>
            <a:xfrm>
              <a:off x="7075950" y="1754175"/>
              <a:ext cx="29925" cy="99550"/>
            </a:xfrm>
            <a:custGeom>
              <a:rect b="b" l="l" r="r" t="t"/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28"/>
            <p:cNvSpPr/>
            <p:nvPr/>
          </p:nvSpPr>
          <p:spPr>
            <a:xfrm>
              <a:off x="6625350" y="1729750"/>
              <a:ext cx="97700" cy="147175"/>
            </a:xfrm>
            <a:custGeom>
              <a:rect b="b" l="l" r="r" t="t"/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28"/>
            <p:cNvSpPr/>
            <p:nvPr/>
          </p:nvSpPr>
          <p:spPr>
            <a:xfrm>
              <a:off x="6736475" y="1638175"/>
              <a:ext cx="279650" cy="330325"/>
            </a:xfrm>
            <a:custGeom>
              <a:rect b="b" l="l" r="r" t="t"/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28"/>
            <p:cNvSpPr/>
            <p:nvPr/>
          </p:nvSpPr>
          <p:spPr>
            <a:xfrm>
              <a:off x="7029550" y="1613750"/>
              <a:ext cx="34200" cy="379800"/>
            </a:xfrm>
            <a:custGeom>
              <a:rect b="b" l="l" r="r" t="t"/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1" name="Google Shape;711;p28"/>
          <p:cNvGrpSpPr/>
          <p:nvPr/>
        </p:nvGrpSpPr>
        <p:grpSpPr>
          <a:xfrm>
            <a:off x="972393" y="2248658"/>
            <a:ext cx="249973" cy="268495"/>
            <a:chOff x="611175" y="2326900"/>
            <a:chExt cx="362700" cy="389575"/>
          </a:xfrm>
        </p:grpSpPr>
        <p:sp>
          <p:nvSpPr>
            <p:cNvPr id="712" name="Google Shape;712;p28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28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28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28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6" name="Google Shape;716;p28"/>
          <p:cNvSpPr/>
          <p:nvPr/>
        </p:nvSpPr>
        <p:spPr>
          <a:xfrm>
            <a:off x="1430260" y="2251226"/>
            <a:ext cx="263447" cy="263447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7" name="Google Shape;717;p28"/>
          <p:cNvSpPr/>
          <p:nvPr/>
        </p:nvSpPr>
        <p:spPr>
          <a:xfrm>
            <a:off x="1894849" y="2251226"/>
            <a:ext cx="263447" cy="263447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8" name="Google Shape;718;p28"/>
          <p:cNvSpPr/>
          <p:nvPr/>
        </p:nvSpPr>
        <p:spPr>
          <a:xfrm>
            <a:off x="2359438" y="2251226"/>
            <a:ext cx="263447" cy="263447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19" name="Google Shape;719;p28"/>
          <p:cNvGrpSpPr/>
          <p:nvPr/>
        </p:nvGrpSpPr>
        <p:grpSpPr>
          <a:xfrm>
            <a:off x="2885388" y="2205738"/>
            <a:ext cx="140562" cy="350975"/>
            <a:chOff x="3386850" y="2264625"/>
            <a:chExt cx="203950" cy="509250"/>
          </a:xfrm>
        </p:grpSpPr>
        <p:sp>
          <p:nvSpPr>
            <p:cNvPr id="720" name="Google Shape;720;p28"/>
            <p:cNvSpPr/>
            <p:nvPr/>
          </p:nvSpPr>
          <p:spPr>
            <a:xfrm>
              <a:off x="3386850" y="2370850"/>
              <a:ext cx="203950" cy="403025"/>
            </a:xfrm>
            <a:custGeom>
              <a:rect b="b" l="l" r="r" t="t"/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28"/>
            <p:cNvSpPr/>
            <p:nvPr/>
          </p:nvSpPr>
          <p:spPr>
            <a:xfrm>
              <a:off x="3446075" y="2264625"/>
              <a:ext cx="85500" cy="94050"/>
            </a:xfrm>
            <a:custGeom>
              <a:rect b="b" l="l" r="r" t="t"/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2" name="Google Shape;722;p28"/>
          <p:cNvGrpSpPr/>
          <p:nvPr/>
        </p:nvGrpSpPr>
        <p:grpSpPr>
          <a:xfrm>
            <a:off x="3827163" y="2250346"/>
            <a:ext cx="115303" cy="261758"/>
            <a:chOff x="4753325" y="2329350"/>
            <a:chExt cx="167300" cy="379800"/>
          </a:xfrm>
        </p:grpSpPr>
        <p:sp>
          <p:nvSpPr>
            <p:cNvPr id="723" name="Google Shape;723;p28"/>
            <p:cNvSpPr/>
            <p:nvPr/>
          </p:nvSpPr>
          <p:spPr>
            <a:xfrm>
              <a:off x="4753325" y="2424600"/>
              <a:ext cx="167300" cy="284550"/>
            </a:xfrm>
            <a:custGeom>
              <a:rect b="b" l="l" r="r" t="t"/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28"/>
            <p:cNvSpPr/>
            <p:nvPr/>
          </p:nvSpPr>
          <p:spPr>
            <a:xfrm>
              <a:off x="4798500" y="2329350"/>
              <a:ext cx="76950" cy="84275"/>
            </a:xfrm>
            <a:custGeom>
              <a:rect b="b" l="l" r="r" t="t"/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5" name="Google Shape;725;p28"/>
          <p:cNvGrpSpPr/>
          <p:nvPr/>
        </p:nvGrpSpPr>
        <p:grpSpPr>
          <a:xfrm>
            <a:off x="3360471" y="2207409"/>
            <a:ext cx="119542" cy="347615"/>
            <a:chOff x="4076175" y="2267050"/>
            <a:chExt cx="173450" cy="504375"/>
          </a:xfrm>
        </p:grpSpPr>
        <p:sp>
          <p:nvSpPr>
            <p:cNvPr id="726" name="Google Shape;726;p28"/>
            <p:cNvSpPr/>
            <p:nvPr/>
          </p:nvSpPr>
          <p:spPr>
            <a:xfrm>
              <a:off x="4122600" y="2267050"/>
              <a:ext cx="80600" cy="91625"/>
            </a:xfrm>
            <a:custGeom>
              <a:rect b="b" l="l" r="r" t="t"/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28"/>
            <p:cNvSpPr/>
            <p:nvPr/>
          </p:nvSpPr>
          <p:spPr>
            <a:xfrm>
              <a:off x="4076175" y="2370250"/>
              <a:ext cx="173450" cy="401175"/>
            </a:xfrm>
            <a:custGeom>
              <a:rect b="b" l="l" r="r" t="t"/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8" name="Google Shape;728;p28"/>
          <p:cNvSpPr/>
          <p:nvPr/>
        </p:nvSpPr>
        <p:spPr>
          <a:xfrm>
            <a:off x="4217793" y="2244075"/>
            <a:ext cx="263447" cy="277748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9" name="Google Shape;729;p28"/>
          <p:cNvGrpSpPr/>
          <p:nvPr/>
        </p:nvGrpSpPr>
        <p:grpSpPr>
          <a:xfrm>
            <a:off x="4669193" y="2249071"/>
            <a:ext cx="289533" cy="267651"/>
            <a:chOff x="5975075" y="2327500"/>
            <a:chExt cx="420100" cy="388350"/>
          </a:xfrm>
        </p:grpSpPr>
        <p:sp>
          <p:nvSpPr>
            <p:cNvPr id="730" name="Google Shape;730;p28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28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2" name="Google Shape;732;p28"/>
          <p:cNvGrpSpPr/>
          <p:nvPr/>
        </p:nvGrpSpPr>
        <p:grpSpPr>
          <a:xfrm>
            <a:off x="5189728" y="2241076"/>
            <a:ext cx="177607" cy="289533"/>
            <a:chOff x="6730350" y="2315900"/>
            <a:chExt cx="257700" cy="420100"/>
          </a:xfrm>
        </p:grpSpPr>
        <p:sp>
          <p:nvSpPr>
            <p:cNvPr id="733" name="Google Shape;733;p28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28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28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28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28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8" name="Google Shape;738;p28"/>
          <p:cNvGrpSpPr/>
          <p:nvPr/>
        </p:nvGrpSpPr>
        <p:grpSpPr>
          <a:xfrm>
            <a:off x="1052340" y="2683353"/>
            <a:ext cx="90078" cy="328249"/>
            <a:chOff x="727175" y="2957625"/>
            <a:chExt cx="130700" cy="476275"/>
          </a:xfrm>
        </p:grpSpPr>
        <p:sp>
          <p:nvSpPr>
            <p:cNvPr id="739" name="Google Shape;739;p28"/>
            <p:cNvSpPr/>
            <p:nvPr/>
          </p:nvSpPr>
          <p:spPr>
            <a:xfrm>
              <a:off x="727175" y="2957625"/>
              <a:ext cx="130700" cy="476275"/>
            </a:xfrm>
            <a:custGeom>
              <a:rect b="b" l="l" r="r" t="t"/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28"/>
            <p:cNvSpPr/>
            <p:nvPr/>
          </p:nvSpPr>
          <p:spPr>
            <a:xfrm>
              <a:off x="751600" y="3090125"/>
              <a:ext cx="81850" cy="319350"/>
            </a:xfrm>
            <a:custGeom>
              <a:rect b="b" l="l" r="r" t="t"/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1" name="Google Shape;741;p28"/>
          <p:cNvSpPr/>
          <p:nvPr/>
        </p:nvSpPr>
        <p:spPr>
          <a:xfrm>
            <a:off x="1888542" y="2670377"/>
            <a:ext cx="276059" cy="354335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2" name="Google Shape;742;p28"/>
          <p:cNvSpPr/>
          <p:nvPr/>
        </p:nvSpPr>
        <p:spPr>
          <a:xfrm>
            <a:off x="1459724" y="2670377"/>
            <a:ext cx="204520" cy="354335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43" name="Google Shape;743;p28"/>
          <p:cNvGrpSpPr/>
          <p:nvPr/>
        </p:nvGrpSpPr>
        <p:grpSpPr>
          <a:xfrm>
            <a:off x="2331599" y="2693864"/>
            <a:ext cx="318996" cy="307211"/>
            <a:chOff x="2583325" y="2972875"/>
            <a:chExt cx="462850" cy="445750"/>
          </a:xfrm>
        </p:grpSpPr>
        <p:sp>
          <p:nvSpPr>
            <p:cNvPr id="744" name="Google Shape;744;p28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28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6" name="Google Shape;746;p28"/>
          <p:cNvGrpSpPr/>
          <p:nvPr/>
        </p:nvGrpSpPr>
        <p:grpSpPr>
          <a:xfrm>
            <a:off x="2785230" y="2739747"/>
            <a:ext cx="340878" cy="215461"/>
            <a:chOff x="3241525" y="3039450"/>
            <a:chExt cx="494600" cy="312625"/>
          </a:xfrm>
        </p:grpSpPr>
        <p:sp>
          <p:nvSpPr>
            <p:cNvPr id="747" name="Google Shape;747;p28"/>
            <p:cNvSpPr/>
            <p:nvPr/>
          </p:nvSpPr>
          <p:spPr>
            <a:xfrm>
              <a:off x="3241525" y="3039450"/>
              <a:ext cx="494600" cy="312625"/>
            </a:xfrm>
            <a:custGeom>
              <a:rect b="b" l="l" r="r" t="t"/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28"/>
            <p:cNvSpPr/>
            <p:nvPr/>
          </p:nvSpPr>
          <p:spPr>
            <a:xfrm>
              <a:off x="3384400" y="3091350"/>
              <a:ext cx="208850" cy="208825"/>
            </a:xfrm>
            <a:custGeom>
              <a:rect b="b" l="l" r="r" t="t"/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9" name="Google Shape;749;p28"/>
          <p:cNvSpPr/>
          <p:nvPr/>
        </p:nvSpPr>
        <p:spPr>
          <a:xfrm>
            <a:off x="3738472" y="2701099"/>
            <a:ext cx="292910" cy="292893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50" name="Google Shape;750;p28"/>
          <p:cNvGrpSpPr/>
          <p:nvPr/>
        </p:nvGrpSpPr>
        <p:grpSpPr>
          <a:xfrm>
            <a:off x="4173055" y="2717021"/>
            <a:ext cx="352664" cy="260914"/>
            <a:chOff x="5255200" y="3006475"/>
            <a:chExt cx="511700" cy="378575"/>
          </a:xfrm>
        </p:grpSpPr>
        <p:sp>
          <p:nvSpPr>
            <p:cNvPr id="751" name="Google Shape;751;p28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28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3" name="Google Shape;753;p28"/>
          <p:cNvGrpSpPr/>
          <p:nvPr/>
        </p:nvGrpSpPr>
        <p:grpSpPr>
          <a:xfrm>
            <a:off x="3277577" y="2701875"/>
            <a:ext cx="285329" cy="291204"/>
            <a:chOff x="3955900" y="2984500"/>
            <a:chExt cx="414000" cy="422525"/>
          </a:xfrm>
        </p:grpSpPr>
        <p:sp>
          <p:nvSpPr>
            <p:cNvPr id="754" name="Google Shape;754;p28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28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28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57" name="Google Shape;757;p28"/>
          <p:cNvSpPr/>
          <p:nvPr/>
        </p:nvSpPr>
        <p:spPr>
          <a:xfrm>
            <a:off x="939583" y="3186725"/>
            <a:ext cx="318979" cy="250817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8" name="Google Shape;758;p28"/>
          <p:cNvSpPr/>
          <p:nvPr/>
        </p:nvSpPr>
        <p:spPr>
          <a:xfrm>
            <a:off x="4703007" y="2687625"/>
            <a:ext cx="222198" cy="319840"/>
          </a:xfrm>
          <a:custGeom>
            <a:rect b="b" l="l" r="r" t="t"/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59" name="Google Shape;759;p28"/>
          <p:cNvGrpSpPr/>
          <p:nvPr/>
        </p:nvGrpSpPr>
        <p:grpSpPr>
          <a:xfrm>
            <a:off x="5169535" y="2697654"/>
            <a:ext cx="217994" cy="309744"/>
            <a:chOff x="6701050" y="2978375"/>
            <a:chExt cx="316300" cy="449425"/>
          </a:xfrm>
        </p:grpSpPr>
        <p:sp>
          <p:nvSpPr>
            <p:cNvPr id="760" name="Google Shape;760;p28"/>
            <p:cNvSpPr/>
            <p:nvPr/>
          </p:nvSpPr>
          <p:spPr>
            <a:xfrm>
              <a:off x="6701050" y="2978375"/>
              <a:ext cx="316300" cy="78175"/>
            </a:xfrm>
            <a:custGeom>
              <a:rect b="b" l="l" r="r" t="t"/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28"/>
            <p:cNvSpPr/>
            <p:nvPr/>
          </p:nvSpPr>
          <p:spPr>
            <a:xfrm>
              <a:off x="6713875" y="3068750"/>
              <a:ext cx="290650" cy="359050"/>
            </a:xfrm>
            <a:custGeom>
              <a:rect b="b" l="l" r="r" t="t"/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2" name="Google Shape;762;p28"/>
          <p:cNvGrpSpPr/>
          <p:nvPr/>
        </p:nvGrpSpPr>
        <p:grpSpPr>
          <a:xfrm>
            <a:off x="1406658" y="3207679"/>
            <a:ext cx="310588" cy="208741"/>
            <a:chOff x="1241275" y="3718400"/>
            <a:chExt cx="450650" cy="302875"/>
          </a:xfrm>
        </p:grpSpPr>
        <p:sp>
          <p:nvSpPr>
            <p:cNvPr id="763" name="Google Shape;763;p28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28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28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28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7" name="Google Shape;767;p28"/>
          <p:cNvGrpSpPr/>
          <p:nvPr/>
        </p:nvGrpSpPr>
        <p:grpSpPr>
          <a:xfrm>
            <a:off x="1875452" y="3191690"/>
            <a:ext cx="302145" cy="241134"/>
            <a:chOff x="1921475" y="3695200"/>
            <a:chExt cx="438400" cy="349875"/>
          </a:xfrm>
        </p:grpSpPr>
        <p:sp>
          <p:nvSpPr>
            <p:cNvPr id="768" name="Google Shape;768;p28"/>
            <p:cNvSpPr/>
            <p:nvPr/>
          </p:nvSpPr>
          <p:spPr>
            <a:xfrm>
              <a:off x="2246900" y="3992550"/>
              <a:ext cx="52525" cy="52525"/>
            </a:xfrm>
            <a:custGeom>
              <a:rect b="b" l="l" r="r" t="t"/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28"/>
            <p:cNvSpPr/>
            <p:nvPr/>
          </p:nvSpPr>
          <p:spPr>
            <a:xfrm>
              <a:off x="2033800" y="3992550"/>
              <a:ext cx="52550" cy="52525"/>
            </a:xfrm>
            <a:custGeom>
              <a:rect b="b" l="l" r="r" t="t"/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28"/>
            <p:cNvSpPr/>
            <p:nvPr/>
          </p:nvSpPr>
          <p:spPr>
            <a:xfrm>
              <a:off x="1921475" y="3695200"/>
              <a:ext cx="438400" cy="297975"/>
            </a:xfrm>
            <a:custGeom>
              <a:rect b="b" l="l" r="r" t="t"/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1" name="Google Shape;771;p28"/>
          <p:cNvGrpSpPr/>
          <p:nvPr/>
        </p:nvGrpSpPr>
        <p:grpSpPr>
          <a:xfrm>
            <a:off x="2342970" y="3187899"/>
            <a:ext cx="296253" cy="248302"/>
            <a:chOff x="2599825" y="3689700"/>
            <a:chExt cx="429850" cy="360275"/>
          </a:xfrm>
        </p:grpSpPr>
        <p:sp>
          <p:nvSpPr>
            <p:cNvPr id="772" name="Google Shape;772;p28"/>
            <p:cNvSpPr/>
            <p:nvPr/>
          </p:nvSpPr>
          <p:spPr>
            <a:xfrm>
              <a:off x="2599825" y="3689700"/>
              <a:ext cx="429850" cy="169150"/>
            </a:xfrm>
            <a:custGeom>
              <a:rect b="b" l="l" r="r" t="t"/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28"/>
            <p:cNvSpPr/>
            <p:nvPr/>
          </p:nvSpPr>
          <p:spPr>
            <a:xfrm>
              <a:off x="2599825" y="3861275"/>
              <a:ext cx="429850" cy="188700"/>
            </a:xfrm>
            <a:custGeom>
              <a:rect b="b" l="l" r="r" t="t"/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4" name="Google Shape;774;p28"/>
          <p:cNvGrpSpPr/>
          <p:nvPr/>
        </p:nvGrpSpPr>
        <p:grpSpPr>
          <a:xfrm>
            <a:off x="2821844" y="3162227"/>
            <a:ext cx="267651" cy="279436"/>
            <a:chOff x="3294650" y="3652450"/>
            <a:chExt cx="388350" cy="405450"/>
          </a:xfrm>
        </p:grpSpPr>
        <p:sp>
          <p:nvSpPr>
            <p:cNvPr id="775" name="Google Shape;775;p28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28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28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8" name="Google Shape;778;p28"/>
          <p:cNvGrpSpPr/>
          <p:nvPr/>
        </p:nvGrpSpPr>
        <p:grpSpPr>
          <a:xfrm>
            <a:off x="3264121" y="3197583"/>
            <a:ext cx="312242" cy="228935"/>
            <a:chOff x="3936375" y="3703750"/>
            <a:chExt cx="453050" cy="332175"/>
          </a:xfrm>
        </p:grpSpPr>
        <p:sp>
          <p:nvSpPr>
            <p:cNvPr id="779" name="Google Shape;779;p28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28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28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28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28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4" name="Google Shape;784;p28"/>
          <p:cNvGrpSpPr/>
          <p:nvPr/>
        </p:nvGrpSpPr>
        <p:grpSpPr>
          <a:xfrm>
            <a:off x="3728693" y="3197583"/>
            <a:ext cx="312242" cy="228935"/>
            <a:chOff x="4610450" y="3703750"/>
            <a:chExt cx="453050" cy="332175"/>
          </a:xfrm>
        </p:grpSpPr>
        <p:sp>
          <p:nvSpPr>
            <p:cNvPr id="785" name="Google Shape;785;p28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28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7" name="Google Shape;787;p28"/>
          <p:cNvGrpSpPr/>
          <p:nvPr/>
        </p:nvGrpSpPr>
        <p:grpSpPr>
          <a:xfrm>
            <a:off x="4204207" y="3174443"/>
            <a:ext cx="290360" cy="275215"/>
            <a:chOff x="5300400" y="3670175"/>
            <a:chExt cx="421300" cy="399325"/>
          </a:xfrm>
        </p:grpSpPr>
        <p:sp>
          <p:nvSpPr>
            <p:cNvPr id="788" name="Google Shape;788;p28"/>
            <p:cNvSpPr/>
            <p:nvPr/>
          </p:nvSpPr>
          <p:spPr>
            <a:xfrm>
              <a:off x="5300400" y="3708025"/>
              <a:ext cx="421300" cy="267450"/>
            </a:xfrm>
            <a:custGeom>
              <a:rect b="b" l="l" r="r" t="t"/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28"/>
            <p:cNvSpPr/>
            <p:nvPr/>
          </p:nvSpPr>
          <p:spPr>
            <a:xfrm>
              <a:off x="5498825" y="3670175"/>
              <a:ext cx="24450" cy="25650"/>
            </a:xfrm>
            <a:custGeom>
              <a:rect b="b" l="l" r="r" t="t"/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28"/>
            <p:cNvSpPr/>
            <p:nvPr/>
          </p:nvSpPr>
          <p:spPr>
            <a:xfrm>
              <a:off x="5366325" y="3987675"/>
              <a:ext cx="61100" cy="81825"/>
            </a:xfrm>
            <a:custGeom>
              <a:rect b="b" l="l" r="r" t="t"/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28"/>
            <p:cNvSpPr/>
            <p:nvPr/>
          </p:nvSpPr>
          <p:spPr>
            <a:xfrm>
              <a:off x="5594700" y="3987675"/>
              <a:ext cx="61075" cy="81825"/>
            </a:xfrm>
            <a:custGeom>
              <a:rect b="b" l="l" r="r" t="t"/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28"/>
            <p:cNvSpPr/>
            <p:nvPr/>
          </p:nvSpPr>
          <p:spPr>
            <a:xfrm>
              <a:off x="5324825" y="3732450"/>
              <a:ext cx="372475" cy="218600"/>
            </a:xfrm>
            <a:custGeom>
              <a:rect b="b" l="l" r="r" t="t"/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93" name="Google Shape;793;p28"/>
          <p:cNvSpPr/>
          <p:nvPr/>
        </p:nvSpPr>
        <p:spPr>
          <a:xfrm>
            <a:off x="4652505" y="3150541"/>
            <a:ext cx="323200" cy="323183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94" name="Google Shape;794;p28"/>
          <p:cNvGrpSpPr/>
          <p:nvPr/>
        </p:nvGrpSpPr>
        <p:grpSpPr>
          <a:xfrm>
            <a:off x="5137556" y="3171066"/>
            <a:ext cx="281952" cy="281969"/>
            <a:chOff x="6654650" y="3665275"/>
            <a:chExt cx="409100" cy="409125"/>
          </a:xfrm>
        </p:grpSpPr>
        <p:sp>
          <p:nvSpPr>
            <p:cNvPr id="795" name="Google Shape;795;p28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28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7" name="Google Shape;797;p28"/>
          <p:cNvGrpSpPr/>
          <p:nvPr/>
        </p:nvGrpSpPr>
        <p:grpSpPr>
          <a:xfrm>
            <a:off x="944618" y="3623853"/>
            <a:ext cx="305522" cy="305540"/>
            <a:chOff x="570875" y="4322250"/>
            <a:chExt cx="443300" cy="443325"/>
          </a:xfrm>
        </p:grpSpPr>
        <p:sp>
          <p:nvSpPr>
            <p:cNvPr id="798" name="Google Shape;798;p28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28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28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28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2" name="Google Shape;802;p28"/>
          <p:cNvSpPr/>
          <p:nvPr/>
        </p:nvSpPr>
        <p:spPr>
          <a:xfrm>
            <a:off x="1396591" y="3683293"/>
            <a:ext cx="330782" cy="186859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03" name="Google Shape;803;p28"/>
          <p:cNvGrpSpPr/>
          <p:nvPr/>
        </p:nvGrpSpPr>
        <p:grpSpPr>
          <a:xfrm>
            <a:off x="1915425" y="3601144"/>
            <a:ext cx="222198" cy="350958"/>
            <a:chOff x="1979475" y="4289300"/>
            <a:chExt cx="322400" cy="509225"/>
          </a:xfrm>
        </p:grpSpPr>
        <p:sp>
          <p:nvSpPr>
            <p:cNvPr id="804" name="Google Shape;804;p28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28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28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7" name="Google Shape;807;p28"/>
          <p:cNvGrpSpPr/>
          <p:nvPr/>
        </p:nvGrpSpPr>
        <p:grpSpPr>
          <a:xfrm>
            <a:off x="2360218" y="3605761"/>
            <a:ext cx="262172" cy="341723"/>
            <a:chOff x="2624850" y="4296000"/>
            <a:chExt cx="380400" cy="495825"/>
          </a:xfrm>
        </p:grpSpPr>
        <p:sp>
          <p:nvSpPr>
            <p:cNvPr id="808" name="Google Shape;808;p28"/>
            <p:cNvSpPr/>
            <p:nvPr/>
          </p:nvSpPr>
          <p:spPr>
            <a:xfrm>
              <a:off x="2845875" y="4296000"/>
              <a:ext cx="126425" cy="125800"/>
            </a:xfrm>
            <a:custGeom>
              <a:rect b="b" l="l" r="r" t="t"/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28"/>
            <p:cNvSpPr/>
            <p:nvPr/>
          </p:nvSpPr>
          <p:spPr>
            <a:xfrm>
              <a:off x="2635850" y="4316150"/>
              <a:ext cx="369400" cy="475675"/>
            </a:xfrm>
            <a:custGeom>
              <a:rect b="b" l="l" r="r" t="t"/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28"/>
            <p:cNvSpPr/>
            <p:nvPr/>
          </p:nvSpPr>
          <p:spPr>
            <a:xfrm>
              <a:off x="2624850" y="4357675"/>
              <a:ext cx="171600" cy="171600"/>
            </a:xfrm>
            <a:custGeom>
              <a:rect b="b" l="l" r="r" t="t"/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1" name="Google Shape;811;p28"/>
          <p:cNvSpPr/>
          <p:nvPr/>
        </p:nvSpPr>
        <p:spPr>
          <a:xfrm>
            <a:off x="3280207" y="3636581"/>
            <a:ext cx="280263" cy="28028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28"/>
          <p:cNvSpPr/>
          <p:nvPr/>
        </p:nvSpPr>
        <p:spPr>
          <a:xfrm>
            <a:off x="2815618" y="3654259"/>
            <a:ext cx="280263" cy="244924"/>
          </a:xfrm>
          <a:custGeom>
            <a:rect b="b" l="l" r="r" t="t"/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28"/>
          <p:cNvSpPr/>
          <p:nvPr/>
        </p:nvSpPr>
        <p:spPr>
          <a:xfrm>
            <a:off x="3743521" y="3635323"/>
            <a:ext cx="282813" cy="282796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14" name="Google Shape;814;p28"/>
          <p:cNvGrpSpPr/>
          <p:nvPr/>
        </p:nvGrpSpPr>
        <p:grpSpPr>
          <a:xfrm>
            <a:off x="4187373" y="3639429"/>
            <a:ext cx="324027" cy="274388"/>
            <a:chOff x="5275975" y="4344850"/>
            <a:chExt cx="470150" cy="398125"/>
          </a:xfrm>
        </p:grpSpPr>
        <p:sp>
          <p:nvSpPr>
            <p:cNvPr id="815" name="Google Shape;815;p28"/>
            <p:cNvSpPr/>
            <p:nvPr/>
          </p:nvSpPr>
          <p:spPr>
            <a:xfrm>
              <a:off x="566125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28"/>
            <p:cNvSpPr/>
            <p:nvPr/>
          </p:nvSpPr>
          <p:spPr>
            <a:xfrm>
              <a:off x="529490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28"/>
            <p:cNvSpPr/>
            <p:nvPr/>
          </p:nvSpPr>
          <p:spPr>
            <a:xfrm>
              <a:off x="5275975" y="4344850"/>
              <a:ext cx="470150" cy="334025"/>
            </a:xfrm>
            <a:custGeom>
              <a:rect b="b" l="l" r="r" t="t"/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8" name="Google Shape;818;p28"/>
          <p:cNvSpPr/>
          <p:nvPr/>
        </p:nvSpPr>
        <p:spPr>
          <a:xfrm>
            <a:off x="4668495" y="3631119"/>
            <a:ext cx="291221" cy="291204"/>
          </a:xfrm>
          <a:custGeom>
            <a:rect b="b" l="l" r="r" t="t"/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19" name="Google Shape;819;p28"/>
          <p:cNvGrpSpPr/>
          <p:nvPr/>
        </p:nvGrpSpPr>
        <p:grpSpPr>
          <a:xfrm>
            <a:off x="5129130" y="3617133"/>
            <a:ext cx="298803" cy="318979"/>
            <a:chOff x="6642425" y="4312500"/>
            <a:chExt cx="433550" cy="462825"/>
          </a:xfrm>
        </p:grpSpPr>
        <p:sp>
          <p:nvSpPr>
            <p:cNvPr id="820" name="Google Shape;820;p28"/>
            <p:cNvSpPr/>
            <p:nvPr/>
          </p:nvSpPr>
          <p:spPr>
            <a:xfrm>
              <a:off x="6642425" y="4687375"/>
              <a:ext cx="433550" cy="39125"/>
            </a:xfrm>
            <a:custGeom>
              <a:rect b="b" l="l" r="r" t="t"/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28"/>
            <p:cNvSpPr/>
            <p:nvPr/>
          </p:nvSpPr>
          <p:spPr>
            <a:xfrm>
              <a:off x="6642425" y="4736225"/>
              <a:ext cx="433550" cy="39100"/>
            </a:xfrm>
            <a:custGeom>
              <a:rect b="b" l="l" r="r" t="t"/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28"/>
            <p:cNvSpPr/>
            <p:nvPr/>
          </p:nvSpPr>
          <p:spPr>
            <a:xfrm>
              <a:off x="6684575" y="4312500"/>
              <a:ext cx="349875" cy="377350"/>
            </a:xfrm>
            <a:custGeom>
              <a:rect b="b" l="l" r="r" t="t"/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3" name="Google Shape;823;p28"/>
          <p:cNvSpPr/>
          <p:nvPr/>
        </p:nvSpPr>
        <p:spPr>
          <a:xfrm>
            <a:off x="905501" y="4128100"/>
            <a:ext cx="383781" cy="226419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24" name="Google Shape;824;p28"/>
          <p:cNvGrpSpPr/>
          <p:nvPr/>
        </p:nvGrpSpPr>
        <p:grpSpPr>
          <a:xfrm>
            <a:off x="1408760" y="4090545"/>
            <a:ext cx="306367" cy="301318"/>
            <a:chOff x="1244325" y="4999400"/>
            <a:chExt cx="444525" cy="437200"/>
          </a:xfrm>
        </p:grpSpPr>
        <p:sp>
          <p:nvSpPr>
            <p:cNvPr id="825" name="Google Shape;825;p28"/>
            <p:cNvSpPr/>
            <p:nvPr/>
          </p:nvSpPr>
          <p:spPr>
            <a:xfrm>
              <a:off x="1244325" y="5161200"/>
              <a:ext cx="374925" cy="222275"/>
            </a:xfrm>
            <a:custGeom>
              <a:rect b="b" l="l" r="r" t="t"/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28"/>
            <p:cNvSpPr/>
            <p:nvPr/>
          </p:nvSpPr>
          <p:spPr>
            <a:xfrm>
              <a:off x="1244325" y="5397500"/>
              <a:ext cx="444525" cy="39100"/>
            </a:xfrm>
            <a:custGeom>
              <a:rect b="b" l="l" r="r" t="t"/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28"/>
            <p:cNvSpPr/>
            <p:nvPr/>
          </p:nvSpPr>
          <p:spPr>
            <a:xfrm>
              <a:off x="1451925" y="4999400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28"/>
            <p:cNvSpPr/>
            <p:nvPr/>
          </p:nvSpPr>
          <p:spPr>
            <a:xfrm>
              <a:off x="1407975" y="4999400"/>
              <a:ext cx="31150" cy="129450"/>
            </a:xfrm>
            <a:custGeom>
              <a:rect b="b" l="l" r="r" t="t"/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28"/>
            <p:cNvSpPr/>
            <p:nvPr/>
          </p:nvSpPr>
          <p:spPr>
            <a:xfrm>
              <a:off x="1495900" y="4999400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0" name="Google Shape;830;p28"/>
          <p:cNvGrpSpPr/>
          <p:nvPr/>
        </p:nvGrpSpPr>
        <p:grpSpPr>
          <a:xfrm>
            <a:off x="1900694" y="4080861"/>
            <a:ext cx="251661" cy="320668"/>
            <a:chOff x="1958100" y="4985350"/>
            <a:chExt cx="365150" cy="465275"/>
          </a:xfrm>
        </p:grpSpPr>
        <p:sp>
          <p:nvSpPr>
            <p:cNvPr id="831" name="Google Shape;831;p28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28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28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4" name="Google Shape;834;p28"/>
          <p:cNvGrpSpPr/>
          <p:nvPr/>
        </p:nvGrpSpPr>
        <p:grpSpPr>
          <a:xfrm>
            <a:off x="2346744" y="4093060"/>
            <a:ext cx="288706" cy="296683"/>
            <a:chOff x="2605300" y="5003050"/>
            <a:chExt cx="418900" cy="430475"/>
          </a:xfrm>
        </p:grpSpPr>
        <p:sp>
          <p:nvSpPr>
            <p:cNvPr id="835" name="Google Shape;835;p28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28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28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8" name="Google Shape;838;p28"/>
          <p:cNvGrpSpPr/>
          <p:nvPr/>
        </p:nvGrpSpPr>
        <p:grpSpPr>
          <a:xfrm>
            <a:off x="2783128" y="4099383"/>
            <a:ext cx="345082" cy="283640"/>
            <a:chOff x="3238475" y="5012225"/>
            <a:chExt cx="500700" cy="411550"/>
          </a:xfrm>
        </p:grpSpPr>
        <p:sp>
          <p:nvSpPr>
            <p:cNvPr id="839" name="Google Shape;839;p28"/>
            <p:cNvSpPr/>
            <p:nvPr/>
          </p:nvSpPr>
          <p:spPr>
            <a:xfrm>
              <a:off x="3238475" y="5315050"/>
              <a:ext cx="500700" cy="108725"/>
            </a:xfrm>
            <a:custGeom>
              <a:rect b="b" l="l" r="r" t="t"/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28"/>
            <p:cNvSpPr/>
            <p:nvPr/>
          </p:nvSpPr>
          <p:spPr>
            <a:xfrm>
              <a:off x="3282450" y="5160575"/>
              <a:ext cx="412750" cy="140475"/>
            </a:xfrm>
            <a:custGeom>
              <a:rect b="b" l="l" r="r" t="t"/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28"/>
            <p:cNvSpPr/>
            <p:nvPr/>
          </p:nvSpPr>
          <p:spPr>
            <a:xfrm>
              <a:off x="3473550" y="5012225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28"/>
            <p:cNvSpPr/>
            <p:nvPr/>
          </p:nvSpPr>
          <p:spPr>
            <a:xfrm>
              <a:off x="3429575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28"/>
            <p:cNvSpPr/>
            <p:nvPr/>
          </p:nvSpPr>
          <p:spPr>
            <a:xfrm>
              <a:off x="3516900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4" name="Google Shape;844;p28"/>
          <p:cNvGrpSpPr/>
          <p:nvPr/>
        </p:nvGrpSpPr>
        <p:grpSpPr>
          <a:xfrm>
            <a:off x="3695439" y="4069076"/>
            <a:ext cx="378750" cy="344238"/>
            <a:chOff x="4562200" y="4968250"/>
            <a:chExt cx="549550" cy="499475"/>
          </a:xfrm>
        </p:grpSpPr>
        <p:sp>
          <p:nvSpPr>
            <p:cNvPr id="845" name="Google Shape;845;p28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28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28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28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28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0" name="Google Shape;850;p28"/>
          <p:cNvGrpSpPr/>
          <p:nvPr/>
        </p:nvGrpSpPr>
        <p:grpSpPr>
          <a:xfrm>
            <a:off x="3288949" y="4088442"/>
            <a:ext cx="262585" cy="305092"/>
            <a:chOff x="3972400" y="4996350"/>
            <a:chExt cx="381000" cy="442675"/>
          </a:xfrm>
        </p:grpSpPr>
        <p:sp>
          <p:nvSpPr>
            <p:cNvPr id="851" name="Google Shape;851;p28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28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3" name="Google Shape;853;p28"/>
          <p:cNvGrpSpPr/>
          <p:nvPr/>
        </p:nvGrpSpPr>
        <p:grpSpPr>
          <a:xfrm>
            <a:off x="4163389" y="4062770"/>
            <a:ext cx="372013" cy="356851"/>
            <a:chOff x="5241175" y="4959100"/>
            <a:chExt cx="539775" cy="517775"/>
          </a:xfrm>
        </p:grpSpPr>
        <p:sp>
          <p:nvSpPr>
            <p:cNvPr id="854" name="Google Shape;854;p28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28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28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28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28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28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60" name="Google Shape;860;p28"/>
          <p:cNvSpPr/>
          <p:nvPr/>
        </p:nvSpPr>
        <p:spPr>
          <a:xfrm>
            <a:off x="4650402" y="4150827"/>
            <a:ext cx="327404" cy="180967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61" name="Google Shape;861;p28"/>
          <p:cNvGrpSpPr/>
          <p:nvPr/>
        </p:nvGrpSpPr>
        <p:grpSpPr>
          <a:xfrm>
            <a:off x="5158594" y="4115786"/>
            <a:ext cx="238618" cy="274388"/>
            <a:chOff x="6685175" y="5036025"/>
            <a:chExt cx="346225" cy="398125"/>
          </a:xfrm>
        </p:grpSpPr>
        <p:sp>
          <p:nvSpPr>
            <p:cNvPr id="862" name="Google Shape;862;p28"/>
            <p:cNvSpPr/>
            <p:nvPr/>
          </p:nvSpPr>
          <p:spPr>
            <a:xfrm>
              <a:off x="6743800" y="5036025"/>
              <a:ext cx="105650" cy="147775"/>
            </a:xfrm>
            <a:custGeom>
              <a:rect b="b" l="l" r="r" t="t"/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28"/>
            <p:cNvSpPr/>
            <p:nvPr/>
          </p:nvSpPr>
          <p:spPr>
            <a:xfrm>
              <a:off x="6685175" y="5152025"/>
              <a:ext cx="84275" cy="117275"/>
            </a:xfrm>
            <a:custGeom>
              <a:rect b="b" l="l" r="r" t="t"/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28"/>
            <p:cNvSpPr/>
            <p:nvPr/>
          </p:nvSpPr>
          <p:spPr>
            <a:xfrm>
              <a:off x="6871400" y="5038475"/>
              <a:ext cx="105650" cy="145325"/>
            </a:xfrm>
            <a:custGeom>
              <a:rect b="b" l="l" r="r" t="t"/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28"/>
            <p:cNvSpPr/>
            <p:nvPr/>
          </p:nvSpPr>
          <p:spPr>
            <a:xfrm>
              <a:off x="6944050" y="5155700"/>
              <a:ext cx="87350" cy="116025"/>
            </a:xfrm>
            <a:custGeom>
              <a:rect b="b" l="l" r="r" t="t"/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28"/>
            <p:cNvSpPr/>
            <p:nvPr/>
          </p:nvSpPr>
          <p:spPr>
            <a:xfrm>
              <a:off x="6727300" y="5185625"/>
              <a:ext cx="263800" cy="248525"/>
            </a:xfrm>
            <a:custGeom>
              <a:rect b="b" l="l" r="r" t="t"/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7" name="Google Shape;867;p28"/>
          <p:cNvGrpSpPr/>
          <p:nvPr/>
        </p:nvGrpSpPr>
        <p:grpSpPr>
          <a:xfrm>
            <a:off x="5997667" y="2344324"/>
            <a:ext cx="432570" cy="421334"/>
            <a:chOff x="5926225" y="921350"/>
            <a:chExt cx="517800" cy="504350"/>
          </a:xfrm>
        </p:grpSpPr>
        <p:sp>
          <p:nvSpPr>
            <p:cNvPr id="868" name="Google Shape;868;p28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28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70" name="Google Shape;870;p28"/>
          <p:cNvSpPr/>
          <p:nvPr/>
        </p:nvSpPr>
        <p:spPr>
          <a:xfrm>
            <a:off x="6191588" y="2580381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71" name="Google Shape;871;p28"/>
          <p:cNvGrpSpPr/>
          <p:nvPr/>
        </p:nvGrpSpPr>
        <p:grpSpPr>
          <a:xfrm>
            <a:off x="6882655" y="2323704"/>
            <a:ext cx="432570" cy="421334"/>
            <a:chOff x="5926225" y="921350"/>
            <a:chExt cx="517800" cy="504350"/>
          </a:xfrm>
        </p:grpSpPr>
        <p:sp>
          <p:nvSpPr>
            <p:cNvPr id="872" name="Google Shape;872;p28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FFF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28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FFF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74" name="Google Shape;874;p28"/>
          <p:cNvSpPr/>
          <p:nvPr/>
        </p:nvSpPr>
        <p:spPr>
          <a:xfrm>
            <a:off x="7076576" y="2559761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75" name="Google Shape;875;p28"/>
          <p:cNvGrpSpPr/>
          <p:nvPr/>
        </p:nvGrpSpPr>
        <p:grpSpPr>
          <a:xfrm>
            <a:off x="5997935" y="3072746"/>
            <a:ext cx="1075937" cy="1047989"/>
            <a:chOff x="5926225" y="921350"/>
            <a:chExt cx="517800" cy="504350"/>
          </a:xfrm>
        </p:grpSpPr>
        <p:sp>
          <p:nvSpPr>
            <p:cNvPr id="876" name="Google Shape;876;p28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 cap="flat" cmpd="sng" w="28575">
              <a:solidFill>
                <a:schemeClr val="dk1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28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 cap="flat" cmpd="sng" w="28575">
              <a:solidFill>
                <a:schemeClr val="dk1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78" name="Google Shape;878;p28"/>
          <p:cNvSpPr/>
          <p:nvPr/>
        </p:nvSpPr>
        <p:spPr>
          <a:xfrm>
            <a:off x="6480248" y="3659843"/>
            <a:ext cx="997288" cy="56337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28"/>
          <p:cNvSpPr txBox="1"/>
          <p:nvPr/>
        </p:nvSpPr>
        <p:spPr>
          <a:xfrm>
            <a:off x="5886625" y="778800"/>
            <a:ext cx="2592000" cy="15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SlidesCarnival icons are editable shapes</a:t>
            </a:r>
            <a:r>
              <a:rPr b="0" i="0" lang="en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b="0" i="0" sz="9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This means that you can:</a:t>
            </a:r>
            <a:endParaRPr b="0" i="0" sz="9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Char char="●"/>
            </a:pPr>
            <a:r>
              <a:rPr b="0" i="0" lang="en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Resize them without losing quality.</a:t>
            </a:r>
            <a:endParaRPr b="0" i="0" sz="9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Char char="●"/>
            </a:pPr>
            <a:r>
              <a:rPr b="0" i="0" lang="en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Change fill color and opacity.</a:t>
            </a:r>
            <a:endParaRPr b="0" i="0" sz="9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Char char="●"/>
            </a:pPr>
            <a:r>
              <a:rPr b="0" i="0" lang="en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Change line color, width and style.</a:t>
            </a:r>
            <a:endParaRPr b="0" i="0" sz="9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Isn’t that nice? :)</a:t>
            </a:r>
            <a:endParaRPr b="0" i="0" sz="9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Examples:</a:t>
            </a:r>
            <a:endParaRPr b="0" i="0" sz="9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0" name="Google Shape;880;p28"/>
          <p:cNvSpPr txBox="1"/>
          <p:nvPr>
            <p:ph idx="12" type="sldNum"/>
          </p:nvPr>
        </p:nvSpPr>
        <p:spPr>
          <a:xfrm>
            <a:off x="13557" y="4785525"/>
            <a:ext cx="5487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4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29"/>
          <p:cNvSpPr txBox="1"/>
          <p:nvPr/>
        </p:nvSpPr>
        <p:spPr>
          <a:xfrm>
            <a:off x="2621050" y="990475"/>
            <a:ext cx="5658300" cy="13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4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rPr>
              <a:t>Now you can use any emoji as an icon!</a:t>
            </a:r>
            <a:endParaRPr b="0" i="0" sz="1400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rPr>
              <a:t>And of course it resizes without losing quality and you can change the color.</a:t>
            </a:r>
            <a:endParaRPr b="0" i="0" sz="1400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rPr>
              <a:t>How? Follow Google instructions </a:t>
            </a:r>
            <a:r>
              <a:rPr b="0" i="0" lang="en" sz="1400" u="sng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https://twitter.com/googledocs/status/730087240156643328</a:t>
            </a:r>
            <a:endParaRPr b="0" i="0" sz="1400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29"/>
          <p:cNvSpPr txBox="1"/>
          <p:nvPr/>
        </p:nvSpPr>
        <p:spPr>
          <a:xfrm>
            <a:off x="1265300" y="24504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rPr>
              <a:t>✋👆👉👍👤👦👧👨👩👪💃🏃💑❤😂😉😋😒😭👶😸🐟🍒🍔💣📌📖🔨🎃🎈🎨🏈🏰🌏🔌🔑</a:t>
            </a:r>
            <a:r>
              <a:rPr b="0" i="0" lang="en" sz="2400" u="none" cap="none" strike="noStrike">
                <a:solidFill>
                  <a:srgbClr val="C6DAEC"/>
                </a:solidFill>
                <a:highlight>
                  <a:srgbClr val="184769"/>
                </a:highlight>
                <a:latin typeface="Arial"/>
                <a:ea typeface="Arial"/>
                <a:cs typeface="Arial"/>
                <a:sym typeface="Arial"/>
              </a:rPr>
              <a:t> and many more...</a:t>
            </a:r>
            <a:endParaRPr b="0" i="0" sz="2400" u="none" cap="none" strike="noStrike">
              <a:solidFill>
                <a:srgbClr val="C6DAEC"/>
              </a:solidFill>
              <a:highlight>
                <a:srgbClr val="184769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7" name="Google Shape;887;p29"/>
          <p:cNvSpPr txBox="1"/>
          <p:nvPr/>
        </p:nvSpPr>
        <p:spPr>
          <a:xfrm>
            <a:off x="1106175" y="9326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9600" u="none" cap="none" strike="noStrike">
                <a:solidFill>
                  <a:srgbClr val="00E1C6"/>
                </a:solidFill>
                <a:latin typeface="Arial"/>
                <a:ea typeface="Arial"/>
                <a:cs typeface="Arial"/>
                <a:sym typeface="Arial"/>
              </a:rPr>
              <a:t>😉</a:t>
            </a:r>
            <a:endParaRPr b="0" i="0" sz="9600" u="none" cap="none" strike="noStrike">
              <a:solidFill>
                <a:srgbClr val="00E1C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8" name="Google Shape;888;p29"/>
          <p:cNvSpPr txBox="1"/>
          <p:nvPr>
            <p:ph idx="12" type="sldNum"/>
          </p:nvPr>
        </p:nvSpPr>
        <p:spPr>
          <a:xfrm>
            <a:off x="13557" y="4785525"/>
            <a:ext cx="5487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"/>
          <p:cNvSpPr txBox="1"/>
          <p:nvPr>
            <p:ph idx="4294967295" type="ctrTitle"/>
          </p:nvPr>
        </p:nvSpPr>
        <p:spPr>
          <a:xfrm>
            <a:off x="3152775" y="1354750"/>
            <a:ext cx="45621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</a:pPr>
            <a:r>
              <a:rPr b="0" i="0" lang="en" sz="12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rPr>
              <a:t>Hello!</a:t>
            </a:r>
            <a:endParaRPr b="0" i="0" sz="12000" u="none" cap="none" strike="noStrike">
              <a:solidFill>
                <a:srgbClr val="19BBD5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352" name="Google Shape;352;p3"/>
          <p:cNvSpPr txBox="1"/>
          <p:nvPr>
            <p:ph idx="4294967295" type="body"/>
          </p:nvPr>
        </p:nvSpPr>
        <p:spPr>
          <a:xfrm>
            <a:off x="3286468" y="2400250"/>
            <a:ext cx="4562100" cy="246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b="1" lang="en" sz="3600"/>
              <a:t>I am Jayden Smith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en"/>
              <a:t>I am here because I love to give presentations.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en"/>
              <a:t>You can find me at @username</a:t>
            </a:r>
            <a:endParaRPr/>
          </a:p>
        </p:txBody>
      </p:sp>
      <p:pic>
        <p:nvPicPr>
          <p:cNvPr id="353" name="Google Shape;353;p3"/>
          <p:cNvPicPr preferRelativeResize="0"/>
          <p:nvPr/>
        </p:nvPicPr>
        <p:blipFill rotWithShape="1">
          <a:blip r:embed="rId3">
            <a:alphaModFix/>
          </a:blip>
          <a:srcRect b="12959" l="9917" r="9908" t="14915"/>
          <a:stretch/>
        </p:blipFill>
        <p:spPr>
          <a:xfrm>
            <a:off x="951000" y="677875"/>
            <a:ext cx="1883100" cy="1693800"/>
          </a:xfrm>
          <a:prstGeom prst="hexagon">
            <a:avLst>
              <a:gd fmla="val 28393" name="adj"/>
              <a:gd fmla="val 115470" name="vf"/>
            </a:avLst>
          </a:prstGeom>
          <a:noFill/>
          <a:ln>
            <a:noFill/>
          </a:ln>
        </p:spPr>
      </p:pic>
      <p:sp>
        <p:nvSpPr>
          <p:cNvPr id="354" name="Google Shape;354;p3"/>
          <p:cNvSpPr txBox="1"/>
          <p:nvPr>
            <p:ph idx="12" type="sldNum"/>
          </p:nvPr>
        </p:nvSpPr>
        <p:spPr>
          <a:xfrm>
            <a:off x="13557" y="4785525"/>
            <a:ext cx="5487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4"/>
          <p:cNvSpPr txBox="1"/>
          <p:nvPr>
            <p:ph type="ctrTitle"/>
          </p:nvPr>
        </p:nvSpPr>
        <p:spPr>
          <a:xfrm>
            <a:off x="2743200" y="1735750"/>
            <a:ext cx="56388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360" name="Google Shape;360;p4"/>
          <p:cNvSpPr txBox="1"/>
          <p:nvPr>
            <p:ph idx="1" type="subTitle"/>
          </p:nvPr>
        </p:nvSpPr>
        <p:spPr>
          <a:xfrm>
            <a:off x="2743200" y="2821004"/>
            <a:ext cx="5696100" cy="7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361" name="Google Shape;361;p4"/>
          <p:cNvSpPr txBox="1"/>
          <p:nvPr/>
        </p:nvSpPr>
        <p:spPr>
          <a:xfrm>
            <a:off x="409575" y="1676400"/>
            <a:ext cx="2067000" cy="177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en" sz="4800" u="none" cap="none" strike="noStrike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rPr>
              <a:t>1</a:t>
            </a:r>
            <a:endParaRPr b="1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5"/>
          <p:cNvSpPr txBox="1"/>
          <p:nvPr>
            <p:ph idx="1" type="body"/>
          </p:nvPr>
        </p:nvSpPr>
        <p:spPr>
          <a:xfrm>
            <a:off x="2051200" y="2085600"/>
            <a:ext cx="6282300" cy="81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367" name="Google Shape;367;p5"/>
          <p:cNvSpPr txBox="1"/>
          <p:nvPr>
            <p:ph idx="12" type="sldNum"/>
          </p:nvPr>
        </p:nvSpPr>
        <p:spPr>
          <a:xfrm>
            <a:off x="13557" y="4785525"/>
            <a:ext cx="5487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6"/>
          <p:cNvSpPr txBox="1"/>
          <p:nvPr>
            <p:ph type="title"/>
          </p:nvPr>
        </p:nvSpPr>
        <p:spPr>
          <a:xfrm>
            <a:off x="1732700" y="1735600"/>
            <a:ext cx="4944300" cy="645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373" name="Google Shape;373;p6"/>
          <p:cNvSpPr txBox="1"/>
          <p:nvPr>
            <p:ph idx="1" type="body"/>
          </p:nvPr>
        </p:nvSpPr>
        <p:spPr>
          <a:xfrm>
            <a:off x="1732700" y="2255125"/>
            <a:ext cx="4944300" cy="165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◇"/>
            </a:pPr>
            <a:r>
              <a:rPr lang="en"/>
              <a:t>Here you have a list of items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◇"/>
            </a:pPr>
            <a:r>
              <a:rPr lang="en"/>
              <a:t>And some text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◇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374" name="Google Shape;374;p6"/>
          <p:cNvSpPr txBox="1"/>
          <p:nvPr>
            <p:ph idx="12" type="sldNum"/>
          </p:nvPr>
        </p:nvSpPr>
        <p:spPr>
          <a:xfrm>
            <a:off x="13557" y="4785525"/>
            <a:ext cx="5487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7"/>
          <p:cNvSpPr/>
          <p:nvPr/>
        </p:nvSpPr>
        <p:spPr>
          <a:xfrm rot="-5400000">
            <a:off x="867325" y="468800"/>
            <a:ext cx="2691900" cy="31083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80" name="Google Shape;380;p7"/>
          <p:cNvSpPr txBox="1"/>
          <p:nvPr>
            <p:ph idx="4294967295" type="ctrTitle"/>
          </p:nvPr>
        </p:nvSpPr>
        <p:spPr>
          <a:xfrm>
            <a:off x="3829050" y="1474800"/>
            <a:ext cx="49911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</a:pPr>
            <a:r>
              <a:rPr b="0" i="0" lang="en" sz="6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rPr>
              <a:t>BIG concept</a:t>
            </a:r>
            <a:endParaRPr b="0" i="0" sz="6000" u="none" cap="none" strike="noStrike">
              <a:solidFill>
                <a:srgbClr val="19BBD5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381" name="Google Shape;381;p7"/>
          <p:cNvSpPr txBox="1"/>
          <p:nvPr>
            <p:ph idx="4294967295" type="subTitle"/>
          </p:nvPr>
        </p:nvSpPr>
        <p:spPr>
          <a:xfrm>
            <a:off x="3829050" y="2464805"/>
            <a:ext cx="4333800" cy="7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Arial"/>
              <a:buNone/>
            </a:pPr>
            <a:r>
              <a:rPr b="0" i="0" lang="en" sz="2400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rPr>
              <a:t>Bring the attention of your audience over a key concept using icons or illustrations</a:t>
            </a:r>
            <a:endParaRPr b="0" i="0" sz="2400" u="none" cap="none" strike="noStrike">
              <a:solidFill>
                <a:srgbClr val="C6DAE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2" name="Google Shape;382;p7"/>
          <p:cNvGrpSpPr/>
          <p:nvPr/>
        </p:nvGrpSpPr>
        <p:grpSpPr>
          <a:xfrm>
            <a:off x="1885571" y="952450"/>
            <a:ext cx="1032405" cy="1032468"/>
            <a:chOff x="6654650" y="3665275"/>
            <a:chExt cx="409100" cy="409125"/>
          </a:xfrm>
        </p:grpSpPr>
        <p:sp>
          <p:nvSpPr>
            <p:cNvPr id="383" name="Google Shape;383;p7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7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5" name="Google Shape;385;p7"/>
          <p:cNvGrpSpPr/>
          <p:nvPr/>
        </p:nvGrpSpPr>
        <p:grpSpPr>
          <a:xfrm rot="-731900">
            <a:off x="1604965" y="2201851"/>
            <a:ext cx="688564" cy="688681"/>
            <a:chOff x="570875" y="4322250"/>
            <a:chExt cx="443300" cy="443325"/>
          </a:xfrm>
        </p:grpSpPr>
        <p:sp>
          <p:nvSpPr>
            <p:cNvPr id="386" name="Google Shape;386;p7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0E293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7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0E293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7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0E293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7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0E293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0" name="Google Shape;390;p7"/>
          <p:cNvSpPr/>
          <p:nvPr/>
        </p:nvSpPr>
        <p:spPr>
          <a:xfrm>
            <a:off x="2657037" y="2114501"/>
            <a:ext cx="260931" cy="249146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7"/>
          <p:cNvSpPr/>
          <p:nvPr/>
        </p:nvSpPr>
        <p:spPr>
          <a:xfrm rot="2327381">
            <a:off x="1220786" y="1598881"/>
            <a:ext cx="443468" cy="423388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7"/>
          <p:cNvSpPr/>
          <p:nvPr/>
        </p:nvSpPr>
        <p:spPr>
          <a:xfrm rot="2327012">
            <a:off x="2870273" y="1771645"/>
            <a:ext cx="183443" cy="175130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7"/>
          <p:cNvSpPr txBox="1"/>
          <p:nvPr>
            <p:ph idx="12" type="sldNum"/>
          </p:nvPr>
        </p:nvSpPr>
        <p:spPr>
          <a:xfrm>
            <a:off x="13557" y="4785525"/>
            <a:ext cx="5487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8"/>
          <p:cNvSpPr txBox="1"/>
          <p:nvPr>
            <p:ph idx="1" type="body"/>
          </p:nvPr>
        </p:nvSpPr>
        <p:spPr>
          <a:xfrm>
            <a:off x="1734000" y="2414450"/>
            <a:ext cx="2667300" cy="26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399" name="Google Shape;399;p8"/>
          <p:cNvSpPr txBox="1"/>
          <p:nvPr>
            <p:ph type="title"/>
          </p:nvPr>
        </p:nvSpPr>
        <p:spPr>
          <a:xfrm>
            <a:off x="1732700" y="1735600"/>
            <a:ext cx="4944300" cy="645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400" name="Google Shape;400;p8"/>
          <p:cNvSpPr txBox="1"/>
          <p:nvPr>
            <p:ph idx="2" type="body"/>
          </p:nvPr>
        </p:nvSpPr>
        <p:spPr>
          <a:xfrm>
            <a:off x="4562088" y="2414450"/>
            <a:ext cx="2667300" cy="26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en"/>
              <a:t>Is the color of coal, ebony, and of outer space. It is the darkest color, the result of the absence of or complete absorption of light.</a:t>
            </a:r>
            <a:endParaRPr/>
          </a:p>
        </p:txBody>
      </p:sp>
      <p:sp>
        <p:nvSpPr>
          <p:cNvPr id="401" name="Google Shape;401;p8"/>
          <p:cNvSpPr txBox="1"/>
          <p:nvPr>
            <p:ph idx="12" type="sldNum"/>
          </p:nvPr>
        </p:nvSpPr>
        <p:spPr>
          <a:xfrm>
            <a:off x="13557" y="4785525"/>
            <a:ext cx="5487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9"/>
          <p:cNvSpPr txBox="1"/>
          <p:nvPr>
            <p:ph type="title"/>
          </p:nvPr>
        </p:nvSpPr>
        <p:spPr>
          <a:xfrm>
            <a:off x="1732700" y="1735600"/>
            <a:ext cx="4944300" cy="645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407" name="Google Shape;407;p9"/>
          <p:cNvSpPr txBox="1"/>
          <p:nvPr>
            <p:ph idx="1" type="body"/>
          </p:nvPr>
        </p:nvSpPr>
        <p:spPr>
          <a:xfrm>
            <a:off x="1732700" y="2380900"/>
            <a:ext cx="2176800" cy="25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408" name="Google Shape;408;p9"/>
          <p:cNvSpPr txBox="1"/>
          <p:nvPr>
            <p:ph idx="2" type="body"/>
          </p:nvPr>
        </p:nvSpPr>
        <p:spPr>
          <a:xfrm>
            <a:off x="4020972" y="2380900"/>
            <a:ext cx="2176800" cy="25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409" name="Google Shape;409;p9"/>
          <p:cNvSpPr txBox="1"/>
          <p:nvPr>
            <p:ph idx="3" type="body"/>
          </p:nvPr>
        </p:nvSpPr>
        <p:spPr>
          <a:xfrm>
            <a:off x="6309245" y="2380900"/>
            <a:ext cx="2176800" cy="25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10" name="Google Shape;410;p9"/>
          <p:cNvSpPr txBox="1"/>
          <p:nvPr>
            <p:ph idx="12" type="sldNum"/>
          </p:nvPr>
        </p:nvSpPr>
        <p:spPr>
          <a:xfrm>
            <a:off x="13557" y="4785525"/>
            <a:ext cx="5487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Imogen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