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448c56646_0_10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448c5664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29348" y="131275"/>
            <a:ext cx="3039677" cy="4848477"/>
            <a:chOff x="111273" y="131275"/>
            <a:chExt cx="3039677" cy="4848477"/>
          </a:xfrm>
        </p:grpSpPr>
        <p:sp>
          <p:nvSpPr>
            <p:cNvPr id="55" name="Google Shape;55;p13"/>
            <p:cNvSpPr/>
            <p:nvPr/>
          </p:nvSpPr>
          <p:spPr>
            <a:xfrm>
              <a:off x="2200700" y="2181500"/>
              <a:ext cx="381000" cy="7293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13"/>
            <p:cNvGrpSpPr/>
            <p:nvPr/>
          </p:nvGrpSpPr>
          <p:grpSpPr>
            <a:xfrm flipH="1">
              <a:off x="1275842" y="1557575"/>
              <a:ext cx="563884" cy="1935700"/>
              <a:chOff x="715675" y="1557575"/>
              <a:chExt cx="563884" cy="1935700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715675" y="1557575"/>
                <a:ext cx="151550" cy="1935700"/>
              </a:xfrm>
              <a:custGeom>
                <a:rect b="b" l="l" r="r" t="t"/>
                <a:pathLst>
                  <a:path extrusionOk="0" h="77428" w="6062">
                    <a:moveTo>
                      <a:pt x="0" y="0"/>
                    </a:moveTo>
                    <a:cubicBezTo>
                      <a:pt x="0" y="10327"/>
                      <a:pt x="4625" y="20193"/>
                      <a:pt x="5560" y="30477"/>
                    </a:cubicBezTo>
                    <a:cubicBezTo>
                      <a:pt x="6984" y="46129"/>
                      <a:pt x="5048" y="62181"/>
                      <a:pt x="1236" y="77428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8" name="Google Shape;58;p13"/>
              <p:cNvSpPr/>
              <p:nvPr/>
            </p:nvSpPr>
            <p:spPr>
              <a:xfrm>
                <a:off x="1020475" y="1557575"/>
                <a:ext cx="151550" cy="1935700"/>
              </a:xfrm>
              <a:custGeom>
                <a:rect b="b" l="l" r="r" t="t"/>
                <a:pathLst>
                  <a:path extrusionOk="0" h="77428" w="6062">
                    <a:moveTo>
                      <a:pt x="0" y="0"/>
                    </a:moveTo>
                    <a:cubicBezTo>
                      <a:pt x="0" y="10327"/>
                      <a:pt x="4625" y="20193"/>
                      <a:pt x="5560" y="30477"/>
                    </a:cubicBezTo>
                    <a:cubicBezTo>
                      <a:pt x="6984" y="46129"/>
                      <a:pt x="5048" y="62181"/>
                      <a:pt x="1236" y="77428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" name="Google Shape;59;p13"/>
              <p:cNvSpPr/>
              <p:nvPr/>
            </p:nvSpPr>
            <p:spPr>
              <a:xfrm>
                <a:off x="834584" y="2221675"/>
                <a:ext cx="444975" cy="617750"/>
              </a:xfrm>
              <a:custGeom>
                <a:rect b="b" l="l" r="r" t="t"/>
                <a:pathLst>
                  <a:path extrusionOk="0" h="24710" w="17799">
                    <a:moveTo>
                      <a:pt x="16043" y="206"/>
                    </a:moveTo>
                    <a:cubicBezTo>
                      <a:pt x="10832" y="950"/>
                      <a:pt x="3970" y="-542"/>
                      <a:pt x="598" y="3501"/>
                    </a:cubicBezTo>
                    <a:cubicBezTo>
                      <a:pt x="-677" y="5030"/>
                      <a:pt x="598" y="7482"/>
                      <a:pt x="598" y="9473"/>
                    </a:cubicBezTo>
                    <a:cubicBezTo>
                      <a:pt x="598" y="12786"/>
                      <a:pt x="-491" y="16811"/>
                      <a:pt x="1628" y="19357"/>
                    </a:cubicBezTo>
                    <a:cubicBezTo>
                      <a:pt x="5015" y="23426"/>
                      <a:pt x="13331" y="26810"/>
                      <a:pt x="17072" y="23064"/>
                    </a:cubicBezTo>
                    <a:cubicBezTo>
                      <a:pt x="18624" y="21510"/>
                      <a:pt x="17072" y="18671"/>
                      <a:pt x="17072" y="16474"/>
                    </a:cubicBezTo>
                    <a:cubicBezTo>
                      <a:pt x="17072" y="10983"/>
                      <a:pt x="17072" y="5491"/>
                      <a:pt x="17072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60" name="Google Shape;60;p13"/>
            <p:cNvGrpSpPr/>
            <p:nvPr/>
          </p:nvGrpSpPr>
          <p:grpSpPr>
            <a:xfrm>
              <a:off x="2530275" y="627073"/>
              <a:ext cx="483051" cy="166927"/>
              <a:chOff x="2530275" y="627073"/>
              <a:chExt cx="483051" cy="166927"/>
            </a:xfrm>
          </p:grpSpPr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3">
                <a:alphaModFix/>
              </a:blip>
              <a:srcRect b="64082" l="16025" r="81200" t="27766"/>
              <a:stretch/>
            </p:blipFill>
            <p:spPr>
              <a:xfrm rot="-5400000">
                <a:off x="2608426" y="558876"/>
                <a:ext cx="156973" cy="313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3">
                <a:alphaModFix/>
              </a:blip>
              <a:srcRect b="65582" l="16561" r="81209" t="30167"/>
              <a:stretch/>
            </p:blipFill>
            <p:spPr>
              <a:xfrm rot="5601764">
                <a:off x="2853185" y="615483"/>
                <a:ext cx="139656" cy="1727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" name="Google Shape;63;p13"/>
            <p:cNvGrpSpPr/>
            <p:nvPr/>
          </p:nvGrpSpPr>
          <p:grpSpPr>
            <a:xfrm>
              <a:off x="2526625" y="4241373"/>
              <a:ext cx="508800" cy="144027"/>
              <a:chOff x="2513322" y="629776"/>
              <a:chExt cx="497896" cy="144027"/>
            </a:xfrm>
          </p:grpSpPr>
          <p:pic>
            <p:nvPicPr>
              <p:cNvPr id="64" name="Google Shape;64;p13"/>
              <p:cNvPicPr preferRelativeResize="0"/>
              <p:nvPr/>
            </p:nvPicPr>
            <p:blipFill rotWithShape="1">
              <a:blip r:embed="rId3">
                <a:alphaModFix/>
              </a:blip>
              <a:srcRect b="64082" l="16382" r="81200" t="27325"/>
              <a:stretch/>
            </p:blipFill>
            <p:spPr>
              <a:xfrm rot="-5400000">
                <a:off x="2610056" y="540293"/>
                <a:ext cx="136775" cy="3302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 rotWithShape="1">
              <a:blip r:embed="rId3">
                <a:alphaModFix/>
              </a:blip>
              <a:srcRect b="65374" l="16562" r="81297" t="30167"/>
              <a:stretch/>
            </p:blipFill>
            <p:spPr>
              <a:xfrm rot="5487670">
                <a:off x="2851867" y="608408"/>
                <a:ext cx="134146" cy="1811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13"/>
            <p:cNvGrpSpPr/>
            <p:nvPr/>
          </p:nvGrpSpPr>
          <p:grpSpPr>
            <a:xfrm>
              <a:off x="111273" y="131275"/>
              <a:ext cx="3039677" cy="4848477"/>
              <a:chOff x="111273" y="131275"/>
              <a:chExt cx="3039677" cy="4848477"/>
            </a:xfrm>
          </p:grpSpPr>
          <p:pic>
            <p:nvPicPr>
              <p:cNvPr id="67" name="Google Shape;67;p13"/>
              <p:cNvPicPr preferRelativeResize="0"/>
              <p:nvPr/>
            </p:nvPicPr>
            <p:blipFill rotWithShape="1">
              <a:blip r:embed="rId4">
                <a:alphaModFix/>
              </a:blip>
              <a:srcRect b="6202" l="7594" r="8024" t="30501"/>
              <a:stretch/>
            </p:blipFill>
            <p:spPr>
              <a:xfrm rot="5400000">
                <a:off x="-1096627" y="1339175"/>
                <a:ext cx="4848477" cy="24326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68;p13"/>
              <p:cNvSpPr/>
              <p:nvPr/>
            </p:nvSpPr>
            <p:spPr>
              <a:xfrm>
                <a:off x="2333525" y="4240250"/>
                <a:ext cx="817425" cy="140225"/>
              </a:xfrm>
              <a:custGeom>
                <a:rect b="b" l="l" r="r" t="t"/>
                <a:pathLst>
                  <a:path extrusionOk="0" h="5609" w="32697">
                    <a:moveTo>
                      <a:pt x="0" y="1025"/>
                    </a:moveTo>
                    <a:lnTo>
                      <a:pt x="32697" y="0"/>
                    </a:lnTo>
                    <a:lnTo>
                      <a:pt x="32610" y="5282"/>
                    </a:lnTo>
                    <a:lnTo>
                      <a:pt x="0" y="5609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9" name="Google Shape;69;p13"/>
              <p:cNvSpPr/>
              <p:nvPr/>
            </p:nvSpPr>
            <p:spPr>
              <a:xfrm>
                <a:off x="2333525" y="630025"/>
                <a:ext cx="814500" cy="138575"/>
              </a:xfrm>
              <a:custGeom>
                <a:rect b="b" l="l" r="r" t="t"/>
                <a:pathLst>
                  <a:path extrusionOk="0" h="5543" w="32580">
                    <a:moveTo>
                      <a:pt x="0" y="959"/>
                    </a:moveTo>
                    <a:lnTo>
                      <a:pt x="31305" y="0"/>
                    </a:lnTo>
                    <a:lnTo>
                      <a:pt x="32580" y="5458"/>
                    </a:lnTo>
                    <a:lnTo>
                      <a:pt x="0" y="554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70" name="Google Shape;70;p13"/>
          <p:cNvGrpSpPr/>
          <p:nvPr/>
        </p:nvGrpSpPr>
        <p:grpSpPr>
          <a:xfrm flipH="1">
            <a:off x="4621447" y="29675"/>
            <a:ext cx="2474651" cy="4955148"/>
            <a:chOff x="676299" y="24600"/>
            <a:chExt cx="2474651" cy="4955148"/>
          </a:xfrm>
        </p:grpSpPr>
        <p:sp>
          <p:nvSpPr>
            <p:cNvPr id="71" name="Google Shape;71;p13"/>
            <p:cNvSpPr/>
            <p:nvPr/>
          </p:nvSpPr>
          <p:spPr>
            <a:xfrm>
              <a:off x="2200700" y="2181500"/>
              <a:ext cx="381000" cy="7293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2" name="Google Shape;72;p13"/>
            <p:cNvCxnSpPr/>
            <p:nvPr/>
          </p:nvCxnSpPr>
          <p:spPr>
            <a:xfrm rot="10800000">
              <a:off x="1797500" y="2541038"/>
              <a:ext cx="8604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73" name="Google Shape;73;p13"/>
            <p:cNvGrpSpPr/>
            <p:nvPr/>
          </p:nvGrpSpPr>
          <p:grpSpPr>
            <a:xfrm flipH="1">
              <a:off x="1275842" y="1557575"/>
              <a:ext cx="563884" cy="1935700"/>
              <a:chOff x="715675" y="1557575"/>
              <a:chExt cx="563884" cy="1935700"/>
            </a:xfrm>
          </p:grpSpPr>
          <p:sp>
            <p:nvSpPr>
              <p:cNvPr id="74" name="Google Shape;74;p13"/>
              <p:cNvSpPr/>
              <p:nvPr/>
            </p:nvSpPr>
            <p:spPr>
              <a:xfrm>
                <a:off x="715675" y="1557575"/>
                <a:ext cx="151550" cy="1935700"/>
              </a:xfrm>
              <a:custGeom>
                <a:rect b="b" l="l" r="r" t="t"/>
                <a:pathLst>
                  <a:path extrusionOk="0" h="77428" w="6062">
                    <a:moveTo>
                      <a:pt x="0" y="0"/>
                    </a:moveTo>
                    <a:cubicBezTo>
                      <a:pt x="0" y="10327"/>
                      <a:pt x="4625" y="20193"/>
                      <a:pt x="5560" y="30477"/>
                    </a:cubicBezTo>
                    <a:cubicBezTo>
                      <a:pt x="6984" y="46129"/>
                      <a:pt x="5048" y="62181"/>
                      <a:pt x="1236" y="77428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5" name="Google Shape;75;p13"/>
              <p:cNvSpPr/>
              <p:nvPr/>
            </p:nvSpPr>
            <p:spPr>
              <a:xfrm>
                <a:off x="1020475" y="1557575"/>
                <a:ext cx="151550" cy="1935700"/>
              </a:xfrm>
              <a:custGeom>
                <a:rect b="b" l="l" r="r" t="t"/>
                <a:pathLst>
                  <a:path extrusionOk="0" h="77428" w="6062">
                    <a:moveTo>
                      <a:pt x="0" y="0"/>
                    </a:moveTo>
                    <a:cubicBezTo>
                      <a:pt x="0" y="10327"/>
                      <a:pt x="4625" y="20193"/>
                      <a:pt x="5560" y="30477"/>
                    </a:cubicBezTo>
                    <a:cubicBezTo>
                      <a:pt x="6984" y="46129"/>
                      <a:pt x="5048" y="62181"/>
                      <a:pt x="1236" y="77428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6" name="Google Shape;76;p13"/>
              <p:cNvSpPr/>
              <p:nvPr/>
            </p:nvSpPr>
            <p:spPr>
              <a:xfrm>
                <a:off x="834584" y="2221675"/>
                <a:ext cx="444975" cy="617750"/>
              </a:xfrm>
              <a:custGeom>
                <a:rect b="b" l="l" r="r" t="t"/>
                <a:pathLst>
                  <a:path extrusionOk="0" h="24710" w="17799">
                    <a:moveTo>
                      <a:pt x="16043" y="206"/>
                    </a:moveTo>
                    <a:cubicBezTo>
                      <a:pt x="10832" y="950"/>
                      <a:pt x="3970" y="-542"/>
                      <a:pt x="598" y="3501"/>
                    </a:cubicBezTo>
                    <a:cubicBezTo>
                      <a:pt x="-677" y="5030"/>
                      <a:pt x="598" y="7482"/>
                      <a:pt x="598" y="9473"/>
                    </a:cubicBezTo>
                    <a:cubicBezTo>
                      <a:pt x="598" y="12786"/>
                      <a:pt x="-491" y="16811"/>
                      <a:pt x="1628" y="19357"/>
                    </a:cubicBezTo>
                    <a:cubicBezTo>
                      <a:pt x="5015" y="23426"/>
                      <a:pt x="13331" y="26810"/>
                      <a:pt x="17072" y="23064"/>
                    </a:cubicBezTo>
                    <a:cubicBezTo>
                      <a:pt x="18624" y="21510"/>
                      <a:pt x="17072" y="18671"/>
                      <a:pt x="17072" y="16474"/>
                    </a:cubicBezTo>
                    <a:cubicBezTo>
                      <a:pt x="17072" y="10983"/>
                      <a:pt x="17072" y="5491"/>
                      <a:pt x="17072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2530275" y="627073"/>
              <a:ext cx="483051" cy="166927"/>
              <a:chOff x="2530275" y="627073"/>
              <a:chExt cx="483051" cy="166927"/>
            </a:xfrm>
          </p:grpSpPr>
          <p:pic>
            <p:nvPicPr>
              <p:cNvPr id="78" name="Google Shape;78;p13"/>
              <p:cNvPicPr preferRelativeResize="0"/>
              <p:nvPr/>
            </p:nvPicPr>
            <p:blipFill rotWithShape="1">
              <a:blip r:embed="rId3">
                <a:alphaModFix/>
              </a:blip>
              <a:srcRect b="64082" l="16025" r="81200" t="27766"/>
              <a:stretch/>
            </p:blipFill>
            <p:spPr>
              <a:xfrm rot="-5400000">
                <a:off x="2608426" y="558876"/>
                <a:ext cx="156973" cy="313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13"/>
              <p:cNvPicPr preferRelativeResize="0"/>
              <p:nvPr/>
            </p:nvPicPr>
            <p:blipFill rotWithShape="1">
              <a:blip r:embed="rId3">
                <a:alphaModFix/>
              </a:blip>
              <a:srcRect b="65582" l="16561" r="81209" t="30167"/>
              <a:stretch/>
            </p:blipFill>
            <p:spPr>
              <a:xfrm rot="5601764">
                <a:off x="2853185" y="615483"/>
                <a:ext cx="139656" cy="1727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" name="Google Shape;80;p13"/>
            <p:cNvGrpSpPr/>
            <p:nvPr/>
          </p:nvGrpSpPr>
          <p:grpSpPr>
            <a:xfrm>
              <a:off x="2526625" y="4241373"/>
              <a:ext cx="508800" cy="144027"/>
              <a:chOff x="2513322" y="629776"/>
              <a:chExt cx="497896" cy="144027"/>
            </a:xfrm>
          </p:grpSpPr>
          <p:pic>
            <p:nvPicPr>
              <p:cNvPr id="81" name="Google Shape;81;p13"/>
              <p:cNvPicPr preferRelativeResize="0"/>
              <p:nvPr/>
            </p:nvPicPr>
            <p:blipFill rotWithShape="1">
              <a:blip r:embed="rId3">
                <a:alphaModFix/>
              </a:blip>
              <a:srcRect b="64082" l="16382" r="81200" t="27325"/>
              <a:stretch/>
            </p:blipFill>
            <p:spPr>
              <a:xfrm rot="-5400000">
                <a:off x="2610056" y="540293"/>
                <a:ext cx="136775" cy="3302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13"/>
              <p:cNvPicPr preferRelativeResize="0"/>
              <p:nvPr/>
            </p:nvPicPr>
            <p:blipFill rotWithShape="1">
              <a:blip r:embed="rId3">
                <a:alphaModFix/>
              </a:blip>
              <a:srcRect b="65374" l="16562" r="81297" t="30167"/>
              <a:stretch/>
            </p:blipFill>
            <p:spPr>
              <a:xfrm rot="5487670">
                <a:off x="2851867" y="608408"/>
                <a:ext cx="134146" cy="1811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13"/>
            <p:cNvGrpSpPr/>
            <p:nvPr/>
          </p:nvGrpSpPr>
          <p:grpSpPr>
            <a:xfrm>
              <a:off x="676299" y="24600"/>
              <a:ext cx="2474651" cy="4955148"/>
              <a:chOff x="676299" y="24600"/>
              <a:chExt cx="2474651" cy="4955148"/>
            </a:xfrm>
          </p:grpSpPr>
          <p:pic>
            <p:nvPicPr>
              <p:cNvPr id="84" name="Google Shape;84;p13"/>
              <p:cNvPicPr preferRelativeResize="0"/>
              <p:nvPr/>
            </p:nvPicPr>
            <p:blipFill rotWithShape="1">
              <a:blip r:embed="rId4">
                <a:alphaModFix/>
              </a:blip>
              <a:srcRect b="20904" l="5734" r="8028" t="30501"/>
              <a:stretch/>
            </p:blipFill>
            <p:spPr>
              <a:xfrm rot="5400000">
                <a:off x="-867451" y="1568349"/>
                <a:ext cx="4955148" cy="1867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Google Shape;85;p13"/>
              <p:cNvSpPr/>
              <p:nvPr/>
            </p:nvSpPr>
            <p:spPr>
              <a:xfrm>
                <a:off x="2333525" y="4240250"/>
                <a:ext cx="817425" cy="140225"/>
              </a:xfrm>
              <a:custGeom>
                <a:rect b="b" l="l" r="r" t="t"/>
                <a:pathLst>
                  <a:path extrusionOk="0" h="5609" w="32697">
                    <a:moveTo>
                      <a:pt x="0" y="1025"/>
                    </a:moveTo>
                    <a:lnTo>
                      <a:pt x="32697" y="0"/>
                    </a:lnTo>
                    <a:lnTo>
                      <a:pt x="32610" y="5282"/>
                    </a:lnTo>
                    <a:lnTo>
                      <a:pt x="0" y="5609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6" name="Google Shape;86;p13"/>
              <p:cNvSpPr/>
              <p:nvPr/>
            </p:nvSpPr>
            <p:spPr>
              <a:xfrm>
                <a:off x="2333525" y="630025"/>
                <a:ext cx="814500" cy="138575"/>
              </a:xfrm>
              <a:custGeom>
                <a:rect b="b" l="l" r="r" t="t"/>
                <a:pathLst>
                  <a:path extrusionOk="0" h="5543" w="32580">
                    <a:moveTo>
                      <a:pt x="0" y="959"/>
                    </a:moveTo>
                    <a:lnTo>
                      <a:pt x="31305" y="0"/>
                    </a:lnTo>
                    <a:lnTo>
                      <a:pt x="32580" y="5458"/>
                    </a:lnTo>
                    <a:lnTo>
                      <a:pt x="0" y="554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87" name="Google Shape;87;p13"/>
          <p:cNvGrpSpPr/>
          <p:nvPr/>
        </p:nvGrpSpPr>
        <p:grpSpPr>
          <a:xfrm flipH="1">
            <a:off x="3901300" y="31600"/>
            <a:ext cx="878597" cy="5001647"/>
            <a:chOff x="2992500" y="26525"/>
            <a:chExt cx="878597" cy="5001647"/>
          </a:xfrm>
        </p:grpSpPr>
        <p:pic>
          <p:nvPicPr>
            <p:cNvPr id="88" name="Google Shape;88;p13"/>
            <p:cNvPicPr preferRelativeResize="0"/>
            <p:nvPr/>
          </p:nvPicPr>
          <p:blipFill rotWithShape="1">
            <a:blip r:embed="rId5">
              <a:alphaModFix/>
            </a:blip>
            <a:srcRect b="69673" l="5771" r="7181" t="7615"/>
            <a:stretch/>
          </p:blipFill>
          <p:spPr>
            <a:xfrm rot="5400000">
              <a:off x="933823" y="2090899"/>
              <a:ext cx="5001647" cy="87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3"/>
            <p:cNvSpPr/>
            <p:nvPr/>
          </p:nvSpPr>
          <p:spPr>
            <a:xfrm>
              <a:off x="2992500" y="2327725"/>
              <a:ext cx="80525" cy="299070"/>
            </a:xfrm>
            <a:custGeom>
              <a:rect b="b" l="l" r="r" t="t"/>
              <a:pathLst>
                <a:path extrusionOk="0" h="12607" w="3221">
                  <a:moveTo>
                    <a:pt x="1932" y="0"/>
                  </a:moveTo>
                  <a:lnTo>
                    <a:pt x="736" y="736"/>
                  </a:lnTo>
                  <a:lnTo>
                    <a:pt x="92" y="1932"/>
                  </a:lnTo>
                  <a:lnTo>
                    <a:pt x="92" y="3865"/>
                  </a:lnTo>
                  <a:lnTo>
                    <a:pt x="0" y="5889"/>
                  </a:lnTo>
                  <a:lnTo>
                    <a:pt x="0" y="8374"/>
                  </a:lnTo>
                  <a:lnTo>
                    <a:pt x="368" y="10399"/>
                  </a:lnTo>
                  <a:lnTo>
                    <a:pt x="1564" y="11503"/>
                  </a:lnTo>
                  <a:lnTo>
                    <a:pt x="3221" y="12607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90" name="Google Shape;90;p13"/>
          <p:cNvGrpSpPr/>
          <p:nvPr/>
        </p:nvGrpSpPr>
        <p:grpSpPr>
          <a:xfrm>
            <a:off x="4863575" y="1310950"/>
            <a:ext cx="2888122" cy="2466775"/>
            <a:chOff x="4863575" y="1309337"/>
            <a:chExt cx="2888122" cy="2466775"/>
          </a:xfrm>
        </p:grpSpPr>
        <p:grpSp>
          <p:nvGrpSpPr>
            <p:cNvPr id="91" name="Google Shape;91;p13"/>
            <p:cNvGrpSpPr/>
            <p:nvPr/>
          </p:nvGrpSpPr>
          <p:grpSpPr>
            <a:xfrm rot="10800000">
              <a:off x="4863575" y="1309337"/>
              <a:ext cx="2888122" cy="2268838"/>
              <a:chOff x="183600" y="6532075"/>
              <a:chExt cx="2888122" cy="2268838"/>
            </a:xfrm>
          </p:grpSpPr>
          <p:cxnSp>
            <p:nvCxnSpPr>
              <p:cNvPr id="92" name="Google Shape;92;p13"/>
              <p:cNvCxnSpPr/>
              <p:nvPr/>
            </p:nvCxnSpPr>
            <p:spPr>
              <a:xfrm>
                <a:off x="183600" y="8589475"/>
                <a:ext cx="2814000" cy="18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93" name="Google Shape;93;p13"/>
              <p:cNvGrpSpPr/>
              <p:nvPr/>
            </p:nvGrpSpPr>
            <p:grpSpPr>
              <a:xfrm rot="5400000">
                <a:off x="2732459" y="8461650"/>
                <a:ext cx="396300" cy="282225"/>
                <a:chOff x="2312659" y="3790013"/>
                <a:chExt cx="396300" cy="282225"/>
              </a:xfrm>
            </p:grpSpPr>
            <p:sp>
              <p:nvSpPr>
                <p:cNvPr id="94" name="Google Shape;94;p13"/>
                <p:cNvSpPr/>
                <p:nvPr/>
              </p:nvSpPr>
              <p:spPr>
                <a:xfrm>
                  <a:off x="2369386" y="3792038"/>
                  <a:ext cx="282900" cy="280200"/>
                </a:xfrm>
                <a:prstGeom prst="octagon">
                  <a:avLst>
                    <a:gd fmla="val 29289" name="adj"/>
                  </a:avLst>
                </a:prstGeom>
                <a:solidFill>
                  <a:srgbClr val="FFFFFF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13"/>
                <p:cNvSpPr txBox="1"/>
                <p:nvPr/>
              </p:nvSpPr>
              <p:spPr>
                <a:xfrm>
                  <a:off x="2312659" y="3790013"/>
                  <a:ext cx="396300" cy="180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latin typeface="Sniglet"/>
                      <a:ea typeface="Sniglet"/>
                      <a:cs typeface="Sniglet"/>
                      <a:sym typeface="Sniglet"/>
                    </a:rPr>
                    <a:t>ALTO</a:t>
                  </a:r>
                  <a:endParaRPr sz="700">
                    <a:latin typeface="Sniglet"/>
                    <a:ea typeface="Sniglet"/>
                    <a:cs typeface="Sniglet"/>
                    <a:sym typeface="Sniglet"/>
                  </a:endParaRPr>
                </a:p>
              </p:txBody>
            </p:sp>
          </p:grpSp>
          <p:cxnSp>
            <p:nvCxnSpPr>
              <p:cNvPr id="96" name="Google Shape;96;p13"/>
              <p:cNvCxnSpPr/>
              <p:nvPr/>
            </p:nvCxnSpPr>
            <p:spPr>
              <a:xfrm>
                <a:off x="183600" y="6532075"/>
                <a:ext cx="2814000" cy="18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7" name="Google Shape;97;p13"/>
            <p:cNvGrpSpPr/>
            <p:nvPr/>
          </p:nvGrpSpPr>
          <p:grpSpPr>
            <a:xfrm rot="-5400000">
              <a:off x="4829738" y="3436850"/>
              <a:ext cx="396300" cy="282225"/>
              <a:chOff x="2262534" y="3790013"/>
              <a:chExt cx="396300" cy="282225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2319261" y="3792038"/>
                <a:ext cx="282900" cy="280200"/>
              </a:xfrm>
              <a:prstGeom prst="octagon">
                <a:avLst>
                  <a:gd fmla="val 29289" name="adj"/>
                </a:avLst>
              </a:prstGeom>
              <a:solidFill>
                <a:srgbClr val="FFFFFF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2262534" y="3790013"/>
                <a:ext cx="396300" cy="18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Sniglet"/>
                    <a:ea typeface="Sniglet"/>
                    <a:cs typeface="Sniglet"/>
                    <a:sym typeface="Sniglet"/>
                  </a:rPr>
                  <a:t>ALTO</a:t>
                </a:r>
                <a:endParaRPr sz="700">
                  <a:latin typeface="Sniglet"/>
                  <a:ea typeface="Sniglet"/>
                  <a:cs typeface="Sniglet"/>
                  <a:sym typeface="Sniglet"/>
                </a:endParaRPr>
              </a:p>
            </p:txBody>
          </p:sp>
        </p:grpSp>
      </p:grpSp>
      <p:sp>
        <p:nvSpPr>
          <p:cNvPr id="100" name="Google Shape;100;p13"/>
          <p:cNvSpPr txBox="1"/>
          <p:nvPr/>
        </p:nvSpPr>
        <p:spPr>
          <a:xfrm rot="-5400000">
            <a:off x="5924674" y="1549290"/>
            <a:ext cx="1440900" cy="20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Dóblalo después de cortarlo</a:t>
            </a:r>
            <a:endParaRPr sz="2500"/>
          </a:p>
        </p:txBody>
      </p:sp>
      <p:sp>
        <p:nvSpPr>
          <p:cNvPr id="101" name="Google Shape;101;p13"/>
          <p:cNvSpPr/>
          <p:nvPr/>
        </p:nvSpPr>
        <p:spPr>
          <a:xfrm>
            <a:off x="5029300" y="1998550"/>
            <a:ext cx="702600" cy="10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5561825" y="302350"/>
            <a:ext cx="1569500" cy="855825"/>
          </a:xfrm>
          <a:custGeom>
            <a:rect b="b" l="l" r="r" t="t"/>
            <a:pathLst>
              <a:path extrusionOk="0" h="34233" w="62780">
                <a:moveTo>
                  <a:pt x="5845" y="6246"/>
                </a:moveTo>
                <a:lnTo>
                  <a:pt x="12954" y="3757"/>
                </a:lnTo>
                <a:lnTo>
                  <a:pt x="31569" y="656"/>
                </a:lnTo>
                <a:lnTo>
                  <a:pt x="36724" y="0"/>
                </a:lnTo>
                <a:lnTo>
                  <a:pt x="42032" y="257"/>
                </a:lnTo>
                <a:lnTo>
                  <a:pt x="53429" y="1000"/>
                </a:lnTo>
                <a:lnTo>
                  <a:pt x="62780" y="2148"/>
                </a:lnTo>
                <a:lnTo>
                  <a:pt x="62551" y="33500"/>
                </a:lnTo>
                <a:lnTo>
                  <a:pt x="56706" y="34233"/>
                </a:lnTo>
                <a:lnTo>
                  <a:pt x="48126" y="33989"/>
                </a:lnTo>
                <a:lnTo>
                  <a:pt x="30716" y="33011"/>
                </a:lnTo>
                <a:lnTo>
                  <a:pt x="18360" y="31674"/>
                </a:lnTo>
                <a:lnTo>
                  <a:pt x="6788" y="28802"/>
                </a:lnTo>
                <a:lnTo>
                  <a:pt x="1990" y="24701"/>
                </a:lnTo>
                <a:lnTo>
                  <a:pt x="0" y="18590"/>
                </a:lnTo>
                <a:lnTo>
                  <a:pt x="1644" y="10535"/>
                </a:lnTo>
                <a:close/>
              </a:path>
            </a:pathLst>
          </a:custGeom>
          <a:solidFill>
            <a:srgbClr val="B7B7B7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3"/>
          <p:cNvSpPr/>
          <p:nvPr/>
        </p:nvSpPr>
        <p:spPr>
          <a:xfrm>
            <a:off x="5478925" y="3884500"/>
            <a:ext cx="1643675" cy="864275"/>
          </a:xfrm>
          <a:custGeom>
            <a:rect b="b" l="l" r="r" t="t"/>
            <a:pathLst>
              <a:path extrusionOk="0" h="34571" w="65747">
                <a:moveTo>
                  <a:pt x="3068" y="8811"/>
                </a:moveTo>
                <a:lnTo>
                  <a:pt x="8766" y="4867"/>
                </a:lnTo>
                <a:lnTo>
                  <a:pt x="19285" y="2383"/>
                </a:lnTo>
                <a:lnTo>
                  <a:pt x="30097" y="776"/>
                </a:lnTo>
                <a:lnTo>
                  <a:pt x="43741" y="0"/>
                </a:lnTo>
                <a:lnTo>
                  <a:pt x="55138" y="756"/>
                </a:lnTo>
                <a:lnTo>
                  <a:pt x="65747" y="2091"/>
                </a:lnTo>
                <a:lnTo>
                  <a:pt x="65600" y="33649"/>
                </a:lnTo>
                <a:lnTo>
                  <a:pt x="58415" y="34571"/>
                </a:lnTo>
                <a:lnTo>
                  <a:pt x="49835" y="34323"/>
                </a:lnTo>
                <a:lnTo>
                  <a:pt x="32425" y="33328"/>
                </a:lnTo>
                <a:lnTo>
                  <a:pt x="18847" y="32188"/>
                </a:lnTo>
                <a:lnTo>
                  <a:pt x="10373" y="30581"/>
                </a:lnTo>
                <a:lnTo>
                  <a:pt x="3652" y="25759"/>
                </a:lnTo>
                <a:lnTo>
                  <a:pt x="292" y="20792"/>
                </a:lnTo>
                <a:lnTo>
                  <a:pt x="0" y="15532"/>
                </a:lnTo>
                <a:close/>
              </a:path>
            </a:pathLst>
          </a:custGeom>
          <a:solidFill>
            <a:srgbClr val="B7B7B7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04" name="Google Shape;104;p13"/>
          <p:cNvPicPr preferRelativeResize="0"/>
          <p:nvPr/>
        </p:nvPicPr>
        <p:blipFill rotWithShape="1">
          <a:blip r:embed="rId6">
            <a:alphaModFix/>
          </a:blip>
          <a:srcRect b="69672" l="7592" r="9157" t="10617"/>
          <a:stretch/>
        </p:blipFill>
        <p:spPr>
          <a:xfrm rot="5400000">
            <a:off x="1103337" y="2144212"/>
            <a:ext cx="4783424" cy="7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 rot="-5944514">
            <a:off x="6184591" y="3990374"/>
            <a:ext cx="992828" cy="583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TORBE-</a:t>
            </a:r>
            <a:endParaRPr b="1" sz="1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LLINO</a:t>
            </a:r>
            <a:endParaRPr b="1" sz="1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 rot="5400000">
            <a:off x="2014575" y="1467775"/>
            <a:ext cx="1684800" cy="203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7">
            <a:alphaModFix/>
          </a:blip>
          <a:srcRect b="0" l="10950" r="7696" t="6208"/>
          <a:stretch/>
        </p:blipFill>
        <p:spPr>
          <a:xfrm rot="5400000">
            <a:off x="-192375" y="2154275"/>
            <a:ext cx="2029974" cy="751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3"/>
          <p:cNvGrpSpPr/>
          <p:nvPr/>
        </p:nvGrpSpPr>
        <p:grpSpPr>
          <a:xfrm>
            <a:off x="227754" y="2151690"/>
            <a:ext cx="181658" cy="729269"/>
            <a:chOff x="245375" y="1971525"/>
            <a:chExt cx="170972" cy="1089600"/>
          </a:xfrm>
        </p:grpSpPr>
        <p:cxnSp>
          <p:nvCxnSpPr>
            <p:cNvPr id="109" name="Google Shape;109;p13"/>
            <p:cNvCxnSpPr/>
            <p:nvPr/>
          </p:nvCxnSpPr>
          <p:spPr>
            <a:xfrm>
              <a:off x="245375" y="1971525"/>
              <a:ext cx="0" cy="10896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 rot="10800000">
              <a:off x="250747" y="2515125"/>
              <a:ext cx="165600" cy="12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1" name="Google Shape;111;p13"/>
          <p:cNvPicPr preferRelativeResize="0"/>
          <p:nvPr/>
        </p:nvPicPr>
        <p:blipFill rotWithShape="1">
          <a:blip r:embed="rId8">
            <a:alphaModFix/>
          </a:blip>
          <a:srcRect b="0" l="10950" r="7696" t="0"/>
          <a:stretch/>
        </p:blipFill>
        <p:spPr>
          <a:xfrm flipH="1" rot="-5400000">
            <a:off x="652663" y="2111762"/>
            <a:ext cx="2029974" cy="8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>
            <a:off x="3481150" y="1592575"/>
            <a:ext cx="3450" cy="115625"/>
          </a:xfrm>
          <a:custGeom>
            <a:rect b="b" l="l" r="r" t="t"/>
            <a:pathLst>
              <a:path extrusionOk="0" h="4625" w="138">
                <a:moveTo>
                  <a:pt x="83" y="0"/>
                </a:moveTo>
                <a:lnTo>
                  <a:pt x="0" y="1553"/>
                </a:lnTo>
                <a:lnTo>
                  <a:pt x="138" y="3133"/>
                </a:lnTo>
                <a:lnTo>
                  <a:pt x="89" y="4625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 b="31103" l="4132" r="90128" t="53294"/>
          <a:stretch/>
        </p:blipFill>
        <p:spPr>
          <a:xfrm flipH="1" rot="-5400000">
            <a:off x="6310999" y="-130799"/>
            <a:ext cx="186452" cy="59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5929662" y="4076913"/>
            <a:ext cx="338750" cy="52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/>
          <p:nvPr/>
        </p:nvSpPr>
        <p:spPr>
          <a:xfrm>
            <a:off x="4350150" y="1365150"/>
            <a:ext cx="173400" cy="191100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13"/>
          <p:cNvGrpSpPr/>
          <p:nvPr/>
        </p:nvGrpSpPr>
        <p:grpSpPr>
          <a:xfrm>
            <a:off x="1668475" y="1513150"/>
            <a:ext cx="173400" cy="196050"/>
            <a:chOff x="1668475" y="1513150"/>
            <a:chExt cx="173400" cy="196050"/>
          </a:xfrm>
        </p:grpSpPr>
        <p:sp>
          <p:nvSpPr>
            <p:cNvPr id="117" name="Google Shape;117;p13"/>
            <p:cNvSpPr/>
            <p:nvPr/>
          </p:nvSpPr>
          <p:spPr>
            <a:xfrm>
              <a:off x="1668475" y="1518100"/>
              <a:ext cx="173400" cy="191100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" name="Google Shape;118;p13"/>
            <p:cNvPicPr preferRelativeResize="0"/>
            <p:nvPr/>
          </p:nvPicPr>
          <p:blipFill rotWithShape="1">
            <a:blip r:embed="rId10">
              <a:alphaModFix/>
            </a:blip>
            <a:srcRect b="35294" l="29728" r="65456" t="49028"/>
            <a:stretch/>
          </p:blipFill>
          <p:spPr>
            <a:xfrm flipH="1" rot="-5400000">
              <a:off x="1707412" y="1508438"/>
              <a:ext cx="103750" cy="113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13"/>
          <p:cNvGrpSpPr/>
          <p:nvPr/>
        </p:nvGrpSpPr>
        <p:grpSpPr>
          <a:xfrm>
            <a:off x="635700" y="1518075"/>
            <a:ext cx="173400" cy="196050"/>
            <a:chOff x="1668475" y="1513150"/>
            <a:chExt cx="173400" cy="196050"/>
          </a:xfrm>
        </p:grpSpPr>
        <p:sp>
          <p:nvSpPr>
            <p:cNvPr id="120" name="Google Shape;120;p13"/>
            <p:cNvSpPr/>
            <p:nvPr/>
          </p:nvSpPr>
          <p:spPr>
            <a:xfrm>
              <a:off x="1668475" y="1518100"/>
              <a:ext cx="173400" cy="191100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13"/>
            <p:cNvPicPr preferRelativeResize="0"/>
            <p:nvPr/>
          </p:nvPicPr>
          <p:blipFill rotWithShape="1">
            <a:blip r:embed="rId10">
              <a:alphaModFix/>
            </a:blip>
            <a:srcRect b="35294" l="29728" r="65456" t="49028"/>
            <a:stretch/>
          </p:blipFill>
          <p:spPr>
            <a:xfrm flipH="1" rot="-5400000">
              <a:off x="1707412" y="1508438"/>
              <a:ext cx="103750" cy="113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13"/>
          <p:cNvGrpSpPr/>
          <p:nvPr/>
        </p:nvGrpSpPr>
        <p:grpSpPr>
          <a:xfrm>
            <a:off x="4325950" y="1473575"/>
            <a:ext cx="173400" cy="204875"/>
            <a:chOff x="1675075" y="1473575"/>
            <a:chExt cx="173400" cy="204875"/>
          </a:xfrm>
        </p:grpSpPr>
        <p:sp>
          <p:nvSpPr>
            <p:cNvPr id="123" name="Google Shape;123;p13"/>
            <p:cNvSpPr/>
            <p:nvPr/>
          </p:nvSpPr>
          <p:spPr>
            <a:xfrm>
              <a:off x="1675075" y="1487350"/>
              <a:ext cx="173400" cy="191100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" name="Google Shape;124;p13"/>
            <p:cNvPicPr preferRelativeResize="0"/>
            <p:nvPr/>
          </p:nvPicPr>
          <p:blipFill rotWithShape="1">
            <a:blip r:embed="rId10">
              <a:alphaModFix/>
            </a:blip>
            <a:srcRect b="35294" l="29728" r="65456" t="49028"/>
            <a:stretch/>
          </p:blipFill>
          <p:spPr>
            <a:xfrm flipH="1" rot="-5400000">
              <a:off x="1720587" y="1468863"/>
              <a:ext cx="103750" cy="113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3"/>
          <p:cNvSpPr txBox="1"/>
          <p:nvPr/>
        </p:nvSpPr>
        <p:spPr>
          <a:xfrm rot="-5944514">
            <a:off x="6184591" y="408974"/>
            <a:ext cx="992828" cy="583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TORBE-</a:t>
            </a:r>
            <a:endParaRPr b="1" sz="1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LLINO</a:t>
            </a:r>
            <a:endParaRPr b="1" sz="1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5929662" y="495513"/>
            <a:ext cx="338750" cy="524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>
            <a:off x="3130475" y="1360225"/>
            <a:ext cx="735650" cy="2031725"/>
            <a:chOff x="3130475" y="1360225"/>
            <a:chExt cx="735650" cy="2031725"/>
          </a:xfrm>
        </p:grpSpPr>
        <p:grpSp>
          <p:nvGrpSpPr>
            <p:cNvPr id="128" name="Google Shape;128;p13"/>
            <p:cNvGrpSpPr/>
            <p:nvPr/>
          </p:nvGrpSpPr>
          <p:grpSpPr>
            <a:xfrm>
              <a:off x="3130475" y="1360225"/>
              <a:ext cx="735650" cy="2031725"/>
              <a:chOff x="3088600" y="1360225"/>
              <a:chExt cx="735650" cy="2031725"/>
            </a:xfrm>
          </p:grpSpPr>
          <p:pic>
            <p:nvPicPr>
              <p:cNvPr id="129" name="Google Shape;129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16664" r="12724" t="12018"/>
              <a:stretch/>
            </p:blipFill>
            <p:spPr>
              <a:xfrm rot="5400000">
                <a:off x="2575375" y="2143075"/>
                <a:ext cx="1762100" cy="735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13"/>
              <p:cNvSpPr/>
              <p:nvPr/>
            </p:nvSpPr>
            <p:spPr>
              <a:xfrm>
                <a:off x="3323650" y="1360225"/>
                <a:ext cx="173400" cy="191100"/>
              </a:xfrm>
              <a:prstGeom prst="rect">
                <a:avLst/>
              </a:prstGeom>
              <a:solidFill>
                <a:srgbClr val="5555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" name="Google Shape;131;p13"/>
              <p:cNvGrpSpPr/>
              <p:nvPr/>
            </p:nvGrpSpPr>
            <p:grpSpPr>
              <a:xfrm>
                <a:off x="3324550" y="1496100"/>
                <a:ext cx="173400" cy="218025"/>
                <a:chOff x="1668475" y="1491175"/>
                <a:chExt cx="173400" cy="218025"/>
              </a:xfrm>
            </p:grpSpPr>
            <p:sp>
              <p:nvSpPr>
                <p:cNvPr id="132" name="Google Shape;132;p13"/>
                <p:cNvSpPr/>
                <p:nvPr/>
              </p:nvSpPr>
              <p:spPr>
                <a:xfrm>
                  <a:off x="1668475" y="1518100"/>
                  <a:ext cx="173400" cy="191100"/>
                </a:xfrm>
                <a:prstGeom prst="rect">
                  <a:avLst/>
                </a:prstGeom>
                <a:solidFill>
                  <a:srgbClr val="55555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33" name="Google Shape;133;p1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35294" l="29728" r="65456" t="49028"/>
                <a:stretch/>
              </p:blipFill>
              <p:spPr>
                <a:xfrm flipH="1" rot="-5400000">
                  <a:off x="1707412" y="1486463"/>
                  <a:ext cx="103750" cy="1131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34" name="Google Shape;134;p13"/>
            <p:cNvSpPr/>
            <p:nvPr/>
          </p:nvSpPr>
          <p:spPr>
            <a:xfrm>
              <a:off x="3596200" y="1588175"/>
              <a:ext cx="3450" cy="115625"/>
            </a:xfrm>
            <a:custGeom>
              <a:rect b="b" l="l" r="r" t="t"/>
              <a:pathLst>
                <a:path extrusionOk="0" h="4625" w="138">
                  <a:moveTo>
                    <a:pt x="83" y="0"/>
                  </a:moveTo>
                  <a:lnTo>
                    <a:pt x="0" y="1553"/>
                  </a:lnTo>
                  <a:lnTo>
                    <a:pt x="138" y="3133"/>
                  </a:lnTo>
                  <a:lnTo>
                    <a:pt x="89" y="4625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cxnSp>
        <p:nvCxnSpPr>
          <p:cNvPr id="135" name="Google Shape;135;p13"/>
          <p:cNvCxnSpPr/>
          <p:nvPr/>
        </p:nvCxnSpPr>
        <p:spPr>
          <a:xfrm>
            <a:off x="3886200" y="0"/>
            <a:ext cx="0" cy="504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3"/>
          <p:cNvCxnSpPr/>
          <p:nvPr/>
        </p:nvCxnSpPr>
        <p:spPr>
          <a:xfrm flipH="1" rot="10800000">
            <a:off x="-29425" y="5025150"/>
            <a:ext cx="7838700" cy="81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7" name="Google Shape;137;p13"/>
          <p:cNvGrpSpPr/>
          <p:nvPr/>
        </p:nvGrpSpPr>
        <p:grpSpPr>
          <a:xfrm>
            <a:off x="1260949" y="79200"/>
            <a:ext cx="534326" cy="252775"/>
            <a:chOff x="1260949" y="79200"/>
            <a:chExt cx="534326" cy="252775"/>
          </a:xfrm>
        </p:grpSpPr>
        <p:grpSp>
          <p:nvGrpSpPr>
            <p:cNvPr id="138" name="Google Shape;138;p13"/>
            <p:cNvGrpSpPr/>
            <p:nvPr/>
          </p:nvGrpSpPr>
          <p:grpSpPr>
            <a:xfrm>
              <a:off x="1260949" y="79200"/>
              <a:ext cx="534326" cy="252775"/>
              <a:chOff x="1260949" y="79200"/>
              <a:chExt cx="534326" cy="252775"/>
            </a:xfrm>
          </p:grpSpPr>
          <p:pic>
            <p:nvPicPr>
              <p:cNvPr id="139" name="Google Shape;139;p13"/>
              <p:cNvPicPr preferRelativeResize="0"/>
              <p:nvPr/>
            </p:nvPicPr>
            <p:blipFill rotWithShape="1">
              <a:blip r:embed="rId3">
                <a:alphaModFix/>
              </a:blip>
              <a:srcRect b="33115" l="4965" r="90657" t="53294"/>
              <a:stretch/>
            </p:blipFill>
            <p:spPr>
              <a:xfrm rot="5400000">
                <a:off x="1436588" y="-96439"/>
                <a:ext cx="183048" cy="5343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13"/>
              <p:cNvSpPr/>
              <p:nvPr/>
            </p:nvSpPr>
            <p:spPr>
              <a:xfrm>
                <a:off x="1623700" y="245150"/>
                <a:ext cx="71375" cy="86825"/>
              </a:xfrm>
              <a:custGeom>
                <a:rect b="b" l="l" r="r" t="t"/>
                <a:pathLst>
                  <a:path extrusionOk="0" h="3473" w="2855">
                    <a:moveTo>
                      <a:pt x="0" y="0"/>
                    </a:moveTo>
                    <a:lnTo>
                      <a:pt x="1543" y="1080"/>
                    </a:lnTo>
                    <a:lnTo>
                      <a:pt x="2392" y="2083"/>
                    </a:lnTo>
                    <a:lnTo>
                      <a:pt x="2855" y="3473"/>
                    </a:lnTo>
                  </a:path>
                </a:pathLst>
              </a:cu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141" name="Google Shape;141;p13"/>
            <p:cNvSpPr/>
            <p:nvPr/>
          </p:nvSpPr>
          <p:spPr>
            <a:xfrm>
              <a:off x="1347775" y="169875"/>
              <a:ext cx="79100" cy="5800"/>
            </a:xfrm>
            <a:custGeom>
              <a:rect b="b" l="l" r="r" t="t"/>
              <a:pathLst>
                <a:path extrusionOk="0" h="232" w="3164">
                  <a:moveTo>
                    <a:pt x="0" y="0"/>
                  </a:moveTo>
                  <a:lnTo>
                    <a:pt x="3164" y="23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42" name="Google Shape;142;p13"/>
          <p:cNvGrpSpPr/>
          <p:nvPr/>
        </p:nvGrpSpPr>
        <p:grpSpPr>
          <a:xfrm flipH="1">
            <a:off x="6072575" y="40550"/>
            <a:ext cx="535349" cy="260549"/>
            <a:chOff x="1248655" y="79200"/>
            <a:chExt cx="546609" cy="260549"/>
          </a:xfrm>
        </p:grpSpPr>
        <p:grpSp>
          <p:nvGrpSpPr>
            <p:cNvPr id="143" name="Google Shape;143;p13"/>
            <p:cNvGrpSpPr/>
            <p:nvPr/>
          </p:nvGrpSpPr>
          <p:grpSpPr>
            <a:xfrm>
              <a:off x="1248655" y="79200"/>
              <a:ext cx="546609" cy="260549"/>
              <a:chOff x="1248655" y="79200"/>
              <a:chExt cx="546609" cy="260549"/>
            </a:xfrm>
          </p:grpSpPr>
          <p:pic>
            <p:nvPicPr>
              <p:cNvPr id="144" name="Google Shape;144;p13"/>
              <p:cNvPicPr preferRelativeResize="0"/>
              <p:nvPr/>
            </p:nvPicPr>
            <p:blipFill rotWithShape="1">
              <a:blip r:embed="rId3">
                <a:alphaModFix/>
              </a:blip>
              <a:srcRect b="36555" l="3453" r="90316" t="49541"/>
              <a:stretch/>
            </p:blipFill>
            <p:spPr>
              <a:xfrm rot="5400000">
                <a:off x="1391685" y="-63830"/>
                <a:ext cx="260549" cy="5466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13"/>
              <p:cNvSpPr/>
              <p:nvPr/>
            </p:nvSpPr>
            <p:spPr>
              <a:xfrm>
                <a:off x="1623700" y="245150"/>
                <a:ext cx="71375" cy="86825"/>
              </a:xfrm>
              <a:custGeom>
                <a:rect b="b" l="l" r="r" t="t"/>
                <a:pathLst>
                  <a:path extrusionOk="0" h="3473" w="2855">
                    <a:moveTo>
                      <a:pt x="0" y="0"/>
                    </a:moveTo>
                    <a:lnTo>
                      <a:pt x="1543" y="1080"/>
                    </a:lnTo>
                    <a:lnTo>
                      <a:pt x="2392" y="2083"/>
                    </a:lnTo>
                    <a:lnTo>
                      <a:pt x="2855" y="3473"/>
                    </a:lnTo>
                  </a:path>
                </a:pathLst>
              </a:cu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146" name="Google Shape;146;p13"/>
            <p:cNvSpPr/>
            <p:nvPr/>
          </p:nvSpPr>
          <p:spPr>
            <a:xfrm>
              <a:off x="1319743" y="195625"/>
              <a:ext cx="190025" cy="25550"/>
            </a:xfrm>
            <a:custGeom>
              <a:rect b="b" l="l" r="r" t="t"/>
              <a:pathLst>
                <a:path extrusionOk="0" h="1022" w="7601">
                  <a:moveTo>
                    <a:pt x="0" y="0"/>
                  </a:moveTo>
                  <a:lnTo>
                    <a:pt x="7601" y="1022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47" name="Google Shape;147;p13"/>
          <p:cNvGrpSpPr/>
          <p:nvPr/>
        </p:nvGrpSpPr>
        <p:grpSpPr>
          <a:xfrm>
            <a:off x="2562300" y="9363788"/>
            <a:ext cx="2647800" cy="419713"/>
            <a:chOff x="3666900" y="7080400"/>
            <a:chExt cx="2647800" cy="419713"/>
          </a:xfrm>
        </p:grpSpPr>
        <p:sp>
          <p:nvSpPr>
            <p:cNvPr id="148" name="Google Shape;148;p13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 How is your body similar to a car?</a:t>
              </a:r>
              <a:endParaRPr sz="900"/>
            </a:p>
          </p:txBody>
        </p:sp>
        <p:pic>
          <p:nvPicPr>
            <p:cNvPr id="149" name="Google Shape;149;p13"/>
            <p:cNvPicPr preferRelativeResize="0"/>
            <p:nvPr/>
          </p:nvPicPr>
          <p:blipFill rotWithShape="1">
            <a:blip r:embed="rId11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