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425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F60-482E-BF90-BC3B6B5D5EC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F60-482E-BF90-BC3B6B5D5EC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F60-482E-BF90-BC3B6B5D5E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23673135"/>
        <c:axId val="323673615"/>
      </c:areaChart>
      <c:catAx>
        <c:axId val="3236731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23673615"/>
        <c:crosses val="autoZero"/>
        <c:auto val="1"/>
        <c:lblAlgn val="ctr"/>
        <c:lblOffset val="100"/>
        <c:noMultiLvlLbl val="0"/>
      </c:catAx>
      <c:valAx>
        <c:axId val="32367361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23673135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13.xml"/><Relationship Id="rId5" Type="http://schemas.openxmlformats.org/officeDocument/2006/relationships/chart" Target="../charts/chart1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0838A5-784A-BB86-1310-AB33BA6958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6627387-5155-0ED0-B78C-E86C419F87A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6627387-5155-0ED0-B78C-E86C419F87A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itle 1">
            <a:extLst>
              <a:ext uri="{FF2B5EF4-FFF2-40B4-BE49-F238E27FC236}">
                <a16:creationId xmlns:a16="http://schemas.microsoft.com/office/drawing/2014/main" id="{1F7CDD85-FA9C-5530-B0BB-6AD1DE90B4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Area Chart</a:t>
            </a:r>
            <a:endParaRPr lang="en-IN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5072FEC-3B84-7051-BE8D-A94020C960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/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1</a:t>
            </a:fld>
            <a:endParaRPr lang="en-IN"/>
          </a:p>
        </p:txBody>
      </p:sp>
      <p:sp>
        <p:nvSpPr>
          <p:cNvPr id="12" name="Text Placeholder 35">
            <a:extLst>
              <a:ext uri="{FF2B5EF4-FFF2-40B4-BE49-F238E27FC236}">
                <a16:creationId xmlns:a16="http://schemas.microsoft.com/office/drawing/2014/main" id="{F8094AEA-A1AC-A069-28CA-2069F5A4D73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FA087899-F99F-A6E2-EFA5-C23829B8381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graphicFrame>
        <p:nvGraphicFramePr>
          <p:cNvPr id="10" name="Chart Placeholder 9">
            <a:extLst>
              <a:ext uri="{FF2B5EF4-FFF2-40B4-BE49-F238E27FC236}">
                <a16:creationId xmlns:a16="http://schemas.microsoft.com/office/drawing/2014/main" id="{13731046-D53F-471D-68E1-FFC2EAAE7F22}"/>
              </a:ext>
            </a:extLst>
          </p:cNvPr>
          <p:cNvGraphicFramePr>
            <a:graphicFrameLocks noGrp="1"/>
          </p:cNvGraphicFramePr>
          <p:nvPr>
            <p:ph type="chart" sz="quarter" idx="14"/>
          </p:nvPr>
        </p:nvGraphicFramePr>
        <p:xfrm>
          <a:off x="554038" y="1720850"/>
          <a:ext cx="11083925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413447655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1593</TotalTime>
  <Words>14</Words>
  <Application>Microsoft Office PowerPoint</Application>
  <PresentationFormat>Widescreen</PresentationFormat>
  <Paragraphs>4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Area Chart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156</cp:revision>
  <dcterms:created xsi:type="dcterms:W3CDTF">2025-07-09T10:57:17Z</dcterms:created>
  <dcterms:modified xsi:type="dcterms:W3CDTF">2025-10-22T09:48:28Z</dcterms:modified>
  <cp:category/>
</cp:coreProperties>
</file>