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302" r:id="rId3"/>
    <p:sldId id="303" r:id="rId4"/>
    <p:sldId id="306" r:id="rId5"/>
    <p:sldId id="304" r:id="rId6"/>
    <p:sldId id="307" r:id="rId7"/>
    <p:sldId id="305" r:id="rId8"/>
    <p:sldId id="30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11/30/2025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11/30/2025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11/30/2025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11/30/2025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11/30/2025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11/30/2025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11/30/2025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Noel </a:t>
            </a:r>
            <a:r>
              <a:rPr lang="en-US" sz="6000" b="1" dirty="0" err="1">
                <a:solidFill>
                  <a:srgbClr val="FF0000"/>
                </a:solidFill>
                <a:latin typeface="Arial" panose="020B0604020202020204" pitchFamily="34" charset="0"/>
                <a:cs typeface="Arial" panose="020B0604020202020204" pitchFamily="34" charset="0"/>
              </a:rPr>
              <a:t>đêm</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hồng</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phúc</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Noel Noel. Đêm hồng phúc giao kết đất trời. Noel Noel. Đêm an bình đến cho con người. Noel Noel. Ngàn tinh tú lung linh giữa bầu trời. Từng câu hát vang vang khắp muôn nơi. Mừng Thiên Chúa giáng sinh cho đời.</a:t>
            </a:r>
            <a:endParaRPr lang="vi-VN" sz="5500" b="1" dirty="0"/>
          </a:p>
        </p:txBody>
      </p:sp>
    </p:spTree>
    <p:extLst>
      <p:ext uri="{BB962C8B-B14F-4D97-AF65-F5344CB8AC3E}">
        <p14:creationId xmlns:p14="http://schemas.microsoft.com/office/powerpoint/2010/main" val="2540173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Hỡi các mục đồng trên đồi vắng. Trong đêm lạnh lùng còn say giấc nồng. Nào mau tỉnh thức đây hài nhi giáng sinh. Chính là Vua hiển vinh phúc lành muôn chúng sinh.</a:t>
            </a:r>
            <a:endParaRPr lang="vi-VN" sz="5500" b="1" dirty="0"/>
          </a:p>
        </p:txBody>
      </p:sp>
    </p:spTree>
    <p:extLst>
      <p:ext uri="{BB962C8B-B14F-4D97-AF65-F5344CB8AC3E}">
        <p14:creationId xmlns:p14="http://schemas.microsoft.com/office/powerpoint/2010/main" val="3016471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Noel Noel. Đêm hồng phúc giao kết đất trời. Noel Noel. Đêm an bình đến cho con người. Noel Noel. Ngàn tinh tú lung linh giữa bầu trời. Từng câu hát vang vang khắp muôn nơi. Mừng Thiên Chúa giáng sinh cho đời.</a:t>
            </a:r>
            <a:endParaRPr lang="vi-VN" sz="5500" b="1" dirty="0"/>
          </a:p>
        </p:txBody>
      </p:sp>
    </p:spTree>
    <p:extLst>
      <p:ext uri="{BB962C8B-B14F-4D97-AF65-F5344CB8AC3E}">
        <p14:creationId xmlns:p14="http://schemas.microsoft.com/office/powerpoint/2010/main" val="669268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Tấu vang nhịp nhàng cung trầm lắng. Ca lên rộn ràng từ trên chín tầng. Vì sao ngời sáng đưa đường ta tới nơi. Cho dù bao tuyết rơi đến thờ lạy Vua trời.</a:t>
            </a:r>
            <a:endParaRPr lang="vi-VN" sz="5500" b="1" dirty="0"/>
          </a:p>
        </p:txBody>
      </p:sp>
    </p:spTree>
    <p:extLst>
      <p:ext uri="{BB962C8B-B14F-4D97-AF65-F5344CB8AC3E}">
        <p14:creationId xmlns:p14="http://schemas.microsoft.com/office/powerpoint/2010/main" val="1235715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Noel Noel. Đêm hồng phúc giao kết đất trời. Noel Noel. Đêm an bình đến cho con người. Noel Noel. Ngàn tinh tú lung linh giữa bầu trời. Từng câu hát vang vang khắp muôn nơi. Mừng Thiên Chúa giáng sinh cho đời.</a:t>
            </a:r>
            <a:endParaRPr lang="vi-VN" sz="5500" b="1" dirty="0"/>
          </a:p>
        </p:txBody>
      </p:sp>
    </p:spTree>
    <p:extLst>
      <p:ext uri="{BB962C8B-B14F-4D97-AF65-F5344CB8AC3E}">
        <p14:creationId xmlns:p14="http://schemas.microsoft.com/office/powerpoint/2010/main" val="3314114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3. </a:t>
            </a:r>
            <a:r>
              <a:rPr lang="vi-VN" sz="5500" b="1" dirty="0">
                <a:latin typeface="Arial" panose="020B0604020202020204" pitchFamily="34" charset="0"/>
                <a:cs typeface="Arial" panose="020B0604020202020204" pitchFamily="34" charset="0"/>
              </a:rPr>
              <a:t>Đã bao đời rồi luôn mòn mỏi. Trông mong từng ngày nhìn sao chiếu soi. Nào mau đều bước ta cùng đi Bét-lem. Ngắm nhìn Vua thế nhân giáng trần trong khó khăn.</a:t>
            </a:r>
            <a:endParaRPr lang="vi-VN" sz="5500" b="1" dirty="0"/>
          </a:p>
        </p:txBody>
      </p:sp>
    </p:spTree>
    <p:extLst>
      <p:ext uri="{BB962C8B-B14F-4D97-AF65-F5344CB8AC3E}">
        <p14:creationId xmlns:p14="http://schemas.microsoft.com/office/powerpoint/2010/main" val="2213971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Noel Noel. Đêm hồng phúc giao kết đất trời. Noel Noel. Đêm an bình đến cho con người. Noel Noel. Ngàn tinh tú lung linh giữa bầu trời. Từng câu hát vang vang khắp muôn nơi. Mừng Thiên Chúa giáng sinh cho đời.</a:t>
            </a:r>
            <a:endParaRPr lang="vi-VN" sz="5500" b="1" dirty="0"/>
          </a:p>
        </p:txBody>
      </p:sp>
    </p:spTree>
    <p:extLst>
      <p:ext uri="{BB962C8B-B14F-4D97-AF65-F5344CB8AC3E}">
        <p14:creationId xmlns:p14="http://schemas.microsoft.com/office/powerpoint/2010/main" val="19477965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206</TotalTime>
  <Words>335</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Noel đêm hồng phúc</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DINH GIA</cp:lastModifiedBy>
  <cp:revision>36</cp:revision>
  <dcterms:created xsi:type="dcterms:W3CDTF">2024-12-09T02:06:03Z</dcterms:created>
  <dcterms:modified xsi:type="dcterms:W3CDTF">2025-11-30T11:10:27Z</dcterms:modified>
</cp:coreProperties>
</file>