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notesMasterIdLst>
    <p:notesMasterId r:id="rId27"/>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slideLayout" Target="../slideLayouts/slideLayout1.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1.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slideLayout" Target="../slideLayouts/slideLayout1.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slideLayout" Target="../slideLayouts/slideLayout1.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slideLayout" Target="../slideLayouts/slideLayout1.xml"/><Relationship Id="rId10"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image" Target="../media/image-10-9.png"/><Relationship Id="rId10" Type="http://schemas.openxmlformats.org/officeDocument/2006/relationships/slideLayout" Target="../slideLayouts/slideLayout1.xml"/><Relationship Id="rId11"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1.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image" Target="../media/image-14-10.png"/><Relationship Id="rId11" Type="http://schemas.openxmlformats.org/officeDocument/2006/relationships/image" Target="../media/image-14-11.png"/><Relationship Id="rId12" Type="http://schemas.openxmlformats.org/officeDocument/2006/relationships/image" Target="../media/image-14-12.png"/><Relationship Id="rId13" Type="http://schemas.openxmlformats.org/officeDocument/2006/relationships/image" Target="../media/image-14-13.png"/><Relationship Id="rId14" Type="http://schemas.openxmlformats.org/officeDocument/2006/relationships/image" Target="../media/image-14-14.png"/><Relationship Id="rId15" Type="http://schemas.openxmlformats.org/officeDocument/2006/relationships/image" Target="../media/image-14-15.png"/><Relationship Id="rId16" Type="http://schemas.openxmlformats.org/officeDocument/2006/relationships/image" Target="../media/image-14-16.png"/><Relationship Id="rId17" Type="http://schemas.openxmlformats.org/officeDocument/2006/relationships/image" Target="../media/image-14-17.png"/><Relationship Id="rId18" Type="http://schemas.openxmlformats.org/officeDocument/2006/relationships/image" Target="../media/image-14-18.png"/><Relationship Id="rId19" Type="http://schemas.openxmlformats.org/officeDocument/2006/relationships/image" Target="../media/image-14-19.png"/><Relationship Id="rId20" Type="http://schemas.openxmlformats.org/officeDocument/2006/relationships/image" Target="../media/image-14-20.png"/><Relationship Id="rId21" Type="http://schemas.openxmlformats.org/officeDocument/2006/relationships/image" Target="../media/image-14-21.png"/><Relationship Id="rId22" Type="http://schemas.openxmlformats.org/officeDocument/2006/relationships/image" Target="../media/image-14-22.png"/><Relationship Id="rId23" Type="http://schemas.openxmlformats.org/officeDocument/2006/relationships/image" Target="../media/image-14-23.png"/><Relationship Id="rId24" Type="http://schemas.openxmlformats.org/officeDocument/2006/relationships/image" Target="../media/image-14-24.png"/><Relationship Id="rId25" Type="http://schemas.openxmlformats.org/officeDocument/2006/relationships/image" Target="../media/image-14-25.png"/><Relationship Id="rId26" Type="http://schemas.openxmlformats.org/officeDocument/2006/relationships/image" Target="../media/image-14-26.png"/><Relationship Id="rId27" Type="http://schemas.openxmlformats.org/officeDocument/2006/relationships/image" Target="../media/image-14-27.png"/><Relationship Id="rId28" Type="http://schemas.openxmlformats.org/officeDocument/2006/relationships/image" Target="../media/image-14-28.png"/><Relationship Id="rId29" Type="http://schemas.openxmlformats.org/officeDocument/2006/relationships/image" Target="../media/image-14-29.png"/><Relationship Id="rId30" Type="http://schemas.openxmlformats.org/officeDocument/2006/relationships/image" Target="../media/image-14-30.png"/><Relationship Id="rId31" Type="http://schemas.openxmlformats.org/officeDocument/2006/relationships/slideLayout" Target="../slideLayouts/slideLayout1.xml"/><Relationship Id="rId3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slideLayout" Target="../slideLayouts/slideLayout1.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slideLayout" Target="../slideLayouts/slideLayout1.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slideLayout" Target="../slideLayouts/slideLayout1.xml"/><Relationship Id="rId8"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slideLayout" Target="../slideLayouts/slideLayout1.xml"/><Relationship Id="rId7"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image" Target="../media/image-22-6.png"/><Relationship Id="rId7" Type="http://schemas.openxmlformats.org/officeDocument/2006/relationships/image" Target="../media/image-22-7.png"/><Relationship Id="rId8" Type="http://schemas.openxmlformats.org/officeDocument/2006/relationships/slideLayout" Target="../slideLayouts/slideLayout1.xml"/><Relationship Id="rId9"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image" Target="../media/image-23-7.png"/><Relationship Id="rId8" Type="http://schemas.openxmlformats.org/officeDocument/2006/relationships/image" Target="../media/image-23-8.png"/><Relationship Id="rId9" Type="http://schemas.openxmlformats.org/officeDocument/2006/relationships/image" Target="../media/image-23-9.png"/><Relationship Id="rId10" Type="http://schemas.openxmlformats.org/officeDocument/2006/relationships/image" Target="../media/image-23-10.png"/><Relationship Id="rId11" Type="http://schemas.openxmlformats.org/officeDocument/2006/relationships/slideLayout" Target="../slideLayouts/slideLayout1.xml"/><Relationship Id="rId1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5" Type="http://schemas.openxmlformats.org/officeDocument/2006/relationships/hyperlink" Target="https://eatemp.com/powerpoint-org-chart-template/" TargetMode="External"/><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image" Target="../media/image-24-7.png"/><Relationship Id="rId8" Type="http://schemas.openxmlformats.org/officeDocument/2006/relationships/image" Target="../media/image-24-8.png"/><Relationship Id="rId9" Type="http://schemas.openxmlformats.org/officeDocument/2006/relationships/image" Target="../media/image-24-9.png"/><Relationship Id="rId10" Type="http://schemas.openxmlformats.org/officeDocument/2006/relationships/image" Target="../media/image-24-10.png"/><Relationship Id="rId11" Type="http://schemas.openxmlformats.org/officeDocument/2006/relationships/image" Target="../media/image-24-11.png"/><Relationship Id="rId12" Type="http://schemas.openxmlformats.org/officeDocument/2006/relationships/image" Target="../media/image-24-12.png"/><Relationship Id="rId13" Type="http://schemas.openxmlformats.org/officeDocument/2006/relationships/image" Target="../media/image-24-13.png"/><Relationship Id="rId14" Type="http://schemas.openxmlformats.org/officeDocument/2006/relationships/image" Target="../media/image-24-14.png"/><Relationship Id="rId16" Type="http://schemas.openxmlformats.org/officeDocument/2006/relationships/slideLayout" Target="../slideLayouts/slideLayout1.xml"/><Relationship Id="rId17"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6" Type="http://schemas.openxmlformats.org/officeDocument/2006/relationships/hyperlink" Target="https://unsplash.com/" TargetMode="External"/><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7" Type="http://schemas.openxmlformats.org/officeDocument/2006/relationships/image" Target="../media/image-25-6.png"/><Relationship Id="rId8" Type="http://schemas.openxmlformats.org/officeDocument/2006/relationships/slideLayout" Target="../slideLayouts/slideLayout1.xml"/><Relationship Id="rId9"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4F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219075"/>
            <a:ext cx="1504950" cy="1438275"/>
          </a:xfrm>
          <a:prstGeom prst="rect">
            <a:avLst/>
          </a:prstGeom>
        </p:spPr>
      </p:pic>
      <p:pic>
        <p:nvPicPr>
          <p:cNvPr id="3" name="Image 1" descr="preencoded.png">    </p:cNvPr>
          <p:cNvPicPr>
            <a:picLocks noChangeAspect="1"/>
          </p:cNvPicPr>
          <p:nvPr/>
        </p:nvPicPr>
        <p:blipFill>
          <a:blip r:embed="rId2"/>
          <a:stretch>
            <a:fillRect/>
          </a:stretch>
        </p:blipFill>
        <p:spPr>
          <a:xfrm>
            <a:off x="7934326" y="7524750"/>
            <a:ext cx="10353674" cy="4438650"/>
          </a:xfrm>
          <a:prstGeom prst="rect">
            <a:avLst/>
          </a:prstGeom>
        </p:spPr>
      </p:pic>
      <p:pic>
        <p:nvPicPr>
          <p:cNvPr id="4" name="Image 2" descr="preencoded.png">    </p:cNvPr>
          <p:cNvPicPr>
            <a:picLocks noChangeAspect="1"/>
          </p:cNvPicPr>
          <p:nvPr/>
        </p:nvPicPr>
        <p:blipFill>
          <a:blip r:embed="rId3"/>
          <a:stretch>
            <a:fillRect/>
          </a:stretch>
        </p:blipFill>
        <p:spPr>
          <a:xfrm>
            <a:off x="-2038350" y="2505075"/>
            <a:ext cx="5981700" cy="7019925"/>
          </a:xfrm>
          <a:prstGeom prst="rect">
            <a:avLst/>
          </a:prstGeom>
        </p:spPr>
      </p:pic>
      <p:sp>
        <p:nvSpPr>
          <p:cNvPr id="5" name="Text 0"/>
          <p:cNvSpPr/>
          <p:nvPr/>
        </p:nvSpPr>
        <p:spPr>
          <a:xfrm>
            <a:off x="952500" y="2505075"/>
            <a:ext cx="11249025" cy="3933825"/>
          </a:xfrm>
          <a:prstGeom prst="rect">
            <a:avLst/>
          </a:prstGeom>
          <a:noFill/>
          <a:ln/>
        </p:spPr>
        <p:txBody>
          <a:bodyPr wrap="square" lIns="0" tIns="0" rIns="0" bIns="0" rtlCol="0" anchor="t"/>
          <a:lstStyle/>
          <a:p>
            <a:pPr algn="l" indent="0" marL="0">
              <a:buNone/>
            </a:pPr>
            <a:r>
              <a:rPr lang="en-US" sz="18000" u="none" dirty="0">
                <a:solidFill>
                  <a:srgbClr val="CB876D"/>
                </a:solidFill>
                <a:latin typeface="DM Serif Display" pitchFamily="34" charset="0"/>
                <a:ea typeface="DM Serif Display" pitchFamily="34" charset="-122"/>
                <a:cs typeface="DM Serif Display" pitchFamily="34" charset="-120"/>
              </a:rPr>
              <a:t>Non-profit</a:t>
            </a:r>
            <a:endParaRPr lang="en-US" sz="18000" dirty="0"/>
          </a:p>
        </p:txBody>
      </p:sp>
      <p:sp>
        <p:nvSpPr>
          <p:cNvPr id="6" name="Text 1"/>
          <p:cNvSpPr/>
          <p:nvPr/>
        </p:nvSpPr>
        <p:spPr>
          <a:xfrm>
            <a:off x="952500" y="5486400"/>
            <a:ext cx="10875645" cy="1794510"/>
          </a:xfrm>
          <a:prstGeom prst="rect">
            <a:avLst/>
          </a:prstGeom>
          <a:noFill/>
          <a:ln/>
        </p:spPr>
        <p:txBody>
          <a:bodyPr wrap="square" lIns="0" tIns="0" rIns="0" bIns="0" rtlCol="0" anchor="t"/>
          <a:lstStyle/>
          <a:p>
            <a:pPr algn="l" indent="0" marL="0">
              <a:buNone/>
            </a:pPr>
            <a:r>
              <a:rPr lang="en-US" sz="4800" b="1" u="none" dirty="0">
                <a:solidFill>
                  <a:srgbClr val="D3B0A4"/>
                </a:solidFill>
                <a:latin typeface="DM Sans" pitchFamily="34" charset="0"/>
                <a:ea typeface="DM Sans" pitchFamily="34" charset="-122"/>
                <a:cs typeface="DM Sans" pitchFamily="34" charset="-120"/>
              </a:rPr>
              <a:t>FREE PRESENTATION TEMPLATE BY EATEMP</a:t>
            </a:r>
            <a:endParaRPr lang="en-US" sz="4800" dirty="0"/>
          </a:p>
        </p:txBody>
      </p:sp>
      <p:grpSp>
        <p:nvGrpSpPr>
          <p:cNvPr id="64352" name="Group"/>
          <p:cNvGrpSpPr/>
          <p:nvPr/>
        </p:nvGrpSpPr>
        <p:grpSpPr>
          <a:xfrm>
            <a:off x="17235487" y="8456817"/>
            <a:ext cx="1463470" cy="1601583"/>
            <a:chOff x="17235487" y="8456817"/>
            <a:chExt cx="1463470" cy="1601583"/>
          </a:xfrm>
        </p:grpSpPr>
        <p:pic>
          <p:nvPicPr>
            <p:cNvPr id="7"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8" name="Text 2"/>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D18C75"/>
                  </a:solidFill>
                  <a:latin typeface="Inter" pitchFamily="34" charset="0"/>
                  <a:ea typeface="Inter" pitchFamily="34" charset="-122"/>
                  <a:cs typeface="Inter" pitchFamily="34" charset="-120"/>
                </a:rPr>
                <a:t>EaTemp</a:t>
              </a:r>
              <a:endParaRPr lang="en-US" sz="2710" dirty="0"/>
            </a:p>
          </p:txBody>
        </p:sp>
      </p:grpSp>
      <p:pic>
        <p:nvPicPr>
          <p:cNvPr id="9" name="Image 4" descr="preencoded.png">    </p:cNvPr>
          <p:cNvPicPr>
            <a:picLocks noChangeAspect="1"/>
          </p:cNvPicPr>
          <p:nvPr/>
        </p:nvPicPr>
        <p:blipFill>
          <a:blip r:embed="rId5"/>
          <a:stretch>
            <a:fillRect/>
          </a:stretch>
        </p:blipFill>
        <p:spPr>
          <a:xfrm>
            <a:off x="11401425" y="2733675"/>
            <a:ext cx="6086475" cy="58007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4F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134607">
            <a:off x="15068551" y="7620000"/>
            <a:ext cx="1724025" cy="1838325"/>
          </a:xfrm>
          <a:prstGeom prst="rect">
            <a:avLst/>
          </a:prstGeom>
        </p:spPr>
      </p:pic>
      <p:pic>
        <p:nvPicPr>
          <p:cNvPr id="3" name="Image 1" descr="preencoded.png">    </p:cNvPr>
          <p:cNvPicPr>
            <a:picLocks noChangeAspect="1"/>
          </p:cNvPicPr>
          <p:nvPr/>
        </p:nvPicPr>
        <p:blipFill>
          <a:blip r:embed="rId2"/>
          <a:stretch>
            <a:fillRect/>
          </a:stretch>
        </p:blipFill>
        <p:spPr>
          <a:xfrm>
            <a:off x="533400" y="590550"/>
            <a:ext cx="5886450" cy="1162050"/>
          </a:xfrm>
          <a:prstGeom prst="rect">
            <a:avLst/>
          </a:prstGeom>
        </p:spPr>
      </p:pic>
      <p:pic>
        <p:nvPicPr>
          <p:cNvPr id="4" name="Image 2" descr="preencoded.png">    </p:cNvPr>
          <p:cNvPicPr>
            <a:picLocks noChangeAspect="1"/>
          </p:cNvPicPr>
          <p:nvPr/>
        </p:nvPicPr>
        <p:blipFill>
          <a:blip r:embed="rId3"/>
          <a:stretch>
            <a:fillRect/>
          </a:stretch>
        </p:blipFill>
        <p:spPr>
          <a:xfrm>
            <a:off x="-4752975" y="3524250"/>
            <a:ext cx="9144000" cy="10734675"/>
          </a:xfrm>
          <a:prstGeom prst="rect">
            <a:avLst/>
          </a:prstGeom>
        </p:spPr>
      </p:pic>
      <p:pic>
        <p:nvPicPr>
          <p:cNvPr id="5" name="Image 3" descr="preencoded.png">    </p:cNvPr>
          <p:cNvPicPr>
            <a:picLocks noChangeAspect="1"/>
          </p:cNvPicPr>
          <p:nvPr/>
        </p:nvPicPr>
        <p:blipFill>
          <a:blip r:embed="rId4"/>
          <a:stretch>
            <a:fillRect/>
          </a:stretch>
        </p:blipFill>
        <p:spPr>
          <a:xfrm rot="4500000">
            <a:off x="10330171" y="-4495905"/>
            <a:ext cx="9144000" cy="10734675"/>
          </a:xfrm>
          <a:prstGeom prst="rect">
            <a:avLst/>
          </a:prstGeom>
        </p:spPr>
      </p:pic>
      <p:grpSp>
        <p:nvGrpSpPr>
          <p:cNvPr id="10875"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D18C75"/>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6482715" y="3295650"/>
            <a:ext cx="5322570" cy="2093595"/>
          </a:xfrm>
          <a:prstGeom prst="rect">
            <a:avLst/>
          </a:prstGeom>
          <a:noFill/>
          <a:ln/>
        </p:spPr>
        <p:txBody>
          <a:bodyPr wrap="square" lIns="0" tIns="0" rIns="0" bIns="0" rtlCol="0" anchor="t"/>
          <a:lstStyle/>
          <a:p>
            <a:pPr algn="ctr" indent="0" marL="0">
              <a:buNone/>
            </a:pPr>
            <a:r>
              <a:rPr lang="en-US" sz="9600" u="none" dirty="0">
                <a:solidFill>
                  <a:srgbClr val="CB876D"/>
                </a:solidFill>
                <a:latin typeface="DM Serif Display" pitchFamily="34" charset="0"/>
                <a:ea typeface="DM Serif Display" pitchFamily="34" charset="-122"/>
                <a:cs typeface="DM Serif Display" pitchFamily="34" charset="-120"/>
              </a:rPr>
              <a:t>Welcome</a:t>
            </a:r>
            <a:endParaRPr lang="en-US" sz="9600" dirty="0"/>
          </a:p>
        </p:txBody>
      </p:sp>
      <p:sp>
        <p:nvSpPr>
          <p:cNvPr id="9" name="Text 2"/>
          <p:cNvSpPr/>
          <p:nvPr/>
        </p:nvSpPr>
        <p:spPr>
          <a:xfrm>
            <a:off x="3769995" y="5191125"/>
            <a:ext cx="10757535" cy="170688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4F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7154525" y="3505200"/>
            <a:ext cx="828675" cy="790575"/>
          </a:xfrm>
          <a:prstGeom prst="rect">
            <a:avLst/>
          </a:prstGeom>
        </p:spPr>
      </p:pic>
      <p:pic>
        <p:nvPicPr>
          <p:cNvPr id="3" name="Image 1" descr="preencoded.png">    </p:cNvPr>
          <p:cNvPicPr>
            <a:picLocks noChangeAspect="1"/>
          </p:cNvPicPr>
          <p:nvPr/>
        </p:nvPicPr>
        <p:blipFill>
          <a:blip r:embed="rId2"/>
          <a:stretch>
            <a:fillRect/>
          </a:stretch>
        </p:blipFill>
        <p:spPr>
          <a:xfrm rot="10800000">
            <a:off x="17154525" y="361950"/>
            <a:ext cx="828675" cy="790575"/>
          </a:xfrm>
          <a:prstGeom prst="rect">
            <a:avLst/>
          </a:prstGeom>
        </p:spPr>
      </p:pic>
      <p:pic>
        <p:nvPicPr>
          <p:cNvPr id="4" name="Image 2" descr="preencoded.png">    </p:cNvPr>
          <p:cNvPicPr>
            <a:picLocks noChangeAspect="1"/>
          </p:cNvPicPr>
          <p:nvPr/>
        </p:nvPicPr>
        <p:blipFill>
          <a:blip r:embed="rId3"/>
          <a:stretch>
            <a:fillRect/>
          </a:stretch>
        </p:blipFill>
        <p:spPr>
          <a:xfrm>
            <a:off x="342900" y="361950"/>
            <a:ext cx="9782175" cy="9191625"/>
          </a:xfrm>
          <a:prstGeom prst="rect">
            <a:avLst/>
          </a:prstGeom>
        </p:spPr>
      </p:pic>
      <p:pic>
        <p:nvPicPr>
          <p:cNvPr id="5" name="Image 3" descr="preencoded.png">    </p:cNvPr>
          <p:cNvPicPr>
            <a:picLocks noChangeAspect="1"/>
          </p:cNvPicPr>
          <p:nvPr/>
        </p:nvPicPr>
        <p:blipFill>
          <a:blip r:embed="rId4"/>
          <a:stretch>
            <a:fillRect/>
          </a:stretch>
        </p:blipFill>
        <p:spPr>
          <a:xfrm>
            <a:off x="14163675" y="7219950"/>
            <a:ext cx="5981700" cy="7019925"/>
          </a:xfrm>
          <a:prstGeom prst="rect">
            <a:avLst/>
          </a:prstGeom>
        </p:spPr>
      </p:pic>
      <p:grpSp>
        <p:nvGrpSpPr>
          <p:cNvPr id="35123"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D18C75"/>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4419600" y="990600"/>
            <a:ext cx="9875520" cy="2093595"/>
          </a:xfrm>
          <a:prstGeom prst="rect">
            <a:avLst/>
          </a:prstGeom>
          <a:noFill/>
          <a:ln/>
        </p:spPr>
        <p:txBody>
          <a:bodyPr wrap="square" lIns="0" tIns="0" rIns="0" bIns="0" rtlCol="0" anchor="t"/>
          <a:lstStyle/>
          <a:p>
            <a:pPr algn="l" indent="0" marL="0">
              <a:buNone/>
            </a:pPr>
            <a:r>
              <a:rPr lang="en-US" sz="9600" u="none" dirty="0">
                <a:solidFill>
                  <a:srgbClr val="CB876D"/>
                </a:solidFill>
                <a:latin typeface="DM Serif Display" pitchFamily="34" charset="0"/>
                <a:ea typeface="DM Serif Display" pitchFamily="34" charset="-122"/>
                <a:cs typeface="DM Serif Display" pitchFamily="34" charset="-120"/>
              </a:rPr>
              <a:t>Table of Contents</a:t>
            </a:r>
            <a:endParaRPr lang="en-US" sz="9600" dirty="0"/>
          </a:p>
        </p:txBody>
      </p:sp>
      <p:grpSp>
        <p:nvGrpSpPr>
          <p:cNvPr id="97057" name="Group"/>
          <p:cNvGrpSpPr/>
          <p:nvPr/>
        </p:nvGrpSpPr>
        <p:grpSpPr>
          <a:xfrm>
            <a:off x="-91440" y="3448050"/>
            <a:ext cx="4539615" cy="1211580"/>
            <a:chOff x="-91440" y="3448050"/>
            <a:chExt cx="4539615" cy="1211580"/>
          </a:xfrm>
        </p:grpSpPr>
        <p:sp>
          <p:nvSpPr>
            <p:cNvPr id="9" name="Text 2"/>
            <p:cNvSpPr/>
            <p:nvPr/>
          </p:nvSpPr>
          <p:spPr>
            <a:xfrm>
              <a:off x="-91440" y="3448050"/>
              <a:ext cx="4539615" cy="788670"/>
            </a:xfrm>
            <a:prstGeom prst="rect">
              <a:avLst/>
            </a:prstGeom>
            <a:noFill/>
            <a:ln/>
          </p:spPr>
          <p:txBody>
            <a:bodyPr wrap="square" lIns="0" tIns="0" rIns="0" bIns="0" rtlCol="0" anchor="t"/>
            <a:lstStyle/>
            <a:p>
              <a:pPr algn="r" indent="0" marL="0">
                <a:buNone/>
              </a:pPr>
              <a:r>
                <a:rPr lang="en-US" sz="3600" u="none" dirty="0">
                  <a:solidFill>
                    <a:srgbClr val="0E0E0E"/>
                  </a:solidFill>
                  <a:latin typeface="DM Serif Display" pitchFamily="34" charset="0"/>
                  <a:ea typeface="DM Serif Display" pitchFamily="34" charset="-122"/>
                  <a:cs typeface="DM Serif Display" pitchFamily="34" charset="-120"/>
                </a:rPr>
                <a:t>Introduction</a:t>
              </a:r>
              <a:endParaRPr lang="en-US" sz="3600" dirty="0"/>
            </a:p>
          </p:txBody>
        </p:sp>
        <p:sp>
          <p:nvSpPr>
            <p:cNvPr id="10" name="Text 3"/>
            <p:cNvSpPr/>
            <p:nvPr/>
          </p:nvSpPr>
          <p:spPr>
            <a:xfrm>
              <a:off x="-60960" y="4152900"/>
              <a:ext cx="4509135" cy="506730"/>
            </a:xfrm>
            <a:prstGeom prst="rect">
              <a:avLst/>
            </a:prstGeom>
            <a:noFill/>
            <a:ln/>
          </p:spPr>
          <p:txBody>
            <a:bodyPr wrap="square" lIns="0" tIns="0" rIns="0" bIns="0" rtlCol="0" anchor="t"/>
            <a:lstStyle/>
            <a:p>
              <a:pPr algn="r" indent="0" marL="0">
                <a:buNone/>
              </a:pPr>
              <a:r>
                <a:rPr lang="en-US" sz="2400" u="none" dirty="0">
                  <a:solidFill>
                    <a:srgbClr val="0E0E0E"/>
                  </a:solidFill>
                  <a:latin typeface="DM Sans" pitchFamily="34" charset="0"/>
                  <a:ea typeface="DM Sans" pitchFamily="34" charset="-122"/>
                  <a:cs typeface="DM Sans" pitchFamily="34" charset="-120"/>
                </a:rPr>
                <a:t>The Extraordinary Realm</a:t>
              </a:r>
              <a:endParaRPr lang="en-US" sz="2400" dirty="0"/>
            </a:p>
          </p:txBody>
        </p:sp>
      </p:grpSp>
      <p:grpSp>
        <p:nvGrpSpPr>
          <p:cNvPr id="74280" name="Group"/>
          <p:cNvGrpSpPr/>
          <p:nvPr/>
        </p:nvGrpSpPr>
        <p:grpSpPr>
          <a:xfrm>
            <a:off x="4600575" y="3390900"/>
            <a:ext cx="1219200" cy="1219200"/>
            <a:chOff x="4600575" y="3390900"/>
            <a:chExt cx="1219200" cy="1219200"/>
          </a:xfrm>
        </p:grpSpPr>
        <p:sp>
          <p:nvSpPr>
            <p:cNvPr id="11" name="Shape 4"/>
            <p:cNvSpPr/>
            <p:nvPr/>
          </p:nvSpPr>
          <p:spPr>
            <a:xfrm>
              <a:off x="4600575" y="3390900"/>
              <a:ext cx="1219200" cy="1219200"/>
            </a:xfrm>
            <a:prstGeom prst="ellipse">
              <a:avLst/>
            </a:prstGeom>
            <a:noFill/>
            <a:ln w="38100">
              <a:solidFill>
                <a:srgbClr val="D18C75"/>
              </a:solidFill>
              <a:prstDash val="solid"/>
            </a:ln>
          </p:spPr>
        </p:sp>
        <p:sp>
          <p:nvSpPr>
            <p:cNvPr id="12" name="Text 5"/>
            <p:cNvSpPr/>
            <p:nvPr/>
          </p:nvSpPr>
          <p:spPr>
            <a:xfrm>
              <a:off x="4934903" y="3606165"/>
              <a:ext cx="550545" cy="788670"/>
            </a:xfrm>
            <a:prstGeom prst="rect">
              <a:avLst/>
            </a:prstGeom>
            <a:noFill/>
            <a:ln/>
          </p:spPr>
          <p:txBody>
            <a:bodyPr wrap="square" lIns="0" tIns="0" rIns="0" bIns="0" rtlCol="0" anchor="ctr"/>
            <a:lstStyle/>
            <a:p>
              <a:pPr algn="ctr" indent="0" marL="0">
                <a:buNone/>
              </a:pPr>
              <a:r>
                <a:rPr lang="en-US" sz="3600" u="none" dirty="0">
                  <a:solidFill>
                    <a:srgbClr val="D18C75"/>
                  </a:solidFill>
                  <a:latin typeface="DM Serif Display" pitchFamily="34" charset="0"/>
                  <a:ea typeface="DM Serif Display" pitchFamily="34" charset="-122"/>
                  <a:cs typeface="DM Serif Display" pitchFamily="34" charset="-120"/>
                </a:rPr>
                <a:t>01</a:t>
              </a:r>
              <a:endParaRPr lang="en-US" sz="3600" dirty="0"/>
            </a:p>
          </p:txBody>
        </p:sp>
      </p:grpSp>
      <p:grpSp>
        <p:nvGrpSpPr>
          <p:cNvPr id="45692" name="Group"/>
          <p:cNvGrpSpPr/>
          <p:nvPr/>
        </p:nvGrpSpPr>
        <p:grpSpPr>
          <a:xfrm>
            <a:off x="12468225" y="3390900"/>
            <a:ext cx="1219200" cy="1219200"/>
            <a:chOff x="12468225" y="3390900"/>
            <a:chExt cx="1219200" cy="1219200"/>
          </a:xfrm>
        </p:grpSpPr>
        <p:sp>
          <p:nvSpPr>
            <p:cNvPr id="13" name="Shape 6"/>
            <p:cNvSpPr/>
            <p:nvPr/>
          </p:nvSpPr>
          <p:spPr>
            <a:xfrm>
              <a:off x="12468225" y="3390900"/>
              <a:ext cx="1219200" cy="1219200"/>
            </a:xfrm>
            <a:prstGeom prst="ellipse">
              <a:avLst/>
            </a:prstGeom>
            <a:noFill/>
            <a:ln w="38100">
              <a:solidFill>
                <a:srgbClr val="D18C75"/>
              </a:solidFill>
              <a:prstDash val="solid"/>
            </a:ln>
          </p:spPr>
        </p:sp>
        <p:sp>
          <p:nvSpPr>
            <p:cNvPr id="14" name="Text 7"/>
            <p:cNvSpPr/>
            <p:nvPr/>
          </p:nvSpPr>
          <p:spPr>
            <a:xfrm>
              <a:off x="12759690" y="3606165"/>
              <a:ext cx="636270" cy="788670"/>
            </a:xfrm>
            <a:prstGeom prst="rect">
              <a:avLst/>
            </a:prstGeom>
            <a:noFill/>
            <a:ln/>
          </p:spPr>
          <p:txBody>
            <a:bodyPr wrap="square" lIns="0" tIns="0" rIns="0" bIns="0" rtlCol="0" anchor="ctr"/>
            <a:lstStyle/>
            <a:p>
              <a:pPr algn="ctr" indent="0" marL="0">
                <a:buNone/>
              </a:pPr>
              <a:r>
                <a:rPr lang="en-US" sz="3600" u="none" dirty="0">
                  <a:solidFill>
                    <a:srgbClr val="D18C75"/>
                  </a:solidFill>
                  <a:latin typeface="DM Serif Display" pitchFamily="34" charset="0"/>
                  <a:ea typeface="DM Serif Display" pitchFamily="34" charset="-122"/>
                  <a:cs typeface="DM Serif Display" pitchFamily="34" charset="-120"/>
                </a:rPr>
                <a:t>02</a:t>
              </a:r>
              <a:endParaRPr lang="en-US" sz="3600" dirty="0"/>
            </a:p>
          </p:txBody>
        </p:sp>
      </p:grpSp>
      <p:grpSp>
        <p:nvGrpSpPr>
          <p:cNvPr id="21077" name="Group"/>
          <p:cNvGrpSpPr/>
          <p:nvPr/>
        </p:nvGrpSpPr>
        <p:grpSpPr>
          <a:xfrm>
            <a:off x="13839825" y="3448050"/>
            <a:ext cx="4539615" cy="1211580"/>
            <a:chOff x="13839825" y="3448050"/>
            <a:chExt cx="4539615" cy="1211580"/>
          </a:xfrm>
        </p:grpSpPr>
        <p:sp>
          <p:nvSpPr>
            <p:cNvPr id="15" name="Text 8"/>
            <p:cNvSpPr/>
            <p:nvPr/>
          </p:nvSpPr>
          <p:spPr>
            <a:xfrm>
              <a:off x="13839825" y="3448050"/>
              <a:ext cx="4539615"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Encounters</a:t>
              </a:r>
              <a:endParaRPr lang="en-US" sz="3600" dirty="0"/>
            </a:p>
          </p:txBody>
        </p:sp>
        <p:sp>
          <p:nvSpPr>
            <p:cNvPr id="16" name="Text 9"/>
            <p:cNvSpPr/>
            <p:nvPr/>
          </p:nvSpPr>
          <p:spPr>
            <a:xfrm>
              <a:off x="13839825" y="4152900"/>
              <a:ext cx="450913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Unicorn Sightings</a:t>
              </a:r>
              <a:endParaRPr lang="en-US" sz="2400" dirty="0"/>
            </a:p>
          </p:txBody>
        </p:sp>
      </p:grpSp>
      <p:grpSp>
        <p:nvGrpSpPr>
          <p:cNvPr id="69068" name="Group"/>
          <p:cNvGrpSpPr/>
          <p:nvPr/>
        </p:nvGrpSpPr>
        <p:grpSpPr>
          <a:xfrm>
            <a:off x="-91440" y="5686425"/>
            <a:ext cx="4539615" cy="1211580"/>
            <a:chOff x="-91440" y="5686425"/>
            <a:chExt cx="4539615" cy="1211580"/>
          </a:xfrm>
        </p:grpSpPr>
        <p:sp>
          <p:nvSpPr>
            <p:cNvPr id="17" name="Text 10"/>
            <p:cNvSpPr/>
            <p:nvPr/>
          </p:nvSpPr>
          <p:spPr>
            <a:xfrm>
              <a:off x="-91440" y="5686425"/>
              <a:ext cx="4539615" cy="788670"/>
            </a:xfrm>
            <a:prstGeom prst="rect">
              <a:avLst/>
            </a:prstGeom>
            <a:noFill/>
            <a:ln/>
          </p:spPr>
          <p:txBody>
            <a:bodyPr wrap="square" lIns="0" tIns="0" rIns="0" bIns="0" rtlCol="0" anchor="t"/>
            <a:lstStyle/>
            <a:p>
              <a:pPr algn="r" indent="0" marL="0">
                <a:buNone/>
              </a:pPr>
              <a:r>
                <a:rPr lang="en-US" sz="3600" u="none" dirty="0">
                  <a:solidFill>
                    <a:srgbClr val="0E0E0E"/>
                  </a:solidFill>
                  <a:latin typeface="DM Serif Display" pitchFamily="34" charset="0"/>
                  <a:ea typeface="DM Serif Display" pitchFamily="34" charset="-122"/>
                  <a:cs typeface="DM Serif Display" pitchFamily="34" charset="-120"/>
                </a:rPr>
                <a:t>Wonders</a:t>
              </a:r>
              <a:endParaRPr lang="en-US" sz="3600" dirty="0"/>
            </a:p>
          </p:txBody>
        </p:sp>
        <p:sp>
          <p:nvSpPr>
            <p:cNvPr id="18" name="Text 11"/>
            <p:cNvSpPr/>
            <p:nvPr/>
          </p:nvSpPr>
          <p:spPr>
            <a:xfrm>
              <a:off x="-60960" y="6391275"/>
              <a:ext cx="4509135" cy="506730"/>
            </a:xfrm>
            <a:prstGeom prst="rect">
              <a:avLst/>
            </a:prstGeom>
            <a:noFill/>
            <a:ln/>
          </p:spPr>
          <p:txBody>
            <a:bodyPr wrap="square" lIns="0" tIns="0" rIns="0" bIns="0" rtlCol="0" anchor="t"/>
            <a:lstStyle/>
            <a:p>
              <a:pPr algn="r" indent="0" marL="0">
                <a:buNone/>
              </a:pPr>
              <a:r>
                <a:rPr lang="en-US" sz="2400" u="none" dirty="0">
                  <a:solidFill>
                    <a:srgbClr val="0E0E0E"/>
                  </a:solidFill>
                  <a:latin typeface="DM Sans" pitchFamily="34" charset="0"/>
                  <a:ea typeface="DM Sans" pitchFamily="34" charset="-122"/>
                  <a:cs typeface="DM Sans" pitchFamily="34" charset="-120"/>
                </a:rPr>
                <a:t>Wishes Granted</a:t>
              </a:r>
              <a:endParaRPr lang="en-US" sz="2400" dirty="0"/>
            </a:p>
          </p:txBody>
        </p:sp>
      </p:grpSp>
      <p:grpSp>
        <p:nvGrpSpPr>
          <p:cNvPr id="30083" name="Group"/>
          <p:cNvGrpSpPr/>
          <p:nvPr/>
        </p:nvGrpSpPr>
        <p:grpSpPr>
          <a:xfrm>
            <a:off x="4600575" y="5629275"/>
            <a:ext cx="1219200" cy="1219200"/>
            <a:chOff x="4600575" y="5629275"/>
            <a:chExt cx="1219200" cy="1219200"/>
          </a:xfrm>
        </p:grpSpPr>
        <p:sp>
          <p:nvSpPr>
            <p:cNvPr id="19" name="Shape 12"/>
            <p:cNvSpPr/>
            <p:nvPr/>
          </p:nvSpPr>
          <p:spPr>
            <a:xfrm>
              <a:off x="4600575" y="5629275"/>
              <a:ext cx="1219200" cy="1219200"/>
            </a:xfrm>
            <a:prstGeom prst="ellipse">
              <a:avLst/>
            </a:prstGeom>
            <a:noFill/>
            <a:ln w="38100">
              <a:solidFill>
                <a:srgbClr val="D18C75"/>
              </a:solidFill>
              <a:prstDash val="solid"/>
            </a:ln>
          </p:spPr>
        </p:sp>
        <p:sp>
          <p:nvSpPr>
            <p:cNvPr id="20" name="Text 13"/>
            <p:cNvSpPr/>
            <p:nvPr/>
          </p:nvSpPr>
          <p:spPr>
            <a:xfrm>
              <a:off x="4892040" y="5844540"/>
              <a:ext cx="636270" cy="788670"/>
            </a:xfrm>
            <a:prstGeom prst="rect">
              <a:avLst/>
            </a:prstGeom>
            <a:noFill/>
            <a:ln/>
          </p:spPr>
          <p:txBody>
            <a:bodyPr wrap="square" lIns="0" tIns="0" rIns="0" bIns="0" rtlCol="0" anchor="ctr"/>
            <a:lstStyle/>
            <a:p>
              <a:pPr algn="ctr" indent="0" marL="0">
                <a:buNone/>
              </a:pPr>
              <a:r>
                <a:rPr lang="en-US" sz="3600" u="none" dirty="0">
                  <a:solidFill>
                    <a:srgbClr val="D18C75"/>
                  </a:solidFill>
                  <a:latin typeface="DM Serif Display" pitchFamily="34" charset="0"/>
                  <a:ea typeface="DM Serif Display" pitchFamily="34" charset="-122"/>
                  <a:cs typeface="DM Serif Display" pitchFamily="34" charset="-120"/>
                </a:rPr>
                <a:t>03</a:t>
              </a:r>
              <a:endParaRPr lang="en-US" sz="3600" dirty="0"/>
            </a:p>
          </p:txBody>
        </p:sp>
      </p:grpSp>
      <p:grpSp>
        <p:nvGrpSpPr>
          <p:cNvPr id="85963" name="Group"/>
          <p:cNvGrpSpPr/>
          <p:nvPr/>
        </p:nvGrpSpPr>
        <p:grpSpPr>
          <a:xfrm>
            <a:off x="12468225" y="5629275"/>
            <a:ext cx="1219200" cy="1219200"/>
            <a:chOff x="12468225" y="5629275"/>
            <a:chExt cx="1219200" cy="1219200"/>
          </a:xfrm>
        </p:grpSpPr>
        <p:sp>
          <p:nvSpPr>
            <p:cNvPr id="21" name="Shape 14"/>
            <p:cNvSpPr/>
            <p:nvPr/>
          </p:nvSpPr>
          <p:spPr>
            <a:xfrm>
              <a:off x="12468225" y="5629275"/>
              <a:ext cx="1219200" cy="1219200"/>
            </a:xfrm>
            <a:prstGeom prst="ellipse">
              <a:avLst/>
            </a:prstGeom>
            <a:noFill/>
            <a:ln w="38100">
              <a:solidFill>
                <a:srgbClr val="D18C75"/>
              </a:solidFill>
              <a:prstDash val="solid"/>
            </a:ln>
          </p:spPr>
        </p:sp>
        <p:sp>
          <p:nvSpPr>
            <p:cNvPr id="22" name="Text 15"/>
            <p:cNvSpPr/>
            <p:nvPr/>
          </p:nvSpPr>
          <p:spPr>
            <a:xfrm>
              <a:off x="12759690" y="5844540"/>
              <a:ext cx="636270" cy="788670"/>
            </a:xfrm>
            <a:prstGeom prst="rect">
              <a:avLst/>
            </a:prstGeom>
            <a:noFill/>
            <a:ln/>
          </p:spPr>
          <p:txBody>
            <a:bodyPr wrap="square" lIns="0" tIns="0" rIns="0" bIns="0" rtlCol="0" anchor="ctr"/>
            <a:lstStyle/>
            <a:p>
              <a:pPr algn="ctr" indent="0" marL="0">
                <a:buNone/>
              </a:pPr>
              <a:r>
                <a:rPr lang="en-US" sz="3600" u="none" dirty="0">
                  <a:solidFill>
                    <a:srgbClr val="D18C75"/>
                  </a:solidFill>
                  <a:latin typeface="DM Serif Display" pitchFamily="34" charset="0"/>
                  <a:ea typeface="DM Serif Display" pitchFamily="34" charset="-122"/>
                  <a:cs typeface="DM Serif Display" pitchFamily="34" charset="-120"/>
                </a:rPr>
                <a:t>04</a:t>
              </a:r>
              <a:endParaRPr lang="en-US" sz="3600" dirty="0"/>
            </a:p>
          </p:txBody>
        </p:sp>
      </p:grpSp>
      <p:grpSp>
        <p:nvGrpSpPr>
          <p:cNvPr id="59533" name="Group"/>
          <p:cNvGrpSpPr/>
          <p:nvPr/>
        </p:nvGrpSpPr>
        <p:grpSpPr>
          <a:xfrm>
            <a:off x="13839825" y="5686425"/>
            <a:ext cx="4539615" cy="1211580"/>
            <a:chOff x="13839825" y="5686425"/>
            <a:chExt cx="4539615" cy="1211580"/>
          </a:xfrm>
        </p:grpSpPr>
        <p:sp>
          <p:nvSpPr>
            <p:cNvPr id="23" name="Text 16"/>
            <p:cNvSpPr/>
            <p:nvPr/>
          </p:nvSpPr>
          <p:spPr>
            <a:xfrm>
              <a:off x="13839825" y="5686425"/>
              <a:ext cx="4539615"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Magic</a:t>
              </a:r>
              <a:endParaRPr lang="en-US" sz="3600" dirty="0"/>
            </a:p>
          </p:txBody>
        </p:sp>
        <p:sp>
          <p:nvSpPr>
            <p:cNvPr id="24" name="Text 17"/>
            <p:cNvSpPr/>
            <p:nvPr/>
          </p:nvSpPr>
          <p:spPr>
            <a:xfrm>
              <a:off x="13839825" y="6391275"/>
              <a:ext cx="450913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Spellcasting</a:t>
              </a:r>
              <a:endParaRPr lang="en-US" sz="2400" dirty="0"/>
            </a:p>
          </p:txBody>
        </p:sp>
      </p:grpSp>
      <p:grpSp>
        <p:nvGrpSpPr>
          <p:cNvPr id="99021" name="Group"/>
          <p:cNvGrpSpPr/>
          <p:nvPr/>
        </p:nvGrpSpPr>
        <p:grpSpPr>
          <a:xfrm>
            <a:off x="-91440" y="7924800"/>
            <a:ext cx="4539615" cy="1211580"/>
            <a:chOff x="-91440" y="7924800"/>
            <a:chExt cx="4539615" cy="1211580"/>
          </a:xfrm>
        </p:grpSpPr>
        <p:sp>
          <p:nvSpPr>
            <p:cNvPr id="25" name="Text 18"/>
            <p:cNvSpPr/>
            <p:nvPr/>
          </p:nvSpPr>
          <p:spPr>
            <a:xfrm>
              <a:off x="-91440" y="7924800"/>
              <a:ext cx="4539615" cy="788670"/>
            </a:xfrm>
            <a:prstGeom prst="rect">
              <a:avLst/>
            </a:prstGeom>
            <a:noFill/>
            <a:ln/>
          </p:spPr>
          <p:txBody>
            <a:bodyPr wrap="square" lIns="0" tIns="0" rIns="0" bIns="0" rtlCol="0" anchor="t"/>
            <a:lstStyle/>
            <a:p>
              <a:pPr algn="r" indent="0" marL="0">
                <a:buNone/>
              </a:pPr>
              <a:r>
                <a:rPr lang="en-US" sz="3600" u="none" dirty="0">
                  <a:solidFill>
                    <a:srgbClr val="0E0E0E"/>
                  </a:solidFill>
                  <a:latin typeface="DM Serif Display" pitchFamily="34" charset="0"/>
                  <a:ea typeface="DM Serif Display" pitchFamily="34" charset="-122"/>
                  <a:cs typeface="DM Serif Display" pitchFamily="34" charset="-120"/>
                </a:rPr>
                <a:t>Adventure</a:t>
              </a:r>
              <a:endParaRPr lang="en-US" sz="3600" dirty="0"/>
            </a:p>
          </p:txBody>
        </p:sp>
        <p:sp>
          <p:nvSpPr>
            <p:cNvPr id="26" name="Text 19"/>
            <p:cNvSpPr/>
            <p:nvPr/>
          </p:nvSpPr>
          <p:spPr>
            <a:xfrm>
              <a:off x="-60960" y="8629650"/>
              <a:ext cx="4509135" cy="506730"/>
            </a:xfrm>
            <a:prstGeom prst="rect">
              <a:avLst/>
            </a:prstGeom>
            <a:noFill/>
            <a:ln/>
          </p:spPr>
          <p:txBody>
            <a:bodyPr wrap="square" lIns="0" tIns="0" rIns="0" bIns="0" rtlCol="0" anchor="t"/>
            <a:lstStyle/>
            <a:p>
              <a:pPr algn="r" indent="0" marL="0">
                <a:buNone/>
              </a:pPr>
              <a:r>
                <a:rPr lang="en-US" sz="2400" u="none" dirty="0">
                  <a:solidFill>
                    <a:srgbClr val="0E0E0E"/>
                  </a:solidFill>
                  <a:latin typeface="DM Sans" pitchFamily="34" charset="0"/>
                  <a:ea typeface="DM Sans" pitchFamily="34" charset="-122"/>
                  <a:cs typeface="DM Sans" pitchFamily="34" charset="-120"/>
                </a:rPr>
                <a:t>Happily Ever After</a:t>
              </a:r>
              <a:endParaRPr lang="en-US" sz="2400" dirty="0"/>
            </a:p>
          </p:txBody>
        </p:sp>
      </p:grpSp>
      <p:grpSp>
        <p:nvGrpSpPr>
          <p:cNvPr id="92254" name="Group"/>
          <p:cNvGrpSpPr/>
          <p:nvPr/>
        </p:nvGrpSpPr>
        <p:grpSpPr>
          <a:xfrm>
            <a:off x="4600575" y="7867650"/>
            <a:ext cx="1219200" cy="1219200"/>
            <a:chOff x="4600575" y="7867650"/>
            <a:chExt cx="1219200" cy="1219200"/>
          </a:xfrm>
        </p:grpSpPr>
        <p:sp>
          <p:nvSpPr>
            <p:cNvPr id="27" name="Shape 20"/>
            <p:cNvSpPr/>
            <p:nvPr/>
          </p:nvSpPr>
          <p:spPr>
            <a:xfrm>
              <a:off x="4600575" y="7867650"/>
              <a:ext cx="1219200" cy="1219200"/>
            </a:xfrm>
            <a:prstGeom prst="ellipse">
              <a:avLst/>
            </a:prstGeom>
            <a:noFill/>
            <a:ln w="38100">
              <a:solidFill>
                <a:srgbClr val="D18C75"/>
              </a:solidFill>
              <a:prstDash val="solid"/>
            </a:ln>
          </p:spPr>
        </p:sp>
        <p:sp>
          <p:nvSpPr>
            <p:cNvPr id="28" name="Text 21"/>
            <p:cNvSpPr/>
            <p:nvPr/>
          </p:nvSpPr>
          <p:spPr>
            <a:xfrm>
              <a:off x="4892040" y="8082915"/>
              <a:ext cx="636270" cy="788670"/>
            </a:xfrm>
            <a:prstGeom prst="rect">
              <a:avLst/>
            </a:prstGeom>
            <a:noFill/>
            <a:ln/>
          </p:spPr>
          <p:txBody>
            <a:bodyPr wrap="square" lIns="0" tIns="0" rIns="0" bIns="0" rtlCol="0" anchor="ctr"/>
            <a:lstStyle/>
            <a:p>
              <a:pPr algn="ctr" indent="0" marL="0">
                <a:buNone/>
              </a:pPr>
              <a:r>
                <a:rPr lang="en-US" sz="3600" u="none" dirty="0">
                  <a:solidFill>
                    <a:srgbClr val="D18C75"/>
                  </a:solidFill>
                  <a:latin typeface="DM Serif Display" pitchFamily="34" charset="0"/>
                  <a:ea typeface="DM Serif Display" pitchFamily="34" charset="-122"/>
                  <a:cs typeface="DM Serif Display" pitchFamily="34" charset="-120"/>
                </a:rPr>
                <a:t>05</a:t>
              </a:r>
              <a:endParaRPr lang="en-US" sz="3600" dirty="0"/>
            </a:p>
          </p:txBody>
        </p:sp>
      </p:grpSp>
      <p:grpSp>
        <p:nvGrpSpPr>
          <p:cNvPr id="22047" name="Group"/>
          <p:cNvGrpSpPr/>
          <p:nvPr/>
        </p:nvGrpSpPr>
        <p:grpSpPr>
          <a:xfrm>
            <a:off x="12468225" y="7867650"/>
            <a:ext cx="1219200" cy="1219200"/>
            <a:chOff x="12468225" y="7867650"/>
            <a:chExt cx="1219200" cy="1219200"/>
          </a:xfrm>
        </p:grpSpPr>
        <p:sp>
          <p:nvSpPr>
            <p:cNvPr id="29" name="Shape 22"/>
            <p:cNvSpPr/>
            <p:nvPr/>
          </p:nvSpPr>
          <p:spPr>
            <a:xfrm>
              <a:off x="12468225" y="7867650"/>
              <a:ext cx="1219200" cy="1219200"/>
            </a:xfrm>
            <a:prstGeom prst="ellipse">
              <a:avLst/>
            </a:prstGeom>
            <a:noFill/>
            <a:ln w="38100">
              <a:solidFill>
                <a:srgbClr val="D18C75"/>
              </a:solidFill>
              <a:prstDash val="solid"/>
            </a:ln>
          </p:spPr>
        </p:sp>
        <p:sp>
          <p:nvSpPr>
            <p:cNvPr id="30" name="Text 23"/>
            <p:cNvSpPr/>
            <p:nvPr/>
          </p:nvSpPr>
          <p:spPr>
            <a:xfrm>
              <a:off x="12759690" y="8082915"/>
              <a:ext cx="636270" cy="788670"/>
            </a:xfrm>
            <a:prstGeom prst="rect">
              <a:avLst/>
            </a:prstGeom>
            <a:noFill/>
            <a:ln/>
          </p:spPr>
          <p:txBody>
            <a:bodyPr wrap="square" lIns="0" tIns="0" rIns="0" bIns="0" rtlCol="0" anchor="ctr"/>
            <a:lstStyle/>
            <a:p>
              <a:pPr algn="ctr" indent="0" marL="0">
                <a:buNone/>
              </a:pPr>
              <a:r>
                <a:rPr lang="en-US" sz="3600" u="none" dirty="0">
                  <a:solidFill>
                    <a:srgbClr val="D18C75"/>
                  </a:solidFill>
                  <a:latin typeface="DM Serif Display" pitchFamily="34" charset="0"/>
                  <a:ea typeface="DM Serif Display" pitchFamily="34" charset="-122"/>
                  <a:cs typeface="DM Serif Display" pitchFamily="34" charset="-120"/>
                </a:rPr>
                <a:t>06</a:t>
              </a:r>
              <a:endParaRPr lang="en-US" sz="3600" dirty="0"/>
            </a:p>
          </p:txBody>
        </p:sp>
      </p:grpSp>
      <p:grpSp>
        <p:nvGrpSpPr>
          <p:cNvPr id="39406" name="Group"/>
          <p:cNvGrpSpPr/>
          <p:nvPr/>
        </p:nvGrpSpPr>
        <p:grpSpPr>
          <a:xfrm>
            <a:off x="13839825" y="7924800"/>
            <a:ext cx="4539615" cy="1211580"/>
            <a:chOff x="13839825" y="7924800"/>
            <a:chExt cx="4539615" cy="1211580"/>
          </a:xfrm>
        </p:grpSpPr>
        <p:sp>
          <p:nvSpPr>
            <p:cNvPr id="31" name="Text 24"/>
            <p:cNvSpPr/>
            <p:nvPr/>
          </p:nvSpPr>
          <p:spPr>
            <a:xfrm>
              <a:off x="13839825" y="7924800"/>
              <a:ext cx="4539615"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Conclusion</a:t>
              </a:r>
              <a:endParaRPr lang="en-US" sz="3600" dirty="0"/>
            </a:p>
          </p:txBody>
        </p:sp>
        <p:sp>
          <p:nvSpPr>
            <p:cNvPr id="32" name="Text 25"/>
            <p:cNvSpPr/>
            <p:nvPr/>
          </p:nvSpPr>
          <p:spPr>
            <a:xfrm>
              <a:off x="13839825" y="8629650"/>
              <a:ext cx="450913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Embrace the Fantasy</a:t>
              </a:r>
              <a:endParaRPr lang="en-US" sz="2400" dirty="0"/>
            </a:p>
          </p:txBody>
        </p:sp>
      </p:grpSp>
      <p:pic>
        <p:nvPicPr>
          <p:cNvPr id="33" name="Image 5" descr="preencoded.png">    </p:cNvPr>
          <p:cNvPicPr>
            <a:picLocks noChangeAspect="1"/>
          </p:cNvPicPr>
          <p:nvPr/>
        </p:nvPicPr>
        <p:blipFill>
          <a:blip r:embed="rId6"/>
          <a:stretch>
            <a:fillRect/>
          </a:stretch>
        </p:blipFill>
        <p:spPr>
          <a:xfrm>
            <a:off x="5867400" y="3505200"/>
            <a:ext cx="6600825" cy="59531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4F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09575" y="7734300"/>
            <a:ext cx="1982051" cy="2114550"/>
          </a:xfrm>
          <a:prstGeom prst="rect">
            <a:avLst/>
          </a:prstGeom>
        </p:spPr>
      </p:pic>
      <p:pic>
        <p:nvPicPr>
          <p:cNvPr id="3" name="Image 1" descr="preencoded.png">    </p:cNvPr>
          <p:cNvPicPr>
            <a:picLocks noChangeAspect="1"/>
          </p:cNvPicPr>
          <p:nvPr/>
        </p:nvPicPr>
        <p:blipFill>
          <a:blip r:embed="rId2"/>
          <a:stretch>
            <a:fillRect/>
          </a:stretch>
        </p:blipFill>
        <p:spPr>
          <a:xfrm>
            <a:off x="12239625" y="-866775"/>
            <a:ext cx="10652931" cy="6690250"/>
          </a:xfrm>
          <a:prstGeom prst="rect">
            <a:avLst/>
          </a:prstGeom>
        </p:spPr>
      </p:pic>
      <p:pic>
        <p:nvPicPr>
          <p:cNvPr id="4" name="Image 2" descr="preencoded.png">    </p:cNvPr>
          <p:cNvPicPr>
            <a:picLocks noChangeAspect="1"/>
          </p:cNvPicPr>
          <p:nvPr/>
        </p:nvPicPr>
        <p:blipFill>
          <a:blip r:embed="rId3"/>
          <a:stretch>
            <a:fillRect/>
          </a:stretch>
        </p:blipFill>
        <p:spPr>
          <a:xfrm>
            <a:off x="-3352800" y="-4438650"/>
            <a:ext cx="9144000" cy="10734675"/>
          </a:xfrm>
          <a:prstGeom prst="rect">
            <a:avLst/>
          </a:prstGeom>
        </p:spPr>
      </p:pic>
      <p:pic>
        <p:nvPicPr>
          <p:cNvPr id="5" name="Image 3" descr="preencoded.png">    </p:cNvPr>
          <p:cNvPicPr>
            <a:picLocks noChangeAspect="1"/>
          </p:cNvPicPr>
          <p:nvPr/>
        </p:nvPicPr>
        <p:blipFill>
          <a:blip r:embed="rId4"/>
          <a:stretch>
            <a:fillRect/>
          </a:stretch>
        </p:blipFill>
        <p:spPr>
          <a:xfrm>
            <a:off x="11934825" y="7134225"/>
            <a:ext cx="9144000" cy="10734675"/>
          </a:xfrm>
          <a:prstGeom prst="rect">
            <a:avLst/>
          </a:prstGeom>
        </p:spPr>
      </p:pic>
      <p:grpSp>
        <p:nvGrpSpPr>
          <p:cNvPr id="74224"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D18C75"/>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2219325" y="2057400"/>
            <a:ext cx="10963275" cy="1314450"/>
          </a:xfrm>
          <a:prstGeom prst="rect">
            <a:avLst/>
          </a:prstGeom>
          <a:noFill/>
          <a:ln/>
        </p:spPr>
        <p:txBody>
          <a:bodyPr wrap="square" lIns="0" tIns="0" rIns="0" bIns="0" rtlCol="0" anchor="t"/>
          <a:lstStyle/>
          <a:p>
            <a:pPr algn="l" indent="0" marL="0">
              <a:buNone/>
            </a:pPr>
            <a:r>
              <a:rPr lang="en-US" sz="6000" u="none" dirty="0">
                <a:solidFill>
                  <a:srgbClr val="CB876D"/>
                </a:solidFill>
                <a:latin typeface="DM Serif Display" pitchFamily="34" charset="0"/>
                <a:ea typeface="DM Serif Display" pitchFamily="34" charset="-122"/>
                <a:cs typeface="DM Serif Display" pitchFamily="34" charset="-120"/>
              </a:rPr>
              <a:t>The Realm of the Extraordinary</a:t>
            </a:r>
            <a:endParaRPr lang="en-US" sz="6000" dirty="0"/>
          </a:p>
        </p:txBody>
      </p:sp>
      <p:grpSp>
        <p:nvGrpSpPr>
          <p:cNvPr id="19355" name="Group"/>
          <p:cNvGrpSpPr/>
          <p:nvPr/>
        </p:nvGrpSpPr>
        <p:grpSpPr>
          <a:xfrm>
            <a:off x="2219325" y="3552825"/>
            <a:ext cx="13910310" cy="4107180"/>
            <a:chOff x="2219325" y="3552825"/>
            <a:chExt cx="13910310" cy="4107180"/>
          </a:xfrm>
        </p:grpSpPr>
        <p:sp>
          <p:nvSpPr>
            <p:cNvPr id="9" name="Text 2"/>
            <p:cNvSpPr/>
            <p:nvPr/>
          </p:nvSpPr>
          <p:spPr>
            <a:xfrm>
              <a:off x="2219325" y="3552825"/>
              <a:ext cx="6604635" cy="41071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10" name="Text 3"/>
            <p:cNvSpPr/>
            <p:nvPr/>
          </p:nvSpPr>
          <p:spPr>
            <a:xfrm>
              <a:off x="9525000" y="3552825"/>
              <a:ext cx="6604635" cy="41071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4F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219075"/>
            <a:ext cx="1504950" cy="1438275"/>
          </a:xfrm>
          <a:prstGeom prst="rect">
            <a:avLst/>
          </a:prstGeom>
        </p:spPr>
      </p:pic>
      <p:pic>
        <p:nvPicPr>
          <p:cNvPr id="3" name="Image 1" descr="preencoded.png">    </p:cNvPr>
          <p:cNvPicPr>
            <a:picLocks noChangeAspect="1"/>
          </p:cNvPicPr>
          <p:nvPr/>
        </p:nvPicPr>
        <p:blipFill>
          <a:blip r:embed="rId2"/>
          <a:stretch>
            <a:fillRect/>
          </a:stretch>
        </p:blipFill>
        <p:spPr>
          <a:xfrm>
            <a:off x="7934326" y="7524750"/>
            <a:ext cx="10353674" cy="4438650"/>
          </a:xfrm>
          <a:prstGeom prst="rect">
            <a:avLst/>
          </a:prstGeom>
        </p:spPr>
      </p:pic>
      <p:pic>
        <p:nvPicPr>
          <p:cNvPr id="4" name="Image 2" descr="preencoded.png">    </p:cNvPr>
          <p:cNvPicPr>
            <a:picLocks noChangeAspect="1"/>
          </p:cNvPicPr>
          <p:nvPr/>
        </p:nvPicPr>
        <p:blipFill>
          <a:blip r:embed="rId3"/>
          <a:stretch>
            <a:fillRect/>
          </a:stretch>
        </p:blipFill>
        <p:spPr>
          <a:xfrm>
            <a:off x="-2038350" y="2505075"/>
            <a:ext cx="5981700" cy="7019925"/>
          </a:xfrm>
          <a:prstGeom prst="rect">
            <a:avLst/>
          </a:prstGeom>
        </p:spPr>
      </p:pic>
      <p:grpSp>
        <p:nvGrpSpPr>
          <p:cNvPr id="22787"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D18C75"/>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0" y="0"/>
            <a:ext cx="18288000" cy="6229350"/>
          </a:xfrm>
          <a:prstGeom prst="rect">
            <a:avLst/>
          </a:prstGeom>
        </p:spPr>
      </p:pic>
      <p:grpSp>
        <p:nvGrpSpPr>
          <p:cNvPr id="57080" name="Group"/>
          <p:cNvGrpSpPr/>
          <p:nvPr/>
        </p:nvGrpSpPr>
        <p:grpSpPr>
          <a:xfrm>
            <a:off x="1333500" y="7631378"/>
            <a:ext cx="704850" cy="967842"/>
            <a:chOff x="1333500" y="7631378"/>
            <a:chExt cx="704850" cy="967842"/>
          </a:xfrm>
        </p:grpSpPr>
        <p:pic>
          <p:nvPicPr>
            <p:cNvPr id="8" name="Image 5" descr="preencoded.png">    </p:cNvPr>
            <p:cNvPicPr>
              <a:picLocks noChangeAspect="1"/>
            </p:cNvPicPr>
            <p:nvPr/>
          </p:nvPicPr>
          <p:blipFill>
            <a:blip r:embed="rId6"/>
            <a:stretch>
              <a:fillRect/>
            </a:stretch>
          </p:blipFill>
          <p:spPr>
            <a:xfrm>
              <a:off x="1333500" y="7631378"/>
              <a:ext cx="704850" cy="967842"/>
            </a:xfrm>
            <a:prstGeom prst="rect">
              <a:avLst/>
            </a:prstGeom>
          </p:spPr>
        </p:pic>
        <p:grpSp>
          <p:nvGrpSpPr>
            <p:cNvPr id="36756" name="Group"/>
            <p:cNvGrpSpPr/>
            <p:nvPr/>
          </p:nvGrpSpPr>
          <p:grpSpPr>
            <a:xfrm>
              <a:off x="2314575" y="7124700"/>
              <a:ext cx="6568440" cy="2087880"/>
              <a:chOff x="2314575" y="7124700"/>
              <a:chExt cx="6568440" cy="2087880"/>
            </a:xfrm>
          </p:grpSpPr>
          <p:sp>
            <p:nvSpPr>
              <p:cNvPr id="9" name="Text 1"/>
              <p:cNvSpPr/>
              <p:nvPr/>
            </p:nvSpPr>
            <p:spPr>
              <a:xfrm>
                <a:off x="2314575" y="7124700"/>
                <a:ext cx="6568440"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Unicorn Sightings</a:t>
                </a:r>
                <a:endParaRPr lang="en-US" sz="3600" dirty="0"/>
              </a:p>
            </p:txBody>
          </p:sp>
          <p:sp>
            <p:nvSpPr>
              <p:cNvPr id="10" name="Text 2"/>
              <p:cNvSpPr/>
              <p:nvPr/>
            </p:nvSpPr>
            <p:spPr>
              <a:xfrm>
                <a:off x="2314575" y="7905750"/>
                <a:ext cx="6537960"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record of the number of unicorns spotted in the fantasy realm and the beauty and mystery.</a:t>
                </a:r>
                <a:endParaRPr lang="en-US" sz="2400" dirty="0"/>
              </a:p>
            </p:txBody>
          </p:sp>
        </p:grpSp>
      </p:grpSp>
      <p:grpSp>
        <p:nvGrpSpPr>
          <p:cNvPr id="10069" name="Group"/>
          <p:cNvGrpSpPr/>
          <p:nvPr/>
        </p:nvGrpSpPr>
        <p:grpSpPr>
          <a:xfrm>
            <a:off x="9477375" y="7629525"/>
            <a:ext cx="895350" cy="971550"/>
            <a:chOff x="9477375" y="7629525"/>
            <a:chExt cx="895350" cy="971550"/>
          </a:xfrm>
        </p:grpSpPr>
        <p:pic>
          <p:nvPicPr>
            <p:cNvPr id="11" name="Image 6" descr="preencoded.png">    </p:cNvPr>
            <p:cNvPicPr>
              <a:picLocks noChangeAspect="1"/>
            </p:cNvPicPr>
            <p:nvPr/>
          </p:nvPicPr>
          <p:blipFill>
            <a:blip r:embed="rId7"/>
            <a:stretch>
              <a:fillRect/>
            </a:stretch>
          </p:blipFill>
          <p:spPr>
            <a:xfrm>
              <a:off x="9477375" y="7629525"/>
              <a:ext cx="895350" cy="971550"/>
            </a:xfrm>
            <a:prstGeom prst="rect">
              <a:avLst/>
            </a:prstGeom>
          </p:spPr>
        </p:pic>
        <p:grpSp>
          <p:nvGrpSpPr>
            <p:cNvPr id="82165" name="Group"/>
            <p:cNvGrpSpPr/>
            <p:nvPr/>
          </p:nvGrpSpPr>
          <p:grpSpPr>
            <a:xfrm>
              <a:off x="10648950" y="7124700"/>
              <a:ext cx="6377940" cy="2087880"/>
              <a:chOff x="10648950" y="7124700"/>
              <a:chExt cx="6377940" cy="2087880"/>
            </a:xfrm>
          </p:grpSpPr>
          <p:sp>
            <p:nvSpPr>
              <p:cNvPr id="12" name="Text 3"/>
              <p:cNvSpPr/>
              <p:nvPr/>
            </p:nvSpPr>
            <p:spPr>
              <a:xfrm>
                <a:off x="10648950" y="7124700"/>
                <a:ext cx="6377940"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Dragon Taming</a:t>
                </a:r>
                <a:endParaRPr lang="en-US" sz="3600" dirty="0"/>
              </a:p>
            </p:txBody>
          </p:sp>
          <p:sp>
            <p:nvSpPr>
              <p:cNvPr id="13" name="Text 4"/>
              <p:cNvSpPr/>
              <p:nvPr/>
            </p:nvSpPr>
            <p:spPr>
              <a:xfrm>
                <a:off x="10648950" y="7905750"/>
                <a:ext cx="6347460"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4F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134607">
            <a:off x="15068551" y="7620001"/>
            <a:ext cx="1724025" cy="1838325"/>
          </a:xfrm>
          <a:prstGeom prst="rect">
            <a:avLst/>
          </a:prstGeom>
        </p:spPr>
      </p:pic>
      <p:pic>
        <p:nvPicPr>
          <p:cNvPr id="3" name="Image 1" descr="preencoded.png">    </p:cNvPr>
          <p:cNvPicPr>
            <a:picLocks noChangeAspect="1"/>
          </p:cNvPicPr>
          <p:nvPr/>
        </p:nvPicPr>
        <p:blipFill>
          <a:blip r:embed="rId2"/>
          <a:stretch>
            <a:fillRect/>
          </a:stretch>
        </p:blipFill>
        <p:spPr>
          <a:xfrm>
            <a:off x="533400" y="590550"/>
            <a:ext cx="5886450" cy="1162050"/>
          </a:xfrm>
          <a:prstGeom prst="rect">
            <a:avLst/>
          </a:prstGeom>
        </p:spPr>
      </p:pic>
      <p:pic>
        <p:nvPicPr>
          <p:cNvPr id="4" name="Image 2" descr="preencoded.png">    </p:cNvPr>
          <p:cNvPicPr>
            <a:picLocks noChangeAspect="1"/>
          </p:cNvPicPr>
          <p:nvPr/>
        </p:nvPicPr>
        <p:blipFill>
          <a:blip r:embed="rId3"/>
          <a:stretch>
            <a:fillRect/>
          </a:stretch>
        </p:blipFill>
        <p:spPr>
          <a:xfrm>
            <a:off x="-4752975" y="3524250"/>
            <a:ext cx="9144000" cy="10734675"/>
          </a:xfrm>
          <a:prstGeom prst="rect">
            <a:avLst/>
          </a:prstGeom>
        </p:spPr>
      </p:pic>
      <p:pic>
        <p:nvPicPr>
          <p:cNvPr id="5" name="Image 3" descr="preencoded.png">    </p:cNvPr>
          <p:cNvPicPr>
            <a:picLocks noChangeAspect="1"/>
          </p:cNvPicPr>
          <p:nvPr/>
        </p:nvPicPr>
        <p:blipFill>
          <a:blip r:embed="rId4"/>
          <a:stretch>
            <a:fillRect/>
          </a:stretch>
        </p:blipFill>
        <p:spPr>
          <a:xfrm rot="4500000">
            <a:off x="10330171" y="-4495905"/>
            <a:ext cx="9144000" cy="10734675"/>
          </a:xfrm>
          <a:prstGeom prst="rect">
            <a:avLst/>
          </a:prstGeom>
        </p:spPr>
      </p:pic>
      <p:grpSp>
        <p:nvGrpSpPr>
          <p:cNvPr id="30680"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D18C75"/>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381000" y="1038225"/>
            <a:ext cx="4474464" cy="3328416"/>
          </a:xfrm>
          <a:prstGeom prst="rect">
            <a:avLst/>
          </a:prstGeom>
        </p:spPr>
      </p:pic>
      <p:grpSp>
        <p:nvGrpSpPr>
          <p:cNvPr id="63956" name="Group"/>
          <p:cNvGrpSpPr/>
          <p:nvPr/>
        </p:nvGrpSpPr>
        <p:grpSpPr>
          <a:xfrm>
            <a:off x="4381500" y="3171825"/>
            <a:ext cx="10321290" cy="3958590"/>
            <a:chOff x="4381500" y="3171825"/>
            <a:chExt cx="10321290" cy="3958590"/>
          </a:xfrm>
        </p:grpSpPr>
        <p:sp>
          <p:nvSpPr>
            <p:cNvPr id="9" name="Text 1"/>
            <p:cNvSpPr/>
            <p:nvPr/>
          </p:nvSpPr>
          <p:spPr>
            <a:xfrm>
              <a:off x="4381500" y="3171825"/>
              <a:ext cx="10292715" cy="33032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10" name="Text 2"/>
            <p:cNvSpPr/>
            <p:nvPr/>
          </p:nvSpPr>
          <p:spPr>
            <a:xfrm>
              <a:off x="11706225" y="6543675"/>
              <a:ext cx="2996565"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DM Serif Display" pitchFamily="34" charset="0"/>
                  <a:ea typeface="DM Serif Display" pitchFamily="34" charset="-122"/>
                  <a:cs typeface="DM Serif Display" pitchFamily="34" charset="-120"/>
                </a:rPr>
                <a:t>The Dream Weaver</a:t>
              </a:r>
              <a:endParaRPr lang="en-US" sz="2700" dirty="0"/>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4F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09575" y="7734300"/>
            <a:ext cx="1982051" cy="2114550"/>
          </a:xfrm>
          <a:prstGeom prst="rect">
            <a:avLst/>
          </a:prstGeom>
        </p:spPr>
      </p:pic>
      <p:pic>
        <p:nvPicPr>
          <p:cNvPr id="3" name="Image 1" descr="preencoded.png">    </p:cNvPr>
          <p:cNvPicPr>
            <a:picLocks noChangeAspect="1"/>
          </p:cNvPicPr>
          <p:nvPr/>
        </p:nvPicPr>
        <p:blipFill>
          <a:blip r:embed="rId2"/>
          <a:stretch>
            <a:fillRect/>
          </a:stretch>
        </p:blipFill>
        <p:spPr>
          <a:xfrm>
            <a:off x="12239625" y="-866775"/>
            <a:ext cx="10652931" cy="6690250"/>
          </a:xfrm>
          <a:prstGeom prst="rect">
            <a:avLst/>
          </a:prstGeom>
        </p:spPr>
      </p:pic>
      <p:pic>
        <p:nvPicPr>
          <p:cNvPr id="4" name="Image 2" descr="preencoded.png">    </p:cNvPr>
          <p:cNvPicPr>
            <a:picLocks noChangeAspect="1"/>
          </p:cNvPicPr>
          <p:nvPr/>
        </p:nvPicPr>
        <p:blipFill>
          <a:blip r:embed="rId3"/>
          <a:stretch>
            <a:fillRect/>
          </a:stretch>
        </p:blipFill>
        <p:spPr>
          <a:xfrm>
            <a:off x="-3352800" y="-4438650"/>
            <a:ext cx="9144000" cy="10734675"/>
          </a:xfrm>
          <a:prstGeom prst="rect">
            <a:avLst/>
          </a:prstGeom>
        </p:spPr>
      </p:pic>
      <p:pic>
        <p:nvPicPr>
          <p:cNvPr id="5" name="Image 3" descr="preencoded.png">    </p:cNvPr>
          <p:cNvPicPr>
            <a:picLocks noChangeAspect="1"/>
          </p:cNvPicPr>
          <p:nvPr/>
        </p:nvPicPr>
        <p:blipFill>
          <a:blip r:embed="rId4"/>
          <a:stretch>
            <a:fillRect/>
          </a:stretch>
        </p:blipFill>
        <p:spPr>
          <a:xfrm>
            <a:off x="11934825" y="7134225"/>
            <a:ext cx="9144000" cy="10734675"/>
          </a:xfrm>
          <a:prstGeom prst="rect">
            <a:avLst/>
          </a:prstGeom>
        </p:spPr>
      </p:pic>
      <p:grpSp>
        <p:nvGrpSpPr>
          <p:cNvPr id="40102"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D18C75"/>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1895475" y="1914525"/>
            <a:ext cx="8534400" cy="6791325"/>
          </a:xfrm>
          <a:prstGeom prst="rect">
            <a:avLst/>
          </a:prstGeom>
        </p:spPr>
      </p:pic>
      <p:grpSp>
        <p:nvGrpSpPr>
          <p:cNvPr id="55735" name="Group"/>
          <p:cNvGrpSpPr/>
          <p:nvPr/>
        </p:nvGrpSpPr>
        <p:grpSpPr>
          <a:xfrm>
            <a:off x="10972800" y="2476500"/>
            <a:ext cx="5463540" cy="1764030"/>
            <a:chOff x="10972800" y="2476500"/>
            <a:chExt cx="5463540" cy="1764030"/>
          </a:xfrm>
        </p:grpSpPr>
        <p:sp>
          <p:nvSpPr>
            <p:cNvPr id="9" name="Text 1"/>
            <p:cNvSpPr/>
            <p:nvPr/>
          </p:nvSpPr>
          <p:spPr>
            <a:xfrm>
              <a:off x="10972800" y="2476500"/>
              <a:ext cx="5463540"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Dragon Taming Technique</a:t>
              </a:r>
              <a:endParaRPr lang="en-US" sz="3600" dirty="0"/>
            </a:p>
          </p:txBody>
        </p:sp>
        <p:sp>
          <p:nvSpPr>
            <p:cNvPr id="10" name="Text 2"/>
            <p:cNvSpPr/>
            <p:nvPr/>
          </p:nvSpPr>
          <p:spPr>
            <a:xfrm>
              <a:off x="10972800" y="3333750"/>
              <a:ext cx="54330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guide to taming and caring for dragons in the realm of magic.</a:t>
              </a:r>
              <a:endParaRPr lang="en-US" sz="2400" dirty="0"/>
            </a:p>
          </p:txBody>
        </p:sp>
      </p:grpSp>
      <p:grpSp>
        <p:nvGrpSpPr>
          <p:cNvPr id="26389" name="Group"/>
          <p:cNvGrpSpPr/>
          <p:nvPr/>
        </p:nvGrpSpPr>
        <p:grpSpPr>
          <a:xfrm>
            <a:off x="10972800" y="5048250"/>
            <a:ext cx="5463540" cy="2392680"/>
            <a:chOff x="10972800" y="5048250"/>
            <a:chExt cx="5463540" cy="2392680"/>
          </a:xfrm>
        </p:grpSpPr>
        <p:sp>
          <p:nvSpPr>
            <p:cNvPr id="11" name="Text 3"/>
            <p:cNvSpPr/>
            <p:nvPr/>
          </p:nvSpPr>
          <p:spPr>
            <a:xfrm>
              <a:off x="10972800" y="5048250"/>
              <a:ext cx="5463540" cy="141732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The Art of Unicorn Sighting</a:t>
              </a:r>
              <a:endParaRPr lang="en-US" sz="3600" dirty="0"/>
            </a:p>
          </p:txBody>
        </p:sp>
        <p:sp>
          <p:nvSpPr>
            <p:cNvPr id="12" name="Text 4"/>
            <p:cNvSpPr/>
            <p:nvPr/>
          </p:nvSpPr>
          <p:spPr>
            <a:xfrm>
              <a:off x="10972800" y="6534150"/>
              <a:ext cx="54330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Tips and tricks for spotting the elusive unicorns in their natural habitat.</a:t>
              </a:r>
              <a:endParaRPr lang="en-US" sz="24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4F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219075"/>
            <a:ext cx="1504950" cy="1438275"/>
          </a:xfrm>
          <a:prstGeom prst="rect">
            <a:avLst/>
          </a:prstGeom>
        </p:spPr>
      </p:pic>
      <p:pic>
        <p:nvPicPr>
          <p:cNvPr id="3" name="Image 1" descr="preencoded.png">    </p:cNvPr>
          <p:cNvPicPr>
            <a:picLocks noChangeAspect="1"/>
          </p:cNvPicPr>
          <p:nvPr/>
        </p:nvPicPr>
        <p:blipFill>
          <a:blip r:embed="rId2"/>
          <a:stretch>
            <a:fillRect/>
          </a:stretch>
        </p:blipFill>
        <p:spPr>
          <a:xfrm>
            <a:off x="7934326" y="7524750"/>
            <a:ext cx="10353674" cy="4438650"/>
          </a:xfrm>
          <a:prstGeom prst="rect">
            <a:avLst/>
          </a:prstGeom>
        </p:spPr>
      </p:pic>
      <p:pic>
        <p:nvPicPr>
          <p:cNvPr id="4" name="Image 2" descr="preencoded.png">    </p:cNvPr>
          <p:cNvPicPr>
            <a:picLocks noChangeAspect="1"/>
          </p:cNvPicPr>
          <p:nvPr/>
        </p:nvPicPr>
        <p:blipFill>
          <a:blip r:embed="rId3"/>
          <a:stretch>
            <a:fillRect/>
          </a:stretch>
        </p:blipFill>
        <p:spPr>
          <a:xfrm>
            <a:off x="-2038350" y="2505075"/>
            <a:ext cx="5981700" cy="7019925"/>
          </a:xfrm>
          <a:prstGeom prst="rect">
            <a:avLst/>
          </a:prstGeom>
        </p:spPr>
      </p:pic>
      <p:sp>
        <p:nvSpPr>
          <p:cNvPr id="5" name="Text 0"/>
          <p:cNvSpPr/>
          <p:nvPr/>
        </p:nvSpPr>
        <p:spPr>
          <a:xfrm>
            <a:off x="1619250" y="1181100"/>
            <a:ext cx="15059025" cy="1314450"/>
          </a:xfrm>
          <a:prstGeom prst="rect">
            <a:avLst/>
          </a:prstGeom>
          <a:noFill/>
          <a:ln/>
        </p:spPr>
        <p:txBody>
          <a:bodyPr wrap="square" lIns="0" tIns="0" rIns="0" bIns="0" rtlCol="0" anchor="t"/>
          <a:lstStyle/>
          <a:p>
            <a:pPr algn="ctr" indent="0" marL="0">
              <a:buNone/>
            </a:pPr>
            <a:r>
              <a:rPr lang="en-US" sz="6000" u="none" dirty="0">
                <a:solidFill>
                  <a:srgbClr val="CB876D"/>
                </a:solidFill>
                <a:latin typeface="DM Serif Display" pitchFamily="34" charset="0"/>
                <a:ea typeface="DM Serif Display" pitchFamily="34" charset="-122"/>
                <a:cs typeface="DM Serif Display" pitchFamily="34" charset="-120"/>
              </a:rPr>
              <a:t>The Magic of Dragons: A Research</a:t>
            </a:r>
            <a:endParaRPr lang="en-US" sz="6000" dirty="0"/>
          </a:p>
        </p:txBody>
      </p:sp>
      <p:grpSp>
        <p:nvGrpSpPr>
          <p:cNvPr id="34132" name="Group"/>
          <p:cNvGrpSpPr/>
          <p:nvPr/>
        </p:nvGrpSpPr>
        <p:grpSpPr>
          <a:xfrm>
            <a:off x="10763248" y="3019425"/>
            <a:ext cx="4981577" cy="5838825"/>
            <a:chOff x="10763248" y="3019425"/>
            <a:chExt cx="4981577" cy="5838825"/>
          </a:xfrm>
        </p:grpSpPr>
        <p:pic>
          <p:nvPicPr>
            <p:cNvPr id="6" name="Image 3" descr="preencoded.png">    </p:cNvPr>
            <p:cNvPicPr>
              <a:picLocks noChangeAspect="1"/>
            </p:cNvPicPr>
            <p:nvPr/>
          </p:nvPicPr>
          <p:blipFill>
            <a:blip r:embed="rId4"/>
            <a:stretch>
              <a:fillRect/>
            </a:stretch>
          </p:blipFill>
          <p:spPr>
            <a:xfrm>
              <a:off x="10763250" y="3876675"/>
              <a:ext cx="4981575" cy="4981575"/>
            </a:xfrm>
            <a:prstGeom prst="rect">
              <a:avLst/>
            </a:prstGeom>
          </p:spPr>
        </p:pic>
        <p:pic>
          <p:nvPicPr>
            <p:cNvPr id="7" name="Image 4" descr="preencoded.png">    </p:cNvPr>
            <p:cNvPicPr>
              <a:picLocks noChangeAspect="1"/>
            </p:cNvPicPr>
            <p:nvPr/>
          </p:nvPicPr>
          <p:blipFill>
            <a:blip r:embed="rId5"/>
            <a:stretch>
              <a:fillRect/>
            </a:stretch>
          </p:blipFill>
          <p:spPr>
            <a:xfrm>
              <a:off x="10763248" y="3876675"/>
              <a:ext cx="4981577" cy="4981575"/>
            </a:xfrm>
            <a:prstGeom prst="rect">
              <a:avLst/>
            </a:prstGeom>
          </p:spPr>
        </p:pic>
        <p:sp>
          <p:nvSpPr>
            <p:cNvPr id="8" name="Shape 1"/>
            <p:cNvSpPr/>
            <p:nvPr/>
          </p:nvSpPr>
          <p:spPr>
            <a:xfrm>
              <a:off x="11820525" y="4924425"/>
              <a:ext cx="2876550" cy="2876550"/>
            </a:xfrm>
            <a:prstGeom prst="ellipse">
              <a:avLst/>
            </a:prstGeom>
            <a:solidFill>
              <a:srgbClr val="FEEADF"/>
            </a:solidFill>
            <a:ln/>
          </p:spPr>
        </p:sp>
        <p:pic>
          <p:nvPicPr>
            <p:cNvPr id="9" name="Image 5" descr="preencoded.png">    </p:cNvPr>
            <p:cNvPicPr>
              <a:picLocks noChangeAspect="1"/>
            </p:cNvPicPr>
            <p:nvPr/>
          </p:nvPicPr>
          <p:blipFill>
            <a:blip r:embed="rId6"/>
            <a:stretch>
              <a:fillRect/>
            </a:stretch>
          </p:blipFill>
          <p:spPr>
            <a:xfrm>
              <a:off x="12830167" y="5562596"/>
              <a:ext cx="857266" cy="742958"/>
            </a:xfrm>
            <a:prstGeom prst="rect">
              <a:avLst/>
            </a:prstGeom>
          </p:spPr>
        </p:pic>
        <p:sp>
          <p:nvSpPr>
            <p:cNvPr id="10" name="Text 2"/>
            <p:cNvSpPr/>
            <p:nvPr/>
          </p:nvSpPr>
          <p:spPr>
            <a:xfrm>
              <a:off x="11621453" y="3019425"/>
              <a:ext cx="3265170" cy="788670"/>
            </a:xfrm>
            <a:prstGeom prst="rect">
              <a:avLst/>
            </a:prstGeom>
            <a:noFill/>
            <a:ln/>
          </p:spPr>
          <p:txBody>
            <a:bodyPr wrap="square" lIns="0" tIns="0" rIns="0" bIns="0" rtlCol="0" anchor="t"/>
            <a:lstStyle/>
            <a:p>
              <a:pPr algn="ctr" indent="0" marL="0">
                <a:buNone/>
              </a:pPr>
              <a:r>
                <a:rPr lang="en-US" sz="3600" u="none" dirty="0">
                  <a:solidFill>
                    <a:srgbClr val="0E0E0E"/>
                  </a:solidFill>
                  <a:latin typeface="DM Serif Display" pitchFamily="34" charset="0"/>
                  <a:ea typeface="DM Serif Display" pitchFamily="34" charset="-122"/>
                  <a:cs typeface="DM Serif Display" pitchFamily="34" charset="-120"/>
                </a:rPr>
                <a:t>Dragon Taming</a:t>
              </a:r>
              <a:endParaRPr lang="en-US" sz="3600" dirty="0"/>
            </a:p>
          </p:txBody>
        </p:sp>
        <p:sp>
          <p:nvSpPr>
            <p:cNvPr id="11" name="Text 3"/>
            <p:cNvSpPr/>
            <p:nvPr/>
          </p:nvSpPr>
          <p:spPr>
            <a:xfrm>
              <a:off x="11889105" y="6505575"/>
              <a:ext cx="2739390" cy="788670"/>
            </a:xfrm>
            <a:prstGeom prst="rect">
              <a:avLst/>
            </a:prstGeom>
            <a:noFill/>
            <a:ln/>
          </p:spPr>
          <p:txBody>
            <a:bodyPr wrap="square" lIns="0" tIns="0" rIns="0" bIns="0" rtlCol="0" anchor="t"/>
            <a:lstStyle/>
            <a:p>
              <a:pPr algn="ctr" indent="0" marL="0">
                <a:buNone/>
              </a:pPr>
              <a:r>
                <a:rPr lang="en-US" sz="3600" u="none" dirty="0">
                  <a:solidFill>
                    <a:srgbClr val="0E0E0E"/>
                  </a:solidFill>
                  <a:latin typeface="DM Serif Display" pitchFamily="34" charset="0"/>
                  <a:ea typeface="DM Serif Display" pitchFamily="34" charset="-122"/>
                  <a:cs typeface="DM Serif Display" pitchFamily="34" charset="-120"/>
                </a:rPr>
                <a:t>Unicorn </a:t>
              </a:r>
              <a:endParaRPr lang="en-US" sz="3600" dirty="0"/>
            </a:p>
          </p:txBody>
        </p:sp>
      </p:grpSp>
      <p:grpSp>
        <p:nvGrpSpPr>
          <p:cNvPr id="16331" name="Group"/>
          <p:cNvGrpSpPr/>
          <p:nvPr/>
        </p:nvGrpSpPr>
        <p:grpSpPr>
          <a:xfrm>
            <a:off x="17235487" y="8456817"/>
            <a:ext cx="1463470" cy="1601583"/>
            <a:chOff x="17235487" y="8456817"/>
            <a:chExt cx="1463470" cy="1601583"/>
          </a:xfrm>
        </p:grpSpPr>
        <p:pic>
          <p:nvPicPr>
            <p:cNvPr id="12"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13" name="Text 4"/>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D18C75"/>
                  </a:solidFill>
                  <a:latin typeface="Inter" pitchFamily="34" charset="0"/>
                  <a:ea typeface="Inter" pitchFamily="34" charset="-122"/>
                  <a:cs typeface="Inter" pitchFamily="34" charset="-120"/>
                </a:rPr>
                <a:t>EaTemp</a:t>
              </a:r>
              <a:endParaRPr lang="en-US" sz="2710" dirty="0"/>
            </a:p>
          </p:txBody>
        </p:sp>
      </p:grpSp>
      <p:grpSp>
        <p:nvGrpSpPr>
          <p:cNvPr id="11360" name="Group"/>
          <p:cNvGrpSpPr/>
          <p:nvPr/>
        </p:nvGrpSpPr>
        <p:grpSpPr>
          <a:xfrm>
            <a:off x="2362200" y="3238500"/>
            <a:ext cx="2806065" cy="2487930"/>
            <a:chOff x="2362200" y="3238500"/>
            <a:chExt cx="2806065" cy="2487930"/>
          </a:xfrm>
        </p:grpSpPr>
        <p:sp>
          <p:nvSpPr>
            <p:cNvPr id="14" name="Text 5"/>
            <p:cNvSpPr/>
            <p:nvPr/>
          </p:nvSpPr>
          <p:spPr>
            <a:xfrm>
              <a:off x="2362200" y="3238500"/>
              <a:ext cx="2806065"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Archery</a:t>
              </a:r>
              <a:endParaRPr lang="en-US" sz="3600" dirty="0"/>
            </a:p>
          </p:txBody>
        </p:sp>
        <p:sp>
          <p:nvSpPr>
            <p:cNvPr id="15" name="Text 6"/>
            <p:cNvSpPr/>
            <p:nvPr/>
          </p:nvSpPr>
          <p:spPr>
            <a:xfrm>
              <a:off x="2362200" y="4019550"/>
              <a:ext cx="277558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Art of Archery": Discover the intricacies of the Art of Archery .</a:t>
              </a:r>
              <a:endParaRPr lang="en-US" sz="2400" dirty="0"/>
            </a:p>
          </p:txBody>
        </p:sp>
      </p:grpSp>
      <p:grpSp>
        <p:nvGrpSpPr>
          <p:cNvPr id="25386" name="Group"/>
          <p:cNvGrpSpPr/>
          <p:nvPr/>
        </p:nvGrpSpPr>
        <p:grpSpPr>
          <a:xfrm>
            <a:off x="6276975" y="6410325"/>
            <a:ext cx="2806065" cy="2487930"/>
            <a:chOff x="6276975" y="6410325"/>
            <a:chExt cx="2806065" cy="2487930"/>
          </a:xfrm>
        </p:grpSpPr>
        <p:sp>
          <p:nvSpPr>
            <p:cNvPr id="16" name="Text 7"/>
            <p:cNvSpPr/>
            <p:nvPr/>
          </p:nvSpPr>
          <p:spPr>
            <a:xfrm>
              <a:off x="6276975" y="6410325"/>
              <a:ext cx="2806065"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Unicorn</a:t>
              </a:r>
              <a:endParaRPr lang="en-US" sz="3600" dirty="0"/>
            </a:p>
          </p:txBody>
        </p:sp>
        <p:sp>
          <p:nvSpPr>
            <p:cNvPr id="17" name="Text 8"/>
            <p:cNvSpPr/>
            <p:nvPr/>
          </p:nvSpPr>
          <p:spPr>
            <a:xfrm>
              <a:off x="6276975" y="7191375"/>
              <a:ext cx="277558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Art of Archery": Discover the intricacies of the Art of Archery .</a:t>
              </a:r>
              <a:endParaRPr lang="en-US" sz="2400" dirty="0"/>
            </a:p>
          </p:txBody>
        </p:sp>
      </p:grpSp>
      <p:grpSp>
        <p:nvGrpSpPr>
          <p:cNvPr id="42304" name="Group"/>
          <p:cNvGrpSpPr/>
          <p:nvPr/>
        </p:nvGrpSpPr>
        <p:grpSpPr>
          <a:xfrm>
            <a:off x="6276975" y="3238500"/>
            <a:ext cx="2806065" cy="2487930"/>
            <a:chOff x="6276975" y="3238500"/>
            <a:chExt cx="2806065" cy="2487930"/>
          </a:xfrm>
        </p:grpSpPr>
        <p:sp>
          <p:nvSpPr>
            <p:cNvPr id="18" name="Text 9"/>
            <p:cNvSpPr/>
            <p:nvPr/>
          </p:nvSpPr>
          <p:spPr>
            <a:xfrm>
              <a:off x="6276975" y="3238500"/>
              <a:ext cx="2806065"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Music</a:t>
              </a:r>
              <a:endParaRPr lang="en-US" sz="3600" dirty="0"/>
            </a:p>
          </p:txBody>
        </p:sp>
        <p:sp>
          <p:nvSpPr>
            <p:cNvPr id="19" name="Text 10"/>
            <p:cNvSpPr/>
            <p:nvPr/>
          </p:nvSpPr>
          <p:spPr>
            <a:xfrm>
              <a:off x="6276975" y="4019550"/>
              <a:ext cx="277558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Music of the Elves": Immerse yourself in the enchanting music.</a:t>
              </a:r>
              <a:endParaRPr lang="en-US" sz="2400" dirty="0"/>
            </a:p>
          </p:txBody>
        </p:sp>
      </p:grpSp>
      <p:grpSp>
        <p:nvGrpSpPr>
          <p:cNvPr id="96211" name="Group"/>
          <p:cNvGrpSpPr/>
          <p:nvPr/>
        </p:nvGrpSpPr>
        <p:grpSpPr>
          <a:xfrm>
            <a:off x="2362200" y="6410325"/>
            <a:ext cx="2806065" cy="2487930"/>
            <a:chOff x="2362200" y="6410325"/>
            <a:chExt cx="2806065" cy="2487930"/>
          </a:xfrm>
        </p:grpSpPr>
        <p:sp>
          <p:nvSpPr>
            <p:cNvPr id="20" name="Text 11"/>
            <p:cNvSpPr/>
            <p:nvPr/>
          </p:nvSpPr>
          <p:spPr>
            <a:xfrm>
              <a:off x="2362200" y="6410325"/>
              <a:ext cx="2806065"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Life</a:t>
              </a:r>
              <a:endParaRPr lang="en-US" sz="3600" dirty="0"/>
            </a:p>
          </p:txBody>
        </p:sp>
        <p:sp>
          <p:nvSpPr>
            <p:cNvPr id="21" name="Text 12"/>
            <p:cNvSpPr/>
            <p:nvPr/>
          </p:nvSpPr>
          <p:spPr>
            <a:xfrm>
              <a:off x="2362200" y="7191375"/>
              <a:ext cx="277558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Life of an Elf": Learn about the customs and daily life of the elves.</a:t>
              </a:r>
              <a:endParaRPr lang="en-US" sz="2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4F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09575" y="7734300"/>
            <a:ext cx="1982051" cy="2114550"/>
          </a:xfrm>
          <a:prstGeom prst="rect">
            <a:avLst/>
          </a:prstGeom>
        </p:spPr>
      </p:pic>
      <p:pic>
        <p:nvPicPr>
          <p:cNvPr id="3" name="Image 1" descr="preencoded.png">    </p:cNvPr>
          <p:cNvPicPr>
            <a:picLocks noChangeAspect="1"/>
          </p:cNvPicPr>
          <p:nvPr/>
        </p:nvPicPr>
        <p:blipFill>
          <a:blip r:embed="rId2"/>
          <a:stretch>
            <a:fillRect/>
          </a:stretch>
        </p:blipFill>
        <p:spPr>
          <a:xfrm>
            <a:off x="12239625" y="-866775"/>
            <a:ext cx="10652931" cy="6690250"/>
          </a:xfrm>
          <a:prstGeom prst="rect">
            <a:avLst/>
          </a:prstGeom>
        </p:spPr>
      </p:pic>
      <p:pic>
        <p:nvPicPr>
          <p:cNvPr id="4" name="Image 2" descr="preencoded.png">    </p:cNvPr>
          <p:cNvPicPr>
            <a:picLocks noChangeAspect="1"/>
          </p:cNvPicPr>
          <p:nvPr/>
        </p:nvPicPr>
        <p:blipFill>
          <a:blip r:embed="rId3"/>
          <a:stretch>
            <a:fillRect/>
          </a:stretch>
        </p:blipFill>
        <p:spPr>
          <a:xfrm>
            <a:off x="-3352800" y="-4438650"/>
            <a:ext cx="9144000" cy="10734675"/>
          </a:xfrm>
          <a:prstGeom prst="rect">
            <a:avLst/>
          </a:prstGeom>
        </p:spPr>
      </p:pic>
      <p:pic>
        <p:nvPicPr>
          <p:cNvPr id="5" name="Image 3" descr="preencoded.png">    </p:cNvPr>
          <p:cNvPicPr>
            <a:picLocks noChangeAspect="1"/>
          </p:cNvPicPr>
          <p:nvPr/>
        </p:nvPicPr>
        <p:blipFill>
          <a:blip r:embed="rId4"/>
          <a:stretch>
            <a:fillRect/>
          </a:stretch>
        </p:blipFill>
        <p:spPr>
          <a:xfrm>
            <a:off x="11934825" y="7134225"/>
            <a:ext cx="9144000" cy="10734675"/>
          </a:xfrm>
          <a:prstGeom prst="rect">
            <a:avLst/>
          </a:prstGeom>
        </p:spPr>
      </p:pic>
      <p:grpSp>
        <p:nvGrpSpPr>
          <p:cNvPr id="68574"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D18C75"/>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6829425" y="352425"/>
            <a:ext cx="4314825" cy="1314450"/>
          </a:xfrm>
          <a:prstGeom prst="rect">
            <a:avLst/>
          </a:prstGeom>
          <a:noFill/>
          <a:ln/>
        </p:spPr>
        <p:txBody>
          <a:bodyPr wrap="square" lIns="0" tIns="0" rIns="0" bIns="0" rtlCol="0" anchor="t"/>
          <a:lstStyle/>
          <a:p>
            <a:pPr algn="l" indent="0" marL="0">
              <a:buNone/>
            </a:pPr>
            <a:r>
              <a:rPr lang="en-US" sz="6000" u="none" dirty="0">
                <a:solidFill>
                  <a:srgbClr val="CB876D"/>
                </a:solidFill>
                <a:latin typeface="DM Serif Display" pitchFamily="34" charset="0"/>
                <a:ea typeface="DM Serif Display" pitchFamily="34" charset="-122"/>
                <a:cs typeface="DM Serif Display" pitchFamily="34" charset="-120"/>
              </a:rPr>
              <a:t>Pricing Plan</a:t>
            </a:r>
            <a:endParaRPr lang="en-US" sz="6000" dirty="0"/>
          </a:p>
        </p:txBody>
      </p:sp>
      <p:grpSp>
        <p:nvGrpSpPr>
          <p:cNvPr id="81271" name="Group"/>
          <p:cNvGrpSpPr/>
          <p:nvPr/>
        </p:nvGrpSpPr>
        <p:grpSpPr>
          <a:xfrm>
            <a:off x="1333500" y="1866900"/>
            <a:ext cx="15630525" cy="7191375"/>
            <a:chOff x="1333500" y="1866900"/>
            <a:chExt cx="15630525" cy="7191375"/>
          </a:xfrm>
        </p:grpSpPr>
        <p:sp>
          <p:nvSpPr>
            <p:cNvPr id="9" name="Shape 2"/>
            <p:cNvSpPr/>
            <p:nvPr/>
          </p:nvSpPr>
          <p:spPr>
            <a:xfrm>
              <a:off x="1333500" y="1866900"/>
              <a:ext cx="4829175" cy="7191375"/>
            </a:xfrm>
            <a:prstGeom prst="roundRect">
              <a:avLst>
                <a:gd name="adj" fmla="val 1195"/>
              </a:avLst>
            </a:prstGeom>
            <a:noFill/>
            <a:ln w="9525">
              <a:solidFill>
                <a:srgbClr val="D18C75"/>
              </a:solidFill>
              <a:prstDash val="solid"/>
            </a:ln>
          </p:spPr>
        </p:sp>
        <p:pic>
          <p:nvPicPr>
            <p:cNvPr id="10" name="Image 5" descr="preencoded.png">    </p:cNvPr>
            <p:cNvPicPr>
              <a:picLocks noChangeAspect="1"/>
            </p:cNvPicPr>
            <p:nvPr/>
          </p:nvPicPr>
          <p:blipFill>
            <a:blip r:embed="rId6"/>
            <a:stretch>
              <a:fillRect/>
            </a:stretch>
          </p:blipFill>
          <p:spPr>
            <a:xfrm>
              <a:off x="3243262" y="2181225"/>
              <a:ext cx="1009650" cy="1114425"/>
            </a:xfrm>
            <a:prstGeom prst="rect">
              <a:avLst/>
            </a:prstGeom>
          </p:spPr>
        </p:pic>
        <p:sp>
          <p:nvSpPr>
            <p:cNvPr id="11" name="Shape 3"/>
            <p:cNvSpPr/>
            <p:nvPr/>
          </p:nvSpPr>
          <p:spPr>
            <a:xfrm>
              <a:off x="6734175" y="1866900"/>
              <a:ext cx="4829175" cy="7191375"/>
            </a:xfrm>
            <a:prstGeom prst="roundRect">
              <a:avLst>
                <a:gd name="adj" fmla="val 1195"/>
              </a:avLst>
            </a:prstGeom>
            <a:noFill/>
            <a:ln w="9525">
              <a:solidFill>
                <a:srgbClr val="D18C75"/>
              </a:solidFill>
              <a:prstDash val="solid"/>
            </a:ln>
          </p:spPr>
        </p:sp>
        <p:pic>
          <p:nvPicPr>
            <p:cNvPr id="12" name="Image 6" descr="preencoded.png">    </p:cNvPr>
            <p:cNvPicPr>
              <a:picLocks noChangeAspect="1"/>
            </p:cNvPicPr>
            <p:nvPr/>
          </p:nvPicPr>
          <p:blipFill>
            <a:blip r:embed="rId7"/>
            <a:stretch>
              <a:fillRect/>
            </a:stretch>
          </p:blipFill>
          <p:spPr>
            <a:xfrm>
              <a:off x="8567738" y="2181225"/>
              <a:ext cx="1162050" cy="1114425"/>
            </a:xfrm>
            <a:prstGeom prst="rect">
              <a:avLst/>
            </a:prstGeom>
          </p:spPr>
        </p:pic>
        <p:sp>
          <p:nvSpPr>
            <p:cNvPr id="13" name="Shape 4"/>
            <p:cNvSpPr/>
            <p:nvPr/>
          </p:nvSpPr>
          <p:spPr>
            <a:xfrm>
              <a:off x="12134850" y="1866900"/>
              <a:ext cx="4829175" cy="7191375"/>
            </a:xfrm>
            <a:prstGeom prst="roundRect">
              <a:avLst>
                <a:gd name="adj" fmla="val 1195"/>
              </a:avLst>
            </a:prstGeom>
            <a:noFill/>
            <a:ln w="9525">
              <a:solidFill>
                <a:srgbClr val="D18C75"/>
              </a:solidFill>
              <a:prstDash val="solid"/>
            </a:ln>
          </p:spPr>
        </p:sp>
        <p:pic>
          <p:nvPicPr>
            <p:cNvPr id="14" name="Image 7" descr="preencoded.png">    </p:cNvPr>
            <p:cNvPicPr>
              <a:picLocks noChangeAspect="1"/>
            </p:cNvPicPr>
            <p:nvPr/>
          </p:nvPicPr>
          <p:blipFill>
            <a:blip r:embed="rId8"/>
            <a:stretch>
              <a:fillRect/>
            </a:stretch>
          </p:blipFill>
          <p:spPr>
            <a:xfrm>
              <a:off x="13882685" y="2181225"/>
              <a:ext cx="1333505" cy="1114425"/>
            </a:xfrm>
            <a:prstGeom prst="rect">
              <a:avLst/>
            </a:prstGeom>
          </p:spPr>
        </p:pic>
        <p:sp>
          <p:nvSpPr>
            <p:cNvPr id="15" name="Text 5"/>
            <p:cNvSpPr/>
            <p:nvPr/>
          </p:nvSpPr>
          <p:spPr>
            <a:xfrm>
              <a:off x="3134678" y="3495675"/>
              <a:ext cx="1226820" cy="788670"/>
            </a:xfrm>
            <a:prstGeom prst="rect">
              <a:avLst/>
            </a:prstGeom>
            <a:noFill/>
            <a:ln/>
          </p:spPr>
          <p:txBody>
            <a:bodyPr wrap="square" lIns="0" tIns="0" rIns="0" bIns="0" rtlCol="0" anchor="t"/>
            <a:lstStyle/>
            <a:p>
              <a:pPr algn="ctr" indent="0" marL="0">
                <a:buNone/>
              </a:pPr>
              <a:r>
                <a:rPr lang="en-US" sz="3600" u="none" dirty="0">
                  <a:solidFill>
                    <a:srgbClr val="D18C75"/>
                  </a:solidFill>
                  <a:latin typeface="DM Serif Display" pitchFamily="34" charset="0"/>
                  <a:ea typeface="DM Serif Display" pitchFamily="34" charset="-122"/>
                  <a:cs typeface="DM Serif Display" pitchFamily="34" charset="-120"/>
                </a:rPr>
                <a:t>Basic</a:t>
              </a:r>
              <a:endParaRPr lang="en-US" sz="3600" dirty="0"/>
            </a:p>
          </p:txBody>
        </p:sp>
        <p:sp>
          <p:nvSpPr>
            <p:cNvPr id="16" name="Text 6"/>
            <p:cNvSpPr/>
            <p:nvPr/>
          </p:nvSpPr>
          <p:spPr>
            <a:xfrm>
              <a:off x="1676400" y="4352925"/>
              <a:ext cx="4204335" cy="36118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Ability to form a small party with fellow adventurers.</a:t>
              </a:r>
              <a:endParaRPr lang="en-US" sz="2400" dirty="0"/>
            </a:p>
          </p:txBody>
        </p:sp>
        <p:sp>
          <p:nvSpPr>
            <p:cNvPr id="17" name="Text 7"/>
            <p:cNvSpPr/>
            <p:nvPr/>
          </p:nvSpPr>
          <p:spPr>
            <a:xfrm>
              <a:off x="2606040" y="8086725"/>
              <a:ext cx="2284095" cy="788670"/>
            </a:xfrm>
            <a:prstGeom prst="rect">
              <a:avLst/>
            </a:prstGeom>
            <a:noFill/>
            <a:ln/>
          </p:spPr>
          <p:txBody>
            <a:bodyPr wrap="square" lIns="0" tIns="0" rIns="0" bIns="0" rtlCol="0" anchor="t"/>
            <a:lstStyle/>
            <a:p>
              <a:pPr algn="ctr" indent="0" marL="0">
                <a:buNone/>
              </a:pPr>
              <a:r>
                <a:rPr lang="en-US" sz="3600" u="none" dirty="0">
                  <a:solidFill>
                    <a:srgbClr val="0E0E0E"/>
                  </a:solidFill>
                  <a:latin typeface="DM Serif Display" pitchFamily="34" charset="0"/>
                  <a:ea typeface="DM Serif Display" pitchFamily="34" charset="-122"/>
                  <a:cs typeface="DM Serif Display" pitchFamily="34" charset="-120"/>
                </a:rPr>
                <a:t>$10/month</a:t>
              </a:r>
              <a:endParaRPr lang="en-US" sz="3600" dirty="0"/>
            </a:p>
          </p:txBody>
        </p:sp>
        <p:sp>
          <p:nvSpPr>
            <p:cNvPr id="18" name="Text 8"/>
            <p:cNvSpPr/>
            <p:nvPr/>
          </p:nvSpPr>
          <p:spPr>
            <a:xfrm>
              <a:off x="8611553" y="3495675"/>
              <a:ext cx="1074420" cy="788670"/>
            </a:xfrm>
            <a:prstGeom prst="rect">
              <a:avLst/>
            </a:prstGeom>
            <a:noFill/>
            <a:ln/>
          </p:spPr>
          <p:txBody>
            <a:bodyPr wrap="square" lIns="0" tIns="0" rIns="0" bIns="0" rtlCol="0" anchor="t"/>
            <a:lstStyle/>
            <a:p>
              <a:pPr algn="ctr" indent="0" marL="0">
                <a:buNone/>
              </a:pPr>
              <a:r>
                <a:rPr lang="en-US" sz="3600" u="none" dirty="0">
                  <a:solidFill>
                    <a:srgbClr val="D18C75"/>
                  </a:solidFill>
                  <a:latin typeface="DM Serif Display" pitchFamily="34" charset="0"/>
                  <a:ea typeface="DM Serif Display" pitchFamily="34" charset="-122"/>
                  <a:cs typeface="DM Serif Display" pitchFamily="34" charset="-120"/>
                </a:rPr>
                <a:t>Elite</a:t>
              </a:r>
              <a:endParaRPr lang="en-US" sz="3600" dirty="0"/>
            </a:p>
          </p:txBody>
        </p:sp>
        <p:sp>
          <p:nvSpPr>
            <p:cNvPr id="19" name="Text 9"/>
            <p:cNvSpPr/>
            <p:nvPr/>
          </p:nvSpPr>
          <p:spPr>
            <a:xfrm>
              <a:off x="7077075" y="4352925"/>
              <a:ext cx="4204335" cy="36118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Ability to form larger parties with fellow adventurers.</a:t>
              </a:r>
              <a:endParaRPr lang="en-US" sz="2400" dirty="0"/>
            </a:p>
          </p:txBody>
        </p:sp>
        <p:sp>
          <p:nvSpPr>
            <p:cNvPr id="20" name="Text 10"/>
            <p:cNvSpPr/>
            <p:nvPr/>
          </p:nvSpPr>
          <p:spPr>
            <a:xfrm>
              <a:off x="7968615" y="8086725"/>
              <a:ext cx="2360295" cy="788670"/>
            </a:xfrm>
            <a:prstGeom prst="rect">
              <a:avLst/>
            </a:prstGeom>
            <a:noFill/>
            <a:ln/>
          </p:spPr>
          <p:txBody>
            <a:bodyPr wrap="square" lIns="0" tIns="0" rIns="0" bIns="0" rtlCol="0" anchor="t"/>
            <a:lstStyle/>
            <a:p>
              <a:pPr algn="ctr" indent="0" marL="0">
                <a:buNone/>
              </a:pPr>
              <a:r>
                <a:rPr lang="en-US" sz="3600" u="none" dirty="0">
                  <a:solidFill>
                    <a:srgbClr val="0E0E0E"/>
                  </a:solidFill>
                  <a:latin typeface="DM Serif Display" pitchFamily="34" charset="0"/>
                  <a:ea typeface="DM Serif Display" pitchFamily="34" charset="-122"/>
                  <a:cs typeface="DM Serif Display" pitchFamily="34" charset="-120"/>
                </a:rPr>
                <a:t>$50/month</a:t>
              </a:r>
              <a:endParaRPr lang="en-US" sz="3600" dirty="0"/>
            </a:p>
          </p:txBody>
        </p:sp>
        <p:sp>
          <p:nvSpPr>
            <p:cNvPr id="21" name="Text 11"/>
            <p:cNvSpPr/>
            <p:nvPr/>
          </p:nvSpPr>
          <p:spPr>
            <a:xfrm>
              <a:off x="13388340" y="3495675"/>
              <a:ext cx="2322195" cy="788670"/>
            </a:xfrm>
            <a:prstGeom prst="rect">
              <a:avLst/>
            </a:prstGeom>
            <a:noFill/>
            <a:ln/>
          </p:spPr>
          <p:txBody>
            <a:bodyPr wrap="square" lIns="0" tIns="0" rIns="0" bIns="0" rtlCol="0" anchor="t"/>
            <a:lstStyle/>
            <a:p>
              <a:pPr algn="ctr" indent="0" marL="0">
                <a:buNone/>
              </a:pPr>
              <a:r>
                <a:rPr lang="en-US" sz="3600" u="none" dirty="0">
                  <a:solidFill>
                    <a:srgbClr val="D18C75"/>
                  </a:solidFill>
                  <a:latin typeface="DM Serif Display" pitchFamily="34" charset="0"/>
                  <a:ea typeface="DM Serif Display" pitchFamily="34" charset="-122"/>
                  <a:cs typeface="DM Serif Display" pitchFamily="34" charset="-120"/>
                </a:rPr>
                <a:t>Legendary</a:t>
              </a:r>
              <a:endParaRPr lang="en-US" sz="3600" dirty="0"/>
            </a:p>
          </p:txBody>
        </p:sp>
        <p:sp>
          <p:nvSpPr>
            <p:cNvPr id="22" name="Text 12"/>
            <p:cNvSpPr/>
            <p:nvPr/>
          </p:nvSpPr>
          <p:spPr>
            <a:xfrm>
              <a:off x="12477750" y="4352925"/>
              <a:ext cx="4204335" cy="36118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Access to the most challenging dungeons and encounters.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The ability to form the largest parties with fellow adventurers.</a:t>
              </a:r>
              <a:endParaRPr lang="en-US" sz="2400" dirty="0"/>
            </a:p>
          </p:txBody>
        </p:sp>
        <p:sp>
          <p:nvSpPr>
            <p:cNvPr id="23" name="Text 13"/>
            <p:cNvSpPr/>
            <p:nvPr/>
          </p:nvSpPr>
          <p:spPr>
            <a:xfrm>
              <a:off x="13293090" y="8086725"/>
              <a:ext cx="2512695" cy="788670"/>
            </a:xfrm>
            <a:prstGeom prst="rect">
              <a:avLst/>
            </a:prstGeom>
            <a:noFill/>
            <a:ln/>
          </p:spPr>
          <p:txBody>
            <a:bodyPr wrap="square" lIns="0" tIns="0" rIns="0" bIns="0" rtlCol="0" anchor="t"/>
            <a:lstStyle/>
            <a:p>
              <a:pPr algn="ctr" indent="0" marL="0">
                <a:buNone/>
              </a:pPr>
              <a:r>
                <a:rPr lang="en-US" sz="3600" u="none" dirty="0">
                  <a:solidFill>
                    <a:srgbClr val="0E0E0E"/>
                  </a:solidFill>
                  <a:latin typeface="DM Serif Display" pitchFamily="34" charset="0"/>
                  <a:ea typeface="DM Serif Display" pitchFamily="34" charset="-122"/>
                  <a:cs typeface="DM Serif Display" pitchFamily="34" charset="-120"/>
                </a:rPr>
                <a:t>$100/month</a:t>
              </a:r>
              <a:endParaRPr lang="en-US" sz="3600"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4F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7154525" y="3505200"/>
            <a:ext cx="828675" cy="790575"/>
          </a:xfrm>
          <a:prstGeom prst="rect">
            <a:avLst/>
          </a:prstGeom>
        </p:spPr>
      </p:pic>
      <p:pic>
        <p:nvPicPr>
          <p:cNvPr id="3" name="Image 1" descr="preencoded.png">    </p:cNvPr>
          <p:cNvPicPr>
            <a:picLocks noChangeAspect="1"/>
          </p:cNvPicPr>
          <p:nvPr/>
        </p:nvPicPr>
        <p:blipFill>
          <a:blip r:embed="rId2"/>
          <a:stretch>
            <a:fillRect/>
          </a:stretch>
        </p:blipFill>
        <p:spPr>
          <a:xfrm rot="10800000">
            <a:off x="17154525" y="361950"/>
            <a:ext cx="828675" cy="790575"/>
          </a:xfrm>
          <a:prstGeom prst="rect">
            <a:avLst/>
          </a:prstGeom>
        </p:spPr>
      </p:pic>
      <p:pic>
        <p:nvPicPr>
          <p:cNvPr id="4" name="Image 2" descr="preencoded.png">    </p:cNvPr>
          <p:cNvPicPr>
            <a:picLocks noChangeAspect="1"/>
          </p:cNvPicPr>
          <p:nvPr/>
        </p:nvPicPr>
        <p:blipFill>
          <a:blip r:embed="rId3"/>
          <a:stretch>
            <a:fillRect/>
          </a:stretch>
        </p:blipFill>
        <p:spPr>
          <a:xfrm>
            <a:off x="342900" y="361950"/>
            <a:ext cx="9782175" cy="9191625"/>
          </a:xfrm>
          <a:prstGeom prst="rect">
            <a:avLst/>
          </a:prstGeom>
        </p:spPr>
      </p:pic>
      <p:pic>
        <p:nvPicPr>
          <p:cNvPr id="5" name="Image 3" descr="preencoded.png">    </p:cNvPr>
          <p:cNvPicPr>
            <a:picLocks noChangeAspect="1"/>
          </p:cNvPicPr>
          <p:nvPr/>
        </p:nvPicPr>
        <p:blipFill>
          <a:blip r:embed="rId4"/>
          <a:stretch>
            <a:fillRect/>
          </a:stretch>
        </p:blipFill>
        <p:spPr>
          <a:xfrm>
            <a:off x="14163675" y="7219950"/>
            <a:ext cx="5981700" cy="7019925"/>
          </a:xfrm>
          <a:prstGeom prst="rect">
            <a:avLst/>
          </a:prstGeom>
        </p:spPr>
      </p:pic>
      <p:grpSp>
        <p:nvGrpSpPr>
          <p:cNvPr id="28459"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D18C75"/>
                  </a:solidFill>
                  <a:latin typeface="Inter" pitchFamily="34" charset="0"/>
                  <a:ea typeface="Inter" pitchFamily="34" charset="-122"/>
                  <a:cs typeface="Inter" pitchFamily="34" charset="-120"/>
                </a:rPr>
                <a:t>EaTemp</a:t>
              </a:r>
              <a:endParaRPr lang="en-US" sz="2710" dirty="0"/>
            </a:p>
          </p:txBody>
        </p:sp>
      </p:grpSp>
      <p:grpSp>
        <p:nvGrpSpPr>
          <p:cNvPr id="60137" name="Group"/>
          <p:cNvGrpSpPr/>
          <p:nvPr/>
        </p:nvGrpSpPr>
        <p:grpSpPr>
          <a:xfrm>
            <a:off x="742950" y="1181100"/>
            <a:ext cx="16811625" cy="7879080"/>
            <a:chOff x="742950" y="1181100"/>
            <a:chExt cx="16811625" cy="7879080"/>
          </a:xfrm>
        </p:grpSpPr>
        <p:sp>
          <p:nvSpPr>
            <p:cNvPr id="8" name="Shape 1"/>
            <p:cNvSpPr/>
            <p:nvPr/>
          </p:nvSpPr>
          <p:spPr>
            <a:xfrm>
              <a:off x="952500" y="1181100"/>
              <a:ext cx="4229100" cy="4229100"/>
            </a:xfrm>
            <a:prstGeom prst="ellipse">
              <a:avLst/>
            </a:prstGeom>
            <a:noFill/>
            <a:ln w="104775">
              <a:solidFill>
                <a:srgbClr val="D18C75"/>
              </a:solidFill>
              <a:prstDash val="solid"/>
            </a:ln>
          </p:spPr>
        </p:sp>
        <p:pic>
          <p:nvPicPr>
            <p:cNvPr id="9" name="Image 5" descr="preencoded.png">    </p:cNvPr>
            <p:cNvPicPr>
              <a:picLocks noChangeAspect="1"/>
            </p:cNvPicPr>
            <p:nvPr/>
          </p:nvPicPr>
          <p:blipFill>
            <a:blip r:embed="rId6"/>
            <a:stretch>
              <a:fillRect/>
            </a:stretch>
          </p:blipFill>
          <p:spPr>
            <a:xfrm>
              <a:off x="2520960" y="2749562"/>
              <a:ext cx="1092180" cy="1092182"/>
            </a:xfrm>
            <a:prstGeom prst="rect">
              <a:avLst/>
            </a:prstGeom>
          </p:spPr>
        </p:pic>
        <p:sp>
          <p:nvSpPr>
            <p:cNvPr id="10" name="Shape 2"/>
            <p:cNvSpPr/>
            <p:nvPr/>
          </p:nvSpPr>
          <p:spPr>
            <a:xfrm>
              <a:off x="5076825" y="1181100"/>
              <a:ext cx="4229100" cy="4229100"/>
            </a:xfrm>
            <a:prstGeom prst="ellipse">
              <a:avLst/>
            </a:prstGeom>
            <a:noFill/>
            <a:ln w="104775">
              <a:solidFill>
                <a:srgbClr val="D18C75"/>
              </a:solidFill>
              <a:prstDash val="solid"/>
            </a:ln>
          </p:spPr>
        </p:sp>
        <p:pic>
          <p:nvPicPr>
            <p:cNvPr id="11" name="Image 6" descr="preencoded.png">    </p:cNvPr>
            <p:cNvPicPr>
              <a:picLocks noChangeAspect="1"/>
            </p:cNvPicPr>
            <p:nvPr/>
          </p:nvPicPr>
          <p:blipFill>
            <a:blip r:embed="rId7"/>
            <a:stretch>
              <a:fillRect/>
            </a:stretch>
          </p:blipFill>
          <p:spPr>
            <a:xfrm>
              <a:off x="6734175" y="2838450"/>
              <a:ext cx="894080" cy="892810"/>
            </a:xfrm>
            <a:prstGeom prst="rect">
              <a:avLst/>
            </a:prstGeom>
          </p:spPr>
        </p:pic>
        <p:sp>
          <p:nvSpPr>
            <p:cNvPr id="12" name="Shape 3"/>
            <p:cNvSpPr/>
            <p:nvPr/>
          </p:nvSpPr>
          <p:spPr>
            <a:xfrm>
              <a:off x="9201150" y="1181100"/>
              <a:ext cx="4229100" cy="4229100"/>
            </a:xfrm>
            <a:prstGeom prst="ellipse">
              <a:avLst/>
            </a:prstGeom>
            <a:noFill/>
            <a:ln w="104775">
              <a:solidFill>
                <a:srgbClr val="D18C75"/>
              </a:solidFill>
              <a:prstDash val="solid"/>
            </a:ln>
          </p:spPr>
        </p:sp>
        <p:pic>
          <p:nvPicPr>
            <p:cNvPr id="13" name="Image 7" descr="preencoded.png">    </p:cNvPr>
            <p:cNvPicPr>
              <a:picLocks noChangeAspect="1"/>
            </p:cNvPicPr>
            <p:nvPr/>
          </p:nvPicPr>
          <p:blipFill>
            <a:blip r:embed="rId8"/>
            <a:stretch>
              <a:fillRect/>
            </a:stretch>
          </p:blipFill>
          <p:spPr>
            <a:xfrm>
              <a:off x="10782281" y="2689622"/>
              <a:ext cx="1139446" cy="1139446"/>
            </a:xfrm>
            <a:prstGeom prst="rect">
              <a:avLst/>
            </a:prstGeom>
          </p:spPr>
        </p:pic>
        <p:sp>
          <p:nvSpPr>
            <p:cNvPr id="14" name="Shape 4"/>
            <p:cNvSpPr/>
            <p:nvPr/>
          </p:nvSpPr>
          <p:spPr>
            <a:xfrm>
              <a:off x="13325475" y="1181100"/>
              <a:ext cx="4229100" cy="4229100"/>
            </a:xfrm>
            <a:prstGeom prst="ellipse">
              <a:avLst/>
            </a:prstGeom>
            <a:noFill/>
            <a:ln w="104775">
              <a:solidFill>
                <a:srgbClr val="D18C75"/>
              </a:solidFill>
              <a:prstDash val="solid"/>
            </a:ln>
          </p:spPr>
        </p:sp>
        <p:pic>
          <p:nvPicPr>
            <p:cNvPr id="15" name="Image 8" descr="preencoded.png">    </p:cNvPr>
            <p:cNvPicPr>
              <a:picLocks noChangeAspect="1"/>
            </p:cNvPicPr>
            <p:nvPr/>
          </p:nvPicPr>
          <p:blipFill>
            <a:blip r:embed="rId9"/>
            <a:stretch>
              <a:fillRect/>
            </a:stretch>
          </p:blipFill>
          <p:spPr>
            <a:xfrm>
              <a:off x="14906626" y="2686047"/>
              <a:ext cx="1117600" cy="1219200"/>
            </a:xfrm>
            <a:prstGeom prst="rect">
              <a:avLst/>
            </a:prstGeom>
          </p:spPr>
        </p:pic>
        <p:sp>
          <p:nvSpPr>
            <p:cNvPr id="16" name="Shape 5"/>
            <p:cNvSpPr/>
            <p:nvPr/>
          </p:nvSpPr>
          <p:spPr>
            <a:xfrm>
              <a:off x="742950" y="2876550"/>
              <a:ext cx="838200" cy="838200"/>
            </a:xfrm>
            <a:prstGeom prst="ellipse">
              <a:avLst/>
            </a:prstGeom>
            <a:solidFill>
              <a:srgbClr val="D18C75"/>
            </a:solidFill>
            <a:ln/>
          </p:spPr>
        </p:sp>
        <p:sp>
          <p:nvSpPr>
            <p:cNvPr id="17" name="Shape 6"/>
            <p:cNvSpPr/>
            <p:nvPr/>
          </p:nvSpPr>
          <p:spPr>
            <a:xfrm>
              <a:off x="4819650" y="2876550"/>
              <a:ext cx="838200" cy="838200"/>
            </a:xfrm>
            <a:prstGeom prst="ellipse">
              <a:avLst/>
            </a:prstGeom>
            <a:solidFill>
              <a:srgbClr val="D18C75"/>
            </a:solidFill>
            <a:ln/>
          </p:spPr>
        </p:sp>
        <p:sp>
          <p:nvSpPr>
            <p:cNvPr id="18" name="Shape 7"/>
            <p:cNvSpPr/>
            <p:nvPr/>
          </p:nvSpPr>
          <p:spPr>
            <a:xfrm>
              <a:off x="8896350" y="2876550"/>
              <a:ext cx="838200" cy="838200"/>
            </a:xfrm>
            <a:prstGeom prst="ellipse">
              <a:avLst/>
            </a:prstGeom>
            <a:solidFill>
              <a:srgbClr val="D18C75"/>
            </a:solidFill>
            <a:ln/>
          </p:spPr>
        </p:sp>
        <p:sp>
          <p:nvSpPr>
            <p:cNvPr id="19" name="Shape 8"/>
            <p:cNvSpPr/>
            <p:nvPr/>
          </p:nvSpPr>
          <p:spPr>
            <a:xfrm>
              <a:off x="12973050" y="2876550"/>
              <a:ext cx="838200" cy="838200"/>
            </a:xfrm>
            <a:prstGeom prst="ellipse">
              <a:avLst/>
            </a:prstGeom>
            <a:solidFill>
              <a:srgbClr val="D18C75"/>
            </a:solidFill>
            <a:ln/>
          </p:spPr>
        </p:sp>
        <p:sp>
          <p:nvSpPr>
            <p:cNvPr id="20" name="Text 9"/>
            <p:cNvSpPr/>
            <p:nvPr/>
          </p:nvSpPr>
          <p:spPr>
            <a:xfrm>
              <a:off x="962025" y="2771775"/>
              <a:ext cx="666750" cy="1314450"/>
            </a:xfrm>
            <a:prstGeom prst="rect">
              <a:avLst/>
            </a:prstGeom>
            <a:noFill/>
            <a:ln/>
          </p:spPr>
          <p:txBody>
            <a:bodyPr wrap="square" lIns="0" tIns="0" rIns="0" bIns="0" rtlCol="0" anchor="t"/>
            <a:lstStyle/>
            <a:p>
              <a:pPr algn="l" indent="0" marL="0">
                <a:buNone/>
              </a:pPr>
              <a:r>
                <a:rPr lang="en-US" sz="6000" u="none" dirty="0">
                  <a:solidFill>
                    <a:srgbClr val="FFFFFF"/>
                  </a:solidFill>
                  <a:latin typeface="DM Serif Display" pitchFamily="34" charset="0"/>
                  <a:ea typeface="DM Serif Display" pitchFamily="34" charset="-122"/>
                  <a:cs typeface="DM Serif Display" pitchFamily="34" charset="-120"/>
                </a:rPr>
                <a:t>S</a:t>
              </a:r>
              <a:endParaRPr lang="en-US" sz="6000" dirty="0"/>
            </a:p>
          </p:txBody>
        </p:sp>
        <p:sp>
          <p:nvSpPr>
            <p:cNvPr id="21" name="Text 10"/>
            <p:cNvSpPr/>
            <p:nvPr/>
          </p:nvSpPr>
          <p:spPr>
            <a:xfrm>
              <a:off x="4886325" y="2771775"/>
              <a:ext cx="971550" cy="1314450"/>
            </a:xfrm>
            <a:prstGeom prst="rect">
              <a:avLst/>
            </a:prstGeom>
            <a:noFill/>
            <a:ln/>
          </p:spPr>
          <p:txBody>
            <a:bodyPr wrap="square" lIns="0" tIns="0" rIns="0" bIns="0" rtlCol="0" anchor="t"/>
            <a:lstStyle/>
            <a:p>
              <a:pPr algn="l" indent="0" marL="0">
                <a:buNone/>
              </a:pPr>
              <a:r>
                <a:rPr lang="en-US" sz="6000" u="none" dirty="0">
                  <a:solidFill>
                    <a:srgbClr val="FFFFFF"/>
                  </a:solidFill>
                  <a:latin typeface="DM Serif Display" pitchFamily="34" charset="0"/>
                  <a:ea typeface="DM Serif Display" pitchFamily="34" charset="-122"/>
                  <a:cs typeface="DM Serif Display" pitchFamily="34" charset="-120"/>
                </a:rPr>
                <a:t>W</a:t>
              </a:r>
              <a:endParaRPr lang="en-US" sz="6000" dirty="0"/>
            </a:p>
          </p:txBody>
        </p:sp>
        <p:sp>
          <p:nvSpPr>
            <p:cNvPr id="22" name="Text 11"/>
            <p:cNvSpPr/>
            <p:nvPr/>
          </p:nvSpPr>
          <p:spPr>
            <a:xfrm>
              <a:off x="9058275" y="2771775"/>
              <a:ext cx="781050" cy="1314450"/>
            </a:xfrm>
            <a:prstGeom prst="rect">
              <a:avLst/>
            </a:prstGeom>
            <a:noFill/>
            <a:ln/>
          </p:spPr>
          <p:txBody>
            <a:bodyPr wrap="square" lIns="0" tIns="0" rIns="0" bIns="0" rtlCol="0" anchor="t"/>
            <a:lstStyle/>
            <a:p>
              <a:pPr algn="l" indent="0" marL="0">
                <a:buNone/>
              </a:pPr>
              <a:r>
                <a:rPr lang="en-US" sz="6000" u="none" dirty="0">
                  <a:solidFill>
                    <a:srgbClr val="FFFFFF"/>
                  </a:solidFill>
                  <a:latin typeface="DM Serif Display" pitchFamily="34" charset="0"/>
                  <a:ea typeface="DM Serif Display" pitchFamily="34" charset="-122"/>
                  <a:cs typeface="DM Serif Display" pitchFamily="34" charset="-120"/>
                </a:rPr>
                <a:t>O</a:t>
              </a:r>
              <a:endParaRPr lang="en-US" sz="6000" dirty="0"/>
            </a:p>
          </p:txBody>
        </p:sp>
        <p:sp>
          <p:nvSpPr>
            <p:cNvPr id="23" name="Text 12"/>
            <p:cNvSpPr/>
            <p:nvPr/>
          </p:nvSpPr>
          <p:spPr>
            <a:xfrm>
              <a:off x="13149263" y="2771775"/>
              <a:ext cx="752475" cy="1314450"/>
            </a:xfrm>
            <a:prstGeom prst="rect">
              <a:avLst/>
            </a:prstGeom>
            <a:noFill/>
            <a:ln/>
          </p:spPr>
          <p:txBody>
            <a:bodyPr wrap="square" lIns="0" tIns="0" rIns="0" bIns="0" rtlCol="0" anchor="t"/>
            <a:lstStyle/>
            <a:p>
              <a:pPr algn="l" indent="0" marL="0">
                <a:buNone/>
              </a:pPr>
              <a:r>
                <a:rPr lang="en-US" sz="6000" u="none" dirty="0">
                  <a:solidFill>
                    <a:srgbClr val="FFFFFF"/>
                  </a:solidFill>
                  <a:latin typeface="DM Serif Display" pitchFamily="34" charset="0"/>
                  <a:ea typeface="DM Serif Display" pitchFamily="34" charset="-122"/>
                  <a:cs typeface="DM Serif Display" pitchFamily="34" charset="-120"/>
                </a:rPr>
                <a:t>T</a:t>
              </a:r>
              <a:endParaRPr lang="en-US" sz="6000" dirty="0"/>
            </a:p>
          </p:txBody>
        </p:sp>
        <p:sp>
          <p:nvSpPr>
            <p:cNvPr id="24" name="Text 13"/>
            <p:cNvSpPr/>
            <p:nvPr/>
          </p:nvSpPr>
          <p:spPr>
            <a:xfrm>
              <a:off x="952500" y="5810250"/>
              <a:ext cx="3621405"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DM Serif Display" pitchFamily="34" charset="0"/>
                  <a:ea typeface="DM Serif Display" pitchFamily="34" charset="-122"/>
                  <a:cs typeface="DM Serif Display" pitchFamily="34" charset="-120"/>
                </a:rPr>
                <a:t>Eclipse</a:t>
              </a:r>
              <a:endParaRPr lang="en-US" sz="2700" dirty="0"/>
            </a:p>
          </p:txBody>
        </p:sp>
        <p:sp>
          <p:nvSpPr>
            <p:cNvPr id="25" name="Text 14"/>
            <p:cNvSpPr/>
            <p:nvPr/>
          </p:nvSpPr>
          <p:spPr>
            <a:xfrm>
              <a:off x="952500" y="64293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Rare event causes unpredictable magic.</a:t>
              </a:r>
              <a:endParaRPr lang="en-US" sz="2400" dirty="0"/>
            </a:p>
          </p:txBody>
        </p:sp>
        <p:sp>
          <p:nvSpPr>
            <p:cNvPr id="26" name="Text 15"/>
            <p:cNvSpPr/>
            <p:nvPr/>
          </p:nvSpPr>
          <p:spPr>
            <a:xfrm>
              <a:off x="952500" y="7534275"/>
              <a:ext cx="3621405"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DM Serif Display" pitchFamily="34" charset="0"/>
                  <a:ea typeface="DM Serif Display" pitchFamily="34" charset="-122"/>
                  <a:cs typeface="DM Serif Display" pitchFamily="34" charset="-120"/>
                </a:rPr>
                <a:t>Quest</a:t>
              </a:r>
              <a:endParaRPr lang="en-US" sz="2700" dirty="0"/>
            </a:p>
          </p:txBody>
        </p:sp>
        <p:sp>
          <p:nvSpPr>
            <p:cNvPr id="27" name="Text 16"/>
            <p:cNvSpPr/>
            <p:nvPr/>
          </p:nvSpPr>
          <p:spPr>
            <a:xfrm>
              <a:off x="952500" y="8153400"/>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Adventurers seek immortal artifact.</a:t>
              </a:r>
              <a:endParaRPr lang="en-US" sz="2400" dirty="0"/>
            </a:p>
          </p:txBody>
        </p:sp>
        <p:sp>
          <p:nvSpPr>
            <p:cNvPr id="28" name="Text 17"/>
            <p:cNvSpPr/>
            <p:nvPr/>
          </p:nvSpPr>
          <p:spPr>
            <a:xfrm>
              <a:off x="5076825" y="5810250"/>
              <a:ext cx="3621405"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DM Serif Display" pitchFamily="34" charset="0"/>
                  <a:ea typeface="DM Serif Display" pitchFamily="34" charset="-122"/>
                  <a:cs typeface="DM Serif Display" pitchFamily="34" charset="-120"/>
                </a:rPr>
                <a:t>Eclipse</a:t>
              </a:r>
              <a:endParaRPr lang="en-US" sz="2700" dirty="0"/>
            </a:p>
          </p:txBody>
        </p:sp>
        <p:sp>
          <p:nvSpPr>
            <p:cNvPr id="29" name="Text 18"/>
            <p:cNvSpPr/>
            <p:nvPr/>
          </p:nvSpPr>
          <p:spPr>
            <a:xfrm>
              <a:off x="5076825" y="64293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Rare event causes unpredictable magic.</a:t>
              </a:r>
              <a:endParaRPr lang="en-US" sz="2400" dirty="0"/>
            </a:p>
          </p:txBody>
        </p:sp>
        <p:sp>
          <p:nvSpPr>
            <p:cNvPr id="30" name="Text 19"/>
            <p:cNvSpPr/>
            <p:nvPr/>
          </p:nvSpPr>
          <p:spPr>
            <a:xfrm>
              <a:off x="5076825" y="7534275"/>
              <a:ext cx="3621405"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DM Serif Display" pitchFamily="34" charset="0"/>
                  <a:ea typeface="DM Serif Display" pitchFamily="34" charset="-122"/>
                  <a:cs typeface="DM Serif Display" pitchFamily="34" charset="-120"/>
                </a:rPr>
                <a:t>Quest</a:t>
              </a:r>
              <a:endParaRPr lang="en-US" sz="2700" dirty="0"/>
            </a:p>
          </p:txBody>
        </p:sp>
        <p:sp>
          <p:nvSpPr>
            <p:cNvPr id="31" name="Text 20"/>
            <p:cNvSpPr/>
            <p:nvPr/>
          </p:nvSpPr>
          <p:spPr>
            <a:xfrm>
              <a:off x="5076825" y="8153400"/>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Adventurers seek immortal artifact.</a:t>
              </a:r>
              <a:endParaRPr lang="en-US" sz="2400" dirty="0"/>
            </a:p>
          </p:txBody>
        </p:sp>
        <p:sp>
          <p:nvSpPr>
            <p:cNvPr id="32" name="Text 21"/>
            <p:cNvSpPr/>
            <p:nvPr/>
          </p:nvSpPr>
          <p:spPr>
            <a:xfrm>
              <a:off x="9201150" y="5810250"/>
              <a:ext cx="3621405"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DM Serif Display" pitchFamily="34" charset="0"/>
                  <a:ea typeface="DM Serif Display" pitchFamily="34" charset="-122"/>
                  <a:cs typeface="DM Serif Display" pitchFamily="34" charset="-120"/>
                </a:rPr>
                <a:t>Eclipse</a:t>
              </a:r>
              <a:endParaRPr lang="en-US" sz="2700" dirty="0"/>
            </a:p>
          </p:txBody>
        </p:sp>
        <p:sp>
          <p:nvSpPr>
            <p:cNvPr id="33" name="Text 22"/>
            <p:cNvSpPr/>
            <p:nvPr/>
          </p:nvSpPr>
          <p:spPr>
            <a:xfrm>
              <a:off x="9201150" y="64293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Rare event causes unpredictable magic.</a:t>
              </a:r>
              <a:endParaRPr lang="en-US" sz="2400" dirty="0"/>
            </a:p>
          </p:txBody>
        </p:sp>
        <p:sp>
          <p:nvSpPr>
            <p:cNvPr id="34" name="Text 23"/>
            <p:cNvSpPr/>
            <p:nvPr/>
          </p:nvSpPr>
          <p:spPr>
            <a:xfrm>
              <a:off x="9201150" y="7534275"/>
              <a:ext cx="3621405"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DM Serif Display" pitchFamily="34" charset="0"/>
                  <a:ea typeface="DM Serif Display" pitchFamily="34" charset="-122"/>
                  <a:cs typeface="DM Serif Display" pitchFamily="34" charset="-120"/>
                </a:rPr>
                <a:t>Quest</a:t>
              </a:r>
              <a:endParaRPr lang="en-US" sz="2700" dirty="0"/>
            </a:p>
          </p:txBody>
        </p:sp>
        <p:sp>
          <p:nvSpPr>
            <p:cNvPr id="35" name="Text 24"/>
            <p:cNvSpPr/>
            <p:nvPr/>
          </p:nvSpPr>
          <p:spPr>
            <a:xfrm>
              <a:off x="9201150" y="8153400"/>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Adventurers seek immortal artifact.</a:t>
              </a:r>
              <a:endParaRPr lang="en-US" sz="2400" dirty="0"/>
            </a:p>
          </p:txBody>
        </p:sp>
        <p:sp>
          <p:nvSpPr>
            <p:cNvPr id="36" name="Text 25"/>
            <p:cNvSpPr/>
            <p:nvPr/>
          </p:nvSpPr>
          <p:spPr>
            <a:xfrm>
              <a:off x="13325475" y="5810250"/>
              <a:ext cx="3621405"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DM Serif Display" pitchFamily="34" charset="0"/>
                  <a:ea typeface="DM Serif Display" pitchFamily="34" charset="-122"/>
                  <a:cs typeface="DM Serif Display" pitchFamily="34" charset="-120"/>
                </a:rPr>
                <a:t>Eclipse</a:t>
              </a:r>
              <a:endParaRPr lang="en-US" sz="2700" dirty="0"/>
            </a:p>
          </p:txBody>
        </p:sp>
        <p:sp>
          <p:nvSpPr>
            <p:cNvPr id="37" name="Text 26"/>
            <p:cNvSpPr/>
            <p:nvPr/>
          </p:nvSpPr>
          <p:spPr>
            <a:xfrm>
              <a:off x="13325475" y="64293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Rare event causes unpredictable magic.</a:t>
              </a:r>
              <a:endParaRPr lang="en-US" sz="2400" dirty="0"/>
            </a:p>
          </p:txBody>
        </p:sp>
        <p:sp>
          <p:nvSpPr>
            <p:cNvPr id="38" name="Text 27"/>
            <p:cNvSpPr/>
            <p:nvPr/>
          </p:nvSpPr>
          <p:spPr>
            <a:xfrm>
              <a:off x="13325475" y="7534275"/>
              <a:ext cx="3621405"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DM Serif Display" pitchFamily="34" charset="0"/>
                  <a:ea typeface="DM Serif Display" pitchFamily="34" charset="-122"/>
                  <a:cs typeface="DM Serif Display" pitchFamily="34" charset="-120"/>
                </a:rPr>
                <a:t>Quest</a:t>
              </a:r>
              <a:endParaRPr lang="en-US" sz="2700" dirty="0"/>
            </a:p>
          </p:txBody>
        </p:sp>
        <p:sp>
          <p:nvSpPr>
            <p:cNvPr id="39" name="Text 28"/>
            <p:cNvSpPr/>
            <p:nvPr/>
          </p:nvSpPr>
          <p:spPr>
            <a:xfrm>
              <a:off x="13325475" y="8153400"/>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Adventurers seek immortal artifact.</a:t>
              </a:r>
              <a:endParaRPr lang="en-US" sz="24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4F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09575" y="7734300"/>
            <a:ext cx="1982051" cy="2114550"/>
          </a:xfrm>
          <a:prstGeom prst="rect">
            <a:avLst/>
          </a:prstGeom>
        </p:spPr>
      </p:pic>
      <p:pic>
        <p:nvPicPr>
          <p:cNvPr id="3" name="Image 1" descr="preencoded.png">    </p:cNvPr>
          <p:cNvPicPr>
            <a:picLocks noChangeAspect="1"/>
          </p:cNvPicPr>
          <p:nvPr/>
        </p:nvPicPr>
        <p:blipFill>
          <a:blip r:embed="rId2"/>
          <a:stretch>
            <a:fillRect/>
          </a:stretch>
        </p:blipFill>
        <p:spPr>
          <a:xfrm>
            <a:off x="12239625" y="-866775"/>
            <a:ext cx="10652931" cy="6690250"/>
          </a:xfrm>
          <a:prstGeom prst="rect">
            <a:avLst/>
          </a:prstGeom>
        </p:spPr>
      </p:pic>
      <p:pic>
        <p:nvPicPr>
          <p:cNvPr id="4" name="Image 2" descr="preencoded.png">    </p:cNvPr>
          <p:cNvPicPr>
            <a:picLocks noChangeAspect="1"/>
          </p:cNvPicPr>
          <p:nvPr/>
        </p:nvPicPr>
        <p:blipFill>
          <a:blip r:embed="rId3"/>
          <a:stretch>
            <a:fillRect/>
          </a:stretch>
        </p:blipFill>
        <p:spPr>
          <a:xfrm>
            <a:off x="-3352800" y="-4438650"/>
            <a:ext cx="9144000" cy="10734675"/>
          </a:xfrm>
          <a:prstGeom prst="rect">
            <a:avLst/>
          </a:prstGeom>
        </p:spPr>
      </p:pic>
      <p:pic>
        <p:nvPicPr>
          <p:cNvPr id="5" name="Image 3" descr="preencoded.png">    </p:cNvPr>
          <p:cNvPicPr>
            <a:picLocks noChangeAspect="1"/>
          </p:cNvPicPr>
          <p:nvPr/>
        </p:nvPicPr>
        <p:blipFill>
          <a:blip r:embed="rId4"/>
          <a:stretch>
            <a:fillRect/>
          </a:stretch>
        </p:blipFill>
        <p:spPr>
          <a:xfrm>
            <a:off x="11934825" y="7134225"/>
            <a:ext cx="9144000" cy="10734675"/>
          </a:xfrm>
          <a:prstGeom prst="rect">
            <a:avLst/>
          </a:prstGeom>
        </p:spPr>
      </p:pic>
      <p:grpSp>
        <p:nvGrpSpPr>
          <p:cNvPr id="30351"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D18C75"/>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2390775" y="447675"/>
            <a:ext cx="6276975" cy="8686800"/>
          </a:xfrm>
          <a:prstGeom prst="rect">
            <a:avLst/>
          </a:prstGeom>
        </p:spPr>
      </p:pic>
      <p:sp>
        <p:nvSpPr>
          <p:cNvPr id="9" name="Text 1"/>
          <p:cNvSpPr/>
          <p:nvPr/>
        </p:nvSpPr>
        <p:spPr>
          <a:xfrm>
            <a:off x="10906125" y="1238250"/>
            <a:ext cx="5572125" cy="1314450"/>
          </a:xfrm>
          <a:prstGeom prst="rect">
            <a:avLst/>
          </a:prstGeom>
          <a:noFill/>
          <a:ln/>
        </p:spPr>
        <p:txBody>
          <a:bodyPr wrap="square" lIns="0" tIns="0" rIns="0" bIns="0" rtlCol="0" anchor="t"/>
          <a:lstStyle/>
          <a:p>
            <a:pPr algn="l" indent="0" marL="0">
              <a:buNone/>
            </a:pPr>
            <a:r>
              <a:rPr lang="en-US" sz="6000" u="none" dirty="0">
                <a:solidFill>
                  <a:srgbClr val="0E0E0E"/>
                </a:solidFill>
                <a:latin typeface="DM Serif Display" pitchFamily="34" charset="0"/>
                <a:ea typeface="DM Serif Display" pitchFamily="34" charset="-122"/>
                <a:cs typeface="DM Serif Display" pitchFamily="34" charset="-120"/>
              </a:rPr>
              <a:t>Some Data</a:t>
            </a:r>
            <a:endParaRPr lang="en-US" sz="6000" dirty="0"/>
          </a:p>
        </p:txBody>
      </p:sp>
      <p:grpSp>
        <p:nvGrpSpPr>
          <p:cNvPr id="35154" name="Group"/>
          <p:cNvGrpSpPr/>
          <p:nvPr/>
        </p:nvGrpSpPr>
        <p:grpSpPr>
          <a:xfrm>
            <a:off x="10906125" y="2657475"/>
            <a:ext cx="2741295" cy="2093595"/>
            <a:chOff x="10906125" y="2657475"/>
            <a:chExt cx="2741295" cy="2093595"/>
          </a:xfrm>
        </p:grpSpPr>
        <p:sp>
          <p:nvSpPr>
            <p:cNvPr id="10" name="Text 2"/>
            <p:cNvSpPr/>
            <p:nvPr/>
          </p:nvSpPr>
          <p:spPr>
            <a:xfrm>
              <a:off x="10906125" y="2657475"/>
              <a:ext cx="2741295" cy="2093595"/>
            </a:xfrm>
            <a:prstGeom prst="rect">
              <a:avLst/>
            </a:prstGeom>
            <a:noFill/>
            <a:ln/>
          </p:spPr>
          <p:txBody>
            <a:bodyPr wrap="square" lIns="0" tIns="0" rIns="0" bIns="0" rtlCol="0" anchor="t"/>
            <a:lstStyle/>
            <a:p>
              <a:pPr algn="l" indent="0" marL="0">
                <a:buNone/>
              </a:pPr>
              <a:r>
                <a:rPr lang="en-US" sz="9600" u="none" dirty="0">
                  <a:solidFill>
                    <a:srgbClr val="CB876D"/>
                  </a:solidFill>
                  <a:latin typeface="DM Serif Display" pitchFamily="34" charset="0"/>
                  <a:ea typeface="DM Serif Display" pitchFamily="34" charset="-122"/>
                  <a:cs typeface="DM Serif Display" pitchFamily="34" charset="-120"/>
                </a:rPr>
                <a:t>75%</a:t>
              </a:r>
              <a:endParaRPr lang="en-US" sz="9600" dirty="0"/>
            </a:p>
          </p:txBody>
        </p:sp>
      </p:grpSp>
      <p:grpSp>
        <p:nvGrpSpPr>
          <p:cNvPr id="77386" name="Group"/>
          <p:cNvGrpSpPr/>
          <p:nvPr/>
        </p:nvGrpSpPr>
        <p:grpSpPr>
          <a:xfrm>
            <a:off x="10906125" y="4552950"/>
            <a:ext cx="5974080" cy="1049655"/>
            <a:chOff x="10906125" y="4552950"/>
            <a:chExt cx="5974080" cy="1049655"/>
          </a:xfrm>
        </p:grpSpPr>
        <p:sp>
          <p:nvSpPr>
            <p:cNvPr id="11" name="Text 3"/>
            <p:cNvSpPr/>
            <p:nvPr/>
          </p:nvSpPr>
          <p:spPr>
            <a:xfrm>
              <a:off x="10906125" y="4552950"/>
              <a:ext cx="59740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DM Serif Display" pitchFamily="34" charset="0"/>
                  <a:ea typeface="DM Serif Display" pitchFamily="34" charset="-122"/>
                  <a:cs typeface="DM Serif Display" pitchFamily="34" charset="-120"/>
                </a:rPr>
                <a:t>Enchanted Creatures</a:t>
              </a:r>
              <a:endParaRPr lang="en-US" sz="2700" dirty="0"/>
            </a:p>
          </p:txBody>
        </p:sp>
        <p:sp>
          <p:nvSpPr>
            <p:cNvPr id="12" name="Text 4"/>
            <p:cNvSpPr/>
            <p:nvPr/>
          </p:nvSpPr>
          <p:spPr>
            <a:xfrm>
              <a:off x="10906125" y="5095875"/>
              <a:ext cx="5966460"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possess the ability to cast spells.</a:t>
              </a:r>
              <a:endParaRPr lang="en-US" sz="2400" dirty="0"/>
            </a:p>
          </p:txBody>
        </p:sp>
      </p:grpSp>
      <p:grpSp>
        <p:nvGrpSpPr>
          <p:cNvPr id="30642" name="Group"/>
          <p:cNvGrpSpPr/>
          <p:nvPr/>
        </p:nvGrpSpPr>
        <p:grpSpPr>
          <a:xfrm>
            <a:off x="10906125" y="5953125"/>
            <a:ext cx="2750820" cy="2093595"/>
            <a:chOff x="10906125" y="5953125"/>
            <a:chExt cx="2750820" cy="2093595"/>
          </a:xfrm>
        </p:grpSpPr>
        <p:sp>
          <p:nvSpPr>
            <p:cNvPr id="13" name="Text 5"/>
            <p:cNvSpPr/>
            <p:nvPr/>
          </p:nvSpPr>
          <p:spPr>
            <a:xfrm>
              <a:off x="10906125" y="5953125"/>
              <a:ext cx="2750820" cy="2093595"/>
            </a:xfrm>
            <a:prstGeom prst="rect">
              <a:avLst/>
            </a:prstGeom>
            <a:noFill/>
            <a:ln/>
          </p:spPr>
          <p:txBody>
            <a:bodyPr wrap="square" lIns="0" tIns="0" rIns="0" bIns="0" rtlCol="0" anchor="t"/>
            <a:lstStyle/>
            <a:p>
              <a:pPr algn="l" indent="0" marL="0">
                <a:buNone/>
              </a:pPr>
              <a:r>
                <a:rPr lang="en-US" sz="9600" u="none" dirty="0">
                  <a:solidFill>
                    <a:srgbClr val="CB876D"/>
                  </a:solidFill>
                  <a:latin typeface="DM Serif Display" pitchFamily="34" charset="0"/>
                  <a:ea typeface="DM Serif Display" pitchFamily="34" charset="-122"/>
                  <a:cs typeface="DM Serif Display" pitchFamily="34" charset="-120"/>
                </a:rPr>
                <a:t>60%</a:t>
              </a:r>
              <a:endParaRPr lang="en-US" sz="9600" dirty="0"/>
            </a:p>
          </p:txBody>
        </p:sp>
      </p:grpSp>
      <p:grpSp>
        <p:nvGrpSpPr>
          <p:cNvPr id="24454" name="Group"/>
          <p:cNvGrpSpPr/>
          <p:nvPr/>
        </p:nvGrpSpPr>
        <p:grpSpPr>
          <a:xfrm>
            <a:off x="10906125" y="7848600"/>
            <a:ext cx="5974080" cy="1049655"/>
            <a:chOff x="10906125" y="7848600"/>
            <a:chExt cx="5974080" cy="1049655"/>
          </a:xfrm>
        </p:grpSpPr>
        <p:sp>
          <p:nvSpPr>
            <p:cNvPr id="14" name="Text 6"/>
            <p:cNvSpPr/>
            <p:nvPr/>
          </p:nvSpPr>
          <p:spPr>
            <a:xfrm>
              <a:off x="10906125" y="7848600"/>
              <a:ext cx="59740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DM Serif Display" pitchFamily="34" charset="0"/>
                  <a:ea typeface="DM Serif Display" pitchFamily="34" charset="-122"/>
                  <a:cs typeface="DM Serif Display" pitchFamily="34" charset="-120"/>
                </a:rPr>
                <a:t>Magic-Wielding Individuals</a:t>
              </a:r>
              <a:endParaRPr lang="en-US" sz="2700" dirty="0"/>
            </a:p>
          </p:txBody>
        </p:sp>
        <p:sp>
          <p:nvSpPr>
            <p:cNvPr id="15" name="Text 7"/>
            <p:cNvSpPr/>
            <p:nvPr/>
          </p:nvSpPr>
          <p:spPr>
            <a:xfrm>
              <a:off x="10906125" y="8391525"/>
              <a:ext cx="5966460"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practice the art of illusions.</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4F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134607">
            <a:off x="15068551" y="7620001"/>
            <a:ext cx="1724025" cy="1838325"/>
          </a:xfrm>
          <a:prstGeom prst="rect">
            <a:avLst/>
          </a:prstGeom>
        </p:spPr>
      </p:pic>
      <p:pic>
        <p:nvPicPr>
          <p:cNvPr id="3" name="Image 1" descr="preencoded.png">    </p:cNvPr>
          <p:cNvPicPr>
            <a:picLocks noChangeAspect="1"/>
          </p:cNvPicPr>
          <p:nvPr/>
        </p:nvPicPr>
        <p:blipFill>
          <a:blip r:embed="rId2"/>
          <a:stretch>
            <a:fillRect/>
          </a:stretch>
        </p:blipFill>
        <p:spPr>
          <a:xfrm>
            <a:off x="533400" y="590550"/>
            <a:ext cx="5886450" cy="1162050"/>
          </a:xfrm>
          <a:prstGeom prst="rect">
            <a:avLst/>
          </a:prstGeom>
        </p:spPr>
      </p:pic>
      <p:pic>
        <p:nvPicPr>
          <p:cNvPr id="4" name="Image 2" descr="preencoded.png">    </p:cNvPr>
          <p:cNvPicPr>
            <a:picLocks noChangeAspect="1"/>
          </p:cNvPicPr>
          <p:nvPr/>
        </p:nvPicPr>
        <p:blipFill>
          <a:blip r:embed="rId3"/>
          <a:stretch>
            <a:fillRect/>
          </a:stretch>
        </p:blipFill>
        <p:spPr>
          <a:xfrm>
            <a:off x="-4752975" y="3524250"/>
            <a:ext cx="9144000" cy="10734675"/>
          </a:xfrm>
          <a:prstGeom prst="rect">
            <a:avLst/>
          </a:prstGeom>
        </p:spPr>
      </p:pic>
      <p:pic>
        <p:nvPicPr>
          <p:cNvPr id="5" name="Image 3" descr="preencoded.png">    </p:cNvPr>
          <p:cNvPicPr>
            <a:picLocks noChangeAspect="1"/>
          </p:cNvPicPr>
          <p:nvPr/>
        </p:nvPicPr>
        <p:blipFill>
          <a:blip r:embed="rId4"/>
          <a:stretch>
            <a:fillRect/>
          </a:stretch>
        </p:blipFill>
        <p:spPr>
          <a:xfrm rot="4500000">
            <a:off x="10330171" y="-4495905"/>
            <a:ext cx="9144000" cy="10734675"/>
          </a:xfrm>
          <a:prstGeom prst="rect">
            <a:avLst/>
          </a:prstGeom>
        </p:spPr>
      </p:pic>
      <p:grpSp>
        <p:nvGrpSpPr>
          <p:cNvPr id="14441"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D18C75"/>
                  </a:solidFill>
                  <a:latin typeface="Inter" pitchFamily="34" charset="0"/>
                  <a:ea typeface="Inter" pitchFamily="34" charset="-122"/>
                  <a:cs typeface="Inter" pitchFamily="34" charset="-120"/>
                </a:rPr>
                <a:t>EaTemp</a:t>
              </a:r>
              <a:endParaRPr lang="en-US" sz="2710" dirty="0"/>
            </a:p>
          </p:txBody>
        </p:sp>
      </p:grpSp>
      <p:grpSp>
        <p:nvGrpSpPr>
          <p:cNvPr id="48285" name="Group"/>
          <p:cNvGrpSpPr/>
          <p:nvPr/>
        </p:nvGrpSpPr>
        <p:grpSpPr>
          <a:xfrm>
            <a:off x="5632133" y="6934200"/>
            <a:ext cx="7014210" cy="906780"/>
            <a:chOff x="5632133" y="6934200"/>
            <a:chExt cx="7014210" cy="906780"/>
          </a:xfrm>
        </p:grpSpPr>
        <p:grpSp>
          <p:nvGrpSpPr>
            <p:cNvPr id="84563" name="Group"/>
            <p:cNvGrpSpPr/>
            <p:nvPr/>
          </p:nvGrpSpPr>
          <p:grpSpPr>
            <a:xfrm>
              <a:off x="3168015" y="2552700"/>
              <a:ext cx="11942445" cy="4290060"/>
              <a:chOff x="3168015" y="2552700"/>
              <a:chExt cx="11942445" cy="4290060"/>
            </a:xfrm>
          </p:grpSpPr>
          <p:sp>
            <p:nvSpPr>
              <p:cNvPr id="8" name="Text 1"/>
              <p:cNvSpPr/>
              <p:nvPr/>
            </p:nvSpPr>
            <p:spPr>
              <a:xfrm>
                <a:off x="4791075" y="2552700"/>
                <a:ext cx="8696325" cy="3933825"/>
              </a:xfrm>
              <a:prstGeom prst="rect">
                <a:avLst/>
              </a:prstGeom>
              <a:noFill/>
              <a:ln/>
            </p:spPr>
            <p:txBody>
              <a:bodyPr wrap="square" lIns="0" tIns="0" rIns="0" bIns="0" rtlCol="0" anchor="t"/>
              <a:lstStyle/>
              <a:p>
                <a:pPr algn="ctr" indent="0" marL="0">
                  <a:buNone/>
                </a:pPr>
                <a:r>
                  <a:rPr lang="en-US" sz="18000" u="none" dirty="0">
                    <a:solidFill>
                      <a:srgbClr val="CB876D"/>
                    </a:solidFill>
                    <a:latin typeface="DM Serif Display" pitchFamily="34" charset="0"/>
                    <a:ea typeface="DM Serif Display" pitchFamily="34" charset="-122"/>
                    <a:cs typeface="DM Serif Display" pitchFamily="34" charset="-120"/>
                  </a:rPr>
                  <a:t>234,567</a:t>
                </a:r>
                <a:endParaRPr lang="en-US" sz="18000" dirty="0"/>
              </a:p>
            </p:txBody>
          </p:sp>
          <p:sp>
            <p:nvSpPr>
              <p:cNvPr id="9" name="Text 2"/>
              <p:cNvSpPr/>
              <p:nvPr/>
            </p:nvSpPr>
            <p:spPr>
              <a:xfrm>
                <a:off x="3168015" y="5838825"/>
                <a:ext cx="11942445" cy="1003935"/>
              </a:xfrm>
              <a:prstGeom prst="rect">
                <a:avLst/>
              </a:prstGeom>
              <a:noFill/>
              <a:ln/>
            </p:spPr>
            <p:txBody>
              <a:bodyPr wrap="square" lIns="0" tIns="0" rIns="0" bIns="0" rtlCol="0" anchor="t"/>
              <a:lstStyle/>
              <a:p>
                <a:pPr algn="ctr" indent="0" marL="0">
                  <a:buNone/>
                </a:pPr>
                <a:r>
                  <a:rPr lang="en-US" sz="4800" b="1" u="none" dirty="0">
                    <a:solidFill>
                      <a:srgbClr val="0E0E0E"/>
                    </a:solidFill>
                    <a:latin typeface="DM Sans" pitchFamily="34" charset="0"/>
                    <a:ea typeface="DM Sans" pitchFamily="34" charset="-122"/>
                    <a:cs typeface="DM Sans" pitchFamily="34" charset="-120"/>
                  </a:rPr>
                  <a:t>UNICORN SIGHTINGS</a:t>
                </a:r>
                <a:endParaRPr lang="en-US" sz="4800" dirty="0"/>
              </a:p>
            </p:txBody>
          </p:sp>
        </p:grpSp>
        <p:sp>
          <p:nvSpPr>
            <p:cNvPr id="10" name="Text 3"/>
            <p:cNvSpPr/>
            <p:nvPr/>
          </p:nvSpPr>
          <p:spPr>
            <a:xfrm>
              <a:off x="5632133" y="6934200"/>
              <a:ext cx="7014210" cy="90678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A tally of the number of unicorns spotted in the fantasy realm.</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4F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7154525" y="3505200"/>
            <a:ext cx="828675" cy="790575"/>
          </a:xfrm>
          <a:prstGeom prst="rect">
            <a:avLst/>
          </a:prstGeom>
        </p:spPr>
      </p:pic>
      <p:pic>
        <p:nvPicPr>
          <p:cNvPr id="3" name="Image 1" descr="preencoded.png">    </p:cNvPr>
          <p:cNvPicPr>
            <a:picLocks noChangeAspect="1"/>
          </p:cNvPicPr>
          <p:nvPr/>
        </p:nvPicPr>
        <p:blipFill>
          <a:blip r:embed="rId2"/>
          <a:stretch>
            <a:fillRect/>
          </a:stretch>
        </p:blipFill>
        <p:spPr>
          <a:xfrm rot="10800000">
            <a:off x="17154525" y="361950"/>
            <a:ext cx="828675" cy="790575"/>
          </a:xfrm>
          <a:prstGeom prst="rect">
            <a:avLst/>
          </a:prstGeom>
        </p:spPr>
      </p:pic>
      <p:pic>
        <p:nvPicPr>
          <p:cNvPr id="4" name="Image 2" descr="preencoded.png">    </p:cNvPr>
          <p:cNvPicPr>
            <a:picLocks noChangeAspect="1"/>
          </p:cNvPicPr>
          <p:nvPr/>
        </p:nvPicPr>
        <p:blipFill>
          <a:blip r:embed="rId3"/>
          <a:stretch>
            <a:fillRect/>
          </a:stretch>
        </p:blipFill>
        <p:spPr>
          <a:xfrm>
            <a:off x="342900" y="361950"/>
            <a:ext cx="9782175" cy="9191625"/>
          </a:xfrm>
          <a:prstGeom prst="rect">
            <a:avLst/>
          </a:prstGeom>
        </p:spPr>
      </p:pic>
      <p:pic>
        <p:nvPicPr>
          <p:cNvPr id="5" name="Image 3" descr="preencoded.png">    </p:cNvPr>
          <p:cNvPicPr>
            <a:picLocks noChangeAspect="1"/>
          </p:cNvPicPr>
          <p:nvPr/>
        </p:nvPicPr>
        <p:blipFill>
          <a:blip r:embed="rId4"/>
          <a:stretch>
            <a:fillRect/>
          </a:stretch>
        </p:blipFill>
        <p:spPr>
          <a:xfrm>
            <a:off x="14163675" y="7219950"/>
            <a:ext cx="5981700" cy="7019925"/>
          </a:xfrm>
          <a:prstGeom prst="rect">
            <a:avLst/>
          </a:prstGeom>
        </p:spPr>
      </p:pic>
      <p:grpSp>
        <p:nvGrpSpPr>
          <p:cNvPr id="87011"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D18C75"/>
                  </a:solidFill>
                  <a:latin typeface="Inter" pitchFamily="34" charset="0"/>
                  <a:ea typeface="Inter" pitchFamily="34" charset="-122"/>
                  <a:cs typeface="Inter" pitchFamily="34" charset="-120"/>
                </a:rPr>
                <a:t>EaTemp</a:t>
              </a:r>
              <a:endParaRPr lang="en-US" sz="2710" dirty="0"/>
            </a:p>
          </p:txBody>
        </p:sp>
      </p:grpSp>
      <p:grpSp>
        <p:nvGrpSpPr>
          <p:cNvPr id="43668" name="Group"/>
          <p:cNvGrpSpPr/>
          <p:nvPr/>
        </p:nvGrpSpPr>
        <p:grpSpPr>
          <a:xfrm>
            <a:off x="2900363" y="2447925"/>
            <a:ext cx="5617845" cy="2093595"/>
            <a:chOff x="2900363" y="2447925"/>
            <a:chExt cx="5617845" cy="2093595"/>
          </a:xfrm>
        </p:grpSpPr>
        <p:sp>
          <p:nvSpPr>
            <p:cNvPr id="8" name="Text 1"/>
            <p:cNvSpPr/>
            <p:nvPr/>
          </p:nvSpPr>
          <p:spPr>
            <a:xfrm>
              <a:off x="2900363" y="2447925"/>
              <a:ext cx="5617845" cy="2093595"/>
            </a:xfrm>
            <a:prstGeom prst="rect">
              <a:avLst/>
            </a:prstGeom>
            <a:noFill/>
            <a:ln/>
          </p:spPr>
          <p:txBody>
            <a:bodyPr wrap="square" lIns="0" tIns="0" rIns="0" bIns="0" rtlCol="0" anchor="t"/>
            <a:lstStyle/>
            <a:p>
              <a:pPr algn="l" indent="0" marL="0">
                <a:buNone/>
              </a:pPr>
              <a:r>
                <a:rPr lang="en-US" sz="9600" u="none" dirty="0">
                  <a:solidFill>
                    <a:srgbClr val="CB876D"/>
                  </a:solidFill>
                  <a:latin typeface="DM Serif Display" pitchFamily="34" charset="0"/>
                  <a:ea typeface="DM Serif Display" pitchFamily="34" charset="-122"/>
                  <a:cs typeface="DM Serif Display" pitchFamily="34" charset="-120"/>
                </a:rPr>
                <a:t>233 Coins</a:t>
              </a:r>
              <a:endParaRPr lang="en-US" sz="9600" dirty="0"/>
            </a:p>
          </p:txBody>
        </p:sp>
      </p:grpSp>
      <p:grpSp>
        <p:nvGrpSpPr>
          <p:cNvPr id="82996" name="Group"/>
          <p:cNvGrpSpPr/>
          <p:nvPr/>
        </p:nvGrpSpPr>
        <p:grpSpPr>
          <a:xfrm>
            <a:off x="2512695" y="4114800"/>
            <a:ext cx="5966460" cy="506730"/>
            <a:chOff x="2512695" y="4114800"/>
            <a:chExt cx="5966460" cy="506730"/>
          </a:xfrm>
        </p:grpSpPr>
        <p:sp>
          <p:nvSpPr>
            <p:cNvPr id="9" name="Text 2"/>
            <p:cNvSpPr/>
            <p:nvPr/>
          </p:nvSpPr>
          <p:spPr>
            <a:xfrm>
              <a:off x="2512695" y="4114800"/>
              <a:ext cx="59664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Treasure Found</a:t>
              </a:r>
              <a:endParaRPr lang="en-US" sz="2400" dirty="0"/>
            </a:p>
          </p:txBody>
        </p:sp>
      </p:grpSp>
      <p:grpSp>
        <p:nvGrpSpPr>
          <p:cNvPr id="48142" name="Group"/>
          <p:cNvGrpSpPr/>
          <p:nvPr/>
        </p:nvGrpSpPr>
        <p:grpSpPr>
          <a:xfrm>
            <a:off x="2776538" y="5238750"/>
            <a:ext cx="5865495" cy="2093595"/>
            <a:chOff x="2776538" y="5238750"/>
            <a:chExt cx="5865495" cy="2093595"/>
          </a:xfrm>
        </p:grpSpPr>
        <p:sp>
          <p:nvSpPr>
            <p:cNvPr id="10" name="Text 3"/>
            <p:cNvSpPr/>
            <p:nvPr/>
          </p:nvSpPr>
          <p:spPr>
            <a:xfrm>
              <a:off x="2776538" y="5238750"/>
              <a:ext cx="5865495" cy="2093595"/>
            </a:xfrm>
            <a:prstGeom prst="rect">
              <a:avLst/>
            </a:prstGeom>
            <a:noFill/>
            <a:ln/>
          </p:spPr>
          <p:txBody>
            <a:bodyPr wrap="square" lIns="0" tIns="0" rIns="0" bIns="0" rtlCol="0" anchor="t"/>
            <a:lstStyle/>
            <a:p>
              <a:pPr algn="l" indent="0" marL="0">
                <a:buNone/>
              </a:pPr>
              <a:r>
                <a:rPr lang="en-US" sz="9600" u="none" dirty="0">
                  <a:solidFill>
                    <a:srgbClr val="CB876D"/>
                  </a:solidFill>
                  <a:latin typeface="DM Serif Display" pitchFamily="34" charset="0"/>
                  <a:ea typeface="DM Serif Display" pitchFamily="34" charset="-122"/>
                  <a:cs typeface="DM Serif Display" pitchFamily="34" charset="-120"/>
                </a:rPr>
                <a:t>456 Hours</a:t>
              </a:r>
              <a:endParaRPr lang="en-US" sz="9600" dirty="0"/>
            </a:p>
          </p:txBody>
        </p:sp>
      </p:grpSp>
      <p:grpSp>
        <p:nvGrpSpPr>
          <p:cNvPr id="57579" name="Group"/>
          <p:cNvGrpSpPr/>
          <p:nvPr/>
        </p:nvGrpSpPr>
        <p:grpSpPr>
          <a:xfrm>
            <a:off x="2512695" y="6905625"/>
            <a:ext cx="5966460" cy="506730"/>
            <a:chOff x="2512695" y="6905625"/>
            <a:chExt cx="5966460" cy="506730"/>
          </a:xfrm>
        </p:grpSpPr>
        <p:sp>
          <p:nvSpPr>
            <p:cNvPr id="11" name="Text 4"/>
            <p:cNvSpPr/>
            <p:nvPr/>
          </p:nvSpPr>
          <p:spPr>
            <a:xfrm>
              <a:off x="2512695" y="6905625"/>
              <a:ext cx="59664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Duration of Spell Casting</a:t>
              </a:r>
              <a:endParaRPr lang="en-US" sz="2400" dirty="0"/>
            </a:p>
          </p:txBody>
        </p:sp>
      </p:grpSp>
      <p:grpSp>
        <p:nvGrpSpPr>
          <p:cNvPr id="62144" name="Group"/>
          <p:cNvGrpSpPr/>
          <p:nvPr/>
        </p:nvGrpSpPr>
        <p:grpSpPr>
          <a:xfrm>
            <a:off x="11953875" y="2447925"/>
            <a:ext cx="2750820" cy="2093595"/>
            <a:chOff x="11953875" y="2447925"/>
            <a:chExt cx="2750820" cy="2093595"/>
          </a:xfrm>
        </p:grpSpPr>
        <p:sp>
          <p:nvSpPr>
            <p:cNvPr id="12" name="Text 5"/>
            <p:cNvSpPr/>
            <p:nvPr/>
          </p:nvSpPr>
          <p:spPr>
            <a:xfrm>
              <a:off x="11953875" y="2447925"/>
              <a:ext cx="2750820" cy="2093595"/>
            </a:xfrm>
            <a:prstGeom prst="rect">
              <a:avLst/>
            </a:prstGeom>
            <a:noFill/>
            <a:ln/>
          </p:spPr>
          <p:txBody>
            <a:bodyPr wrap="square" lIns="0" tIns="0" rIns="0" bIns="0" rtlCol="0" anchor="t"/>
            <a:lstStyle/>
            <a:p>
              <a:pPr algn="l" indent="0" marL="0">
                <a:buNone/>
              </a:pPr>
              <a:r>
                <a:rPr lang="en-US" sz="9600" u="none" dirty="0">
                  <a:solidFill>
                    <a:srgbClr val="CB876D"/>
                  </a:solidFill>
                  <a:latin typeface="DM Serif Display" pitchFamily="34" charset="0"/>
                  <a:ea typeface="DM Serif Display" pitchFamily="34" charset="-122"/>
                  <a:cs typeface="DM Serif Display" pitchFamily="34" charset="-120"/>
                </a:rPr>
                <a:t>85%</a:t>
              </a:r>
              <a:endParaRPr lang="en-US" sz="9600" dirty="0"/>
            </a:p>
          </p:txBody>
        </p:sp>
      </p:grpSp>
      <p:grpSp>
        <p:nvGrpSpPr>
          <p:cNvPr id="90947" name="Group"/>
          <p:cNvGrpSpPr/>
          <p:nvPr/>
        </p:nvGrpSpPr>
        <p:grpSpPr>
          <a:xfrm>
            <a:off x="10132695" y="4114800"/>
            <a:ext cx="5966460" cy="506730"/>
            <a:chOff x="10132695" y="4114800"/>
            <a:chExt cx="5966460" cy="506730"/>
          </a:xfrm>
        </p:grpSpPr>
        <p:sp>
          <p:nvSpPr>
            <p:cNvPr id="13" name="Text 6"/>
            <p:cNvSpPr/>
            <p:nvPr/>
          </p:nvSpPr>
          <p:spPr>
            <a:xfrm>
              <a:off x="10132695" y="4114800"/>
              <a:ext cx="59664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Wished Granted</a:t>
              </a:r>
              <a:endParaRPr lang="en-US" sz="2400" dirty="0"/>
            </a:p>
          </p:txBody>
        </p:sp>
      </p:grpSp>
      <p:grpSp>
        <p:nvGrpSpPr>
          <p:cNvPr id="56225" name="Group"/>
          <p:cNvGrpSpPr/>
          <p:nvPr/>
        </p:nvGrpSpPr>
        <p:grpSpPr>
          <a:xfrm>
            <a:off x="11077575" y="5238750"/>
            <a:ext cx="4503420" cy="2093595"/>
            <a:chOff x="11077575" y="5238750"/>
            <a:chExt cx="4503420" cy="2093595"/>
          </a:xfrm>
        </p:grpSpPr>
        <p:sp>
          <p:nvSpPr>
            <p:cNvPr id="14" name="Text 7"/>
            <p:cNvSpPr/>
            <p:nvPr/>
          </p:nvSpPr>
          <p:spPr>
            <a:xfrm>
              <a:off x="11077575" y="5238750"/>
              <a:ext cx="4503420" cy="2093595"/>
            </a:xfrm>
            <a:prstGeom prst="rect">
              <a:avLst/>
            </a:prstGeom>
            <a:noFill/>
            <a:ln/>
          </p:spPr>
          <p:txBody>
            <a:bodyPr wrap="square" lIns="0" tIns="0" rIns="0" bIns="0" rtlCol="0" anchor="t"/>
            <a:lstStyle/>
            <a:p>
              <a:pPr algn="l" indent="0" marL="0">
                <a:buNone/>
              </a:pPr>
              <a:r>
                <a:rPr lang="en-US" sz="9600" u="none" dirty="0">
                  <a:solidFill>
                    <a:srgbClr val="CB876D"/>
                  </a:solidFill>
                  <a:latin typeface="DM Serif Display" pitchFamily="34" charset="0"/>
                  <a:ea typeface="DM Serif Display" pitchFamily="34" charset="-122"/>
                  <a:cs typeface="DM Serif Display" pitchFamily="34" charset="-120"/>
                </a:rPr>
                <a:t>323 Km</a:t>
              </a:r>
              <a:endParaRPr lang="en-US" sz="9600" dirty="0"/>
            </a:p>
          </p:txBody>
        </p:sp>
      </p:grpSp>
      <p:grpSp>
        <p:nvGrpSpPr>
          <p:cNvPr id="13005" name="Group"/>
          <p:cNvGrpSpPr/>
          <p:nvPr/>
        </p:nvGrpSpPr>
        <p:grpSpPr>
          <a:xfrm>
            <a:off x="10132695" y="6905625"/>
            <a:ext cx="5966460" cy="506730"/>
            <a:chOff x="10132695" y="6905625"/>
            <a:chExt cx="5966460" cy="506730"/>
          </a:xfrm>
        </p:grpSpPr>
        <p:sp>
          <p:nvSpPr>
            <p:cNvPr id="15" name="Text 8"/>
            <p:cNvSpPr/>
            <p:nvPr/>
          </p:nvSpPr>
          <p:spPr>
            <a:xfrm>
              <a:off x="10132695" y="6905625"/>
              <a:ext cx="59664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Journey Distance</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4F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09575" y="7734300"/>
            <a:ext cx="1982051" cy="2114550"/>
          </a:xfrm>
          <a:prstGeom prst="rect">
            <a:avLst/>
          </a:prstGeom>
        </p:spPr>
      </p:pic>
      <p:pic>
        <p:nvPicPr>
          <p:cNvPr id="3" name="Image 1" descr="preencoded.png">    </p:cNvPr>
          <p:cNvPicPr>
            <a:picLocks noChangeAspect="1"/>
          </p:cNvPicPr>
          <p:nvPr/>
        </p:nvPicPr>
        <p:blipFill>
          <a:blip r:embed="rId2"/>
          <a:stretch>
            <a:fillRect/>
          </a:stretch>
        </p:blipFill>
        <p:spPr>
          <a:xfrm>
            <a:off x="12239625" y="-866775"/>
            <a:ext cx="10652931" cy="6690250"/>
          </a:xfrm>
          <a:prstGeom prst="rect">
            <a:avLst/>
          </a:prstGeom>
        </p:spPr>
      </p:pic>
      <p:pic>
        <p:nvPicPr>
          <p:cNvPr id="4" name="Image 2" descr="preencoded.png">    </p:cNvPr>
          <p:cNvPicPr>
            <a:picLocks noChangeAspect="1"/>
          </p:cNvPicPr>
          <p:nvPr/>
        </p:nvPicPr>
        <p:blipFill>
          <a:blip r:embed="rId3"/>
          <a:stretch>
            <a:fillRect/>
          </a:stretch>
        </p:blipFill>
        <p:spPr>
          <a:xfrm>
            <a:off x="-3352800" y="-4438650"/>
            <a:ext cx="9144000" cy="10734675"/>
          </a:xfrm>
          <a:prstGeom prst="rect">
            <a:avLst/>
          </a:prstGeom>
        </p:spPr>
      </p:pic>
      <p:pic>
        <p:nvPicPr>
          <p:cNvPr id="5" name="Image 3" descr="preencoded.png">    </p:cNvPr>
          <p:cNvPicPr>
            <a:picLocks noChangeAspect="1"/>
          </p:cNvPicPr>
          <p:nvPr/>
        </p:nvPicPr>
        <p:blipFill>
          <a:blip r:embed="rId4"/>
          <a:stretch>
            <a:fillRect/>
          </a:stretch>
        </p:blipFill>
        <p:spPr>
          <a:xfrm>
            <a:off x="11934825" y="7134225"/>
            <a:ext cx="9144000" cy="10734675"/>
          </a:xfrm>
          <a:prstGeom prst="rect">
            <a:avLst/>
          </a:prstGeom>
        </p:spPr>
      </p:pic>
      <p:grpSp>
        <p:nvGrpSpPr>
          <p:cNvPr id="25537"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D18C75"/>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5181600" y="857250"/>
            <a:ext cx="7915275" cy="1314450"/>
          </a:xfrm>
          <a:prstGeom prst="rect">
            <a:avLst/>
          </a:prstGeom>
          <a:noFill/>
          <a:ln/>
        </p:spPr>
        <p:txBody>
          <a:bodyPr wrap="square" lIns="0" tIns="0" rIns="0" bIns="0" rtlCol="0" anchor="t"/>
          <a:lstStyle/>
          <a:p>
            <a:pPr algn="ctr" indent="0" marL="0">
              <a:buNone/>
            </a:pPr>
            <a:r>
              <a:rPr lang="en-US" sz="6000" u="none" dirty="0">
                <a:solidFill>
                  <a:srgbClr val="CB876D"/>
                </a:solidFill>
                <a:latin typeface="DM Serif Display" pitchFamily="34" charset="0"/>
                <a:ea typeface="DM Serif Display" pitchFamily="34" charset="-122"/>
                <a:cs typeface="DM Serif Display" pitchFamily="34" charset="-120"/>
              </a:rPr>
              <a:t>Some Graph</a:t>
            </a:r>
            <a:endParaRPr lang="en-US" sz="6000" dirty="0"/>
          </a:p>
        </p:txBody>
      </p:sp>
      <p:grpSp>
        <p:nvGrpSpPr>
          <p:cNvPr id="10433" name="Group"/>
          <p:cNvGrpSpPr/>
          <p:nvPr/>
        </p:nvGrpSpPr>
        <p:grpSpPr>
          <a:xfrm>
            <a:off x="2038350" y="2824588"/>
            <a:ext cx="6709938" cy="4712871"/>
            <a:chOff x="2038350" y="2824588"/>
            <a:chExt cx="6709938" cy="4712871"/>
          </a:xfrm>
        </p:grpSpPr>
        <p:pic>
          <p:nvPicPr>
            <p:cNvPr id="9" name="Image 5" descr="preencoded.png">    </p:cNvPr>
            <p:cNvPicPr>
              <a:picLocks noChangeAspect="1"/>
            </p:cNvPicPr>
            <p:nvPr/>
          </p:nvPicPr>
          <p:blipFill>
            <a:blip r:embed="rId6"/>
            <a:stretch>
              <a:fillRect/>
            </a:stretch>
          </p:blipFill>
          <p:spPr>
            <a:xfrm>
              <a:off x="2530372" y="2824588"/>
              <a:ext cx="6217916" cy="4133250"/>
            </a:xfrm>
            <a:prstGeom prst="rect">
              <a:avLst/>
            </a:prstGeom>
          </p:spPr>
        </p:pic>
        <p:pic>
          <p:nvPicPr>
            <p:cNvPr id="10" name="Image 6" descr="preencoded.png">    </p:cNvPr>
            <p:cNvPicPr>
              <a:picLocks noChangeAspect="1"/>
            </p:cNvPicPr>
            <p:nvPr/>
          </p:nvPicPr>
          <p:blipFill>
            <a:blip r:embed="rId7"/>
            <a:stretch>
              <a:fillRect/>
            </a:stretch>
          </p:blipFill>
          <p:spPr>
            <a:xfrm>
              <a:off x="3384152" y="3139083"/>
              <a:ext cx="8673" cy="3943830"/>
            </a:xfrm>
            <a:prstGeom prst="rect">
              <a:avLst/>
            </a:prstGeom>
          </p:spPr>
        </p:pic>
        <p:pic>
          <p:nvPicPr>
            <p:cNvPr id="11" name="Image 7" descr="preencoded.png">    </p:cNvPr>
            <p:cNvPicPr>
              <a:picLocks noChangeAspect="1"/>
            </p:cNvPicPr>
            <p:nvPr/>
          </p:nvPicPr>
          <p:blipFill>
            <a:blip r:embed="rId8"/>
            <a:stretch>
              <a:fillRect/>
            </a:stretch>
          </p:blipFill>
          <p:spPr>
            <a:xfrm>
              <a:off x="4237930" y="3139083"/>
              <a:ext cx="8673" cy="3943830"/>
            </a:xfrm>
            <a:prstGeom prst="rect">
              <a:avLst/>
            </a:prstGeom>
          </p:spPr>
        </p:pic>
        <p:pic>
          <p:nvPicPr>
            <p:cNvPr id="12" name="Image 8" descr="preencoded.png">    </p:cNvPr>
            <p:cNvPicPr>
              <a:picLocks noChangeAspect="1"/>
            </p:cNvPicPr>
            <p:nvPr/>
          </p:nvPicPr>
          <p:blipFill>
            <a:blip r:embed="rId9"/>
            <a:stretch>
              <a:fillRect/>
            </a:stretch>
          </p:blipFill>
          <p:spPr>
            <a:xfrm>
              <a:off x="5091711" y="3139083"/>
              <a:ext cx="8673" cy="3943830"/>
            </a:xfrm>
            <a:prstGeom prst="rect">
              <a:avLst/>
            </a:prstGeom>
          </p:spPr>
        </p:pic>
        <p:pic>
          <p:nvPicPr>
            <p:cNvPr id="13" name="Image 9" descr="preencoded.png">    </p:cNvPr>
            <p:cNvPicPr>
              <a:picLocks noChangeAspect="1"/>
            </p:cNvPicPr>
            <p:nvPr/>
          </p:nvPicPr>
          <p:blipFill>
            <a:blip r:embed="rId10"/>
            <a:stretch>
              <a:fillRect/>
            </a:stretch>
          </p:blipFill>
          <p:spPr>
            <a:xfrm>
              <a:off x="5945489" y="3139083"/>
              <a:ext cx="8673" cy="3943830"/>
            </a:xfrm>
            <a:prstGeom prst="rect">
              <a:avLst/>
            </a:prstGeom>
          </p:spPr>
        </p:pic>
        <p:pic>
          <p:nvPicPr>
            <p:cNvPr id="14" name="Image 10" descr="preencoded.png">    </p:cNvPr>
            <p:cNvPicPr>
              <a:picLocks noChangeAspect="1"/>
            </p:cNvPicPr>
            <p:nvPr/>
          </p:nvPicPr>
          <p:blipFill>
            <a:blip r:embed="rId11"/>
            <a:stretch>
              <a:fillRect/>
            </a:stretch>
          </p:blipFill>
          <p:spPr>
            <a:xfrm>
              <a:off x="6799271" y="3139083"/>
              <a:ext cx="8673" cy="3943830"/>
            </a:xfrm>
            <a:prstGeom prst="rect">
              <a:avLst/>
            </a:prstGeom>
          </p:spPr>
        </p:pic>
        <p:pic>
          <p:nvPicPr>
            <p:cNvPr id="15" name="Image 11" descr="preencoded.png">    </p:cNvPr>
            <p:cNvPicPr>
              <a:picLocks noChangeAspect="1"/>
            </p:cNvPicPr>
            <p:nvPr/>
          </p:nvPicPr>
          <p:blipFill>
            <a:blip r:embed="rId12"/>
            <a:stretch>
              <a:fillRect/>
            </a:stretch>
          </p:blipFill>
          <p:spPr>
            <a:xfrm>
              <a:off x="7653049" y="3139083"/>
              <a:ext cx="8673" cy="3943830"/>
            </a:xfrm>
            <a:prstGeom prst="rect">
              <a:avLst/>
            </a:prstGeom>
          </p:spPr>
        </p:pic>
        <p:pic>
          <p:nvPicPr>
            <p:cNvPr id="16" name="Image 12" descr="preencoded.png">    </p:cNvPr>
            <p:cNvPicPr>
              <a:picLocks noChangeAspect="1"/>
            </p:cNvPicPr>
            <p:nvPr/>
          </p:nvPicPr>
          <p:blipFill>
            <a:blip r:embed="rId13"/>
            <a:stretch>
              <a:fillRect/>
            </a:stretch>
          </p:blipFill>
          <p:spPr>
            <a:xfrm>
              <a:off x="8506828" y="3139083"/>
              <a:ext cx="8673" cy="3943830"/>
            </a:xfrm>
            <a:prstGeom prst="rect">
              <a:avLst/>
            </a:prstGeom>
          </p:spPr>
        </p:pic>
        <p:pic>
          <p:nvPicPr>
            <p:cNvPr id="17" name="Image 13" descr="preencoded.png">    </p:cNvPr>
            <p:cNvPicPr>
              <a:picLocks noChangeAspect="1"/>
            </p:cNvPicPr>
            <p:nvPr/>
          </p:nvPicPr>
          <p:blipFill>
            <a:blip r:embed="rId14"/>
            <a:stretch>
              <a:fillRect/>
            </a:stretch>
          </p:blipFill>
          <p:spPr>
            <a:xfrm>
              <a:off x="2516122" y="4106724"/>
              <a:ext cx="6036870" cy="1780186"/>
            </a:xfrm>
            <a:prstGeom prst="rect">
              <a:avLst/>
            </a:prstGeom>
          </p:spPr>
        </p:pic>
        <p:pic>
          <p:nvPicPr>
            <p:cNvPr id="18" name="Image 14" descr="preencoded.png">    </p:cNvPr>
            <p:cNvPicPr>
              <a:picLocks noChangeAspect="1"/>
            </p:cNvPicPr>
            <p:nvPr/>
          </p:nvPicPr>
          <p:blipFill>
            <a:blip r:embed="rId15"/>
            <a:stretch>
              <a:fillRect/>
            </a:stretch>
          </p:blipFill>
          <p:spPr>
            <a:xfrm>
              <a:off x="2526404" y="4773581"/>
              <a:ext cx="6032267" cy="1701393"/>
            </a:xfrm>
            <a:prstGeom prst="rect">
              <a:avLst/>
            </a:prstGeom>
          </p:spPr>
        </p:pic>
        <p:pic>
          <p:nvPicPr>
            <p:cNvPr id="19" name="Image 15" descr="preencoded.png">    </p:cNvPr>
            <p:cNvPicPr>
              <a:picLocks noChangeAspect="1"/>
            </p:cNvPicPr>
            <p:nvPr/>
          </p:nvPicPr>
          <p:blipFill>
            <a:blip r:embed="rId16"/>
            <a:stretch>
              <a:fillRect/>
            </a:stretch>
          </p:blipFill>
          <p:spPr>
            <a:xfrm>
              <a:off x="3330897" y="4541732"/>
              <a:ext cx="115179" cy="115178"/>
            </a:xfrm>
            <a:prstGeom prst="rect">
              <a:avLst/>
            </a:prstGeom>
          </p:spPr>
        </p:pic>
        <p:pic>
          <p:nvPicPr>
            <p:cNvPr id="20" name="Image 16" descr="preencoded.png">    </p:cNvPr>
            <p:cNvPicPr>
              <a:picLocks noChangeAspect="1"/>
            </p:cNvPicPr>
            <p:nvPr/>
          </p:nvPicPr>
          <p:blipFill>
            <a:blip r:embed="rId17"/>
            <a:stretch>
              <a:fillRect/>
            </a:stretch>
          </p:blipFill>
          <p:spPr>
            <a:xfrm>
              <a:off x="3330897" y="5235848"/>
              <a:ext cx="115179" cy="115179"/>
            </a:xfrm>
            <a:prstGeom prst="rect">
              <a:avLst/>
            </a:prstGeom>
          </p:spPr>
        </p:pic>
        <p:pic>
          <p:nvPicPr>
            <p:cNvPr id="21" name="Image 17" descr="preencoded.png">    </p:cNvPr>
            <p:cNvPicPr>
              <a:picLocks noChangeAspect="1"/>
            </p:cNvPicPr>
            <p:nvPr/>
          </p:nvPicPr>
          <p:blipFill>
            <a:blip r:embed="rId18"/>
            <a:stretch>
              <a:fillRect/>
            </a:stretch>
          </p:blipFill>
          <p:spPr>
            <a:xfrm>
              <a:off x="4184677" y="4238458"/>
              <a:ext cx="115179" cy="115179"/>
            </a:xfrm>
            <a:prstGeom prst="rect">
              <a:avLst/>
            </a:prstGeom>
          </p:spPr>
        </p:pic>
        <p:pic>
          <p:nvPicPr>
            <p:cNvPr id="22" name="Image 18" descr="preencoded.png">    </p:cNvPr>
            <p:cNvPicPr>
              <a:picLocks noChangeAspect="1"/>
            </p:cNvPicPr>
            <p:nvPr/>
          </p:nvPicPr>
          <p:blipFill>
            <a:blip r:embed="rId19"/>
            <a:stretch>
              <a:fillRect/>
            </a:stretch>
          </p:blipFill>
          <p:spPr>
            <a:xfrm>
              <a:off x="4184677" y="5561633"/>
              <a:ext cx="115179" cy="115179"/>
            </a:xfrm>
            <a:prstGeom prst="rect">
              <a:avLst/>
            </a:prstGeom>
          </p:spPr>
        </p:pic>
        <p:pic>
          <p:nvPicPr>
            <p:cNvPr id="23" name="Image 19" descr="preencoded.png">    </p:cNvPr>
            <p:cNvPicPr>
              <a:picLocks noChangeAspect="1"/>
            </p:cNvPicPr>
            <p:nvPr/>
          </p:nvPicPr>
          <p:blipFill>
            <a:blip r:embed="rId20"/>
            <a:stretch>
              <a:fillRect/>
            </a:stretch>
          </p:blipFill>
          <p:spPr>
            <a:xfrm>
              <a:off x="5038458" y="5799609"/>
              <a:ext cx="115179" cy="115179"/>
            </a:xfrm>
            <a:prstGeom prst="rect">
              <a:avLst/>
            </a:prstGeom>
          </p:spPr>
        </p:pic>
        <p:pic>
          <p:nvPicPr>
            <p:cNvPr id="24" name="Image 20" descr="preencoded.png">    </p:cNvPr>
            <p:cNvPicPr>
              <a:picLocks noChangeAspect="1"/>
            </p:cNvPicPr>
            <p:nvPr/>
          </p:nvPicPr>
          <p:blipFill>
            <a:blip r:embed="rId21"/>
            <a:stretch>
              <a:fillRect/>
            </a:stretch>
          </p:blipFill>
          <p:spPr>
            <a:xfrm>
              <a:off x="5038458" y="4733869"/>
              <a:ext cx="115179" cy="115179"/>
            </a:xfrm>
            <a:prstGeom prst="rect">
              <a:avLst/>
            </a:prstGeom>
          </p:spPr>
        </p:pic>
        <p:pic>
          <p:nvPicPr>
            <p:cNvPr id="25" name="Image 21" descr="preencoded.png">    </p:cNvPr>
            <p:cNvPicPr>
              <a:picLocks noChangeAspect="1"/>
            </p:cNvPicPr>
            <p:nvPr/>
          </p:nvPicPr>
          <p:blipFill>
            <a:blip r:embed="rId22"/>
            <a:stretch>
              <a:fillRect/>
            </a:stretch>
          </p:blipFill>
          <p:spPr>
            <a:xfrm>
              <a:off x="5895705" y="5049924"/>
              <a:ext cx="115179" cy="115179"/>
            </a:xfrm>
            <a:prstGeom prst="rect">
              <a:avLst/>
            </a:prstGeom>
          </p:spPr>
        </p:pic>
        <p:pic>
          <p:nvPicPr>
            <p:cNvPr id="26" name="Image 22" descr="preencoded.png">    </p:cNvPr>
            <p:cNvPicPr>
              <a:picLocks noChangeAspect="1"/>
            </p:cNvPicPr>
            <p:nvPr/>
          </p:nvPicPr>
          <p:blipFill>
            <a:blip r:embed="rId23"/>
            <a:stretch>
              <a:fillRect/>
            </a:stretch>
          </p:blipFill>
          <p:spPr>
            <a:xfrm>
              <a:off x="5895705" y="4815483"/>
              <a:ext cx="115179" cy="115179"/>
            </a:xfrm>
            <a:prstGeom prst="rect">
              <a:avLst/>
            </a:prstGeom>
          </p:spPr>
        </p:pic>
        <p:pic>
          <p:nvPicPr>
            <p:cNvPr id="27" name="Image 23" descr="preencoded.png">    </p:cNvPr>
            <p:cNvPicPr>
              <a:picLocks noChangeAspect="1"/>
            </p:cNvPicPr>
            <p:nvPr/>
          </p:nvPicPr>
          <p:blipFill>
            <a:blip r:embed="rId24"/>
            <a:stretch>
              <a:fillRect/>
            </a:stretch>
          </p:blipFill>
          <p:spPr>
            <a:xfrm>
              <a:off x="6746016" y="5750682"/>
              <a:ext cx="115179" cy="115178"/>
            </a:xfrm>
            <a:prstGeom prst="rect">
              <a:avLst/>
            </a:prstGeom>
          </p:spPr>
        </p:pic>
        <p:pic>
          <p:nvPicPr>
            <p:cNvPr id="28" name="Image 24" descr="preencoded.png">    </p:cNvPr>
            <p:cNvPicPr>
              <a:picLocks noChangeAspect="1"/>
            </p:cNvPicPr>
            <p:nvPr/>
          </p:nvPicPr>
          <p:blipFill>
            <a:blip r:embed="rId25"/>
            <a:stretch>
              <a:fillRect/>
            </a:stretch>
          </p:blipFill>
          <p:spPr>
            <a:xfrm>
              <a:off x="6746016" y="5307657"/>
              <a:ext cx="115179" cy="115178"/>
            </a:xfrm>
            <a:prstGeom prst="rect">
              <a:avLst/>
            </a:prstGeom>
          </p:spPr>
        </p:pic>
        <p:pic>
          <p:nvPicPr>
            <p:cNvPr id="29" name="Image 25" descr="preencoded.png">    </p:cNvPr>
            <p:cNvPicPr>
              <a:picLocks noChangeAspect="1"/>
            </p:cNvPicPr>
            <p:nvPr/>
          </p:nvPicPr>
          <p:blipFill>
            <a:blip r:embed="rId26"/>
            <a:stretch>
              <a:fillRect/>
            </a:stretch>
          </p:blipFill>
          <p:spPr>
            <a:xfrm>
              <a:off x="7603266" y="5229337"/>
              <a:ext cx="115179" cy="115179"/>
            </a:xfrm>
            <a:prstGeom prst="rect">
              <a:avLst/>
            </a:prstGeom>
          </p:spPr>
        </p:pic>
        <p:pic>
          <p:nvPicPr>
            <p:cNvPr id="30" name="Image 26" descr="preencoded.png">    </p:cNvPr>
            <p:cNvPicPr>
              <a:picLocks noChangeAspect="1"/>
            </p:cNvPicPr>
            <p:nvPr/>
          </p:nvPicPr>
          <p:blipFill>
            <a:blip r:embed="rId27"/>
            <a:stretch>
              <a:fillRect/>
            </a:stretch>
          </p:blipFill>
          <p:spPr>
            <a:xfrm>
              <a:off x="7603266" y="4929578"/>
              <a:ext cx="115179" cy="115179"/>
            </a:xfrm>
            <a:prstGeom prst="rect">
              <a:avLst/>
            </a:prstGeom>
          </p:spPr>
        </p:pic>
        <p:sp>
          <p:nvSpPr>
            <p:cNvPr id="31" name="Text 2"/>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D18C75"/>
                  </a:solidFill>
                  <a:latin typeface="Lato" pitchFamily="34" charset="0"/>
                  <a:ea typeface="Lato" pitchFamily="34" charset="-122"/>
                  <a:cs typeface="Lato" pitchFamily="34" charset="-120"/>
                </a:rPr>
                <a:t>0</a:t>
              </a:r>
              <a:endParaRPr lang="en-US" sz="1366" dirty="0"/>
            </a:p>
          </p:txBody>
        </p:sp>
        <p:sp>
          <p:nvSpPr>
            <p:cNvPr id="32"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D18C75"/>
                  </a:solidFill>
                  <a:latin typeface="Lato" pitchFamily="34" charset="0"/>
                  <a:ea typeface="Lato" pitchFamily="34" charset="-122"/>
                  <a:cs typeface="Lato" pitchFamily="34" charset="-120"/>
                </a:rPr>
                <a:t>1</a:t>
              </a:r>
              <a:endParaRPr lang="en-US" sz="1639" dirty="0"/>
            </a:p>
          </p:txBody>
        </p:sp>
        <p:sp>
          <p:nvSpPr>
            <p:cNvPr id="33"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D18C75"/>
                  </a:solidFill>
                  <a:latin typeface="Lato" pitchFamily="34" charset="0"/>
                  <a:ea typeface="Lato" pitchFamily="34" charset="-122"/>
                  <a:cs typeface="Lato" pitchFamily="34" charset="-120"/>
                </a:rPr>
                <a:t>2</a:t>
              </a:r>
              <a:endParaRPr lang="en-US" sz="1639" dirty="0"/>
            </a:p>
          </p:txBody>
        </p:sp>
        <p:sp>
          <p:nvSpPr>
            <p:cNvPr id="34"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D18C75"/>
                  </a:solidFill>
                  <a:latin typeface="Lato" pitchFamily="34" charset="0"/>
                  <a:ea typeface="Lato" pitchFamily="34" charset="-122"/>
                  <a:cs typeface="Lato" pitchFamily="34" charset="-120"/>
                </a:rPr>
                <a:t>3</a:t>
              </a:r>
              <a:endParaRPr lang="en-US" sz="1639" dirty="0"/>
            </a:p>
          </p:txBody>
        </p:sp>
        <p:sp>
          <p:nvSpPr>
            <p:cNvPr id="35"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D18C75"/>
                  </a:solidFill>
                  <a:latin typeface="Lato" pitchFamily="34" charset="0"/>
                  <a:ea typeface="Lato" pitchFamily="34" charset="-122"/>
                  <a:cs typeface="Lato" pitchFamily="34" charset="-120"/>
                </a:rPr>
                <a:t>4</a:t>
              </a:r>
              <a:endParaRPr lang="en-US" sz="1639" dirty="0"/>
            </a:p>
          </p:txBody>
        </p:sp>
        <p:sp>
          <p:nvSpPr>
            <p:cNvPr id="36"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D18C75"/>
                  </a:solidFill>
                  <a:latin typeface="Lato" pitchFamily="34" charset="0"/>
                  <a:ea typeface="Lato" pitchFamily="34" charset="-122"/>
                  <a:cs typeface="Lato" pitchFamily="34" charset="-120"/>
                </a:rPr>
                <a:t>5</a:t>
              </a:r>
              <a:endParaRPr lang="en-US" sz="1639" dirty="0"/>
            </a:p>
          </p:txBody>
        </p:sp>
        <p:sp>
          <p:nvSpPr>
            <p:cNvPr id="37"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D18C75"/>
                  </a:solidFill>
                  <a:latin typeface="Lato" pitchFamily="34" charset="0"/>
                  <a:ea typeface="Lato" pitchFamily="34" charset="-122"/>
                  <a:cs typeface="Lato" pitchFamily="34" charset="-120"/>
                </a:rPr>
                <a:t>6</a:t>
              </a:r>
              <a:endParaRPr lang="en-US" sz="1639" dirty="0"/>
            </a:p>
          </p:txBody>
        </p:sp>
        <p:sp>
          <p:nvSpPr>
            <p:cNvPr id="38"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D18C75"/>
                  </a:solidFill>
                  <a:latin typeface="Lato" pitchFamily="34" charset="0"/>
                  <a:ea typeface="Lato" pitchFamily="34" charset="-122"/>
                  <a:cs typeface="Lato" pitchFamily="34" charset="-120"/>
                </a:rPr>
                <a:t>7</a:t>
              </a:r>
              <a:endParaRPr lang="en-US" sz="1639" dirty="0"/>
            </a:p>
          </p:txBody>
        </p:sp>
        <p:sp>
          <p:nvSpPr>
            <p:cNvPr id="39"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D18C75"/>
                  </a:solidFill>
                  <a:latin typeface="Lato" pitchFamily="34" charset="0"/>
                  <a:ea typeface="Lato" pitchFamily="34" charset="-122"/>
                  <a:cs typeface="Lato" pitchFamily="34" charset="-120"/>
                </a:rPr>
                <a:t>8</a:t>
              </a:r>
              <a:endParaRPr lang="en-US" sz="1639" dirty="0"/>
            </a:p>
          </p:txBody>
        </p:sp>
        <p:sp>
          <p:nvSpPr>
            <p:cNvPr id="40" name="Text 11"/>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D18C75"/>
                  </a:solidFill>
                  <a:latin typeface="Lato" pitchFamily="34" charset="0"/>
                  <a:ea typeface="Lato" pitchFamily="34" charset="-122"/>
                  <a:cs typeface="Lato" pitchFamily="34" charset="-120"/>
                </a:rPr>
                <a:t>10</a:t>
              </a:r>
              <a:endParaRPr lang="en-US" sz="1366" dirty="0"/>
            </a:p>
          </p:txBody>
        </p:sp>
        <p:sp>
          <p:nvSpPr>
            <p:cNvPr id="41" name="Text 12"/>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D18C75"/>
                  </a:solidFill>
                  <a:latin typeface="Lato" pitchFamily="34" charset="0"/>
                  <a:ea typeface="Lato" pitchFamily="34" charset="-122"/>
                  <a:cs typeface="Lato" pitchFamily="34" charset="-120"/>
                </a:rPr>
                <a:t>20</a:t>
              </a:r>
              <a:endParaRPr lang="en-US" sz="1366" dirty="0"/>
            </a:p>
          </p:txBody>
        </p:sp>
        <p:sp>
          <p:nvSpPr>
            <p:cNvPr id="42"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D18C75"/>
                  </a:solidFill>
                  <a:latin typeface="Lato" pitchFamily="34" charset="0"/>
                  <a:ea typeface="Lato" pitchFamily="34" charset="-122"/>
                  <a:cs typeface="Lato" pitchFamily="34" charset="-120"/>
                </a:rPr>
                <a:t>30</a:t>
              </a:r>
              <a:endParaRPr lang="en-US" sz="1366" dirty="0"/>
            </a:p>
          </p:txBody>
        </p:sp>
        <p:sp>
          <p:nvSpPr>
            <p:cNvPr id="43" name="Text 14"/>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D18C75"/>
                  </a:solidFill>
                  <a:latin typeface="Lato" pitchFamily="34" charset="0"/>
                  <a:ea typeface="Lato" pitchFamily="34" charset="-122"/>
                  <a:cs typeface="Lato" pitchFamily="34" charset="-120"/>
                </a:rPr>
                <a:t>40</a:t>
              </a:r>
              <a:endParaRPr lang="en-US" sz="1366" dirty="0"/>
            </a:p>
          </p:txBody>
        </p:sp>
        <p:sp>
          <p:nvSpPr>
            <p:cNvPr id="44" name="Text 15"/>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D18C75"/>
                  </a:solidFill>
                  <a:latin typeface="Lato" pitchFamily="34" charset="0"/>
                  <a:ea typeface="Lato" pitchFamily="34" charset="-122"/>
                  <a:cs typeface="Lato" pitchFamily="34" charset="-120"/>
                </a:rPr>
                <a:t>50</a:t>
              </a:r>
              <a:endParaRPr lang="en-US" sz="1366" dirty="0"/>
            </a:p>
          </p:txBody>
        </p:sp>
        <p:sp>
          <p:nvSpPr>
            <p:cNvPr id="45"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D18C75"/>
                  </a:solidFill>
                  <a:latin typeface="Lato" pitchFamily="34" charset="0"/>
                  <a:ea typeface="Lato" pitchFamily="34" charset="-122"/>
                  <a:cs typeface="Lato" pitchFamily="34" charset="-120"/>
                </a:rPr>
                <a:t>60</a:t>
              </a:r>
              <a:endParaRPr lang="en-US" sz="1366" dirty="0"/>
            </a:p>
          </p:txBody>
        </p:sp>
        <p:sp>
          <p:nvSpPr>
            <p:cNvPr id="46"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D18C75"/>
                  </a:solidFill>
                  <a:latin typeface="Lato" pitchFamily="34" charset="0"/>
                  <a:ea typeface="Lato" pitchFamily="34" charset="-122"/>
                  <a:cs typeface="Lato" pitchFamily="34" charset="-120"/>
                </a:rPr>
                <a:t>70</a:t>
              </a:r>
              <a:endParaRPr lang="en-US" sz="1366" dirty="0"/>
            </a:p>
          </p:txBody>
        </p:sp>
        <p:sp>
          <p:nvSpPr>
            <p:cNvPr id="47"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D18C75"/>
                  </a:solidFill>
                  <a:latin typeface="Lato" pitchFamily="34" charset="0"/>
                  <a:ea typeface="Lato" pitchFamily="34" charset="-122"/>
                  <a:cs typeface="Lato" pitchFamily="34" charset="-120"/>
                </a:rPr>
                <a:t>80</a:t>
              </a:r>
              <a:endParaRPr lang="en-US" sz="1366" dirty="0"/>
            </a:p>
          </p:txBody>
        </p:sp>
        <p:sp>
          <p:nvSpPr>
            <p:cNvPr id="48" name="Text 19"/>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D18C75"/>
                  </a:solidFill>
                  <a:latin typeface="Lato" pitchFamily="34" charset="0"/>
                  <a:ea typeface="Lato" pitchFamily="34" charset="-122"/>
                  <a:cs typeface="Lato" pitchFamily="34" charset="-120"/>
                </a:rPr>
                <a:t>90</a:t>
              </a:r>
              <a:endParaRPr lang="en-US" sz="1366" dirty="0"/>
            </a:p>
          </p:txBody>
        </p:sp>
        <p:sp>
          <p:nvSpPr>
            <p:cNvPr id="49"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D18C75"/>
                  </a:solidFill>
                  <a:latin typeface="Lato" pitchFamily="34" charset="0"/>
                  <a:ea typeface="Lato" pitchFamily="34" charset="-122"/>
                  <a:cs typeface="Lato" pitchFamily="34" charset="-120"/>
                </a:rPr>
                <a:t>100</a:t>
              </a:r>
              <a:endParaRPr lang="en-US" sz="1366" dirty="0"/>
            </a:p>
          </p:txBody>
        </p:sp>
      </p:grpSp>
      <p:grpSp>
        <p:nvGrpSpPr>
          <p:cNvPr id="52296" name="Group"/>
          <p:cNvGrpSpPr/>
          <p:nvPr/>
        </p:nvGrpSpPr>
        <p:grpSpPr>
          <a:xfrm>
            <a:off x="10801350" y="3143250"/>
            <a:ext cx="4181476" cy="4181456"/>
            <a:chOff x="10801350" y="3143250"/>
            <a:chExt cx="4181476" cy="4181456"/>
          </a:xfrm>
        </p:grpSpPr>
        <p:pic>
          <p:nvPicPr>
            <p:cNvPr id="50" name="Image 27" descr="preencoded.png">    </p:cNvPr>
            <p:cNvPicPr>
              <a:picLocks noChangeAspect="1"/>
            </p:cNvPicPr>
            <p:nvPr/>
          </p:nvPicPr>
          <p:blipFill>
            <a:blip r:embed="rId28"/>
            <a:stretch>
              <a:fillRect/>
            </a:stretch>
          </p:blipFill>
          <p:spPr>
            <a:xfrm>
              <a:off x="12892088" y="3143250"/>
              <a:ext cx="2090738" cy="3569103"/>
            </a:xfrm>
            <a:prstGeom prst="rect">
              <a:avLst/>
            </a:prstGeom>
          </p:spPr>
        </p:pic>
        <p:pic>
          <p:nvPicPr>
            <p:cNvPr id="51" name="Image 28" descr="preencoded.png">    </p:cNvPr>
            <p:cNvPicPr>
              <a:picLocks noChangeAspect="1"/>
            </p:cNvPicPr>
            <p:nvPr/>
          </p:nvPicPr>
          <p:blipFill>
            <a:blip r:embed="rId29"/>
            <a:stretch>
              <a:fillRect/>
            </a:stretch>
          </p:blipFill>
          <p:spPr>
            <a:xfrm>
              <a:off x="11413713" y="6268845"/>
              <a:ext cx="2956750" cy="1055861"/>
            </a:xfrm>
            <a:prstGeom prst="rect">
              <a:avLst/>
            </a:prstGeom>
          </p:spPr>
        </p:pic>
        <p:pic>
          <p:nvPicPr>
            <p:cNvPr id="52" name="Image 29" descr="preencoded.png">    </p:cNvPr>
            <p:cNvPicPr>
              <a:picLocks noChangeAspect="1"/>
            </p:cNvPicPr>
            <p:nvPr/>
          </p:nvPicPr>
          <p:blipFill>
            <a:blip r:embed="rId30"/>
            <a:stretch>
              <a:fillRect/>
            </a:stretch>
          </p:blipFill>
          <p:spPr>
            <a:xfrm>
              <a:off x="10801350" y="3143250"/>
              <a:ext cx="2090738" cy="3569103"/>
            </a:xfrm>
            <a:prstGeom prst="rect">
              <a:avLst/>
            </a:prstGeom>
          </p:spPr>
        </p:pic>
        <p:sp>
          <p:nvSpPr>
            <p:cNvPr id="53" name="Text 21"/>
            <p:cNvSpPr/>
            <p:nvPr/>
          </p:nvSpPr>
          <p:spPr>
            <a:xfrm>
              <a:off x="12225338" y="4719638"/>
              <a:ext cx="1503045"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34.574</a:t>
              </a:r>
              <a:endParaRPr lang="en-US" sz="3600" dirty="0"/>
            </a:p>
          </p:txBody>
        </p:sp>
        <p:sp>
          <p:nvSpPr>
            <p:cNvPr id="54" name="Text 22"/>
            <p:cNvSpPr/>
            <p:nvPr/>
          </p:nvSpPr>
          <p:spPr>
            <a:xfrm>
              <a:off x="12558713" y="5348288"/>
              <a:ext cx="78295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Total</a:t>
              </a:r>
              <a:endParaRPr lang="en-US" sz="2400" dirty="0"/>
            </a:p>
          </p:txBody>
        </p:sp>
      </p:grpSp>
      <p:grpSp>
        <p:nvGrpSpPr>
          <p:cNvPr id="66970" name="Group"/>
          <p:cNvGrpSpPr/>
          <p:nvPr/>
        </p:nvGrpSpPr>
        <p:grpSpPr>
          <a:xfrm>
            <a:off x="9898380" y="7886700"/>
            <a:ext cx="5996940" cy="1611630"/>
            <a:chOff x="9898380" y="7886700"/>
            <a:chExt cx="5996940" cy="1611630"/>
          </a:xfrm>
        </p:grpSpPr>
        <p:sp>
          <p:nvSpPr>
            <p:cNvPr id="55" name="Text 23"/>
            <p:cNvSpPr/>
            <p:nvPr/>
          </p:nvSpPr>
          <p:spPr>
            <a:xfrm>
              <a:off x="9898380" y="7886700"/>
              <a:ext cx="5996940" cy="788670"/>
            </a:xfrm>
            <a:prstGeom prst="rect">
              <a:avLst/>
            </a:prstGeom>
            <a:noFill/>
            <a:ln/>
          </p:spPr>
          <p:txBody>
            <a:bodyPr wrap="square" lIns="0" tIns="0" rIns="0" bIns="0" rtlCol="0" anchor="t"/>
            <a:lstStyle/>
            <a:p>
              <a:pPr algn="ctr" indent="0" marL="0">
                <a:buNone/>
              </a:pPr>
              <a:r>
                <a:rPr lang="en-US" sz="3600" u="none" dirty="0">
                  <a:solidFill>
                    <a:srgbClr val="0E0E0E"/>
                  </a:solidFill>
                  <a:latin typeface="DM Serif Display" pitchFamily="34" charset="0"/>
                  <a:ea typeface="DM Serif Display" pitchFamily="34" charset="-122"/>
                  <a:cs typeface="DM Serif Display" pitchFamily="34" charset="-120"/>
                </a:rPr>
                <a:t>Treasure Found</a:t>
              </a:r>
              <a:endParaRPr lang="en-US" sz="3600" dirty="0"/>
            </a:p>
          </p:txBody>
        </p:sp>
        <p:sp>
          <p:nvSpPr>
            <p:cNvPr id="56" name="Text 24"/>
            <p:cNvSpPr/>
            <p:nvPr/>
          </p:nvSpPr>
          <p:spPr>
            <a:xfrm>
              <a:off x="9913620" y="8591550"/>
              <a:ext cx="5966460" cy="90678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A record of the amount of treasure found per month</a:t>
              </a:r>
              <a:endParaRPr lang="en-US" sz="2400" dirty="0"/>
            </a:p>
          </p:txBody>
        </p:sp>
      </p:grpSp>
      <p:grpSp>
        <p:nvGrpSpPr>
          <p:cNvPr id="66136" name="Group"/>
          <p:cNvGrpSpPr/>
          <p:nvPr/>
        </p:nvGrpSpPr>
        <p:grpSpPr>
          <a:xfrm>
            <a:off x="2392680" y="7886700"/>
            <a:ext cx="5996940" cy="1611630"/>
            <a:chOff x="2392680" y="7886700"/>
            <a:chExt cx="5996940" cy="1611630"/>
          </a:xfrm>
        </p:grpSpPr>
        <p:sp>
          <p:nvSpPr>
            <p:cNvPr id="57" name="Text 25"/>
            <p:cNvSpPr/>
            <p:nvPr/>
          </p:nvSpPr>
          <p:spPr>
            <a:xfrm>
              <a:off x="2392680" y="7886700"/>
              <a:ext cx="5996940" cy="788670"/>
            </a:xfrm>
            <a:prstGeom prst="rect">
              <a:avLst/>
            </a:prstGeom>
            <a:noFill/>
            <a:ln/>
          </p:spPr>
          <p:txBody>
            <a:bodyPr wrap="square" lIns="0" tIns="0" rIns="0" bIns="0" rtlCol="0" anchor="t"/>
            <a:lstStyle/>
            <a:p>
              <a:pPr algn="ctr" indent="0" marL="0">
                <a:buNone/>
              </a:pPr>
              <a:r>
                <a:rPr lang="en-US" sz="3600" u="none" dirty="0">
                  <a:solidFill>
                    <a:srgbClr val="0E0E0E"/>
                  </a:solidFill>
                  <a:latin typeface="DM Serif Display" pitchFamily="34" charset="0"/>
                  <a:ea typeface="DM Serif Display" pitchFamily="34" charset="-122"/>
                  <a:cs typeface="DM Serif Display" pitchFamily="34" charset="-120"/>
                </a:rPr>
                <a:t>Spellcasting Progress</a:t>
              </a:r>
              <a:endParaRPr lang="en-US" sz="3600" dirty="0"/>
            </a:p>
          </p:txBody>
        </p:sp>
        <p:sp>
          <p:nvSpPr>
            <p:cNvPr id="58" name="Text 26"/>
            <p:cNvSpPr/>
            <p:nvPr/>
          </p:nvSpPr>
          <p:spPr>
            <a:xfrm>
              <a:off x="2407920" y="8591550"/>
              <a:ext cx="5966460" cy="90678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A record of the number of spells cast per year</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4F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219075"/>
            <a:ext cx="1504950" cy="1438275"/>
          </a:xfrm>
          <a:prstGeom prst="rect">
            <a:avLst/>
          </a:prstGeom>
        </p:spPr>
      </p:pic>
      <p:pic>
        <p:nvPicPr>
          <p:cNvPr id="3" name="Image 1" descr="preencoded.png">    </p:cNvPr>
          <p:cNvPicPr>
            <a:picLocks noChangeAspect="1"/>
          </p:cNvPicPr>
          <p:nvPr/>
        </p:nvPicPr>
        <p:blipFill>
          <a:blip r:embed="rId2"/>
          <a:stretch>
            <a:fillRect/>
          </a:stretch>
        </p:blipFill>
        <p:spPr>
          <a:xfrm>
            <a:off x="7934326" y="7524750"/>
            <a:ext cx="10353674" cy="4438650"/>
          </a:xfrm>
          <a:prstGeom prst="rect">
            <a:avLst/>
          </a:prstGeom>
        </p:spPr>
      </p:pic>
      <p:pic>
        <p:nvPicPr>
          <p:cNvPr id="4" name="Image 2" descr="preencoded.png">    </p:cNvPr>
          <p:cNvPicPr>
            <a:picLocks noChangeAspect="1"/>
          </p:cNvPicPr>
          <p:nvPr/>
        </p:nvPicPr>
        <p:blipFill>
          <a:blip r:embed="rId3"/>
          <a:stretch>
            <a:fillRect/>
          </a:stretch>
        </p:blipFill>
        <p:spPr>
          <a:xfrm>
            <a:off x="-2038350" y="2505075"/>
            <a:ext cx="5981700" cy="7019925"/>
          </a:xfrm>
          <a:prstGeom prst="rect">
            <a:avLst/>
          </a:prstGeom>
        </p:spPr>
      </p:pic>
      <p:grpSp>
        <p:nvGrpSpPr>
          <p:cNvPr id="83627"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D18C75"/>
                  </a:solidFill>
                  <a:latin typeface="Inter" pitchFamily="34" charset="0"/>
                  <a:ea typeface="Inter" pitchFamily="34" charset="-122"/>
                  <a:cs typeface="Inter" pitchFamily="34" charset="-120"/>
                </a:rPr>
                <a:t>EaTemp</a:t>
              </a:r>
              <a:endParaRPr lang="en-US" sz="2710" dirty="0"/>
            </a:p>
          </p:txBody>
        </p:sp>
      </p:grpSp>
      <p:grpSp>
        <p:nvGrpSpPr>
          <p:cNvPr id="87383" name="Group"/>
          <p:cNvGrpSpPr/>
          <p:nvPr/>
        </p:nvGrpSpPr>
        <p:grpSpPr>
          <a:xfrm>
            <a:off x="10086975" y="5153025"/>
            <a:ext cx="6644640" cy="1687830"/>
            <a:chOff x="10086975" y="5153025"/>
            <a:chExt cx="6644640" cy="1687830"/>
          </a:xfrm>
        </p:grpSpPr>
        <p:sp>
          <p:nvSpPr>
            <p:cNvPr id="7" name="Text 1"/>
            <p:cNvSpPr/>
            <p:nvPr/>
          </p:nvSpPr>
          <p:spPr>
            <a:xfrm>
              <a:off x="10086975" y="5153025"/>
              <a:ext cx="6644640"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A web application</a:t>
              </a:r>
              <a:endParaRPr lang="en-US" sz="3600" dirty="0"/>
            </a:p>
          </p:txBody>
        </p:sp>
        <p:sp>
          <p:nvSpPr>
            <p:cNvPr id="8" name="Text 2"/>
            <p:cNvSpPr/>
            <p:nvPr/>
          </p:nvSpPr>
          <p:spPr>
            <a:xfrm>
              <a:off x="10086975" y="5934075"/>
              <a:ext cx="66141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web application designed for discovering the world of fantasy</a:t>
              </a:r>
              <a:endParaRPr lang="en-US" sz="2400" dirty="0"/>
            </a:p>
          </p:txBody>
        </p:sp>
      </p:grpSp>
      <p:pic>
        <p:nvPicPr>
          <p:cNvPr id="9" name="Image 4" descr="preencoded.png">    </p:cNvPr>
          <p:cNvPicPr>
            <a:picLocks noChangeAspect="1"/>
          </p:cNvPicPr>
          <p:nvPr/>
        </p:nvPicPr>
        <p:blipFill>
          <a:blip r:embed="rId5"/>
          <a:stretch>
            <a:fillRect/>
          </a:stretch>
        </p:blipFill>
        <p:spPr>
          <a:xfrm>
            <a:off x="190500" y="2438400"/>
            <a:ext cx="10325100" cy="6124575"/>
          </a:xfrm>
          <a:prstGeom prst="rect">
            <a:avLst/>
          </a:prstGeom>
        </p:spPr>
      </p:pic>
      <p:pic>
        <p:nvPicPr>
          <p:cNvPr id="10" name="Image 5" descr="preencoded.png">    </p:cNvPr>
          <p:cNvPicPr>
            <a:picLocks noChangeAspect="1"/>
          </p:cNvPicPr>
          <p:nvPr/>
        </p:nvPicPr>
        <p:blipFill>
          <a:blip r:embed="rId6"/>
          <a:stretch>
            <a:fillRect/>
          </a:stretch>
        </p:blipFill>
        <p:spPr>
          <a:xfrm>
            <a:off x="1638300" y="2695575"/>
            <a:ext cx="7419975" cy="4867275"/>
          </a:xfrm>
          <a:prstGeom prst="rect">
            <a:avLst/>
          </a:prstGeom>
        </p:spPr>
      </p:pic>
      <p:sp>
        <p:nvSpPr>
          <p:cNvPr id="11" name="Text 3"/>
          <p:cNvSpPr/>
          <p:nvPr/>
        </p:nvSpPr>
        <p:spPr>
          <a:xfrm>
            <a:off x="10029825" y="3552825"/>
            <a:ext cx="7915275" cy="1314450"/>
          </a:xfrm>
          <a:prstGeom prst="rect">
            <a:avLst/>
          </a:prstGeom>
          <a:noFill/>
          <a:ln/>
        </p:spPr>
        <p:txBody>
          <a:bodyPr wrap="square" lIns="0" tIns="0" rIns="0" bIns="0" rtlCol="0" anchor="t"/>
          <a:lstStyle/>
          <a:p>
            <a:pPr algn="l" indent="0" marL="0">
              <a:buNone/>
            </a:pPr>
            <a:r>
              <a:rPr lang="en-US" sz="6000" u="none" dirty="0">
                <a:solidFill>
                  <a:srgbClr val="CB876D"/>
                </a:solidFill>
                <a:latin typeface="DM Serif Display" pitchFamily="34" charset="0"/>
                <a:ea typeface="DM Serif Display" pitchFamily="34" charset="-122"/>
                <a:cs typeface="DM Serif Display" pitchFamily="34" charset="-120"/>
              </a:rPr>
              <a:t>Portal to Adventure</a:t>
            </a:r>
            <a:endParaRPr lang="en-US" sz="6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4F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7154525" y="3505200"/>
            <a:ext cx="828675" cy="790575"/>
          </a:xfrm>
          <a:prstGeom prst="rect">
            <a:avLst/>
          </a:prstGeom>
        </p:spPr>
      </p:pic>
      <p:pic>
        <p:nvPicPr>
          <p:cNvPr id="3" name="Image 1" descr="preencoded.png">    </p:cNvPr>
          <p:cNvPicPr>
            <a:picLocks noChangeAspect="1"/>
          </p:cNvPicPr>
          <p:nvPr/>
        </p:nvPicPr>
        <p:blipFill>
          <a:blip r:embed="rId2"/>
          <a:stretch>
            <a:fillRect/>
          </a:stretch>
        </p:blipFill>
        <p:spPr>
          <a:xfrm rot="10800000">
            <a:off x="17154525" y="361950"/>
            <a:ext cx="828675" cy="790575"/>
          </a:xfrm>
          <a:prstGeom prst="rect">
            <a:avLst/>
          </a:prstGeom>
        </p:spPr>
      </p:pic>
      <p:pic>
        <p:nvPicPr>
          <p:cNvPr id="4" name="Image 2" descr="preencoded.png">    </p:cNvPr>
          <p:cNvPicPr>
            <a:picLocks noChangeAspect="1"/>
          </p:cNvPicPr>
          <p:nvPr/>
        </p:nvPicPr>
        <p:blipFill>
          <a:blip r:embed="rId3"/>
          <a:stretch>
            <a:fillRect/>
          </a:stretch>
        </p:blipFill>
        <p:spPr>
          <a:xfrm>
            <a:off x="342900" y="361950"/>
            <a:ext cx="9782175" cy="9191625"/>
          </a:xfrm>
          <a:prstGeom prst="rect">
            <a:avLst/>
          </a:prstGeom>
        </p:spPr>
      </p:pic>
      <p:pic>
        <p:nvPicPr>
          <p:cNvPr id="5" name="Image 3" descr="preencoded.png">    </p:cNvPr>
          <p:cNvPicPr>
            <a:picLocks noChangeAspect="1"/>
          </p:cNvPicPr>
          <p:nvPr/>
        </p:nvPicPr>
        <p:blipFill>
          <a:blip r:embed="rId4"/>
          <a:stretch>
            <a:fillRect/>
          </a:stretch>
        </p:blipFill>
        <p:spPr>
          <a:xfrm>
            <a:off x="14163675" y="7219950"/>
            <a:ext cx="5981700" cy="7019925"/>
          </a:xfrm>
          <a:prstGeom prst="rect">
            <a:avLst/>
          </a:prstGeom>
        </p:spPr>
      </p:pic>
      <p:grpSp>
        <p:nvGrpSpPr>
          <p:cNvPr id="91023"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D18C75"/>
                  </a:solidFill>
                  <a:latin typeface="Inter" pitchFamily="34" charset="0"/>
                  <a:ea typeface="Inter" pitchFamily="34" charset="-122"/>
                  <a:cs typeface="Inter" pitchFamily="34" charset="-120"/>
                </a:rPr>
                <a:t>EaTemp</a:t>
              </a:r>
              <a:endParaRPr lang="en-US" sz="2710" dirty="0"/>
            </a:p>
          </p:txBody>
        </p:sp>
      </p:grpSp>
      <p:grpSp>
        <p:nvGrpSpPr>
          <p:cNvPr id="81271" name="Group"/>
          <p:cNvGrpSpPr/>
          <p:nvPr/>
        </p:nvGrpSpPr>
        <p:grpSpPr>
          <a:xfrm>
            <a:off x="2209800" y="3114675"/>
            <a:ext cx="6644640" cy="1687830"/>
            <a:chOff x="2209800" y="3114675"/>
            <a:chExt cx="6644640" cy="1687830"/>
          </a:xfrm>
        </p:grpSpPr>
        <p:sp>
          <p:nvSpPr>
            <p:cNvPr id="8" name="Text 1"/>
            <p:cNvSpPr/>
            <p:nvPr/>
          </p:nvSpPr>
          <p:spPr>
            <a:xfrm>
              <a:off x="2209800" y="3114675"/>
              <a:ext cx="6644640"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An mobile app</a:t>
              </a:r>
              <a:endParaRPr lang="en-US" sz="3600" dirty="0"/>
            </a:p>
          </p:txBody>
        </p:sp>
        <p:sp>
          <p:nvSpPr>
            <p:cNvPr id="9" name="Text 2"/>
            <p:cNvSpPr/>
            <p:nvPr/>
          </p:nvSpPr>
          <p:spPr>
            <a:xfrm>
              <a:off x="2209800" y="3895725"/>
              <a:ext cx="66141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An app designed for exploring and experiencing the enchanting realm of fantasy</a:t>
              </a:r>
              <a:endParaRPr lang="en-US" sz="2400" dirty="0"/>
            </a:p>
          </p:txBody>
        </p:sp>
      </p:grpSp>
      <p:sp>
        <p:nvSpPr>
          <p:cNvPr id="10" name="Text 3"/>
          <p:cNvSpPr/>
          <p:nvPr/>
        </p:nvSpPr>
        <p:spPr>
          <a:xfrm>
            <a:off x="2209800" y="5743575"/>
            <a:ext cx="6776085" cy="27165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Live your fantasy dreams</a:t>
            </a:r>
            <a:endParaRPr lang="en-US" sz="2400" dirty="0"/>
          </a:p>
        </p:txBody>
      </p:sp>
      <p:sp>
        <p:nvSpPr>
          <p:cNvPr id="11" name="Text 4"/>
          <p:cNvSpPr/>
          <p:nvPr/>
        </p:nvSpPr>
        <p:spPr>
          <a:xfrm>
            <a:off x="2171700" y="1390650"/>
            <a:ext cx="9572625" cy="1314450"/>
          </a:xfrm>
          <a:prstGeom prst="rect">
            <a:avLst/>
          </a:prstGeom>
          <a:noFill/>
          <a:ln/>
        </p:spPr>
        <p:txBody>
          <a:bodyPr wrap="square" lIns="0" tIns="0" rIns="0" bIns="0" rtlCol="0" anchor="t"/>
          <a:lstStyle/>
          <a:p>
            <a:pPr algn="l" indent="0" marL="0">
              <a:buNone/>
            </a:pPr>
            <a:r>
              <a:rPr lang="en-US" sz="6000" u="none" dirty="0">
                <a:solidFill>
                  <a:srgbClr val="CB876D"/>
                </a:solidFill>
                <a:latin typeface="DM Serif Display" pitchFamily="34" charset="0"/>
                <a:ea typeface="DM Serif Display" pitchFamily="34" charset="-122"/>
                <a:cs typeface="DM Serif Display" pitchFamily="34" charset="-120"/>
              </a:rPr>
              <a:t>The Future of Fantasy</a:t>
            </a:r>
            <a:endParaRPr lang="en-US" sz="6000" dirty="0"/>
          </a:p>
        </p:txBody>
      </p:sp>
      <p:pic>
        <p:nvPicPr>
          <p:cNvPr id="12" name="Image 5" descr="preencoded.png">    </p:cNvPr>
          <p:cNvPicPr>
            <a:picLocks noChangeAspect="1"/>
          </p:cNvPicPr>
          <p:nvPr/>
        </p:nvPicPr>
        <p:blipFill>
          <a:blip r:embed="rId6"/>
          <a:stretch>
            <a:fillRect/>
          </a:stretch>
        </p:blipFill>
        <p:spPr>
          <a:xfrm>
            <a:off x="11591925" y="771525"/>
            <a:ext cx="4105275" cy="8886825"/>
          </a:xfrm>
          <a:prstGeom prst="rect">
            <a:avLst/>
          </a:prstGeom>
        </p:spPr>
      </p:pic>
      <p:pic>
        <p:nvPicPr>
          <p:cNvPr id="13" name="Image 6" descr="preencoded.png">    </p:cNvPr>
          <p:cNvPicPr>
            <a:picLocks noChangeAspect="1"/>
          </p:cNvPicPr>
          <p:nvPr/>
        </p:nvPicPr>
        <p:blipFill>
          <a:blip r:embed="rId7"/>
          <a:stretch>
            <a:fillRect/>
          </a:stretch>
        </p:blipFill>
        <p:spPr>
          <a:xfrm>
            <a:off x="11734800" y="1323975"/>
            <a:ext cx="3829050" cy="809625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4F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09575" y="7734300"/>
            <a:ext cx="1982051" cy="2114550"/>
          </a:xfrm>
          <a:prstGeom prst="rect">
            <a:avLst/>
          </a:prstGeom>
        </p:spPr>
      </p:pic>
      <p:pic>
        <p:nvPicPr>
          <p:cNvPr id="3" name="Image 1" descr="preencoded.png">    </p:cNvPr>
          <p:cNvPicPr>
            <a:picLocks noChangeAspect="1"/>
          </p:cNvPicPr>
          <p:nvPr/>
        </p:nvPicPr>
        <p:blipFill>
          <a:blip r:embed="rId2"/>
          <a:stretch>
            <a:fillRect/>
          </a:stretch>
        </p:blipFill>
        <p:spPr>
          <a:xfrm>
            <a:off x="12239625" y="-866775"/>
            <a:ext cx="10652931" cy="6690250"/>
          </a:xfrm>
          <a:prstGeom prst="rect">
            <a:avLst/>
          </a:prstGeom>
        </p:spPr>
      </p:pic>
      <p:pic>
        <p:nvPicPr>
          <p:cNvPr id="4" name="Image 2" descr="preencoded.png">    </p:cNvPr>
          <p:cNvPicPr>
            <a:picLocks noChangeAspect="1"/>
          </p:cNvPicPr>
          <p:nvPr/>
        </p:nvPicPr>
        <p:blipFill>
          <a:blip r:embed="rId3"/>
          <a:stretch>
            <a:fillRect/>
          </a:stretch>
        </p:blipFill>
        <p:spPr>
          <a:xfrm>
            <a:off x="-3352800" y="-4438650"/>
            <a:ext cx="9144000" cy="10734675"/>
          </a:xfrm>
          <a:prstGeom prst="rect">
            <a:avLst/>
          </a:prstGeom>
        </p:spPr>
      </p:pic>
      <p:pic>
        <p:nvPicPr>
          <p:cNvPr id="5" name="Image 3" descr="preencoded.png">    </p:cNvPr>
          <p:cNvPicPr>
            <a:picLocks noChangeAspect="1"/>
          </p:cNvPicPr>
          <p:nvPr/>
        </p:nvPicPr>
        <p:blipFill>
          <a:blip r:embed="rId4"/>
          <a:stretch>
            <a:fillRect/>
          </a:stretch>
        </p:blipFill>
        <p:spPr>
          <a:xfrm>
            <a:off x="11934825" y="7134225"/>
            <a:ext cx="9144000" cy="10734675"/>
          </a:xfrm>
          <a:prstGeom prst="rect">
            <a:avLst/>
          </a:prstGeom>
        </p:spPr>
      </p:pic>
      <p:grpSp>
        <p:nvGrpSpPr>
          <p:cNvPr id="79097"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D18C75"/>
                  </a:solidFill>
                  <a:latin typeface="Inter" pitchFamily="34" charset="0"/>
                  <a:ea typeface="Inter" pitchFamily="34" charset="-122"/>
                  <a:cs typeface="Inter" pitchFamily="34" charset="-120"/>
                </a:rPr>
                <a:t>EaTemp</a:t>
              </a:r>
              <a:endParaRPr lang="en-US" sz="2710" dirty="0"/>
            </a:p>
          </p:txBody>
        </p:sp>
      </p:grpSp>
      <p:grpSp>
        <p:nvGrpSpPr>
          <p:cNvPr id="33528" name="Group"/>
          <p:cNvGrpSpPr/>
          <p:nvPr/>
        </p:nvGrpSpPr>
        <p:grpSpPr>
          <a:xfrm>
            <a:off x="12658725" y="3019425"/>
            <a:ext cx="4377690" cy="2087880"/>
            <a:chOff x="12658725" y="3019425"/>
            <a:chExt cx="4377690" cy="2087880"/>
          </a:xfrm>
        </p:grpSpPr>
        <p:sp>
          <p:nvSpPr>
            <p:cNvPr id="8" name="Text 1"/>
            <p:cNvSpPr/>
            <p:nvPr/>
          </p:nvSpPr>
          <p:spPr>
            <a:xfrm>
              <a:off x="12658725" y="3019425"/>
              <a:ext cx="4377690"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A web application</a:t>
              </a:r>
              <a:endParaRPr lang="en-US" sz="3600" dirty="0"/>
            </a:p>
          </p:txBody>
        </p:sp>
        <p:sp>
          <p:nvSpPr>
            <p:cNvPr id="9" name="Text 2"/>
            <p:cNvSpPr/>
            <p:nvPr/>
          </p:nvSpPr>
          <p:spPr>
            <a:xfrm>
              <a:off x="12658725" y="3800475"/>
              <a:ext cx="4347210"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web application designed for discovering the world of fantasy</a:t>
              </a:r>
              <a:endParaRPr lang="en-US" sz="2400" dirty="0"/>
            </a:p>
          </p:txBody>
        </p:sp>
      </p:grpSp>
      <p:sp>
        <p:nvSpPr>
          <p:cNvPr id="10" name="Text 3"/>
          <p:cNvSpPr/>
          <p:nvPr/>
        </p:nvSpPr>
        <p:spPr>
          <a:xfrm>
            <a:off x="619125" y="3048000"/>
            <a:ext cx="5153025" cy="4457700"/>
          </a:xfrm>
          <a:prstGeom prst="rect">
            <a:avLst/>
          </a:prstGeom>
          <a:noFill/>
          <a:ln/>
        </p:spPr>
        <p:txBody>
          <a:bodyPr wrap="square" lIns="0" tIns="0" rIns="0" bIns="0" rtlCol="0" anchor="t"/>
          <a:lstStyle/>
          <a:p>
            <a:pPr algn="l" indent="0" marL="0">
              <a:buNone/>
            </a:pPr>
            <a:r>
              <a:rPr lang="en-US" sz="6000" u="none" dirty="0">
                <a:solidFill>
                  <a:srgbClr val="CB876D"/>
                </a:solidFill>
                <a:latin typeface="DM Serif Display" pitchFamily="34" charset="0"/>
                <a:ea typeface="DM Serif Display" pitchFamily="34" charset="-122"/>
                <a:cs typeface="DM Serif Display" pitchFamily="34" charset="-120"/>
              </a:rPr>
              <a:t>A Gateway to a World of Fantasy and Wonder</a:t>
            </a:r>
            <a:endParaRPr lang="en-US" sz="6000" dirty="0"/>
          </a:p>
        </p:txBody>
      </p:sp>
      <p:sp>
        <p:nvSpPr>
          <p:cNvPr id="11" name="Text 4"/>
          <p:cNvSpPr/>
          <p:nvPr/>
        </p:nvSpPr>
        <p:spPr>
          <a:xfrm>
            <a:off x="12573000" y="5800725"/>
            <a:ext cx="5204460" cy="37642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Uncover treasures and secret treasures</a:t>
            </a:r>
            <a:endParaRPr lang="en-US" sz="2400" dirty="0"/>
          </a:p>
        </p:txBody>
      </p:sp>
      <p:grpSp>
        <p:nvGrpSpPr>
          <p:cNvPr id="21806" name="Group"/>
          <p:cNvGrpSpPr/>
          <p:nvPr/>
        </p:nvGrpSpPr>
        <p:grpSpPr>
          <a:xfrm>
            <a:off x="5924550" y="561975"/>
            <a:ext cx="6429375" cy="9248775"/>
            <a:chOff x="5924550" y="561975"/>
            <a:chExt cx="6429375" cy="9248775"/>
          </a:xfrm>
        </p:grpSpPr>
        <p:pic>
          <p:nvPicPr>
            <p:cNvPr id="12" name="Image 5" descr="preencoded.png">    </p:cNvPr>
            <p:cNvPicPr>
              <a:picLocks noChangeAspect="1"/>
            </p:cNvPicPr>
            <p:nvPr/>
          </p:nvPicPr>
          <p:blipFill>
            <a:blip r:embed="rId6"/>
            <a:stretch>
              <a:fillRect/>
            </a:stretch>
          </p:blipFill>
          <p:spPr>
            <a:xfrm>
              <a:off x="5924550" y="561975"/>
              <a:ext cx="6429375" cy="9248775"/>
            </a:xfrm>
            <a:prstGeom prst="rect">
              <a:avLst/>
            </a:prstGeom>
          </p:spPr>
        </p:pic>
        <p:pic>
          <p:nvPicPr>
            <p:cNvPr id="13" name="Image 6" descr="preencoded.png">    </p:cNvPr>
            <p:cNvPicPr>
              <a:picLocks noChangeAspect="1"/>
            </p:cNvPicPr>
            <p:nvPr/>
          </p:nvPicPr>
          <p:blipFill>
            <a:blip r:embed="rId7"/>
            <a:stretch>
              <a:fillRect/>
            </a:stretch>
          </p:blipFill>
          <p:spPr>
            <a:xfrm>
              <a:off x="6296025" y="1352550"/>
              <a:ext cx="5686425" cy="7677150"/>
            </a:xfrm>
            <a:prstGeom prst="rect">
              <a:avLst/>
            </a:prstGeom>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4F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74872"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D18C75"/>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609600" y="8296275"/>
            <a:ext cx="5495925" cy="1314450"/>
          </a:xfrm>
          <a:prstGeom prst="rect">
            <a:avLst/>
          </a:prstGeom>
          <a:noFill/>
          <a:ln/>
        </p:spPr>
        <p:txBody>
          <a:bodyPr wrap="square" lIns="0" tIns="0" rIns="0" bIns="0" rtlCol="0" anchor="t"/>
          <a:lstStyle/>
          <a:p>
            <a:pPr algn="l" indent="0" marL="0">
              <a:buNone/>
            </a:pPr>
            <a:r>
              <a:rPr lang="en-US" sz="6000" u="none" dirty="0">
                <a:solidFill>
                  <a:srgbClr val="CB876D"/>
                </a:solidFill>
                <a:latin typeface="DM Serif Display" pitchFamily="34" charset="0"/>
                <a:ea typeface="DM Serif Display" pitchFamily="34" charset="-122"/>
                <a:cs typeface="DM Serif Display" pitchFamily="34" charset="-120"/>
              </a:rPr>
              <a:t>A Magic Picture</a:t>
            </a:r>
            <a:endParaRPr lang="en-US" sz="6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4F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219075"/>
            <a:ext cx="1504950" cy="1438275"/>
          </a:xfrm>
          <a:prstGeom prst="rect">
            <a:avLst/>
          </a:prstGeom>
        </p:spPr>
      </p:pic>
      <p:pic>
        <p:nvPicPr>
          <p:cNvPr id="3" name="Image 1" descr="preencoded.png">    </p:cNvPr>
          <p:cNvPicPr>
            <a:picLocks noChangeAspect="1"/>
          </p:cNvPicPr>
          <p:nvPr/>
        </p:nvPicPr>
        <p:blipFill>
          <a:blip r:embed="rId2"/>
          <a:stretch>
            <a:fillRect/>
          </a:stretch>
        </p:blipFill>
        <p:spPr>
          <a:xfrm>
            <a:off x="7934326" y="7524750"/>
            <a:ext cx="10353674" cy="4438650"/>
          </a:xfrm>
          <a:prstGeom prst="rect">
            <a:avLst/>
          </a:prstGeom>
        </p:spPr>
      </p:pic>
      <p:pic>
        <p:nvPicPr>
          <p:cNvPr id="4" name="Image 2" descr="preencoded.png">    </p:cNvPr>
          <p:cNvPicPr>
            <a:picLocks noChangeAspect="1"/>
          </p:cNvPicPr>
          <p:nvPr/>
        </p:nvPicPr>
        <p:blipFill>
          <a:blip r:embed="rId3"/>
          <a:stretch>
            <a:fillRect/>
          </a:stretch>
        </p:blipFill>
        <p:spPr>
          <a:xfrm>
            <a:off x="-2038350" y="2505075"/>
            <a:ext cx="5981700" cy="7019925"/>
          </a:xfrm>
          <a:prstGeom prst="rect">
            <a:avLst/>
          </a:prstGeom>
        </p:spPr>
      </p:pic>
      <p:grpSp>
        <p:nvGrpSpPr>
          <p:cNvPr id="66857"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D18C75"/>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809625" y="523875"/>
            <a:ext cx="4924425" cy="4105275"/>
          </a:xfrm>
          <a:prstGeom prst="rect">
            <a:avLst/>
          </a:prstGeom>
        </p:spPr>
      </p:pic>
      <p:pic>
        <p:nvPicPr>
          <p:cNvPr id="8" name="Image 5" descr="preencoded.png">    </p:cNvPr>
          <p:cNvPicPr>
            <a:picLocks noChangeAspect="1"/>
          </p:cNvPicPr>
          <p:nvPr/>
        </p:nvPicPr>
        <p:blipFill>
          <a:blip r:embed="rId6"/>
          <a:stretch>
            <a:fillRect/>
          </a:stretch>
        </p:blipFill>
        <p:spPr>
          <a:xfrm>
            <a:off x="11991975" y="5067300"/>
            <a:ext cx="4924425" cy="4105275"/>
          </a:xfrm>
          <a:prstGeom prst="rect">
            <a:avLst/>
          </a:prstGeom>
        </p:spPr>
      </p:pic>
      <p:grpSp>
        <p:nvGrpSpPr>
          <p:cNvPr id="91621" name="Group"/>
          <p:cNvGrpSpPr/>
          <p:nvPr/>
        </p:nvGrpSpPr>
        <p:grpSpPr>
          <a:xfrm>
            <a:off x="6505575" y="1747838"/>
            <a:ext cx="855345" cy="2093595"/>
            <a:chOff x="6505575" y="1747838"/>
            <a:chExt cx="855345" cy="2093595"/>
          </a:xfrm>
        </p:grpSpPr>
        <p:sp>
          <p:nvSpPr>
            <p:cNvPr id="9" name="Text 1"/>
            <p:cNvSpPr/>
            <p:nvPr/>
          </p:nvSpPr>
          <p:spPr>
            <a:xfrm>
              <a:off x="6505575" y="1747838"/>
              <a:ext cx="855345" cy="2093595"/>
            </a:xfrm>
            <a:prstGeom prst="rect">
              <a:avLst/>
            </a:prstGeom>
            <a:noFill/>
            <a:ln/>
          </p:spPr>
          <p:txBody>
            <a:bodyPr wrap="square" lIns="0" tIns="0" rIns="0" bIns="0" rtlCol="0" anchor="t"/>
            <a:lstStyle/>
            <a:p>
              <a:pPr algn="l" indent="0" marL="0">
                <a:buNone/>
              </a:pPr>
              <a:r>
                <a:rPr lang="en-US" sz="9600" u="none" dirty="0">
                  <a:solidFill>
                    <a:srgbClr val="CB876D"/>
                  </a:solidFill>
                  <a:latin typeface="DM Serif Display" pitchFamily="34" charset="0"/>
                  <a:ea typeface="DM Serif Display" pitchFamily="34" charset="-122"/>
                  <a:cs typeface="DM Serif Display" pitchFamily="34" charset="-120"/>
                </a:rPr>
                <a:t>1</a:t>
              </a:r>
              <a:endParaRPr lang="en-US" sz="9600" dirty="0"/>
            </a:p>
          </p:txBody>
        </p:sp>
      </p:grpSp>
      <p:grpSp>
        <p:nvGrpSpPr>
          <p:cNvPr id="56033" name="Group"/>
          <p:cNvGrpSpPr/>
          <p:nvPr/>
        </p:nvGrpSpPr>
        <p:grpSpPr>
          <a:xfrm>
            <a:off x="7086600" y="1628775"/>
            <a:ext cx="4463415" cy="2011680"/>
            <a:chOff x="7086600" y="1628775"/>
            <a:chExt cx="4463415" cy="2011680"/>
          </a:xfrm>
        </p:grpSpPr>
        <p:sp>
          <p:nvSpPr>
            <p:cNvPr id="10" name="Text 2"/>
            <p:cNvSpPr/>
            <p:nvPr/>
          </p:nvSpPr>
          <p:spPr>
            <a:xfrm>
              <a:off x="7086600" y="1628775"/>
              <a:ext cx="4463415"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Discover the secrets</a:t>
              </a:r>
              <a:endParaRPr lang="en-US" sz="3600" dirty="0"/>
            </a:p>
          </p:txBody>
        </p:sp>
        <p:sp>
          <p:nvSpPr>
            <p:cNvPr id="11" name="Text 3"/>
            <p:cNvSpPr/>
            <p:nvPr/>
          </p:nvSpPr>
          <p:spPr>
            <a:xfrm>
              <a:off x="7086600" y="2333625"/>
              <a:ext cx="4432935"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Explore the lush, vibrant forest and uncover the mysteries that lie within.</a:t>
              </a:r>
              <a:endParaRPr lang="en-US" sz="2400" dirty="0"/>
            </a:p>
          </p:txBody>
        </p:sp>
      </p:grpSp>
      <p:grpSp>
        <p:nvGrpSpPr>
          <p:cNvPr id="28057" name="Group"/>
          <p:cNvGrpSpPr/>
          <p:nvPr/>
        </p:nvGrpSpPr>
        <p:grpSpPr>
          <a:xfrm>
            <a:off x="809625" y="6291263"/>
            <a:ext cx="1083945" cy="2093595"/>
            <a:chOff x="809625" y="6291263"/>
            <a:chExt cx="1083945" cy="2093595"/>
          </a:xfrm>
        </p:grpSpPr>
        <p:sp>
          <p:nvSpPr>
            <p:cNvPr id="12" name="Text 4"/>
            <p:cNvSpPr/>
            <p:nvPr/>
          </p:nvSpPr>
          <p:spPr>
            <a:xfrm>
              <a:off x="809625" y="6291263"/>
              <a:ext cx="1083945" cy="2093595"/>
            </a:xfrm>
            <a:prstGeom prst="rect">
              <a:avLst/>
            </a:prstGeom>
            <a:noFill/>
            <a:ln/>
          </p:spPr>
          <p:txBody>
            <a:bodyPr wrap="square" lIns="0" tIns="0" rIns="0" bIns="0" rtlCol="0" anchor="t"/>
            <a:lstStyle/>
            <a:p>
              <a:pPr algn="l" indent="0" marL="0">
                <a:buNone/>
              </a:pPr>
              <a:r>
                <a:rPr lang="en-US" sz="9600" u="none" dirty="0">
                  <a:solidFill>
                    <a:srgbClr val="CB876D"/>
                  </a:solidFill>
                  <a:latin typeface="DM Serif Display" pitchFamily="34" charset="0"/>
                  <a:ea typeface="DM Serif Display" pitchFamily="34" charset="-122"/>
                  <a:cs typeface="DM Serif Display" pitchFamily="34" charset="-120"/>
                </a:rPr>
                <a:t>3</a:t>
              </a:r>
              <a:endParaRPr lang="en-US" sz="9600" dirty="0"/>
            </a:p>
          </p:txBody>
        </p:sp>
      </p:grpSp>
      <p:grpSp>
        <p:nvGrpSpPr>
          <p:cNvPr id="30175" name="Group"/>
          <p:cNvGrpSpPr/>
          <p:nvPr/>
        </p:nvGrpSpPr>
        <p:grpSpPr>
          <a:xfrm>
            <a:off x="1619250" y="5972175"/>
            <a:ext cx="4234815" cy="2411730"/>
            <a:chOff x="1619250" y="5972175"/>
            <a:chExt cx="4234815" cy="2411730"/>
          </a:xfrm>
        </p:grpSpPr>
        <p:sp>
          <p:nvSpPr>
            <p:cNvPr id="13" name="Text 5"/>
            <p:cNvSpPr/>
            <p:nvPr/>
          </p:nvSpPr>
          <p:spPr>
            <a:xfrm>
              <a:off x="1619250" y="5972175"/>
              <a:ext cx="4234815"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Meet the creatures</a:t>
              </a:r>
              <a:endParaRPr lang="en-US" sz="3600" dirty="0"/>
            </a:p>
          </p:txBody>
        </p:sp>
        <p:sp>
          <p:nvSpPr>
            <p:cNvPr id="14" name="Text 6"/>
            <p:cNvSpPr/>
            <p:nvPr/>
          </p:nvSpPr>
          <p:spPr>
            <a:xfrm>
              <a:off x="1619250" y="6677025"/>
              <a:ext cx="420433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Encounter the mythical creatures that call the forest home, from talking animals to fairies.</a:t>
              </a:r>
              <a:endParaRPr lang="en-US" sz="2400" dirty="0"/>
            </a:p>
          </p:txBody>
        </p:sp>
      </p:grpSp>
      <p:grpSp>
        <p:nvGrpSpPr>
          <p:cNvPr id="85749" name="Group"/>
          <p:cNvGrpSpPr/>
          <p:nvPr/>
        </p:nvGrpSpPr>
        <p:grpSpPr>
          <a:xfrm>
            <a:off x="6438900" y="6291263"/>
            <a:ext cx="1083945" cy="2093595"/>
            <a:chOff x="6438900" y="6291263"/>
            <a:chExt cx="1083945" cy="2093595"/>
          </a:xfrm>
        </p:grpSpPr>
        <p:sp>
          <p:nvSpPr>
            <p:cNvPr id="15" name="Text 7"/>
            <p:cNvSpPr/>
            <p:nvPr/>
          </p:nvSpPr>
          <p:spPr>
            <a:xfrm>
              <a:off x="6438900" y="6291263"/>
              <a:ext cx="1083945" cy="2093595"/>
            </a:xfrm>
            <a:prstGeom prst="rect">
              <a:avLst/>
            </a:prstGeom>
            <a:noFill/>
            <a:ln/>
          </p:spPr>
          <p:txBody>
            <a:bodyPr wrap="square" lIns="0" tIns="0" rIns="0" bIns="0" rtlCol="0" anchor="t"/>
            <a:lstStyle/>
            <a:p>
              <a:pPr algn="l" indent="0" marL="0">
                <a:buNone/>
              </a:pPr>
              <a:r>
                <a:rPr lang="en-US" sz="9600" u="none" dirty="0">
                  <a:solidFill>
                    <a:srgbClr val="CB876D"/>
                  </a:solidFill>
                  <a:latin typeface="DM Serif Display" pitchFamily="34" charset="0"/>
                  <a:ea typeface="DM Serif Display" pitchFamily="34" charset="-122"/>
                  <a:cs typeface="DM Serif Display" pitchFamily="34" charset="-120"/>
                </a:rPr>
                <a:t>4</a:t>
              </a:r>
              <a:endParaRPr lang="en-US" sz="9600" dirty="0"/>
            </a:p>
          </p:txBody>
        </p:sp>
      </p:grpSp>
      <p:grpSp>
        <p:nvGrpSpPr>
          <p:cNvPr id="97445" name="Group"/>
          <p:cNvGrpSpPr/>
          <p:nvPr/>
        </p:nvGrpSpPr>
        <p:grpSpPr>
          <a:xfrm>
            <a:off x="7248525" y="5972175"/>
            <a:ext cx="4234815" cy="2411730"/>
            <a:chOff x="7248525" y="5972175"/>
            <a:chExt cx="4234815" cy="2411730"/>
          </a:xfrm>
        </p:grpSpPr>
        <p:sp>
          <p:nvSpPr>
            <p:cNvPr id="16" name="Text 8"/>
            <p:cNvSpPr/>
            <p:nvPr/>
          </p:nvSpPr>
          <p:spPr>
            <a:xfrm>
              <a:off x="7248525" y="5972175"/>
              <a:ext cx="4234815"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Uncover the magic</a:t>
              </a:r>
              <a:endParaRPr lang="en-US" sz="3600" dirty="0"/>
            </a:p>
          </p:txBody>
        </p:sp>
        <p:sp>
          <p:nvSpPr>
            <p:cNvPr id="17" name="Text 9"/>
            <p:cNvSpPr/>
            <p:nvPr/>
          </p:nvSpPr>
          <p:spPr>
            <a:xfrm>
              <a:off x="7248525" y="6677025"/>
              <a:ext cx="420433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Learn about the powerful magic that pervades the forest and how it affects all who enter.</a:t>
              </a:r>
              <a:endParaRPr lang="en-US" sz="2400" dirty="0"/>
            </a:p>
          </p:txBody>
        </p:sp>
      </p:grpSp>
      <p:grpSp>
        <p:nvGrpSpPr>
          <p:cNvPr id="61884" name="Group"/>
          <p:cNvGrpSpPr/>
          <p:nvPr/>
        </p:nvGrpSpPr>
        <p:grpSpPr>
          <a:xfrm>
            <a:off x="12134850" y="1747838"/>
            <a:ext cx="1083945" cy="2093595"/>
            <a:chOff x="12134850" y="1747838"/>
            <a:chExt cx="1083945" cy="2093595"/>
          </a:xfrm>
        </p:grpSpPr>
        <p:sp>
          <p:nvSpPr>
            <p:cNvPr id="18" name="Text 10"/>
            <p:cNvSpPr/>
            <p:nvPr/>
          </p:nvSpPr>
          <p:spPr>
            <a:xfrm>
              <a:off x="12134850" y="1747838"/>
              <a:ext cx="1083945" cy="2093595"/>
            </a:xfrm>
            <a:prstGeom prst="rect">
              <a:avLst/>
            </a:prstGeom>
            <a:noFill/>
            <a:ln/>
          </p:spPr>
          <p:txBody>
            <a:bodyPr wrap="square" lIns="0" tIns="0" rIns="0" bIns="0" rtlCol="0" anchor="t"/>
            <a:lstStyle/>
            <a:p>
              <a:pPr algn="l" indent="0" marL="0">
                <a:buNone/>
              </a:pPr>
              <a:r>
                <a:rPr lang="en-US" sz="9600" u="none" dirty="0">
                  <a:solidFill>
                    <a:srgbClr val="CB876D"/>
                  </a:solidFill>
                  <a:latin typeface="DM Serif Display" pitchFamily="34" charset="0"/>
                  <a:ea typeface="DM Serif Display" pitchFamily="34" charset="-122"/>
                  <a:cs typeface="DM Serif Display" pitchFamily="34" charset="-120"/>
                </a:rPr>
                <a:t>2</a:t>
              </a:r>
              <a:endParaRPr lang="en-US" sz="9600" dirty="0"/>
            </a:p>
          </p:txBody>
        </p:sp>
      </p:grpSp>
      <p:grpSp>
        <p:nvGrpSpPr>
          <p:cNvPr id="52662" name="Group"/>
          <p:cNvGrpSpPr/>
          <p:nvPr/>
        </p:nvGrpSpPr>
        <p:grpSpPr>
          <a:xfrm>
            <a:off x="12944475" y="1628775"/>
            <a:ext cx="4234815" cy="2011680"/>
            <a:chOff x="12944475" y="1628775"/>
            <a:chExt cx="4234815" cy="2011680"/>
          </a:xfrm>
        </p:grpSpPr>
        <p:sp>
          <p:nvSpPr>
            <p:cNvPr id="19" name="Text 11"/>
            <p:cNvSpPr/>
            <p:nvPr/>
          </p:nvSpPr>
          <p:spPr>
            <a:xfrm>
              <a:off x="12944475" y="1628775"/>
              <a:ext cx="4234815"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Find your own path</a:t>
              </a:r>
              <a:endParaRPr lang="en-US" sz="3600" dirty="0"/>
            </a:p>
          </p:txBody>
        </p:sp>
        <p:sp>
          <p:nvSpPr>
            <p:cNvPr id="20" name="Text 12"/>
            <p:cNvSpPr/>
            <p:nvPr/>
          </p:nvSpPr>
          <p:spPr>
            <a:xfrm>
              <a:off x="12944475" y="2333625"/>
              <a:ext cx="4204335"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Choose your own path through the forest, and see where it takes you.</a:t>
              </a:r>
              <a:endParaRPr lang="en-US" sz="2400" dirty="0"/>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4F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7154525" y="3505200"/>
            <a:ext cx="828675" cy="790575"/>
          </a:xfrm>
          <a:prstGeom prst="rect">
            <a:avLst/>
          </a:prstGeom>
        </p:spPr>
      </p:pic>
      <p:pic>
        <p:nvPicPr>
          <p:cNvPr id="3" name="Image 1" descr="preencoded.png">    </p:cNvPr>
          <p:cNvPicPr>
            <a:picLocks noChangeAspect="1"/>
          </p:cNvPicPr>
          <p:nvPr/>
        </p:nvPicPr>
        <p:blipFill>
          <a:blip r:embed="rId2"/>
          <a:stretch>
            <a:fillRect/>
          </a:stretch>
        </p:blipFill>
        <p:spPr>
          <a:xfrm rot="10800000">
            <a:off x="17154525" y="361950"/>
            <a:ext cx="828675" cy="790575"/>
          </a:xfrm>
          <a:prstGeom prst="rect">
            <a:avLst/>
          </a:prstGeom>
        </p:spPr>
      </p:pic>
      <p:pic>
        <p:nvPicPr>
          <p:cNvPr id="4" name="Image 2" descr="preencoded.png">    </p:cNvPr>
          <p:cNvPicPr>
            <a:picLocks noChangeAspect="1"/>
          </p:cNvPicPr>
          <p:nvPr/>
        </p:nvPicPr>
        <p:blipFill>
          <a:blip r:embed="rId3"/>
          <a:stretch>
            <a:fillRect/>
          </a:stretch>
        </p:blipFill>
        <p:spPr>
          <a:xfrm>
            <a:off x="342900" y="361950"/>
            <a:ext cx="9782175" cy="9191625"/>
          </a:xfrm>
          <a:prstGeom prst="rect">
            <a:avLst/>
          </a:prstGeom>
        </p:spPr>
      </p:pic>
      <p:pic>
        <p:nvPicPr>
          <p:cNvPr id="5" name="Image 3" descr="preencoded.png">    </p:cNvPr>
          <p:cNvPicPr>
            <a:picLocks noChangeAspect="1"/>
          </p:cNvPicPr>
          <p:nvPr/>
        </p:nvPicPr>
        <p:blipFill>
          <a:blip r:embed="rId4"/>
          <a:stretch>
            <a:fillRect/>
          </a:stretch>
        </p:blipFill>
        <p:spPr>
          <a:xfrm>
            <a:off x="14163675" y="7219950"/>
            <a:ext cx="5981700" cy="7019925"/>
          </a:xfrm>
          <a:prstGeom prst="rect">
            <a:avLst/>
          </a:prstGeom>
        </p:spPr>
      </p:pic>
      <p:grpSp>
        <p:nvGrpSpPr>
          <p:cNvPr id="63220"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D18C75"/>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6391275" y="2857500"/>
            <a:ext cx="10858500" cy="5895975"/>
          </a:xfrm>
          <a:prstGeom prst="rect">
            <a:avLst/>
          </a:prstGeom>
        </p:spPr>
      </p:pic>
      <p:sp>
        <p:nvSpPr>
          <p:cNvPr id="9" name="Text 1"/>
          <p:cNvSpPr/>
          <p:nvPr/>
        </p:nvSpPr>
        <p:spPr>
          <a:xfrm>
            <a:off x="3810000" y="828675"/>
            <a:ext cx="10658475" cy="1314450"/>
          </a:xfrm>
          <a:prstGeom prst="rect">
            <a:avLst/>
          </a:prstGeom>
          <a:noFill/>
          <a:ln/>
        </p:spPr>
        <p:txBody>
          <a:bodyPr wrap="square" lIns="0" tIns="0" rIns="0" bIns="0" rtlCol="0" anchor="t"/>
          <a:lstStyle/>
          <a:p>
            <a:pPr algn="ctr" indent="0" marL="0">
              <a:buNone/>
            </a:pPr>
            <a:r>
              <a:rPr lang="en-US" sz="6000" u="none" dirty="0">
                <a:solidFill>
                  <a:srgbClr val="CB876D"/>
                </a:solidFill>
                <a:latin typeface="DM Serif Display" pitchFamily="34" charset="0"/>
                <a:ea typeface="DM Serif Display" pitchFamily="34" charset="-122"/>
                <a:cs typeface="DM Serif Display" pitchFamily="34" charset="-120"/>
              </a:rPr>
              <a:t>Fantasy Realm at a Glance</a:t>
            </a:r>
            <a:endParaRPr lang="en-US" sz="6000" dirty="0"/>
          </a:p>
        </p:txBody>
      </p:sp>
      <p:grpSp>
        <p:nvGrpSpPr>
          <p:cNvPr id="58230" name="Group"/>
          <p:cNvGrpSpPr/>
          <p:nvPr/>
        </p:nvGrpSpPr>
        <p:grpSpPr>
          <a:xfrm>
            <a:off x="1285875" y="2543175"/>
            <a:ext cx="5292090" cy="1611630"/>
            <a:chOff x="1285875" y="2543175"/>
            <a:chExt cx="5292090" cy="1611630"/>
          </a:xfrm>
        </p:grpSpPr>
        <p:sp>
          <p:nvSpPr>
            <p:cNvPr id="10" name="Text 2"/>
            <p:cNvSpPr/>
            <p:nvPr/>
          </p:nvSpPr>
          <p:spPr>
            <a:xfrm>
              <a:off x="1285875" y="2543175"/>
              <a:ext cx="5292090"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The Forest</a:t>
              </a:r>
              <a:endParaRPr lang="en-US" sz="3600" dirty="0"/>
            </a:p>
          </p:txBody>
        </p:sp>
        <p:sp>
          <p:nvSpPr>
            <p:cNvPr id="11" name="Text 3"/>
            <p:cNvSpPr/>
            <p:nvPr/>
          </p:nvSpPr>
          <p:spPr>
            <a:xfrm>
              <a:off x="1285875" y="3248025"/>
              <a:ext cx="526161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magical forest filled with animals and enchanted creatures.</a:t>
              </a:r>
              <a:endParaRPr lang="en-US" sz="2400" dirty="0"/>
            </a:p>
          </p:txBody>
        </p:sp>
      </p:grpSp>
      <p:grpSp>
        <p:nvGrpSpPr>
          <p:cNvPr id="40250" name="Group"/>
          <p:cNvGrpSpPr/>
          <p:nvPr/>
        </p:nvGrpSpPr>
        <p:grpSpPr>
          <a:xfrm>
            <a:off x="1285875" y="4914900"/>
            <a:ext cx="5292090" cy="1611630"/>
            <a:chOff x="1285875" y="4914900"/>
            <a:chExt cx="5292090" cy="1611630"/>
          </a:xfrm>
        </p:grpSpPr>
        <p:sp>
          <p:nvSpPr>
            <p:cNvPr id="12" name="Text 4"/>
            <p:cNvSpPr/>
            <p:nvPr/>
          </p:nvSpPr>
          <p:spPr>
            <a:xfrm>
              <a:off x="1285875" y="4914900"/>
              <a:ext cx="5292090"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The Caves</a:t>
              </a:r>
              <a:endParaRPr lang="en-US" sz="3600" dirty="0"/>
            </a:p>
          </p:txBody>
        </p:sp>
        <p:sp>
          <p:nvSpPr>
            <p:cNvPr id="13" name="Text 5"/>
            <p:cNvSpPr/>
            <p:nvPr/>
          </p:nvSpPr>
          <p:spPr>
            <a:xfrm>
              <a:off x="1285875" y="5619750"/>
              <a:ext cx="526161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network of underground caves filled with crystals.</a:t>
              </a:r>
              <a:endParaRPr lang="en-US" sz="2400" dirty="0"/>
            </a:p>
          </p:txBody>
        </p:sp>
      </p:grpSp>
      <p:grpSp>
        <p:nvGrpSpPr>
          <p:cNvPr id="39297" name="Group"/>
          <p:cNvGrpSpPr/>
          <p:nvPr/>
        </p:nvGrpSpPr>
        <p:grpSpPr>
          <a:xfrm>
            <a:off x="1285875" y="7286625"/>
            <a:ext cx="5292090" cy="1611630"/>
            <a:chOff x="1285875" y="7286625"/>
            <a:chExt cx="5292090" cy="1611630"/>
          </a:xfrm>
        </p:grpSpPr>
        <p:sp>
          <p:nvSpPr>
            <p:cNvPr id="14" name="Text 6"/>
            <p:cNvSpPr/>
            <p:nvPr/>
          </p:nvSpPr>
          <p:spPr>
            <a:xfrm>
              <a:off x="1285875" y="7286625"/>
              <a:ext cx="5292090" cy="788670"/>
            </a:xfrm>
            <a:prstGeom prst="rect">
              <a:avLst/>
            </a:prstGeom>
            <a:noFill/>
            <a:ln/>
          </p:spPr>
          <p:txBody>
            <a:bodyPr wrap="square" lIns="0" tIns="0" rIns="0" bIns="0" rtlCol="0" anchor="t"/>
            <a:lstStyle/>
            <a:p>
              <a:pPr algn="l" indent="0" marL="0">
                <a:buNone/>
              </a:pPr>
              <a:r>
                <a:rPr lang="en-US" sz="3600" u="none" dirty="0">
                  <a:solidFill>
                    <a:srgbClr val="0E0E0E"/>
                  </a:solidFill>
                  <a:latin typeface="DM Serif Display" pitchFamily="34" charset="0"/>
                  <a:ea typeface="DM Serif Display" pitchFamily="34" charset="-122"/>
                  <a:cs typeface="DM Serif Display" pitchFamily="34" charset="-120"/>
                </a:rPr>
                <a:t>The Lair</a:t>
              </a:r>
              <a:endParaRPr lang="en-US" sz="3600" dirty="0"/>
            </a:p>
          </p:txBody>
        </p:sp>
        <p:sp>
          <p:nvSpPr>
            <p:cNvPr id="15" name="Text 7"/>
            <p:cNvSpPr/>
            <p:nvPr/>
          </p:nvSpPr>
          <p:spPr>
            <a:xfrm>
              <a:off x="1285875" y="7991475"/>
              <a:ext cx="526161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dangerous and mysterious place where dragons reside.</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4F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09575" y="7734300"/>
            <a:ext cx="1982051" cy="2114550"/>
          </a:xfrm>
          <a:prstGeom prst="rect">
            <a:avLst/>
          </a:prstGeom>
        </p:spPr>
      </p:pic>
      <p:pic>
        <p:nvPicPr>
          <p:cNvPr id="3" name="Image 1" descr="preencoded.png">    </p:cNvPr>
          <p:cNvPicPr>
            <a:picLocks noChangeAspect="1"/>
          </p:cNvPicPr>
          <p:nvPr/>
        </p:nvPicPr>
        <p:blipFill>
          <a:blip r:embed="rId2"/>
          <a:stretch>
            <a:fillRect/>
          </a:stretch>
        </p:blipFill>
        <p:spPr>
          <a:xfrm>
            <a:off x="12239625" y="-866775"/>
            <a:ext cx="10652931" cy="6690250"/>
          </a:xfrm>
          <a:prstGeom prst="rect">
            <a:avLst/>
          </a:prstGeom>
        </p:spPr>
      </p:pic>
      <p:pic>
        <p:nvPicPr>
          <p:cNvPr id="4" name="Image 2" descr="preencoded.png">    </p:cNvPr>
          <p:cNvPicPr>
            <a:picLocks noChangeAspect="1"/>
          </p:cNvPicPr>
          <p:nvPr/>
        </p:nvPicPr>
        <p:blipFill>
          <a:blip r:embed="rId3"/>
          <a:stretch>
            <a:fillRect/>
          </a:stretch>
        </p:blipFill>
        <p:spPr>
          <a:xfrm>
            <a:off x="-3352800" y="-4438650"/>
            <a:ext cx="9144000" cy="10734675"/>
          </a:xfrm>
          <a:prstGeom prst="rect">
            <a:avLst/>
          </a:prstGeom>
        </p:spPr>
      </p:pic>
      <p:pic>
        <p:nvPicPr>
          <p:cNvPr id="5" name="Image 3" descr="preencoded.png">    </p:cNvPr>
          <p:cNvPicPr>
            <a:picLocks noChangeAspect="1"/>
          </p:cNvPicPr>
          <p:nvPr/>
        </p:nvPicPr>
        <p:blipFill>
          <a:blip r:embed="rId4"/>
          <a:stretch>
            <a:fillRect/>
          </a:stretch>
        </p:blipFill>
        <p:spPr>
          <a:xfrm>
            <a:off x="11934825" y="7134225"/>
            <a:ext cx="9144000" cy="10734675"/>
          </a:xfrm>
          <a:prstGeom prst="rect">
            <a:avLst/>
          </a:prstGeom>
        </p:spPr>
      </p:pic>
      <p:grpSp>
        <p:nvGrpSpPr>
          <p:cNvPr id="84119"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D18C75"/>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4591050" y="828675"/>
            <a:ext cx="9105900" cy="1314450"/>
          </a:xfrm>
          <a:prstGeom prst="rect">
            <a:avLst/>
          </a:prstGeom>
          <a:noFill/>
          <a:ln/>
        </p:spPr>
        <p:txBody>
          <a:bodyPr wrap="square" lIns="0" tIns="0" rIns="0" bIns="0" rtlCol="0" anchor="t"/>
          <a:lstStyle/>
          <a:p>
            <a:pPr algn="ctr" indent="0" marL="0">
              <a:buNone/>
            </a:pPr>
            <a:r>
              <a:rPr lang="en-US" sz="6000" u="none" dirty="0">
                <a:solidFill>
                  <a:srgbClr val="CB876D"/>
                </a:solidFill>
                <a:latin typeface="DM Serif Display" pitchFamily="34" charset="0"/>
                <a:ea typeface="DM Serif Display" pitchFamily="34" charset="-122"/>
                <a:cs typeface="DM Serif Display" pitchFamily="34" charset="-120"/>
              </a:rPr>
              <a:t>The Timeline</a:t>
            </a:r>
            <a:endParaRPr lang="en-US" sz="6000" dirty="0"/>
          </a:p>
        </p:txBody>
      </p:sp>
      <p:grpSp>
        <p:nvGrpSpPr>
          <p:cNvPr id="39731" name="Group"/>
          <p:cNvGrpSpPr/>
          <p:nvPr/>
        </p:nvGrpSpPr>
        <p:grpSpPr>
          <a:xfrm>
            <a:off x="685800" y="4847272"/>
            <a:ext cx="13564552" cy="2039303"/>
            <a:chOff x="685800" y="4847272"/>
            <a:chExt cx="13564552" cy="2039303"/>
          </a:xfrm>
        </p:grpSpPr>
        <p:grpSp>
          <p:nvGrpSpPr>
            <p:cNvPr id="71350" name="Group"/>
            <p:cNvGrpSpPr/>
            <p:nvPr/>
          </p:nvGrpSpPr>
          <p:grpSpPr>
            <a:xfrm>
              <a:off x="-1" y="5938838"/>
              <a:ext cx="18288002" cy="0"/>
              <a:chOff x="-1" y="5938838"/>
              <a:chExt cx="18288002" cy="0"/>
            </a:xfrm>
          </p:grpSpPr>
          <p:sp>
            <p:nvSpPr>
              <p:cNvPr id="9" name="Shape 2"/>
              <p:cNvSpPr/>
              <p:nvPr/>
            </p:nvSpPr>
            <p:spPr>
              <a:xfrm>
                <a:off x="-1" y="5938838"/>
                <a:ext cx="18288002" cy="0"/>
              </a:xfrm>
              <a:prstGeom prst="line">
                <a:avLst/>
              </a:prstGeom>
              <a:noFill/>
              <a:ln w="9525">
                <a:solidFill>
                  <a:srgbClr val="4D4D4D"/>
                </a:solidFill>
                <a:prstDash val="solid"/>
              </a:ln>
            </p:spPr>
          </p:sp>
        </p:grpSp>
        <p:grpSp>
          <p:nvGrpSpPr>
            <p:cNvPr id="81254" name="Group"/>
            <p:cNvGrpSpPr/>
            <p:nvPr/>
          </p:nvGrpSpPr>
          <p:grpSpPr>
            <a:xfrm>
              <a:off x="933450" y="3762375"/>
              <a:ext cx="142875" cy="142875"/>
              <a:chOff x="933450" y="3762375"/>
              <a:chExt cx="142875" cy="142875"/>
            </a:xfrm>
          </p:grpSpPr>
          <p:sp>
            <p:nvSpPr>
              <p:cNvPr id="10" name="Shape 3"/>
              <p:cNvSpPr/>
              <p:nvPr/>
            </p:nvSpPr>
            <p:spPr>
              <a:xfrm rot="5400000">
                <a:off x="933450" y="3762375"/>
                <a:ext cx="142875" cy="142875"/>
              </a:xfrm>
              <a:prstGeom prst="ellipse">
                <a:avLst/>
              </a:prstGeom>
              <a:noFill/>
              <a:ln w="19050">
                <a:solidFill>
                  <a:srgbClr val="000000"/>
                </a:solidFill>
                <a:prstDash val="solid"/>
              </a:ln>
            </p:spPr>
          </p:sp>
          <p:grpSp>
            <p:nvGrpSpPr>
              <p:cNvPr id="98554" name="Group"/>
              <p:cNvGrpSpPr/>
              <p:nvPr/>
            </p:nvGrpSpPr>
            <p:grpSpPr>
              <a:xfrm>
                <a:off x="-4807" y="4924425"/>
                <a:ext cx="2038439" cy="0"/>
                <a:chOff x="-4807" y="4924425"/>
                <a:chExt cx="2038439" cy="0"/>
              </a:xfrm>
            </p:grpSpPr>
            <p:sp>
              <p:nvSpPr>
                <p:cNvPr id="11" name="Shape 4"/>
                <p:cNvSpPr/>
                <p:nvPr/>
              </p:nvSpPr>
              <p:spPr>
                <a:xfrm rot="5400000">
                  <a:off x="-4807" y="4924425"/>
                  <a:ext cx="2038439" cy="0"/>
                </a:xfrm>
                <a:prstGeom prst="line">
                  <a:avLst/>
                </a:prstGeom>
                <a:noFill/>
                <a:ln w="19050">
                  <a:solidFill>
                    <a:srgbClr val="000000"/>
                  </a:solidFill>
                  <a:prstDash val="solid"/>
                </a:ln>
              </p:spPr>
            </p:sp>
          </p:grpSp>
        </p:grpSp>
        <p:grpSp>
          <p:nvGrpSpPr>
            <p:cNvPr id="68939" name="Group"/>
            <p:cNvGrpSpPr/>
            <p:nvPr/>
          </p:nvGrpSpPr>
          <p:grpSpPr>
            <a:xfrm>
              <a:off x="9420225" y="2628900"/>
              <a:ext cx="142875" cy="142875"/>
              <a:chOff x="9420225" y="2628900"/>
              <a:chExt cx="142875" cy="142875"/>
            </a:xfrm>
          </p:grpSpPr>
          <p:sp>
            <p:nvSpPr>
              <p:cNvPr id="12" name="Shape 5"/>
              <p:cNvSpPr/>
              <p:nvPr/>
            </p:nvSpPr>
            <p:spPr>
              <a:xfrm rot="5400000">
                <a:off x="9420225" y="2628900"/>
                <a:ext cx="142875" cy="142875"/>
              </a:xfrm>
              <a:prstGeom prst="ellipse">
                <a:avLst/>
              </a:prstGeom>
              <a:noFill/>
              <a:ln w="19050">
                <a:solidFill>
                  <a:srgbClr val="000000"/>
                </a:solidFill>
                <a:prstDash val="solid"/>
              </a:ln>
            </p:spPr>
          </p:sp>
          <p:grpSp>
            <p:nvGrpSpPr>
              <p:cNvPr id="42127" name="Group"/>
              <p:cNvGrpSpPr/>
              <p:nvPr/>
            </p:nvGrpSpPr>
            <p:grpSpPr>
              <a:xfrm>
                <a:off x="7915246" y="4357688"/>
                <a:ext cx="3171882" cy="0"/>
                <a:chOff x="7915246" y="4357688"/>
                <a:chExt cx="3171882" cy="0"/>
              </a:xfrm>
            </p:grpSpPr>
            <p:sp>
              <p:nvSpPr>
                <p:cNvPr id="13" name="Shape 6"/>
                <p:cNvSpPr/>
                <p:nvPr/>
              </p:nvSpPr>
              <p:spPr>
                <a:xfrm rot="5400000">
                  <a:off x="7915246" y="4357688"/>
                  <a:ext cx="3171882" cy="0"/>
                </a:xfrm>
                <a:prstGeom prst="line">
                  <a:avLst/>
                </a:prstGeom>
                <a:noFill/>
                <a:ln w="19050">
                  <a:solidFill>
                    <a:srgbClr val="000000"/>
                  </a:solidFill>
                  <a:prstDash val="solid"/>
                </a:ln>
              </p:spPr>
            </p:sp>
          </p:grpSp>
        </p:grpSp>
        <p:grpSp>
          <p:nvGrpSpPr>
            <p:cNvPr id="56392" name="Group"/>
            <p:cNvGrpSpPr/>
            <p:nvPr/>
          </p:nvGrpSpPr>
          <p:grpSpPr>
            <a:xfrm>
              <a:off x="5162550" y="9572625"/>
              <a:ext cx="142875" cy="142875"/>
              <a:chOff x="5162550" y="9572625"/>
              <a:chExt cx="142875" cy="142875"/>
            </a:xfrm>
          </p:grpSpPr>
          <p:sp>
            <p:nvSpPr>
              <p:cNvPr id="14" name="Shape 7"/>
              <p:cNvSpPr/>
              <p:nvPr/>
            </p:nvSpPr>
            <p:spPr>
              <a:xfrm rot="16200000">
                <a:off x="5162550" y="9572625"/>
                <a:ext cx="142875" cy="142875"/>
              </a:xfrm>
              <a:prstGeom prst="ellipse">
                <a:avLst/>
              </a:prstGeom>
              <a:noFill/>
              <a:ln w="19050">
                <a:solidFill>
                  <a:srgbClr val="000000"/>
                </a:solidFill>
                <a:prstDash val="solid"/>
              </a:ln>
            </p:spPr>
          </p:sp>
          <p:grpSp>
            <p:nvGrpSpPr>
              <p:cNvPr id="97069" name="Group"/>
              <p:cNvGrpSpPr/>
              <p:nvPr/>
            </p:nvGrpSpPr>
            <p:grpSpPr>
              <a:xfrm>
                <a:off x="3428975" y="7758113"/>
                <a:ext cx="3629075" cy="0"/>
                <a:chOff x="3428975" y="7758113"/>
                <a:chExt cx="3629075" cy="0"/>
              </a:xfrm>
            </p:grpSpPr>
            <p:sp>
              <p:nvSpPr>
                <p:cNvPr id="15" name="Shape 8"/>
                <p:cNvSpPr/>
                <p:nvPr/>
              </p:nvSpPr>
              <p:spPr>
                <a:xfrm rot="16200000">
                  <a:off x="3428975" y="7758113"/>
                  <a:ext cx="3629075" cy="0"/>
                </a:xfrm>
                <a:prstGeom prst="line">
                  <a:avLst/>
                </a:prstGeom>
                <a:noFill/>
                <a:ln w="19050">
                  <a:solidFill>
                    <a:srgbClr val="000000"/>
                  </a:solidFill>
                  <a:prstDash val="solid"/>
                </a:ln>
              </p:spPr>
            </p:sp>
          </p:grpSp>
        </p:grpSp>
        <p:grpSp>
          <p:nvGrpSpPr>
            <p:cNvPr id="53702" name="Group"/>
            <p:cNvGrpSpPr/>
            <p:nvPr/>
          </p:nvGrpSpPr>
          <p:grpSpPr>
            <a:xfrm>
              <a:off x="13658850" y="8086725"/>
              <a:ext cx="142875" cy="142875"/>
              <a:chOff x="13658850" y="8086725"/>
              <a:chExt cx="142875" cy="142875"/>
            </a:xfrm>
          </p:grpSpPr>
          <p:sp>
            <p:nvSpPr>
              <p:cNvPr id="16" name="Shape 9"/>
              <p:cNvSpPr/>
              <p:nvPr/>
            </p:nvSpPr>
            <p:spPr>
              <a:xfrm rot="16200000">
                <a:off x="13658850" y="8086725"/>
                <a:ext cx="142875" cy="142875"/>
              </a:xfrm>
              <a:prstGeom prst="ellipse">
                <a:avLst/>
              </a:prstGeom>
              <a:noFill/>
              <a:ln w="19050">
                <a:solidFill>
                  <a:srgbClr val="000000"/>
                </a:solidFill>
                <a:prstDash val="solid"/>
              </a:ln>
            </p:spPr>
          </p:sp>
          <p:grpSp>
            <p:nvGrpSpPr>
              <p:cNvPr id="14137" name="Group"/>
              <p:cNvGrpSpPr/>
              <p:nvPr/>
            </p:nvGrpSpPr>
            <p:grpSpPr>
              <a:xfrm>
                <a:off x="12668208" y="7015163"/>
                <a:ext cx="2143210" cy="0"/>
                <a:chOff x="12668208" y="7015163"/>
                <a:chExt cx="2143210" cy="0"/>
              </a:xfrm>
            </p:grpSpPr>
            <p:sp>
              <p:nvSpPr>
                <p:cNvPr id="17" name="Shape 10"/>
                <p:cNvSpPr/>
                <p:nvPr/>
              </p:nvSpPr>
              <p:spPr>
                <a:xfrm rot="16200000">
                  <a:off x="12668208" y="7015163"/>
                  <a:ext cx="2143210" cy="0"/>
                </a:xfrm>
                <a:prstGeom prst="line">
                  <a:avLst/>
                </a:prstGeom>
                <a:noFill/>
                <a:ln w="19050">
                  <a:solidFill>
                    <a:srgbClr val="000000"/>
                  </a:solidFill>
                  <a:prstDash val="solid"/>
                </a:ln>
              </p:spPr>
            </p:sp>
          </p:grpSp>
        </p:grpSp>
        <p:grpSp>
          <p:nvGrpSpPr>
            <p:cNvPr id="24146" name="Group"/>
            <p:cNvGrpSpPr/>
            <p:nvPr/>
          </p:nvGrpSpPr>
          <p:grpSpPr>
            <a:xfrm>
              <a:off x="1304925" y="3581400"/>
              <a:ext cx="3497580" cy="2230755"/>
              <a:chOff x="1304925" y="3581400"/>
              <a:chExt cx="3497580" cy="2230755"/>
            </a:xfrm>
          </p:grpSpPr>
          <p:sp>
            <p:nvSpPr>
              <p:cNvPr id="18" name="Text 11"/>
              <p:cNvSpPr/>
              <p:nvPr/>
            </p:nvSpPr>
            <p:spPr>
              <a:xfrm>
                <a:off x="1304925" y="3581400"/>
                <a:ext cx="34975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DM Serif Display" pitchFamily="34" charset="0"/>
                    <a:ea typeface="DM Serif Display" pitchFamily="34" charset="-122"/>
                    <a:cs typeface="DM Serif Display" pitchFamily="34" charset="-120"/>
                  </a:rPr>
                  <a:t>War</a:t>
                </a:r>
                <a:endParaRPr lang="en-US" sz="2700" dirty="0"/>
              </a:p>
            </p:txBody>
          </p:sp>
          <p:sp>
            <p:nvSpPr>
              <p:cNvPr id="19" name="Text 12"/>
              <p:cNvSpPr/>
              <p:nvPr/>
            </p:nvSpPr>
            <p:spPr>
              <a:xfrm>
                <a:off x="1304925" y="4200525"/>
                <a:ext cx="3489960" cy="16116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Eclipse</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Quest for artifact</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Volcano disaster</a:t>
                </a:r>
                <a:endParaRPr lang="en-US" sz="2400" dirty="0"/>
              </a:p>
            </p:txBody>
          </p:sp>
        </p:grpSp>
        <p:grpSp>
          <p:nvGrpSpPr>
            <p:cNvPr id="11241" name="Group"/>
            <p:cNvGrpSpPr/>
            <p:nvPr/>
          </p:nvGrpSpPr>
          <p:grpSpPr>
            <a:xfrm>
              <a:off x="9801225" y="2466975"/>
              <a:ext cx="3497580" cy="3430905"/>
              <a:chOff x="9801225" y="2466975"/>
              <a:chExt cx="3497580" cy="3430905"/>
            </a:xfrm>
          </p:grpSpPr>
          <p:sp>
            <p:nvSpPr>
              <p:cNvPr id="20" name="Text 13"/>
              <p:cNvSpPr/>
              <p:nvPr/>
            </p:nvSpPr>
            <p:spPr>
              <a:xfrm>
                <a:off x="9801225" y="2466975"/>
                <a:ext cx="34975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DM Serif Display" pitchFamily="34" charset="0"/>
                    <a:ea typeface="DM Serif Display" pitchFamily="34" charset="-122"/>
                    <a:cs typeface="DM Serif Display" pitchFamily="34" charset="-120"/>
                  </a:rPr>
                  <a:t>Transformation</a:t>
                </a:r>
                <a:endParaRPr lang="en-US" sz="2700" dirty="0"/>
              </a:p>
            </p:txBody>
          </p:sp>
          <p:sp>
            <p:nvSpPr>
              <p:cNvPr id="21" name="Text 14"/>
              <p:cNvSpPr/>
              <p:nvPr/>
            </p:nvSpPr>
            <p:spPr>
              <a:xfrm>
                <a:off x="9801225" y="3086100"/>
                <a:ext cx="3489960" cy="28117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Kingdoms clash in conflict.</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Peasant discovers magical powers.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Plot to assassinate leader uncovered.</a:t>
                </a:r>
                <a:endParaRPr lang="en-US" sz="2400" dirty="0"/>
              </a:p>
            </p:txBody>
          </p:sp>
        </p:grpSp>
        <p:grpSp>
          <p:nvGrpSpPr>
            <p:cNvPr id="82365" name="Group"/>
            <p:cNvGrpSpPr/>
            <p:nvPr/>
          </p:nvGrpSpPr>
          <p:grpSpPr>
            <a:xfrm>
              <a:off x="5562600" y="6324600"/>
              <a:ext cx="3497580" cy="3430905"/>
              <a:chOff x="5562600" y="6324600"/>
              <a:chExt cx="3497580" cy="3430905"/>
            </a:xfrm>
          </p:grpSpPr>
          <p:sp>
            <p:nvSpPr>
              <p:cNvPr id="22" name="Text 15"/>
              <p:cNvSpPr/>
              <p:nvPr/>
            </p:nvSpPr>
            <p:spPr>
              <a:xfrm>
                <a:off x="5562600" y="6324600"/>
                <a:ext cx="34975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DM Serif Display" pitchFamily="34" charset="0"/>
                    <a:ea typeface="DM Serif Display" pitchFamily="34" charset="-122"/>
                    <a:cs typeface="DM Serif Display" pitchFamily="34" charset="-120"/>
                  </a:rPr>
                  <a:t>Rise</a:t>
                </a:r>
                <a:endParaRPr lang="en-US" sz="2700" dirty="0"/>
              </a:p>
            </p:txBody>
          </p:sp>
          <p:sp>
            <p:nvSpPr>
              <p:cNvPr id="23" name="Text 16"/>
              <p:cNvSpPr/>
              <p:nvPr/>
            </p:nvSpPr>
            <p:spPr>
              <a:xfrm>
                <a:off x="5562600" y="6943725"/>
                <a:ext cx="3489960" cy="28117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Humans acquire Crystal </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Shimmering City established</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City expands, conquers neighbors.</a:t>
                </a:r>
                <a:endParaRPr lang="en-US" sz="2400" dirty="0"/>
              </a:p>
            </p:txBody>
          </p:sp>
        </p:grpSp>
        <p:grpSp>
          <p:nvGrpSpPr>
            <p:cNvPr id="19677" name="Group"/>
            <p:cNvGrpSpPr/>
            <p:nvPr/>
          </p:nvGrpSpPr>
          <p:grpSpPr>
            <a:xfrm>
              <a:off x="14058900" y="6324600"/>
              <a:ext cx="3497580" cy="2230755"/>
              <a:chOff x="14058900" y="6324600"/>
              <a:chExt cx="3497580" cy="2230755"/>
            </a:xfrm>
          </p:grpSpPr>
          <p:sp>
            <p:nvSpPr>
              <p:cNvPr id="24" name="Text 17"/>
              <p:cNvSpPr/>
              <p:nvPr/>
            </p:nvSpPr>
            <p:spPr>
              <a:xfrm>
                <a:off x="14058900" y="6324600"/>
                <a:ext cx="3497580" cy="586740"/>
              </a:xfrm>
              <a:prstGeom prst="rect">
                <a:avLst/>
              </a:prstGeom>
              <a:noFill/>
              <a:ln/>
            </p:spPr>
            <p:txBody>
              <a:bodyPr wrap="square" lIns="0" tIns="0" rIns="0" bIns="0" rtlCol="0" anchor="t"/>
              <a:lstStyle/>
              <a:p>
                <a:pPr algn="l" indent="0" marL="0">
                  <a:buNone/>
                </a:pPr>
                <a:r>
                  <a:rPr lang="en-US" sz="2700" u="none" dirty="0">
                    <a:solidFill>
                      <a:srgbClr val="0E0E0E"/>
                    </a:solidFill>
                    <a:latin typeface="DM Serif Display" pitchFamily="34" charset="0"/>
                    <a:ea typeface="DM Serif Display" pitchFamily="34" charset="-122"/>
                    <a:cs typeface="DM Serif Display" pitchFamily="34" charset="-120"/>
                  </a:rPr>
                  <a:t>Invasion</a:t>
                </a:r>
                <a:endParaRPr lang="en-US" sz="2700" dirty="0"/>
              </a:p>
            </p:txBody>
          </p:sp>
          <p:sp>
            <p:nvSpPr>
              <p:cNvPr id="25" name="Text 18"/>
              <p:cNvSpPr/>
              <p:nvPr/>
            </p:nvSpPr>
            <p:spPr>
              <a:xfrm>
                <a:off x="14058900" y="6943725"/>
                <a:ext cx="3489960" cy="16116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Kingdom invaded</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Betrayal</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Hero's festival</a:t>
                </a:r>
                <a:endParaRPr lang="en-US" sz="2400" dirty="0"/>
              </a:p>
            </p:txBody>
          </p:sp>
        </p:grpSp>
        <p:sp>
          <p:nvSpPr>
            <p:cNvPr id="26" name="Text 19"/>
            <p:cNvSpPr/>
            <p:nvPr/>
          </p:nvSpPr>
          <p:spPr>
            <a:xfrm rot="16200000">
              <a:off x="685800" y="6299835"/>
              <a:ext cx="834390" cy="586740"/>
            </a:xfrm>
            <a:prstGeom prst="rect">
              <a:avLst/>
            </a:prstGeom>
            <a:noFill/>
            <a:ln/>
          </p:spPr>
          <p:txBody>
            <a:bodyPr wrap="square" lIns="0" tIns="0" rIns="0" bIns="0" rtlCol="0" anchor="t"/>
            <a:lstStyle/>
            <a:p>
              <a:pPr algn="l" indent="0" marL="0">
                <a:buNone/>
              </a:pPr>
              <a:r>
                <a:rPr lang="en-US" sz="2700" u="none" dirty="0">
                  <a:solidFill>
                    <a:srgbClr val="000000"/>
                  </a:solidFill>
                  <a:latin typeface="DM Serif Display" pitchFamily="34" charset="0"/>
                  <a:ea typeface="DM Serif Display" pitchFamily="34" charset="-122"/>
                  <a:cs typeface="DM Serif Display" pitchFamily="34" charset="-120"/>
                </a:rPr>
                <a:t>2020</a:t>
              </a:r>
              <a:endParaRPr lang="en-US" sz="2700" dirty="0"/>
            </a:p>
          </p:txBody>
        </p:sp>
        <p:sp>
          <p:nvSpPr>
            <p:cNvPr id="27" name="Text 20"/>
            <p:cNvSpPr/>
            <p:nvPr/>
          </p:nvSpPr>
          <p:spPr>
            <a:xfrm rot="16200000">
              <a:off x="9167812" y="6295072"/>
              <a:ext cx="843915" cy="586740"/>
            </a:xfrm>
            <a:prstGeom prst="rect">
              <a:avLst/>
            </a:prstGeom>
            <a:noFill/>
            <a:ln/>
          </p:spPr>
          <p:txBody>
            <a:bodyPr wrap="square" lIns="0" tIns="0" rIns="0" bIns="0" rtlCol="0" anchor="t"/>
            <a:lstStyle/>
            <a:p>
              <a:pPr algn="l" indent="0" marL="0">
                <a:buNone/>
              </a:pPr>
              <a:r>
                <a:rPr lang="en-US" sz="2700" u="none" dirty="0">
                  <a:solidFill>
                    <a:srgbClr val="000000"/>
                  </a:solidFill>
                  <a:latin typeface="DM Serif Display" pitchFamily="34" charset="0"/>
                  <a:ea typeface="DM Serif Display" pitchFamily="34" charset="-122"/>
                  <a:cs typeface="DM Serif Display" pitchFamily="34" charset="-120"/>
                </a:rPr>
                <a:t>2022</a:t>
              </a:r>
              <a:endParaRPr lang="en-US" sz="2700" dirty="0"/>
            </a:p>
          </p:txBody>
        </p:sp>
        <p:sp>
          <p:nvSpPr>
            <p:cNvPr id="28" name="Text 21"/>
            <p:cNvSpPr/>
            <p:nvPr/>
          </p:nvSpPr>
          <p:spPr>
            <a:xfrm rot="16200000">
              <a:off x="4943475" y="4880610"/>
              <a:ext cx="777240" cy="586740"/>
            </a:xfrm>
            <a:prstGeom prst="rect">
              <a:avLst/>
            </a:prstGeom>
            <a:noFill/>
            <a:ln/>
          </p:spPr>
          <p:txBody>
            <a:bodyPr wrap="square" lIns="0" tIns="0" rIns="0" bIns="0" rtlCol="0" anchor="t"/>
            <a:lstStyle/>
            <a:p>
              <a:pPr algn="l" indent="0" marL="0">
                <a:buNone/>
              </a:pPr>
              <a:r>
                <a:rPr lang="en-US" sz="2700" u="none" dirty="0">
                  <a:solidFill>
                    <a:srgbClr val="000000"/>
                  </a:solidFill>
                  <a:latin typeface="DM Serif Display" pitchFamily="34" charset="0"/>
                  <a:ea typeface="DM Serif Display" pitchFamily="34" charset="-122"/>
                  <a:cs typeface="DM Serif Display" pitchFamily="34" charset="-120"/>
                </a:rPr>
                <a:t>2021</a:t>
              </a:r>
              <a:endParaRPr lang="en-US" sz="2700" dirty="0"/>
            </a:p>
          </p:txBody>
        </p:sp>
        <p:sp>
          <p:nvSpPr>
            <p:cNvPr id="29" name="Text 22"/>
            <p:cNvSpPr/>
            <p:nvPr/>
          </p:nvSpPr>
          <p:spPr>
            <a:xfrm rot="16200000">
              <a:off x="13406437" y="4847272"/>
              <a:ext cx="843915" cy="586740"/>
            </a:xfrm>
            <a:prstGeom prst="rect">
              <a:avLst/>
            </a:prstGeom>
            <a:noFill/>
            <a:ln/>
          </p:spPr>
          <p:txBody>
            <a:bodyPr wrap="square" lIns="0" tIns="0" rIns="0" bIns="0" rtlCol="0" anchor="t"/>
            <a:lstStyle/>
            <a:p>
              <a:pPr algn="l" indent="0" marL="0">
                <a:buNone/>
              </a:pPr>
              <a:r>
                <a:rPr lang="en-US" sz="2700" u="none" dirty="0">
                  <a:solidFill>
                    <a:srgbClr val="000000"/>
                  </a:solidFill>
                  <a:latin typeface="DM Serif Display" pitchFamily="34" charset="0"/>
                  <a:ea typeface="DM Serif Display" pitchFamily="34" charset="-122"/>
                  <a:cs typeface="DM Serif Display" pitchFamily="34" charset="-120"/>
                </a:rPr>
                <a:t>2022</a:t>
              </a:r>
              <a:endParaRPr lang="en-US" sz="27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4F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219075"/>
            <a:ext cx="1504950" cy="1438275"/>
          </a:xfrm>
          <a:prstGeom prst="rect">
            <a:avLst/>
          </a:prstGeom>
        </p:spPr>
      </p:pic>
      <p:pic>
        <p:nvPicPr>
          <p:cNvPr id="3" name="Image 1" descr="preencoded.png">    </p:cNvPr>
          <p:cNvPicPr>
            <a:picLocks noChangeAspect="1"/>
          </p:cNvPicPr>
          <p:nvPr/>
        </p:nvPicPr>
        <p:blipFill>
          <a:blip r:embed="rId2"/>
          <a:stretch>
            <a:fillRect/>
          </a:stretch>
        </p:blipFill>
        <p:spPr>
          <a:xfrm>
            <a:off x="7934326" y="7524750"/>
            <a:ext cx="10353674" cy="4438650"/>
          </a:xfrm>
          <a:prstGeom prst="rect">
            <a:avLst/>
          </a:prstGeom>
        </p:spPr>
      </p:pic>
      <p:pic>
        <p:nvPicPr>
          <p:cNvPr id="4" name="Image 2" descr="preencoded.png">    </p:cNvPr>
          <p:cNvPicPr>
            <a:picLocks noChangeAspect="1"/>
          </p:cNvPicPr>
          <p:nvPr/>
        </p:nvPicPr>
        <p:blipFill>
          <a:blip r:embed="rId3"/>
          <a:stretch>
            <a:fillRect/>
          </a:stretch>
        </p:blipFill>
        <p:spPr>
          <a:xfrm>
            <a:off x="-2038350" y="2505075"/>
            <a:ext cx="5981700" cy="7019925"/>
          </a:xfrm>
          <a:prstGeom prst="rect">
            <a:avLst/>
          </a:prstGeom>
        </p:spPr>
      </p:pic>
      <p:grpSp>
        <p:nvGrpSpPr>
          <p:cNvPr id="11512"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D18C75"/>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7000875" y="533400"/>
            <a:ext cx="4286250" cy="1314450"/>
          </a:xfrm>
          <a:prstGeom prst="rect">
            <a:avLst/>
          </a:prstGeom>
          <a:noFill/>
          <a:ln/>
        </p:spPr>
        <p:txBody>
          <a:bodyPr wrap="square" lIns="0" tIns="0" rIns="0" bIns="0" rtlCol="0" anchor="t"/>
          <a:lstStyle/>
          <a:p>
            <a:pPr algn="ctr" indent="0" marL="0">
              <a:buNone/>
            </a:pPr>
            <a:r>
              <a:rPr lang="en-US" sz="6000" u="none" dirty="0">
                <a:solidFill>
                  <a:srgbClr val="CB876D"/>
                </a:solidFill>
                <a:latin typeface="DM Serif Display" pitchFamily="34" charset="0"/>
                <a:ea typeface="DM Serif Display" pitchFamily="34" charset="-122"/>
                <a:cs typeface="DM Serif Display" pitchFamily="34" charset="-120"/>
              </a:rPr>
              <a:t>Our Team</a:t>
            </a:r>
            <a:endParaRPr lang="en-US" sz="6000" dirty="0"/>
          </a:p>
        </p:txBody>
      </p:sp>
      <p:grpSp>
        <p:nvGrpSpPr>
          <p:cNvPr id="24105" name="Group"/>
          <p:cNvGrpSpPr/>
          <p:nvPr/>
        </p:nvGrpSpPr>
        <p:grpSpPr>
          <a:xfrm>
            <a:off x="1914525" y="2209800"/>
            <a:ext cx="4572000" cy="4572000"/>
            <a:chOff x="1914525" y="2209800"/>
            <a:chExt cx="4572000" cy="4572000"/>
          </a:xfrm>
        </p:grpSpPr>
        <p:pic>
          <p:nvPicPr>
            <p:cNvPr id="8" name="Image 4" descr="preencoded.png">    </p:cNvPr>
            <p:cNvPicPr>
              <a:picLocks noChangeAspect="1"/>
            </p:cNvPicPr>
            <p:nvPr/>
          </p:nvPicPr>
          <p:blipFill>
            <a:blip r:embed="rId5"/>
            <a:stretch>
              <a:fillRect/>
            </a:stretch>
          </p:blipFill>
          <p:spPr>
            <a:xfrm>
              <a:off x="1914525" y="2209800"/>
              <a:ext cx="4572000" cy="4572000"/>
            </a:xfrm>
            <a:prstGeom prst="rect">
              <a:avLst/>
            </a:prstGeom>
          </p:spPr>
        </p:pic>
        <p:grpSp>
          <p:nvGrpSpPr>
            <p:cNvPr id="78306" name="Group"/>
            <p:cNvGrpSpPr/>
            <p:nvPr/>
          </p:nvGrpSpPr>
          <p:grpSpPr>
            <a:xfrm>
              <a:off x="1868805" y="6934200"/>
              <a:ext cx="4663440" cy="1249680"/>
              <a:chOff x="1868805" y="6934200"/>
              <a:chExt cx="4663440" cy="1249680"/>
            </a:xfrm>
          </p:grpSpPr>
          <p:sp>
            <p:nvSpPr>
              <p:cNvPr id="9" name="Text 2"/>
              <p:cNvSpPr/>
              <p:nvPr/>
            </p:nvSpPr>
            <p:spPr>
              <a:xfrm>
                <a:off x="1868805" y="6934200"/>
                <a:ext cx="4663440" cy="788670"/>
              </a:xfrm>
              <a:prstGeom prst="rect">
                <a:avLst/>
              </a:prstGeom>
              <a:noFill/>
              <a:ln/>
            </p:spPr>
            <p:txBody>
              <a:bodyPr wrap="square" lIns="0" tIns="0" rIns="0" bIns="0" rtlCol="0" anchor="t"/>
              <a:lstStyle/>
              <a:p>
                <a:pPr algn="ctr" indent="0" marL="0">
                  <a:buNone/>
                </a:pPr>
                <a:r>
                  <a:rPr lang="en-US" sz="3600" u="none" dirty="0">
                    <a:solidFill>
                      <a:srgbClr val="0E0E0E"/>
                    </a:solidFill>
                    <a:latin typeface="DM Serif Display" pitchFamily="34" charset="0"/>
                    <a:ea typeface="DM Serif Display" pitchFamily="34" charset="-122"/>
                    <a:cs typeface="DM Serif Display" pitchFamily="34" charset="-120"/>
                  </a:rPr>
                  <a:t>Eldruin</a:t>
                </a:r>
                <a:endParaRPr lang="en-US" sz="3600" dirty="0"/>
              </a:p>
            </p:txBody>
          </p:sp>
          <p:sp>
            <p:nvSpPr>
              <p:cNvPr id="10" name="Text 3"/>
              <p:cNvSpPr/>
              <p:nvPr/>
            </p:nvSpPr>
            <p:spPr>
              <a:xfrm>
                <a:off x="1884045" y="7677150"/>
                <a:ext cx="4632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Fire Mage</a:t>
                </a:r>
                <a:endParaRPr lang="en-US" sz="2400" dirty="0"/>
              </a:p>
            </p:txBody>
          </p:sp>
        </p:grpSp>
      </p:grpSp>
      <p:grpSp>
        <p:nvGrpSpPr>
          <p:cNvPr id="64255" name="Group"/>
          <p:cNvGrpSpPr/>
          <p:nvPr/>
        </p:nvGrpSpPr>
        <p:grpSpPr>
          <a:xfrm>
            <a:off x="7134225" y="4038600"/>
            <a:ext cx="4572000" cy="4572000"/>
            <a:chOff x="7134225" y="4038600"/>
            <a:chExt cx="4572000" cy="4572000"/>
          </a:xfrm>
        </p:grpSpPr>
        <p:pic>
          <p:nvPicPr>
            <p:cNvPr id="11" name="Image 5" descr="preencoded.png">    </p:cNvPr>
            <p:cNvPicPr>
              <a:picLocks noChangeAspect="1"/>
            </p:cNvPicPr>
            <p:nvPr/>
          </p:nvPicPr>
          <p:blipFill>
            <a:blip r:embed="rId6"/>
            <a:stretch>
              <a:fillRect/>
            </a:stretch>
          </p:blipFill>
          <p:spPr>
            <a:xfrm>
              <a:off x="7134225" y="4038600"/>
              <a:ext cx="4572000" cy="4572000"/>
            </a:xfrm>
            <a:prstGeom prst="rect">
              <a:avLst/>
            </a:prstGeom>
          </p:spPr>
        </p:pic>
        <p:grpSp>
          <p:nvGrpSpPr>
            <p:cNvPr id="27938" name="Group"/>
            <p:cNvGrpSpPr/>
            <p:nvPr/>
          </p:nvGrpSpPr>
          <p:grpSpPr>
            <a:xfrm>
              <a:off x="7088505" y="8763000"/>
              <a:ext cx="4663440" cy="1249680"/>
              <a:chOff x="7088505" y="8763000"/>
              <a:chExt cx="4663440" cy="1249680"/>
            </a:xfrm>
          </p:grpSpPr>
          <p:sp>
            <p:nvSpPr>
              <p:cNvPr id="12" name="Text 4"/>
              <p:cNvSpPr/>
              <p:nvPr/>
            </p:nvSpPr>
            <p:spPr>
              <a:xfrm>
                <a:off x="7088505" y="8763000"/>
                <a:ext cx="4663440" cy="788670"/>
              </a:xfrm>
              <a:prstGeom prst="rect">
                <a:avLst/>
              </a:prstGeom>
              <a:noFill/>
              <a:ln/>
            </p:spPr>
            <p:txBody>
              <a:bodyPr wrap="square" lIns="0" tIns="0" rIns="0" bIns="0" rtlCol="0" anchor="t"/>
              <a:lstStyle/>
              <a:p>
                <a:pPr algn="ctr" indent="0" marL="0">
                  <a:buNone/>
                </a:pPr>
                <a:r>
                  <a:rPr lang="en-US" sz="3600" u="none" dirty="0">
                    <a:solidFill>
                      <a:srgbClr val="0E0E0E"/>
                    </a:solidFill>
                    <a:latin typeface="DM Serif Display" pitchFamily="34" charset="0"/>
                    <a:ea typeface="DM Serif Display" pitchFamily="34" charset="-122"/>
                    <a:cs typeface="DM Serif Display" pitchFamily="34" charset="-120"/>
                  </a:rPr>
                  <a:t>Elementalen</a:t>
                </a:r>
                <a:endParaRPr lang="en-US" sz="3600" dirty="0"/>
              </a:p>
            </p:txBody>
          </p:sp>
          <p:sp>
            <p:nvSpPr>
              <p:cNvPr id="13" name="Text 5"/>
              <p:cNvSpPr/>
              <p:nvPr/>
            </p:nvSpPr>
            <p:spPr>
              <a:xfrm>
                <a:off x="7103745" y="9505950"/>
                <a:ext cx="4632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Guardian</a:t>
                </a:r>
                <a:endParaRPr lang="en-US" sz="2400" dirty="0"/>
              </a:p>
            </p:txBody>
          </p:sp>
        </p:grpSp>
      </p:grpSp>
      <p:grpSp>
        <p:nvGrpSpPr>
          <p:cNvPr id="36264" name="Group"/>
          <p:cNvGrpSpPr/>
          <p:nvPr/>
        </p:nvGrpSpPr>
        <p:grpSpPr>
          <a:xfrm>
            <a:off x="12353925" y="2209800"/>
            <a:ext cx="4572000" cy="4572000"/>
            <a:chOff x="12353925" y="2209800"/>
            <a:chExt cx="4572000" cy="4572000"/>
          </a:xfrm>
        </p:grpSpPr>
        <p:pic>
          <p:nvPicPr>
            <p:cNvPr id="14" name="Image 6" descr="preencoded.png">    </p:cNvPr>
            <p:cNvPicPr>
              <a:picLocks noChangeAspect="1"/>
            </p:cNvPicPr>
            <p:nvPr/>
          </p:nvPicPr>
          <p:blipFill>
            <a:blip r:embed="rId7"/>
            <a:stretch>
              <a:fillRect/>
            </a:stretch>
          </p:blipFill>
          <p:spPr>
            <a:xfrm>
              <a:off x="12353925" y="2209800"/>
              <a:ext cx="4572000" cy="4572000"/>
            </a:xfrm>
            <a:prstGeom prst="rect">
              <a:avLst/>
            </a:prstGeom>
          </p:spPr>
        </p:pic>
        <p:grpSp>
          <p:nvGrpSpPr>
            <p:cNvPr id="99465" name="Group"/>
            <p:cNvGrpSpPr/>
            <p:nvPr/>
          </p:nvGrpSpPr>
          <p:grpSpPr>
            <a:xfrm>
              <a:off x="12308205" y="6934200"/>
              <a:ext cx="4663440" cy="1249680"/>
              <a:chOff x="12308205" y="6934200"/>
              <a:chExt cx="4663440" cy="1249680"/>
            </a:xfrm>
          </p:grpSpPr>
          <p:sp>
            <p:nvSpPr>
              <p:cNvPr id="15" name="Text 6"/>
              <p:cNvSpPr/>
              <p:nvPr/>
            </p:nvSpPr>
            <p:spPr>
              <a:xfrm>
                <a:off x="12308205" y="6934200"/>
                <a:ext cx="4663440" cy="788670"/>
              </a:xfrm>
              <a:prstGeom prst="rect">
                <a:avLst/>
              </a:prstGeom>
              <a:noFill/>
              <a:ln/>
            </p:spPr>
            <p:txBody>
              <a:bodyPr wrap="square" lIns="0" tIns="0" rIns="0" bIns="0" rtlCol="0" anchor="t"/>
              <a:lstStyle/>
              <a:p>
                <a:pPr algn="ctr" indent="0" marL="0">
                  <a:buNone/>
                </a:pPr>
                <a:r>
                  <a:rPr lang="en-US" sz="3600" u="none" dirty="0">
                    <a:solidFill>
                      <a:srgbClr val="0E0E0E"/>
                    </a:solidFill>
                    <a:latin typeface="DM Serif Display" pitchFamily="34" charset="0"/>
                    <a:ea typeface="DM Serif Display" pitchFamily="34" charset="-122"/>
                    <a:cs typeface="DM Serif Display" pitchFamily="34" charset="-120"/>
                  </a:rPr>
                  <a:t>Lunaria</a:t>
                </a:r>
                <a:endParaRPr lang="en-US" sz="3600" dirty="0"/>
              </a:p>
            </p:txBody>
          </p:sp>
          <p:sp>
            <p:nvSpPr>
              <p:cNvPr id="16" name="Text 7"/>
              <p:cNvSpPr/>
              <p:nvPr/>
            </p:nvSpPr>
            <p:spPr>
              <a:xfrm>
                <a:off x="12323445" y="7677150"/>
                <a:ext cx="4632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Moon Priestess</a:t>
                </a:r>
                <a:endParaRPr lang="en-US" sz="2400" dirty="0"/>
              </a:p>
            </p:txBody>
          </p:sp>
        </p:gr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4F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7154525" y="3505200"/>
            <a:ext cx="828675" cy="790575"/>
          </a:xfrm>
          <a:prstGeom prst="rect">
            <a:avLst/>
          </a:prstGeom>
        </p:spPr>
      </p:pic>
      <p:pic>
        <p:nvPicPr>
          <p:cNvPr id="3" name="Image 1" descr="preencoded.png">    </p:cNvPr>
          <p:cNvPicPr>
            <a:picLocks noChangeAspect="1"/>
          </p:cNvPicPr>
          <p:nvPr/>
        </p:nvPicPr>
        <p:blipFill>
          <a:blip r:embed="rId2"/>
          <a:stretch>
            <a:fillRect/>
          </a:stretch>
        </p:blipFill>
        <p:spPr>
          <a:xfrm rot="10800000">
            <a:off x="17154525" y="361950"/>
            <a:ext cx="828675" cy="790575"/>
          </a:xfrm>
          <a:prstGeom prst="rect">
            <a:avLst/>
          </a:prstGeom>
        </p:spPr>
      </p:pic>
      <p:pic>
        <p:nvPicPr>
          <p:cNvPr id="4" name="Image 2" descr="preencoded.png">    </p:cNvPr>
          <p:cNvPicPr>
            <a:picLocks noChangeAspect="1"/>
          </p:cNvPicPr>
          <p:nvPr/>
        </p:nvPicPr>
        <p:blipFill>
          <a:blip r:embed="rId3"/>
          <a:stretch>
            <a:fillRect/>
          </a:stretch>
        </p:blipFill>
        <p:spPr>
          <a:xfrm>
            <a:off x="342900" y="361950"/>
            <a:ext cx="9782175" cy="9191625"/>
          </a:xfrm>
          <a:prstGeom prst="rect">
            <a:avLst/>
          </a:prstGeom>
        </p:spPr>
      </p:pic>
      <p:pic>
        <p:nvPicPr>
          <p:cNvPr id="5" name="Image 3" descr="preencoded.png">    </p:cNvPr>
          <p:cNvPicPr>
            <a:picLocks noChangeAspect="1"/>
          </p:cNvPicPr>
          <p:nvPr/>
        </p:nvPicPr>
        <p:blipFill>
          <a:blip r:embed="rId4"/>
          <a:stretch>
            <a:fillRect/>
          </a:stretch>
        </p:blipFill>
        <p:spPr>
          <a:xfrm>
            <a:off x="14163675" y="7219950"/>
            <a:ext cx="5981700" cy="7019925"/>
          </a:xfrm>
          <a:prstGeom prst="rect">
            <a:avLst/>
          </a:prstGeom>
        </p:spPr>
      </p:pic>
      <p:pic>
        <p:nvPicPr>
          <p:cNvPr id="6" name="Image 4" descr="preencoded.png">    </p:cNvPr>
          <p:cNvPicPr>
            <a:picLocks noChangeAspect="1"/>
          </p:cNvPicPr>
          <p:nvPr/>
        </p:nvPicPr>
        <p:blipFill>
          <a:blip r:embed="rId5"/>
          <a:stretch>
            <a:fillRect/>
          </a:stretch>
        </p:blipFill>
        <p:spPr>
          <a:xfrm>
            <a:off x="10877550" y="0"/>
            <a:ext cx="7410450" cy="10287000"/>
          </a:xfrm>
          <a:prstGeom prst="rect">
            <a:avLst/>
          </a:prstGeom>
        </p:spPr>
      </p:pic>
      <p:grpSp>
        <p:nvGrpSpPr>
          <p:cNvPr id="80125"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D18C75"/>
                  </a:solidFill>
                  <a:latin typeface="Inter" pitchFamily="34" charset="0"/>
                  <a:ea typeface="Inter" pitchFamily="34" charset="-122"/>
                  <a:cs typeface="Inter" pitchFamily="34" charset="-120"/>
                </a:rPr>
                <a:t>EaTemp</a:t>
              </a:r>
              <a:endParaRPr lang="en-US" sz="2710" dirty="0"/>
            </a:p>
          </p:txBody>
        </p:sp>
      </p:grpSp>
      <p:grpSp>
        <p:nvGrpSpPr>
          <p:cNvPr id="67686" name="Group"/>
          <p:cNvGrpSpPr/>
          <p:nvPr/>
        </p:nvGrpSpPr>
        <p:grpSpPr>
          <a:xfrm>
            <a:off x="866773" y="1557338"/>
            <a:ext cx="971555" cy="809625"/>
            <a:chOff x="866773" y="1557338"/>
            <a:chExt cx="971555" cy="809625"/>
          </a:xfrm>
        </p:grpSpPr>
        <p:pic>
          <p:nvPicPr>
            <p:cNvPr id="9" name="Image 6" descr="preencoded.png">    </p:cNvPr>
            <p:cNvPicPr>
              <a:picLocks noChangeAspect="1"/>
            </p:cNvPicPr>
            <p:nvPr/>
          </p:nvPicPr>
          <p:blipFill>
            <a:blip r:embed="rId7"/>
            <a:stretch>
              <a:fillRect/>
            </a:stretch>
          </p:blipFill>
          <p:spPr>
            <a:xfrm>
              <a:off x="866773" y="1557338"/>
              <a:ext cx="971555" cy="809625"/>
            </a:xfrm>
            <a:prstGeom prst="rect">
              <a:avLst/>
            </a:prstGeom>
          </p:spPr>
        </p:pic>
      </p:grpSp>
      <p:grpSp>
        <p:nvGrpSpPr>
          <p:cNvPr id="12473" name="Group"/>
          <p:cNvGrpSpPr/>
          <p:nvPr/>
        </p:nvGrpSpPr>
        <p:grpSpPr>
          <a:xfrm>
            <a:off x="757070" y="3181350"/>
            <a:ext cx="1219535" cy="0"/>
            <a:chOff x="757070" y="3181350"/>
            <a:chExt cx="1219535" cy="0"/>
          </a:xfrm>
        </p:grpSpPr>
        <p:sp>
          <p:nvSpPr>
            <p:cNvPr id="10" name="Shape 1"/>
            <p:cNvSpPr/>
            <p:nvPr/>
          </p:nvSpPr>
          <p:spPr>
            <a:xfrm rot="16200000">
              <a:off x="757070" y="3181350"/>
              <a:ext cx="1219535" cy="0"/>
            </a:xfrm>
            <a:prstGeom prst="line">
              <a:avLst/>
            </a:prstGeom>
            <a:noFill/>
            <a:ln w="28575">
              <a:solidFill>
                <a:srgbClr val="D18C75"/>
              </a:solidFill>
              <a:prstDash val="solid"/>
            </a:ln>
          </p:spPr>
        </p:sp>
      </p:grpSp>
      <p:grpSp>
        <p:nvGrpSpPr>
          <p:cNvPr id="67735" name="Group"/>
          <p:cNvGrpSpPr/>
          <p:nvPr/>
        </p:nvGrpSpPr>
        <p:grpSpPr>
          <a:xfrm>
            <a:off x="847725" y="3990975"/>
            <a:ext cx="1009650" cy="819150"/>
            <a:chOff x="847725" y="3990975"/>
            <a:chExt cx="1009650" cy="819150"/>
          </a:xfrm>
        </p:grpSpPr>
        <p:pic>
          <p:nvPicPr>
            <p:cNvPr id="11" name="Image 7" descr="preencoded.png">    </p:cNvPr>
            <p:cNvPicPr>
              <a:picLocks noChangeAspect="1"/>
            </p:cNvPicPr>
            <p:nvPr/>
          </p:nvPicPr>
          <p:blipFill>
            <a:blip r:embed="rId8"/>
            <a:stretch>
              <a:fillRect/>
            </a:stretch>
          </p:blipFill>
          <p:spPr>
            <a:xfrm>
              <a:off x="847725" y="3990975"/>
              <a:ext cx="1009650" cy="819150"/>
            </a:xfrm>
            <a:prstGeom prst="rect">
              <a:avLst/>
            </a:prstGeom>
          </p:spPr>
        </p:pic>
      </p:grpSp>
      <p:grpSp>
        <p:nvGrpSpPr>
          <p:cNvPr id="66038" name="Group"/>
          <p:cNvGrpSpPr/>
          <p:nvPr/>
        </p:nvGrpSpPr>
        <p:grpSpPr>
          <a:xfrm>
            <a:off x="757070" y="5619750"/>
            <a:ext cx="1219535" cy="0"/>
            <a:chOff x="757070" y="5619750"/>
            <a:chExt cx="1219535" cy="0"/>
          </a:xfrm>
        </p:grpSpPr>
        <p:sp>
          <p:nvSpPr>
            <p:cNvPr id="12" name="Shape 2"/>
            <p:cNvSpPr/>
            <p:nvPr/>
          </p:nvSpPr>
          <p:spPr>
            <a:xfrm rot="16200000">
              <a:off x="757070" y="5619750"/>
              <a:ext cx="1219535" cy="0"/>
            </a:xfrm>
            <a:prstGeom prst="line">
              <a:avLst/>
            </a:prstGeom>
            <a:noFill/>
            <a:ln w="28575">
              <a:solidFill>
                <a:srgbClr val="D18C75"/>
              </a:solidFill>
              <a:prstDash val="solid"/>
            </a:ln>
          </p:spPr>
        </p:sp>
      </p:grpSp>
      <p:grpSp>
        <p:nvGrpSpPr>
          <p:cNvPr id="52453" name="Group"/>
          <p:cNvGrpSpPr/>
          <p:nvPr/>
        </p:nvGrpSpPr>
        <p:grpSpPr>
          <a:xfrm>
            <a:off x="920295" y="6538913"/>
            <a:ext cx="864509" cy="600075"/>
            <a:chOff x="920295" y="6538913"/>
            <a:chExt cx="864509" cy="600075"/>
          </a:xfrm>
        </p:grpSpPr>
        <p:pic>
          <p:nvPicPr>
            <p:cNvPr id="13" name="Image 8" descr="preencoded.png">    </p:cNvPr>
            <p:cNvPicPr>
              <a:picLocks noChangeAspect="1"/>
            </p:cNvPicPr>
            <p:nvPr/>
          </p:nvPicPr>
          <p:blipFill>
            <a:blip r:embed="rId9"/>
            <a:stretch>
              <a:fillRect/>
            </a:stretch>
          </p:blipFill>
          <p:spPr>
            <a:xfrm>
              <a:off x="920295" y="6538913"/>
              <a:ext cx="864509" cy="600075"/>
            </a:xfrm>
            <a:prstGeom prst="rect">
              <a:avLst/>
            </a:prstGeom>
          </p:spPr>
        </p:pic>
      </p:grpSp>
      <p:grpSp>
        <p:nvGrpSpPr>
          <p:cNvPr id="38996" name="Group"/>
          <p:cNvGrpSpPr/>
          <p:nvPr/>
        </p:nvGrpSpPr>
        <p:grpSpPr>
          <a:xfrm>
            <a:off x="757070" y="8058150"/>
            <a:ext cx="1219535" cy="0"/>
            <a:chOff x="757070" y="8058150"/>
            <a:chExt cx="1219535" cy="0"/>
          </a:xfrm>
        </p:grpSpPr>
        <p:sp>
          <p:nvSpPr>
            <p:cNvPr id="14" name="Shape 3"/>
            <p:cNvSpPr/>
            <p:nvPr/>
          </p:nvSpPr>
          <p:spPr>
            <a:xfrm rot="16200000">
              <a:off x="757070" y="8058150"/>
              <a:ext cx="1219535" cy="0"/>
            </a:xfrm>
            <a:prstGeom prst="line">
              <a:avLst/>
            </a:prstGeom>
            <a:noFill/>
            <a:ln w="28575">
              <a:solidFill>
                <a:srgbClr val="D18C75"/>
              </a:solidFill>
              <a:prstDash val="solid"/>
            </a:ln>
          </p:spPr>
        </p:sp>
      </p:grpSp>
      <p:grpSp>
        <p:nvGrpSpPr>
          <p:cNvPr id="76922" name="Group"/>
          <p:cNvGrpSpPr/>
          <p:nvPr/>
        </p:nvGrpSpPr>
        <p:grpSpPr>
          <a:xfrm>
            <a:off x="885825" y="8867775"/>
            <a:ext cx="933450" cy="819150"/>
            <a:chOff x="885825" y="8867775"/>
            <a:chExt cx="933450" cy="819150"/>
          </a:xfrm>
        </p:grpSpPr>
        <p:pic>
          <p:nvPicPr>
            <p:cNvPr id="15" name="Image 9" descr="preencoded.png">    </p:cNvPr>
            <p:cNvPicPr>
              <a:picLocks noChangeAspect="1"/>
            </p:cNvPicPr>
            <p:nvPr/>
          </p:nvPicPr>
          <p:blipFill>
            <a:blip r:embed="rId10"/>
            <a:stretch>
              <a:fillRect/>
            </a:stretch>
          </p:blipFill>
          <p:spPr>
            <a:xfrm>
              <a:off x="885825" y="8867775"/>
              <a:ext cx="933450" cy="819150"/>
            </a:xfrm>
            <a:prstGeom prst="rect">
              <a:avLst/>
            </a:prstGeom>
          </p:spPr>
        </p:pic>
      </p:grpSp>
      <p:sp>
        <p:nvSpPr>
          <p:cNvPr id="16" name="Text 4"/>
          <p:cNvSpPr/>
          <p:nvPr/>
        </p:nvSpPr>
        <p:spPr>
          <a:xfrm>
            <a:off x="1857375" y="2590800"/>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Forbidden Forest: A place of mystery and wonder, where mystical creatures roam and flora flourishes.</a:t>
            </a:r>
            <a:endParaRPr lang="en-US" sz="2400" dirty="0"/>
          </a:p>
        </p:txBody>
      </p:sp>
      <p:sp>
        <p:nvSpPr>
          <p:cNvPr id="17" name="Text 5"/>
          <p:cNvSpPr/>
          <p:nvPr/>
        </p:nvSpPr>
        <p:spPr>
          <a:xfrm>
            <a:off x="1857375" y="5153025"/>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Crystal Caves: A network of glittering caves filled with precious gems and minerals, guarded by fierce beasts.</a:t>
            </a:r>
            <a:endParaRPr lang="en-US" sz="2400" dirty="0"/>
          </a:p>
        </p:txBody>
      </p:sp>
      <p:sp>
        <p:nvSpPr>
          <p:cNvPr id="18" name="Text 6"/>
          <p:cNvSpPr/>
          <p:nvPr/>
        </p:nvSpPr>
        <p:spPr>
          <a:xfrm>
            <a:off x="1857375" y="7667625"/>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Enchanted Garden: A place of pure beauty and tranquility, where the colors of the flowers are vibrant.</a:t>
            </a:r>
            <a:endParaRPr lang="en-US" sz="2400" dirty="0"/>
          </a:p>
        </p:txBody>
      </p:sp>
      <p:sp>
        <p:nvSpPr>
          <p:cNvPr id="19" name="Text 7"/>
          <p:cNvSpPr/>
          <p:nvPr/>
        </p:nvSpPr>
        <p:spPr>
          <a:xfrm>
            <a:off x="1095375" y="304800"/>
            <a:ext cx="6505575" cy="1314450"/>
          </a:xfrm>
          <a:prstGeom prst="rect">
            <a:avLst/>
          </a:prstGeom>
          <a:noFill/>
          <a:ln/>
        </p:spPr>
        <p:txBody>
          <a:bodyPr wrap="square" lIns="0" tIns="0" rIns="0" bIns="0" rtlCol="0" anchor="t"/>
          <a:lstStyle/>
          <a:p>
            <a:pPr algn="l" indent="0" marL="0">
              <a:buNone/>
            </a:pPr>
            <a:r>
              <a:rPr lang="en-US" sz="6000" u="none" dirty="0">
                <a:solidFill>
                  <a:srgbClr val="CB876D"/>
                </a:solidFill>
                <a:latin typeface="DM Serif Display" pitchFamily="34" charset="0"/>
                <a:ea typeface="DM Serif Display" pitchFamily="34" charset="-122"/>
                <a:cs typeface="DM Serif Display" pitchFamily="34" charset="-120"/>
              </a:rPr>
              <a:t>The Mystery</a:t>
            </a:r>
            <a:endParaRPr lang="en-US" sz="6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4F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09575" y="7734300"/>
            <a:ext cx="1982051" cy="2114550"/>
          </a:xfrm>
          <a:prstGeom prst="rect">
            <a:avLst/>
          </a:prstGeom>
        </p:spPr>
      </p:pic>
      <p:pic>
        <p:nvPicPr>
          <p:cNvPr id="3" name="Image 1" descr="preencoded.png">    </p:cNvPr>
          <p:cNvPicPr>
            <a:picLocks noChangeAspect="1"/>
          </p:cNvPicPr>
          <p:nvPr/>
        </p:nvPicPr>
        <p:blipFill>
          <a:blip r:embed="rId2"/>
          <a:stretch>
            <a:fillRect/>
          </a:stretch>
        </p:blipFill>
        <p:spPr>
          <a:xfrm>
            <a:off x="12239625" y="-866775"/>
            <a:ext cx="10652931" cy="6690250"/>
          </a:xfrm>
          <a:prstGeom prst="rect">
            <a:avLst/>
          </a:prstGeom>
        </p:spPr>
      </p:pic>
      <p:pic>
        <p:nvPicPr>
          <p:cNvPr id="4" name="Image 2" descr="preencoded.png">    </p:cNvPr>
          <p:cNvPicPr>
            <a:picLocks noChangeAspect="1"/>
          </p:cNvPicPr>
          <p:nvPr/>
        </p:nvPicPr>
        <p:blipFill>
          <a:blip r:embed="rId3"/>
          <a:stretch>
            <a:fillRect/>
          </a:stretch>
        </p:blipFill>
        <p:spPr>
          <a:xfrm>
            <a:off x="-3352800" y="-4438650"/>
            <a:ext cx="9144000" cy="10734675"/>
          </a:xfrm>
          <a:prstGeom prst="rect">
            <a:avLst/>
          </a:prstGeom>
        </p:spPr>
      </p:pic>
      <p:pic>
        <p:nvPicPr>
          <p:cNvPr id="5" name="Image 3" descr="preencoded.png">    </p:cNvPr>
          <p:cNvPicPr>
            <a:picLocks noChangeAspect="1"/>
          </p:cNvPicPr>
          <p:nvPr/>
        </p:nvPicPr>
        <p:blipFill>
          <a:blip r:embed="rId4"/>
          <a:stretch>
            <a:fillRect/>
          </a:stretch>
        </p:blipFill>
        <p:spPr>
          <a:xfrm>
            <a:off x="11934825" y="7134225"/>
            <a:ext cx="9144000" cy="10734675"/>
          </a:xfrm>
          <a:prstGeom prst="rect">
            <a:avLst/>
          </a:prstGeom>
        </p:spPr>
      </p:pic>
      <p:grpSp>
        <p:nvGrpSpPr>
          <p:cNvPr id="27722"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D18C75"/>
                  </a:solidFill>
                  <a:latin typeface="Inter" pitchFamily="34" charset="0"/>
                  <a:ea typeface="Inter" pitchFamily="34" charset="-122"/>
                  <a:cs typeface="Inter" pitchFamily="34" charset="-120"/>
                </a:rPr>
                <a:t>EaTemp</a:t>
              </a:r>
              <a:endParaRPr lang="en-US" sz="2710" dirty="0"/>
            </a:p>
          </p:txBody>
        </p:sp>
      </p:grpSp>
      <p:grpSp>
        <p:nvGrpSpPr>
          <p:cNvPr id="92035" name="Group"/>
          <p:cNvGrpSpPr/>
          <p:nvPr/>
        </p:nvGrpSpPr>
        <p:grpSpPr>
          <a:xfrm>
            <a:off x="3021953" y="3262359"/>
            <a:ext cx="13053719" cy="3147966"/>
            <a:chOff x="3021953" y="3262359"/>
            <a:chExt cx="13053719" cy="3147966"/>
          </a:xfrm>
        </p:grpSpPr>
        <p:grpSp>
          <p:nvGrpSpPr>
            <p:cNvPr id="23108" name="Group"/>
            <p:cNvGrpSpPr/>
            <p:nvPr/>
          </p:nvGrpSpPr>
          <p:grpSpPr>
            <a:xfrm>
              <a:off x="8763000" y="428625"/>
              <a:ext cx="1524000" cy="1524000"/>
              <a:chOff x="8763000" y="428625"/>
              <a:chExt cx="1524000" cy="1524000"/>
            </a:xfrm>
          </p:grpSpPr>
          <p:pic>
            <p:nvPicPr>
              <p:cNvPr id="8" name="Image 5" descr="preencoded.png">    </p:cNvPr>
              <p:cNvPicPr>
                <a:picLocks noChangeAspect="1"/>
              </p:cNvPicPr>
              <p:nvPr/>
            </p:nvPicPr>
            <p:blipFill>
              <a:blip r:embed="rId6"/>
              <a:stretch>
                <a:fillRect/>
              </a:stretch>
            </p:blipFill>
            <p:spPr>
              <a:xfrm>
                <a:off x="8763000" y="428625"/>
                <a:ext cx="1524000" cy="1524000"/>
              </a:xfrm>
              <a:prstGeom prst="rect">
                <a:avLst/>
              </a:prstGeom>
            </p:spPr>
          </p:pic>
          <p:grpSp>
            <p:nvGrpSpPr>
              <p:cNvPr id="56513" name="Group"/>
              <p:cNvGrpSpPr/>
              <p:nvPr/>
            </p:nvGrpSpPr>
            <p:grpSpPr>
              <a:xfrm>
                <a:off x="8157210" y="2105025"/>
                <a:ext cx="2735580" cy="1049655"/>
                <a:chOff x="8157210" y="2105025"/>
                <a:chExt cx="2735580" cy="1049655"/>
              </a:xfrm>
            </p:grpSpPr>
            <p:sp>
              <p:nvSpPr>
                <p:cNvPr id="9" name="Text 1"/>
                <p:cNvSpPr/>
                <p:nvPr/>
              </p:nvSpPr>
              <p:spPr>
                <a:xfrm>
                  <a:off x="8157210" y="2105025"/>
                  <a:ext cx="2735580" cy="586740"/>
                </a:xfrm>
                <a:prstGeom prst="rect">
                  <a:avLst/>
                </a:prstGeom>
                <a:noFill/>
                <a:ln/>
              </p:spPr>
              <p:txBody>
                <a:bodyPr wrap="square" lIns="0" tIns="0" rIns="0" bIns="0" rtlCol="0" anchor="t"/>
                <a:lstStyle/>
                <a:p>
                  <a:pPr algn="ctr" indent="0" marL="0">
                    <a:buNone/>
                  </a:pPr>
                  <a:r>
                    <a:rPr lang="en-US" sz="2700" u="none" dirty="0">
                      <a:solidFill>
                        <a:srgbClr val="0E0E0E"/>
                      </a:solidFill>
                      <a:latin typeface="DM Serif Display" pitchFamily="34" charset="0"/>
                      <a:ea typeface="DM Serif Display" pitchFamily="34" charset="-122"/>
                      <a:cs typeface="DM Serif Display" pitchFamily="34" charset="-120"/>
                    </a:rPr>
                    <a:t>Chloe Ng</a:t>
                  </a:r>
                  <a:endParaRPr lang="en-US" sz="2700" dirty="0"/>
                </a:p>
              </p:txBody>
            </p:sp>
            <p:sp>
              <p:nvSpPr>
                <p:cNvPr id="10" name="Text 2"/>
                <p:cNvSpPr/>
                <p:nvPr/>
              </p:nvSpPr>
              <p:spPr>
                <a:xfrm>
                  <a:off x="8161020" y="2647950"/>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Mage</a:t>
                  </a:r>
                  <a:endParaRPr lang="en-US" sz="2400" dirty="0"/>
                </a:p>
              </p:txBody>
            </p:sp>
          </p:grpSp>
        </p:grpSp>
        <p:grpSp>
          <p:nvGrpSpPr>
            <p:cNvPr id="96287" name="Group"/>
            <p:cNvGrpSpPr/>
            <p:nvPr/>
          </p:nvGrpSpPr>
          <p:grpSpPr>
            <a:xfrm>
              <a:off x="2324100" y="6629400"/>
              <a:ext cx="1524000" cy="1524000"/>
              <a:chOff x="2324100" y="6629400"/>
              <a:chExt cx="1524000" cy="1524000"/>
            </a:xfrm>
          </p:grpSpPr>
          <p:pic>
            <p:nvPicPr>
              <p:cNvPr id="11" name="Image 6" descr="preencoded.png">    </p:cNvPr>
              <p:cNvPicPr>
                <a:picLocks noChangeAspect="1"/>
              </p:cNvPicPr>
              <p:nvPr/>
            </p:nvPicPr>
            <p:blipFill>
              <a:blip r:embed="rId7"/>
              <a:stretch>
                <a:fillRect/>
              </a:stretch>
            </p:blipFill>
            <p:spPr>
              <a:xfrm>
                <a:off x="2324100" y="6629400"/>
                <a:ext cx="1524000" cy="1524000"/>
              </a:xfrm>
              <a:prstGeom prst="rect">
                <a:avLst/>
              </a:prstGeom>
            </p:spPr>
          </p:pic>
          <p:grpSp>
            <p:nvGrpSpPr>
              <p:cNvPr id="66215" name="Group"/>
              <p:cNvGrpSpPr/>
              <p:nvPr/>
            </p:nvGrpSpPr>
            <p:grpSpPr>
              <a:xfrm>
                <a:off x="1718310" y="8305800"/>
                <a:ext cx="2735580" cy="1049655"/>
                <a:chOff x="1718310" y="8305800"/>
                <a:chExt cx="2735580" cy="1049655"/>
              </a:xfrm>
            </p:grpSpPr>
            <p:sp>
              <p:nvSpPr>
                <p:cNvPr id="12" name="Text 3"/>
                <p:cNvSpPr/>
                <p:nvPr/>
              </p:nvSpPr>
              <p:spPr>
                <a:xfrm>
                  <a:off x="1718310" y="8305800"/>
                  <a:ext cx="2735580" cy="586740"/>
                </a:xfrm>
                <a:prstGeom prst="rect">
                  <a:avLst/>
                </a:prstGeom>
                <a:noFill/>
                <a:ln/>
              </p:spPr>
              <p:txBody>
                <a:bodyPr wrap="square" lIns="0" tIns="0" rIns="0" bIns="0" rtlCol="0" anchor="t"/>
                <a:lstStyle/>
                <a:p>
                  <a:pPr algn="ctr" indent="0" marL="0">
                    <a:buNone/>
                  </a:pPr>
                  <a:r>
                    <a:rPr lang="en-US" sz="2700" u="none" dirty="0">
                      <a:solidFill>
                        <a:srgbClr val="0E0E0E"/>
                      </a:solidFill>
                      <a:latin typeface="DM Serif Display" pitchFamily="34" charset="0"/>
                      <a:ea typeface="DM Serif Display" pitchFamily="34" charset="-122"/>
                      <a:cs typeface="DM Serif Display" pitchFamily="34" charset="-120"/>
                    </a:rPr>
                    <a:t>Lyrisa</a:t>
                  </a:r>
                  <a:endParaRPr lang="en-US" sz="2700" dirty="0"/>
                </a:p>
              </p:txBody>
            </p:sp>
            <p:sp>
              <p:nvSpPr>
                <p:cNvPr id="13" name="Text 4"/>
                <p:cNvSpPr/>
                <p:nvPr/>
              </p:nvSpPr>
              <p:spPr>
                <a:xfrm>
                  <a:off x="1722120" y="8848725"/>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Dreamer</a:t>
                  </a:r>
                  <a:endParaRPr lang="en-US" sz="2400" dirty="0"/>
                </a:p>
              </p:txBody>
            </p:sp>
          </p:grpSp>
        </p:grpSp>
        <p:grpSp>
          <p:nvGrpSpPr>
            <p:cNvPr id="69277" name="Group"/>
            <p:cNvGrpSpPr/>
            <p:nvPr/>
          </p:nvGrpSpPr>
          <p:grpSpPr>
            <a:xfrm>
              <a:off x="5543550" y="6629400"/>
              <a:ext cx="1524000" cy="1524000"/>
              <a:chOff x="5543550" y="6629400"/>
              <a:chExt cx="1524000" cy="1524000"/>
            </a:xfrm>
          </p:grpSpPr>
          <p:pic>
            <p:nvPicPr>
              <p:cNvPr id="14" name="Image 7" descr="preencoded.png">    </p:cNvPr>
              <p:cNvPicPr>
                <a:picLocks noChangeAspect="1"/>
              </p:cNvPicPr>
              <p:nvPr/>
            </p:nvPicPr>
            <p:blipFill>
              <a:blip r:embed="rId8"/>
              <a:stretch>
                <a:fillRect/>
              </a:stretch>
            </p:blipFill>
            <p:spPr>
              <a:xfrm>
                <a:off x="5543550" y="6629400"/>
                <a:ext cx="1524000" cy="1524000"/>
              </a:xfrm>
              <a:prstGeom prst="rect">
                <a:avLst/>
              </a:prstGeom>
            </p:spPr>
          </p:pic>
          <p:grpSp>
            <p:nvGrpSpPr>
              <p:cNvPr id="71070" name="Group"/>
              <p:cNvGrpSpPr/>
              <p:nvPr/>
            </p:nvGrpSpPr>
            <p:grpSpPr>
              <a:xfrm>
                <a:off x="4937760" y="8305800"/>
                <a:ext cx="2735580" cy="1049655"/>
                <a:chOff x="4937760" y="8305800"/>
                <a:chExt cx="2735580" cy="1049655"/>
              </a:xfrm>
            </p:grpSpPr>
            <p:sp>
              <p:nvSpPr>
                <p:cNvPr id="15" name="Text 5"/>
                <p:cNvSpPr/>
                <p:nvPr/>
              </p:nvSpPr>
              <p:spPr>
                <a:xfrm>
                  <a:off x="4937760" y="8305800"/>
                  <a:ext cx="2735580" cy="586740"/>
                </a:xfrm>
                <a:prstGeom prst="rect">
                  <a:avLst/>
                </a:prstGeom>
                <a:noFill/>
                <a:ln/>
              </p:spPr>
              <p:txBody>
                <a:bodyPr wrap="square" lIns="0" tIns="0" rIns="0" bIns="0" rtlCol="0" anchor="t"/>
                <a:lstStyle/>
                <a:p>
                  <a:pPr algn="ctr" indent="0" marL="0">
                    <a:buNone/>
                  </a:pPr>
                  <a:r>
                    <a:rPr lang="en-US" sz="2700" u="none" dirty="0">
                      <a:solidFill>
                        <a:srgbClr val="0E0E0E"/>
                      </a:solidFill>
                      <a:latin typeface="DM Serif Display" pitchFamily="34" charset="0"/>
                      <a:ea typeface="DM Serif Display" pitchFamily="34" charset="-122"/>
                      <a:cs typeface="DM Serif Display" pitchFamily="34" charset="-120"/>
                    </a:rPr>
                    <a:t>Lucian</a:t>
                  </a:r>
                  <a:endParaRPr lang="en-US" sz="2700" dirty="0"/>
                </a:p>
              </p:txBody>
            </p:sp>
            <p:sp>
              <p:nvSpPr>
                <p:cNvPr id="16" name="Text 6"/>
                <p:cNvSpPr/>
                <p:nvPr/>
              </p:nvSpPr>
              <p:spPr>
                <a:xfrm>
                  <a:off x="4941570" y="8848725"/>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Conjurer</a:t>
                  </a:r>
                  <a:endParaRPr lang="en-US" sz="2400" dirty="0"/>
                </a:p>
              </p:txBody>
            </p:sp>
          </p:grpSp>
        </p:grpSp>
        <p:grpSp>
          <p:nvGrpSpPr>
            <p:cNvPr id="36607" name="Group"/>
            <p:cNvGrpSpPr/>
            <p:nvPr/>
          </p:nvGrpSpPr>
          <p:grpSpPr>
            <a:xfrm>
              <a:off x="8763000" y="6629400"/>
              <a:ext cx="1524000" cy="1524000"/>
              <a:chOff x="8763000" y="6629400"/>
              <a:chExt cx="1524000" cy="1524000"/>
            </a:xfrm>
          </p:grpSpPr>
          <p:pic>
            <p:nvPicPr>
              <p:cNvPr id="17" name="Image 8" descr="preencoded.png">    </p:cNvPr>
              <p:cNvPicPr>
                <a:picLocks noChangeAspect="1"/>
              </p:cNvPicPr>
              <p:nvPr/>
            </p:nvPicPr>
            <p:blipFill>
              <a:blip r:embed="rId9"/>
              <a:stretch>
                <a:fillRect/>
              </a:stretch>
            </p:blipFill>
            <p:spPr>
              <a:xfrm>
                <a:off x="8763000" y="6629400"/>
                <a:ext cx="1524000" cy="1524000"/>
              </a:xfrm>
              <a:prstGeom prst="rect">
                <a:avLst/>
              </a:prstGeom>
            </p:spPr>
          </p:pic>
          <p:grpSp>
            <p:nvGrpSpPr>
              <p:cNvPr id="13084" name="Group"/>
              <p:cNvGrpSpPr/>
              <p:nvPr/>
            </p:nvGrpSpPr>
            <p:grpSpPr>
              <a:xfrm>
                <a:off x="8157210" y="8305800"/>
                <a:ext cx="2735580" cy="1049655"/>
                <a:chOff x="8157210" y="8305800"/>
                <a:chExt cx="2735580" cy="1049655"/>
              </a:xfrm>
            </p:grpSpPr>
            <p:sp>
              <p:nvSpPr>
                <p:cNvPr id="18" name="Text 7"/>
                <p:cNvSpPr/>
                <p:nvPr/>
              </p:nvSpPr>
              <p:spPr>
                <a:xfrm>
                  <a:off x="8157210" y="8305800"/>
                  <a:ext cx="2735580" cy="586740"/>
                </a:xfrm>
                <a:prstGeom prst="rect">
                  <a:avLst/>
                </a:prstGeom>
                <a:noFill/>
                <a:ln/>
              </p:spPr>
              <p:txBody>
                <a:bodyPr wrap="square" lIns="0" tIns="0" rIns="0" bIns="0" rtlCol="0" anchor="t"/>
                <a:lstStyle/>
                <a:p>
                  <a:pPr algn="ctr" indent="0" marL="0">
                    <a:buNone/>
                  </a:pPr>
                  <a:r>
                    <a:rPr lang="en-US" sz="2700" u="none" dirty="0">
                      <a:solidFill>
                        <a:srgbClr val="0E0E0E"/>
                      </a:solidFill>
                      <a:latin typeface="DM Serif Display" pitchFamily="34" charset="0"/>
                      <a:ea typeface="DM Serif Display" pitchFamily="34" charset="-122"/>
                      <a:cs typeface="DM Serif Display" pitchFamily="34" charset="-120"/>
                    </a:rPr>
                    <a:t>Elvina</a:t>
                  </a:r>
                  <a:endParaRPr lang="en-US" sz="2700" dirty="0"/>
                </a:p>
              </p:txBody>
            </p:sp>
            <p:sp>
              <p:nvSpPr>
                <p:cNvPr id="19" name="Text 8"/>
                <p:cNvSpPr/>
                <p:nvPr/>
              </p:nvSpPr>
              <p:spPr>
                <a:xfrm>
                  <a:off x="8161020" y="8848725"/>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Oracle</a:t>
                  </a:r>
                  <a:endParaRPr lang="en-US" sz="2400" dirty="0"/>
                </a:p>
              </p:txBody>
            </p:sp>
          </p:grpSp>
        </p:grpSp>
        <p:grpSp>
          <p:nvGrpSpPr>
            <p:cNvPr id="40983" name="Group"/>
            <p:cNvGrpSpPr/>
            <p:nvPr/>
          </p:nvGrpSpPr>
          <p:grpSpPr>
            <a:xfrm>
              <a:off x="11982450" y="6629400"/>
              <a:ext cx="1524000" cy="1524000"/>
              <a:chOff x="11982450" y="6629400"/>
              <a:chExt cx="1524000" cy="1524000"/>
            </a:xfrm>
          </p:grpSpPr>
          <p:pic>
            <p:nvPicPr>
              <p:cNvPr id="20" name="Image 9" descr="preencoded.png">    </p:cNvPr>
              <p:cNvPicPr>
                <a:picLocks noChangeAspect="1"/>
              </p:cNvPicPr>
              <p:nvPr/>
            </p:nvPicPr>
            <p:blipFill>
              <a:blip r:embed="rId10"/>
              <a:stretch>
                <a:fillRect/>
              </a:stretch>
            </p:blipFill>
            <p:spPr>
              <a:xfrm>
                <a:off x="11982450" y="6629400"/>
                <a:ext cx="1524000" cy="1524000"/>
              </a:xfrm>
              <a:prstGeom prst="rect">
                <a:avLst/>
              </a:prstGeom>
            </p:spPr>
          </p:pic>
          <p:grpSp>
            <p:nvGrpSpPr>
              <p:cNvPr id="27757" name="Group"/>
              <p:cNvGrpSpPr/>
              <p:nvPr/>
            </p:nvGrpSpPr>
            <p:grpSpPr>
              <a:xfrm>
                <a:off x="11376660" y="8305800"/>
                <a:ext cx="2735580" cy="1049655"/>
                <a:chOff x="11376660" y="8305800"/>
                <a:chExt cx="2735580" cy="1049655"/>
              </a:xfrm>
            </p:grpSpPr>
            <p:sp>
              <p:nvSpPr>
                <p:cNvPr id="21" name="Text 9"/>
                <p:cNvSpPr/>
                <p:nvPr/>
              </p:nvSpPr>
              <p:spPr>
                <a:xfrm>
                  <a:off x="11376660" y="8305800"/>
                  <a:ext cx="2735580" cy="586740"/>
                </a:xfrm>
                <a:prstGeom prst="rect">
                  <a:avLst/>
                </a:prstGeom>
                <a:noFill/>
                <a:ln/>
              </p:spPr>
              <p:txBody>
                <a:bodyPr wrap="square" lIns="0" tIns="0" rIns="0" bIns="0" rtlCol="0" anchor="t"/>
                <a:lstStyle/>
                <a:p>
                  <a:pPr algn="ctr" indent="0" marL="0">
                    <a:buNone/>
                  </a:pPr>
                  <a:r>
                    <a:rPr lang="en-US" sz="2700" u="none" dirty="0">
                      <a:solidFill>
                        <a:srgbClr val="0E0E0E"/>
                      </a:solidFill>
                      <a:latin typeface="DM Serif Display" pitchFamily="34" charset="0"/>
                      <a:ea typeface="DM Serif Display" pitchFamily="34" charset="-122"/>
                      <a:cs typeface="DM Serif Display" pitchFamily="34" charset="-120"/>
                    </a:rPr>
                    <a:t>Seraphina</a:t>
                  </a:r>
                  <a:endParaRPr lang="en-US" sz="2700" dirty="0"/>
                </a:p>
              </p:txBody>
            </p:sp>
            <p:sp>
              <p:nvSpPr>
                <p:cNvPr id="22" name="Text 10"/>
                <p:cNvSpPr/>
                <p:nvPr/>
              </p:nvSpPr>
              <p:spPr>
                <a:xfrm>
                  <a:off x="11380470" y="8848725"/>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Lightbringer</a:t>
                  </a:r>
                  <a:endParaRPr lang="en-US" sz="2400" dirty="0"/>
                </a:p>
              </p:txBody>
            </p:sp>
          </p:grpSp>
        </p:grpSp>
        <p:grpSp>
          <p:nvGrpSpPr>
            <p:cNvPr id="63672" name="Group"/>
            <p:cNvGrpSpPr/>
            <p:nvPr/>
          </p:nvGrpSpPr>
          <p:grpSpPr>
            <a:xfrm>
              <a:off x="15201900" y="6629400"/>
              <a:ext cx="1524000" cy="1524000"/>
              <a:chOff x="15201900" y="6629400"/>
              <a:chExt cx="1524000" cy="1524000"/>
            </a:xfrm>
          </p:grpSpPr>
          <p:pic>
            <p:nvPicPr>
              <p:cNvPr id="23" name="Image 10" descr="preencoded.png">    </p:cNvPr>
              <p:cNvPicPr>
                <a:picLocks noChangeAspect="1"/>
              </p:cNvPicPr>
              <p:nvPr/>
            </p:nvPicPr>
            <p:blipFill>
              <a:blip r:embed="rId11"/>
              <a:stretch>
                <a:fillRect/>
              </a:stretch>
            </p:blipFill>
            <p:spPr>
              <a:xfrm>
                <a:off x="15201900" y="6629400"/>
                <a:ext cx="1524000" cy="1524000"/>
              </a:xfrm>
              <a:prstGeom prst="rect">
                <a:avLst/>
              </a:prstGeom>
            </p:spPr>
          </p:pic>
          <p:grpSp>
            <p:nvGrpSpPr>
              <p:cNvPr id="15355" name="Group"/>
              <p:cNvGrpSpPr/>
              <p:nvPr/>
            </p:nvGrpSpPr>
            <p:grpSpPr>
              <a:xfrm>
                <a:off x="14596110" y="8305800"/>
                <a:ext cx="2735580" cy="1049655"/>
                <a:chOff x="14596110" y="8305800"/>
                <a:chExt cx="2735580" cy="1049655"/>
              </a:xfrm>
            </p:grpSpPr>
            <p:sp>
              <p:nvSpPr>
                <p:cNvPr id="24" name="Text 11"/>
                <p:cNvSpPr/>
                <p:nvPr/>
              </p:nvSpPr>
              <p:spPr>
                <a:xfrm>
                  <a:off x="14596110" y="8305800"/>
                  <a:ext cx="2735580" cy="586740"/>
                </a:xfrm>
                <a:prstGeom prst="rect">
                  <a:avLst/>
                </a:prstGeom>
                <a:noFill/>
                <a:ln/>
              </p:spPr>
              <p:txBody>
                <a:bodyPr wrap="square" lIns="0" tIns="0" rIns="0" bIns="0" rtlCol="0" anchor="t"/>
                <a:lstStyle/>
                <a:p>
                  <a:pPr algn="ctr" indent="0" marL="0">
                    <a:buNone/>
                  </a:pPr>
                  <a:r>
                    <a:rPr lang="en-US" sz="2700" u="none" dirty="0">
                      <a:solidFill>
                        <a:srgbClr val="0E0E0E"/>
                      </a:solidFill>
                      <a:latin typeface="DM Serif Display" pitchFamily="34" charset="0"/>
                      <a:ea typeface="DM Serif Display" pitchFamily="34" charset="-122"/>
                      <a:cs typeface="DM Serif Display" pitchFamily="34" charset="-120"/>
                    </a:rPr>
                    <a:t>Kaelen</a:t>
                  </a:r>
                  <a:endParaRPr lang="en-US" sz="2700" dirty="0"/>
                </a:p>
              </p:txBody>
            </p:sp>
            <p:sp>
              <p:nvSpPr>
                <p:cNvPr id="25" name="Text 12"/>
                <p:cNvSpPr/>
                <p:nvPr/>
              </p:nvSpPr>
              <p:spPr>
                <a:xfrm>
                  <a:off x="14599920" y="8848725"/>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Sentinel</a:t>
                  </a:r>
                  <a:endParaRPr lang="en-US" sz="2400" dirty="0"/>
                </a:p>
              </p:txBody>
            </p:sp>
          </p:grpSp>
        </p:grpSp>
        <p:grpSp>
          <p:nvGrpSpPr>
            <p:cNvPr id="66126" name="Group"/>
            <p:cNvGrpSpPr/>
            <p:nvPr/>
          </p:nvGrpSpPr>
          <p:grpSpPr>
            <a:xfrm>
              <a:off x="4000500" y="3571875"/>
              <a:ext cx="1524000" cy="1524000"/>
              <a:chOff x="4000500" y="3571875"/>
              <a:chExt cx="1524000" cy="1524000"/>
            </a:xfrm>
          </p:grpSpPr>
          <p:pic>
            <p:nvPicPr>
              <p:cNvPr id="26" name="Image 11" descr="preencoded.png">    </p:cNvPr>
              <p:cNvPicPr>
                <a:picLocks noChangeAspect="1"/>
              </p:cNvPicPr>
              <p:nvPr/>
            </p:nvPicPr>
            <p:blipFill>
              <a:blip r:embed="rId12"/>
              <a:stretch>
                <a:fillRect/>
              </a:stretch>
            </p:blipFill>
            <p:spPr>
              <a:xfrm>
                <a:off x="4000500" y="3571875"/>
                <a:ext cx="1524000" cy="1524000"/>
              </a:xfrm>
              <a:prstGeom prst="rect">
                <a:avLst/>
              </a:prstGeom>
            </p:spPr>
          </p:pic>
          <p:grpSp>
            <p:nvGrpSpPr>
              <p:cNvPr id="95137" name="Group"/>
              <p:cNvGrpSpPr/>
              <p:nvPr/>
            </p:nvGrpSpPr>
            <p:grpSpPr>
              <a:xfrm>
                <a:off x="3394710" y="5248275"/>
                <a:ext cx="2735580" cy="1049655"/>
                <a:chOff x="3394710" y="5248275"/>
                <a:chExt cx="2735580" cy="1049655"/>
              </a:xfrm>
            </p:grpSpPr>
            <p:sp>
              <p:nvSpPr>
                <p:cNvPr id="27" name="Text 13"/>
                <p:cNvSpPr/>
                <p:nvPr/>
              </p:nvSpPr>
              <p:spPr>
                <a:xfrm>
                  <a:off x="3394710" y="5248275"/>
                  <a:ext cx="2735580" cy="586740"/>
                </a:xfrm>
                <a:prstGeom prst="rect">
                  <a:avLst/>
                </a:prstGeom>
                <a:noFill/>
                <a:ln/>
              </p:spPr>
              <p:txBody>
                <a:bodyPr wrap="square" lIns="0" tIns="0" rIns="0" bIns="0" rtlCol="0" anchor="t"/>
                <a:lstStyle/>
                <a:p>
                  <a:pPr algn="ctr" indent="0" marL="0">
                    <a:buNone/>
                  </a:pPr>
                  <a:r>
                    <a:rPr lang="en-US" sz="2700" u="none" dirty="0">
                      <a:solidFill>
                        <a:srgbClr val="0E0E0E"/>
                      </a:solidFill>
                      <a:latin typeface="DM Serif Display" pitchFamily="34" charset="0"/>
                      <a:ea typeface="DM Serif Display" pitchFamily="34" charset="-122"/>
                      <a:cs typeface="DM Serif Display" pitchFamily="34" charset="-120"/>
                    </a:rPr>
                    <a:t>Aurielle</a:t>
                  </a:r>
                  <a:endParaRPr lang="en-US" sz="2700" dirty="0"/>
                </a:p>
              </p:txBody>
            </p:sp>
            <p:sp>
              <p:nvSpPr>
                <p:cNvPr id="28" name="Text 14"/>
                <p:cNvSpPr/>
                <p:nvPr/>
              </p:nvSpPr>
              <p:spPr>
                <a:xfrm>
                  <a:off x="3398520" y="5791200"/>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Priestess</a:t>
                  </a:r>
                  <a:endParaRPr lang="en-US" sz="2400" dirty="0"/>
                </a:p>
              </p:txBody>
            </p:sp>
          </p:grpSp>
        </p:grpSp>
        <p:grpSp>
          <p:nvGrpSpPr>
            <p:cNvPr id="31026" name="Group"/>
            <p:cNvGrpSpPr/>
            <p:nvPr/>
          </p:nvGrpSpPr>
          <p:grpSpPr>
            <a:xfrm>
              <a:off x="13639800" y="3571875"/>
              <a:ext cx="1524000" cy="1524000"/>
              <a:chOff x="13639800" y="3571875"/>
              <a:chExt cx="1524000" cy="1524000"/>
            </a:xfrm>
          </p:grpSpPr>
          <p:pic>
            <p:nvPicPr>
              <p:cNvPr id="29" name="Image 12" descr="preencoded.png">    </p:cNvPr>
              <p:cNvPicPr>
                <a:picLocks noChangeAspect="1"/>
              </p:cNvPicPr>
              <p:nvPr/>
            </p:nvPicPr>
            <p:blipFill>
              <a:blip r:embed="rId13"/>
              <a:stretch>
                <a:fillRect/>
              </a:stretch>
            </p:blipFill>
            <p:spPr>
              <a:xfrm>
                <a:off x="13639800" y="3571875"/>
                <a:ext cx="1524000" cy="1524000"/>
              </a:xfrm>
              <a:prstGeom prst="rect">
                <a:avLst/>
              </a:prstGeom>
            </p:spPr>
          </p:pic>
          <p:grpSp>
            <p:nvGrpSpPr>
              <p:cNvPr id="20693" name="Group"/>
              <p:cNvGrpSpPr/>
              <p:nvPr/>
            </p:nvGrpSpPr>
            <p:grpSpPr>
              <a:xfrm>
                <a:off x="13034010" y="5248275"/>
                <a:ext cx="2735580" cy="1049655"/>
                <a:chOff x="13034010" y="5248275"/>
                <a:chExt cx="2735580" cy="1049655"/>
              </a:xfrm>
            </p:grpSpPr>
            <p:sp>
              <p:nvSpPr>
                <p:cNvPr id="30" name="Text 15"/>
                <p:cNvSpPr/>
                <p:nvPr/>
              </p:nvSpPr>
              <p:spPr>
                <a:xfrm>
                  <a:off x="13034010" y="5248275"/>
                  <a:ext cx="2735580" cy="586740"/>
                </a:xfrm>
                <a:prstGeom prst="rect">
                  <a:avLst/>
                </a:prstGeom>
                <a:noFill/>
                <a:ln/>
              </p:spPr>
              <p:txBody>
                <a:bodyPr wrap="square" lIns="0" tIns="0" rIns="0" bIns="0" rtlCol="0" anchor="t"/>
                <a:lstStyle/>
                <a:p>
                  <a:pPr algn="ctr" indent="0" marL="0">
                    <a:buNone/>
                  </a:pPr>
                  <a:r>
                    <a:rPr lang="en-US" sz="2700" u="none" dirty="0">
                      <a:solidFill>
                        <a:srgbClr val="0E0E0E"/>
                      </a:solidFill>
                      <a:latin typeface="DM Serif Display" pitchFamily="34" charset="0"/>
                      <a:ea typeface="DM Serif Display" pitchFamily="34" charset="-122"/>
                      <a:cs typeface="DM Serif Display" pitchFamily="34" charset="-120"/>
                    </a:rPr>
                    <a:t>Dariana</a:t>
                  </a:r>
                  <a:endParaRPr lang="en-US" sz="2700" dirty="0"/>
                </a:p>
              </p:txBody>
            </p:sp>
            <p:sp>
              <p:nvSpPr>
                <p:cNvPr id="31" name="Text 16"/>
                <p:cNvSpPr/>
                <p:nvPr/>
              </p:nvSpPr>
              <p:spPr>
                <a:xfrm>
                  <a:off x="13037820" y="5791200"/>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Shaman</a:t>
                  </a:r>
                  <a:endParaRPr lang="en-US" sz="2400" dirty="0"/>
                </a:p>
              </p:txBody>
            </p:sp>
          </p:grpSp>
        </p:grpSp>
        <p:grpSp>
          <p:nvGrpSpPr>
            <p:cNvPr id="11975" name="Group"/>
            <p:cNvGrpSpPr/>
            <p:nvPr/>
          </p:nvGrpSpPr>
          <p:grpSpPr>
            <a:xfrm>
              <a:off x="8763000" y="3571875"/>
              <a:ext cx="1524000" cy="1524000"/>
              <a:chOff x="8763000" y="3571875"/>
              <a:chExt cx="1524000" cy="1524000"/>
            </a:xfrm>
          </p:grpSpPr>
          <p:pic>
            <p:nvPicPr>
              <p:cNvPr id="32" name="Image 13" descr="preencoded.png">    </p:cNvPr>
              <p:cNvPicPr>
                <a:picLocks noChangeAspect="1"/>
              </p:cNvPicPr>
              <p:nvPr/>
            </p:nvPicPr>
            <p:blipFill>
              <a:blip r:embed="rId14"/>
              <a:stretch>
                <a:fillRect/>
              </a:stretch>
            </p:blipFill>
            <p:spPr>
              <a:xfrm>
                <a:off x="8763000" y="3571875"/>
                <a:ext cx="1524000" cy="1524000"/>
              </a:xfrm>
              <a:prstGeom prst="rect">
                <a:avLst/>
              </a:prstGeom>
            </p:spPr>
          </p:pic>
          <p:grpSp>
            <p:nvGrpSpPr>
              <p:cNvPr id="89087" name="Group"/>
              <p:cNvGrpSpPr/>
              <p:nvPr/>
            </p:nvGrpSpPr>
            <p:grpSpPr>
              <a:xfrm>
                <a:off x="8157210" y="5248275"/>
                <a:ext cx="2735580" cy="1049655"/>
                <a:chOff x="8157210" y="5248275"/>
                <a:chExt cx="2735580" cy="1049655"/>
              </a:xfrm>
            </p:grpSpPr>
            <p:sp>
              <p:nvSpPr>
                <p:cNvPr id="33" name="Text 17"/>
                <p:cNvSpPr/>
                <p:nvPr/>
              </p:nvSpPr>
              <p:spPr>
                <a:xfrm>
                  <a:off x="8157210" y="5248275"/>
                  <a:ext cx="2735580" cy="586740"/>
                </a:xfrm>
                <a:prstGeom prst="rect">
                  <a:avLst/>
                </a:prstGeom>
                <a:noFill/>
                <a:ln/>
              </p:spPr>
              <p:txBody>
                <a:bodyPr wrap="square" lIns="0" tIns="0" rIns="0" bIns="0" rtlCol="0" anchor="t"/>
                <a:lstStyle/>
                <a:p>
                  <a:pPr algn="ctr" indent="0" marL="0">
                    <a:buNone/>
                  </a:pPr>
                  <a:r>
                    <a:rPr lang="en-US" sz="2700" u="none" dirty="0">
                      <a:solidFill>
                        <a:srgbClr val="0E0E0E"/>
                      </a:solidFill>
                      <a:latin typeface="DM Serif Display" pitchFamily="34" charset="0"/>
                      <a:ea typeface="DM Serif Display" pitchFamily="34" charset="-122"/>
                      <a:cs typeface="DM Serif Display" pitchFamily="34" charset="-120"/>
                    </a:rPr>
                    <a:t>Theronis</a:t>
                  </a:r>
                  <a:endParaRPr lang="en-US" sz="2700" dirty="0"/>
                </a:p>
              </p:txBody>
            </p:sp>
            <p:sp>
              <p:nvSpPr>
                <p:cNvPr id="34" name="Text 18"/>
                <p:cNvSpPr/>
                <p:nvPr/>
              </p:nvSpPr>
              <p:spPr>
                <a:xfrm>
                  <a:off x="8161020" y="5791200"/>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Warrior</a:t>
                  </a:r>
                  <a:endParaRPr lang="en-US" sz="2400" dirty="0"/>
                </a:p>
              </p:txBody>
            </p:sp>
          </p:grpSp>
        </p:grpSp>
        <p:sp>
          <p:nvSpPr>
            <p:cNvPr id="35" name="Shape 19"/>
            <p:cNvSpPr/>
            <p:nvPr/>
          </p:nvSpPr>
          <p:spPr>
            <a:xfrm rot="16200000">
              <a:off x="9215400" y="6410325"/>
              <a:ext cx="609674" cy="0"/>
            </a:xfrm>
            <a:prstGeom prst="line">
              <a:avLst/>
            </a:prstGeom>
            <a:noFill/>
            <a:ln w="9525">
              <a:solidFill>
                <a:srgbClr val="4D4D4D"/>
              </a:solidFill>
              <a:prstDash val="solid"/>
            </a:ln>
          </p:spPr>
        </p:sp>
        <p:sp>
          <p:nvSpPr>
            <p:cNvPr id="36" name="Shape 20"/>
            <p:cNvSpPr/>
            <p:nvPr/>
          </p:nvSpPr>
          <p:spPr>
            <a:xfrm rot="16200000">
              <a:off x="9215400" y="3267075"/>
              <a:ext cx="609674" cy="0"/>
            </a:xfrm>
            <a:prstGeom prst="line">
              <a:avLst/>
            </a:prstGeom>
            <a:noFill/>
            <a:ln w="9525">
              <a:solidFill>
                <a:srgbClr val="4D4D4D"/>
              </a:solidFill>
              <a:prstDash val="solid"/>
            </a:ln>
          </p:spPr>
        </p:sp>
        <p:sp>
          <p:nvSpPr>
            <p:cNvPr id="37" name="Shape 21"/>
            <p:cNvSpPr/>
            <p:nvPr/>
          </p:nvSpPr>
          <p:spPr>
            <a:xfrm rot="21127796">
              <a:off x="4739585" y="3262359"/>
              <a:ext cx="4454601" cy="0"/>
            </a:xfrm>
            <a:prstGeom prst="line">
              <a:avLst/>
            </a:prstGeom>
            <a:noFill/>
            <a:ln w="9525">
              <a:solidFill>
                <a:srgbClr val="4D4D4D"/>
              </a:solidFill>
              <a:prstDash val="solid"/>
            </a:ln>
          </p:spPr>
        </p:sp>
        <p:sp>
          <p:nvSpPr>
            <p:cNvPr id="38" name="Shape 22"/>
            <p:cNvSpPr/>
            <p:nvPr/>
          </p:nvSpPr>
          <p:spPr>
            <a:xfrm rot="20265059">
              <a:off x="3021953" y="6324953"/>
              <a:ext cx="1591538" cy="0"/>
            </a:xfrm>
            <a:prstGeom prst="line">
              <a:avLst/>
            </a:prstGeom>
            <a:noFill/>
            <a:ln w="9525">
              <a:solidFill>
                <a:srgbClr val="4D4D4D"/>
              </a:solidFill>
              <a:prstDash val="solid"/>
            </a:ln>
          </p:spPr>
        </p:sp>
        <p:sp>
          <p:nvSpPr>
            <p:cNvPr id="39" name="Shape 23"/>
            <p:cNvSpPr/>
            <p:nvPr/>
          </p:nvSpPr>
          <p:spPr>
            <a:xfrm rot="20265059">
              <a:off x="12727928" y="6324953"/>
              <a:ext cx="1591538" cy="0"/>
            </a:xfrm>
            <a:prstGeom prst="line">
              <a:avLst/>
            </a:prstGeom>
            <a:noFill/>
            <a:ln w="9525">
              <a:solidFill>
                <a:srgbClr val="4D4D4D"/>
              </a:solidFill>
              <a:prstDash val="solid"/>
            </a:ln>
          </p:spPr>
        </p:sp>
        <p:sp>
          <p:nvSpPr>
            <p:cNvPr id="40" name="Shape 24"/>
            <p:cNvSpPr/>
            <p:nvPr/>
          </p:nvSpPr>
          <p:spPr>
            <a:xfrm rot="1334941">
              <a:off x="4778159" y="6324953"/>
              <a:ext cx="1591538" cy="0"/>
            </a:xfrm>
            <a:prstGeom prst="line">
              <a:avLst/>
            </a:prstGeom>
            <a:noFill/>
            <a:ln w="9525">
              <a:solidFill>
                <a:srgbClr val="4D4D4D"/>
              </a:solidFill>
              <a:prstDash val="solid"/>
            </a:ln>
          </p:spPr>
        </p:sp>
        <p:sp>
          <p:nvSpPr>
            <p:cNvPr id="41" name="Shape 25"/>
            <p:cNvSpPr/>
            <p:nvPr/>
          </p:nvSpPr>
          <p:spPr>
            <a:xfrm rot="1334941">
              <a:off x="14484134" y="6324953"/>
              <a:ext cx="1591538" cy="0"/>
            </a:xfrm>
            <a:prstGeom prst="line">
              <a:avLst/>
            </a:prstGeom>
            <a:noFill/>
            <a:ln w="9525">
              <a:solidFill>
                <a:srgbClr val="4D4D4D"/>
              </a:solidFill>
              <a:prstDash val="solid"/>
            </a:ln>
          </p:spPr>
        </p:sp>
        <p:sp>
          <p:nvSpPr>
            <p:cNvPr id="42" name="Shape 26"/>
            <p:cNvSpPr/>
            <p:nvPr/>
          </p:nvSpPr>
          <p:spPr>
            <a:xfrm rot="472204">
              <a:off x="9970114" y="3262359"/>
              <a:ext cx="4454601" cy="0"/>
            </a:xfrm>
            <a:prstGeom prst="line">
              <a:avLst/>
            </a:prstGeom>
            <a:noFill/>
            <a:ln w="9525">
              <a:solidFill>
                <a:srgbClr val="4D4D4D"/>
              </a:solidFill>
              <a:prstDash val="solid"/>
            </a:ln>
          </p:spPr>
        </p:sp>
      </p:grpSp>
      <p:sp>
        <p:nvSpPr>
          <p:cNvPr id="43" name="Text 27"/>
          <p:cNvSpPr/>
          <p:nvPr/>
        </p:nvSpPr>
        <p:spPr>
          <a:xfrm>
            <a:off x="5810250" y="9601200"/>
            <a:ext cx="6259830"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To download more editable chart, </a:t>
            </a:r>
            <a:pPr algn="l" indent="0" marL="0">
              <a:buNone/>
            </a:pPr>
            <a:r>
              <a:rPr lang="en-US" sz="2400" u="sng" dirty="0">
                <a:solidFill>
                  <a:srgbClr val="0E0E0E"/>
                </a:solidFill>
                <a:uFill>
                  <a:solidFill>
                    <a:srgbClr val="FFFFFF"/>
                  </a:solidFill>
                </a:uFill>
                <a:latin typeface="DM Sans" pitchFamily="34" charset="0"/>
                <a:ea typeface="DM Sans" pitchFamily="34" charset="-122"/>
                <a:cs typeface="DM Sans" pitchFamily="34" charset="-120"/>
                <a:hlinkClick r:id="rId15"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sp>
        <p:nvSpPr>
          <p:cNvPr id="44" name="Text 28"/>
          <p:cNvSpPr/>
          <p:nvPr/>
        </p:nvSpPr>
        <p:spPr>
          <a:xfrm rot="16200000">
            <a:off x="-2971800" y="4171950"/>
            <a:ext cx="7962900" cy="1314450"/>
          </a:xfrm>
          <a:prstGeom prst="rect">
            <a:avLst/>
          </a:prstGeom>
          <a:noFill/>
          <a:ln/>
        </p:spPr>
        <p:txBody>
          <a:bodyPr wrap="square" lIns="0" tIns="0" rIns="0" bIns="0" rtlCol="0" anchor="t"/>
          <a:lstStyle/>
          <a:p>
            <a:pPr algn="r" indent="0" marL="0">
              <a:buNone/>
            </a:pPr>
            <a:r>
              <a:rPr lang="en-US" sz="6000" u="none" dirty="0">
                <a:solidFill>
                  <a:srgbClr val="CB876D"/>
                </a:solidFill>
                <a:latin typeface="DM Serif Display" pitchFamily="34" charset="0"/>
                <a:ea typeface="DM Serif Display" pitchFamily="34" charset="-122"/>
                <a:cs typeface="DM Serif Display" pitchFamily="34" charset="-120"/>
              </a:rPr>
              <a:t>The Organization</a:t>
            </a:r>
            <a:endParaRPr lang="en-US" sz="6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4F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134607">
            <a:off x="15068551" y="7620001"/>
            <a:ext cx="1724025" cy="1838325"/>
          </a:xfrm>
          <a:prstGeom prst="rect">
            <a:avLst/>
          </a:prstGeom>
        </p:spPr>
      </p:pic>
      <p:pic>
        <p:nvPicPr>
          <p:cNvPr id="3" name="Image 1" descr="preencoded.png">    </p:cNvPr>
          <p:cNvPicPr>
            <a:picLocks noChangeAspect="1"/>
          </p:cNvPicPr>
          <p:nvPr/>
        </p:nvPicPr>
        <p:blipFill>
          <a:blip r:embed="rId2"/>
          <a:stretch>
            <a:fillRect/>
          </a:stretch>
        </p:blipFill>
        <p:spPr>
          <a:xfrm>
            <a:off x="533400" y="590550"/>
            <a:ext cx="5886450" cy="1162050"/>
          </a:xfrm>
          <a:prstGeom prst="rect">
            <a:avLst/>
          </a:prstGeom>
        </p:spPr>
      </p:pic>
      <p:pic>
        <p:nvPicPr>
          <p:cNvPr id="4" name="Image 2" descr="preencoded.png">    </p:cNvPr>
          <p:cNvPicPr>
            <a:picLocks noChangeAspect="1"/>
          </p:cNvPicPr>
          <p:nvPr/>
        </p:nvPicPr>
        <p:blipFill>
          <a:blip r:embed="rId3"/>
          <a:stretch>
            <a:fillRect/>
          </a:stretch>
        </p:blipFill>
        <p:spPr>
          <a:xfrm>
            <a:off x="-4752975" y="3524250"/>
            <a:ext cx="9144000" cy="10734675"/>
          </a:xfrm>
          <a:prstGeom prst="rect">
            <a:avLst/>
          </a:prstGeom>
        </p:spPr>
      </p:pic>
      <p:pic>
        <p:nvPicPr>
          <p:cNvPr id="5" name="Image 3" descr="preencoded.png">    </p:cNvPr>
          <p:cNvPicPr>
            <a:picLocks noChangeAspect="1"/>
          </p:cNvPicPr>
          <p:nvPr/>
        </p:nvPicPr>
        <p:blipFill>
          <a:blip r:embed="rId4"/>
          <a:stretch>
            <a:fillRect/>
          </a:stretch>
        </p:blipFill>
        <p:spPr>
          <a:xfrm rot="4500000">
            <a:off x="10330171" y="-4495905"/>
            <a:ext cx="9144000" cy="10734675"/>
          </a:xfrm>
          <a:prstGeom prst="rect">
            <a:avLst/>
          </a:prstGeom>
        </p:spPr>
      </p:pic>
      <p:grpSp>
        <p:nvGrpSpPr>
          <p:cNvPr id="76898"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D18C75"/>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9010650" y="1895475"/>
            <a:ext cx="7077075" cy="2362200"/>
          </a:xfrm>
          <a:prstGeom prst="rect">
            <a:avLst/>
          </a:prstGeom>
          <a:noFill/>
          <a:ln/>
        </p:spPr>
        <p:txBody>
          <a:bodyPr wrap="square" lIns="0" tIns="0" rIns="0" bIns="0" rtlCol="0" anchor="t"/>
          <a:lstStyle/>
          <a:p>
            <a:pPr algn="l" indent="0" marL="0">
              <a:buNone/>
            </a:pPr>
            <a:r>
              <a:rPr lang="en-US" sz="6000" u="none" dirty="0">
                <a:solidFill>
                  <a:srgbClr val="CB876D"/>
                </a:solidFill>
                <a:latin typeface="DM Serif Display" pitchFamily="34" charset="0"/>
                <a:ea typeface="DM Serif Display" pitchFamily="34" charset="-122"/>
                <a:cs typeface="DM Serif Display" pitchFamily="34" charset="-120"/>
              </a:rPr>
              <a:t>Thank you for choosing EaTemp</a:t>
            </a:r>
            <a:endParaRPr lang="en-US" sz="6000" dirty="0"/>
          </a:p>
        </p:txBody>
      </p:sp>
      <p:sp>
        <p:nvSpPr>
          <p:cNvPr id="9" name="Text 2"/>
          <p:cNvSpPr/>
          <p:nvPr/>
        </p:nvSpPr>
        <p:spPr>
          <a:xfrm>
            <a:off x="9010650" y="4448175"/>
            <a:ext cx="6985635" cy="40500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Yes, you can use this for both personal and commercial projects.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No, you don't have to credit us.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No, you can't resell or redistribute it, including uploading this template online.</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And you can support us by sharing our site, EaTemp.com, with others.</a:t>
            </a:r>
            <a:endParaRPr lang="en-US" sz="2400" dirty="0"/>
          </a:p>
        </p:txBody>
      </p:sp>
      <p:sp>
        <p:nvSpPr>
          <p:cNvPr id="10" name="Text 3"/>
          <p:cNvSpPr/>
          <p:nvPr/>
        </p:nvSpPr>
        <p:spPr>
          <a:xfrm rot="16200000">
            <a:off x="16225837" y="5717857"/>
            <a:ext cx="348805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Credit | Image: </a:t>
            </a:r>
            <a:pPr algn="l" indent="0" marL="0">
              <a:buNone/>
            </a:pPr>
            <a:r>
              <a:rPr lang="en-US" sz="2400" u="sng" dirty="0">
                <a:solidFill>
                  <a:srgbClr val="0E0E0E"/>
                </a:solidFill>
                <a:uFill>
                  <a:solidFill>
                    <a:srgbClr val="FFFFFF"/>
                  </a:solidFill>
                </a:uFill>
                <a:latin typeface="DM Sans" pitchFamily="34" charset="0"/>
                <a:ea typeface="DM Sans" pitchFamily="34" charset="-122"/>
                <a:cs typeface="DM Sans" pitchFamily="34" charset="-120"/>
                <a:hlinkClick r:id="rId6"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2400" u="none" dirty="0">
                <a:solidFill>
                  <a:srgbClr val="0E0E0E"/>
                </a:solidFill>
                <a:latin typeface="DM Sans" pitchFamily="34" charset="0"/>
                <a:ea typeface="DM Sans" pitchFamily="34" charset="-122"/>
                <a:cs typeface="DM Sans" pitchFamily="34" charset="-120"/>
              </a:rPr>
              <a:t> </a:t>
            </a:r>
            <a:endParaRPr lang="en-US" sz="2400" dirty="0"/>
          </a:p>
        </p:txBody>
      </p:sp>
      <p:pic>
        <p:nvPicPr>
          <p:cNvPr id="11" name="Image 5" descr="preencoded.png">    </p:cNvPr>
          <p:cNvPicPr>
            <a:picLocks noChangeAspect="1"/>
          </p:cNvPicPr>
          <p:nvPr/>
        </p:nvPicPr>
        <p:blipFill>
          <a:blip r:embed="rId7"/>
          <a:stretch>
            <a:fillRect/>
          </a:stretch>
        </p:blipFill>
        <p:spPr>
          <a:xfrm>
            <a:off x="533400" y="1171575"/>
            <a:ext cx="8305800" cy="855345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2026-09-27T14:54:08Z</dcterms:created>
  <dcterms:modified xsi:type="dcterms:W3CDTF">2026-09-27T14:54:08Z</dcterms:modified>
</cp:coreProperties>
</file>