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DM Sans"/>
      <p:bold r:id="rId34"/>
      <p:boldItalic r:id="rId35"/>
    </p:embeddedFont>
    <p:embeddedFont>
      <p:font typeface="DM Serif Display"/>
      <p:regular r:id="rId36"/>
      <p: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iunFMEi1iwsjRcFGZY0sIeAazk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schemas.openxmlformats.org/officeDocument/2006/relationships/font" Target="fonts/DMSerifDisplay-italic.fntdata"/><Relationship Id="rId14" Type="http://schemas.openxmlformats.org/officeDocument/2006/relationships/slide" Target="slides/slide10.xml"/><Relationship Id="rId36" Type="http://schemas.openxmlformats.org/officeDocument/2006/relationships/font" Target="fonts/DMSerifDisplay-regular.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50706ae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50706ae7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50706ae7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750706ae7b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750706ae7b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2750706ae7b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50706ae7b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750706ae7b_0_2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2750706ae7b_0_2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750706ae7b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750706ae7b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2750706ae7b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750706ae7b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750706ae7b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2750706ae7b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750706ae7b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2750706ae7b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2750706ae7b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750706ae7b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750706ae7b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750706ae7b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750706ae7b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750706ae7b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2750706ae7b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750706ae7b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750706ae7b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750706ae7b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750706ae7b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750706ae7b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2750706ae7b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750706ae7b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750706ae7b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750706ae7b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750706ae7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750706ae7b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750706ae7b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750706ae7b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750706ae7b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2750706ae7b_0_5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50706ae7b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750706ae7b_0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2750706ae7b_0_5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750706ae7b_0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750706ae7b_0_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750706ae7b_0_5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750706ae7b_0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2750706ae7b_0_5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2750706ae7b_0_5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750706ae7b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2750706ae7b_0_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2750706ae7b_0_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750706ae7b_0_6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750706ae7b_0_6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g2750706ae7b_0_6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750706ae7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750706ae7b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750706ae7b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750706ae7b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2750706ae7b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2750706ae7b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750706ae7b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2750706ae7b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750706ae7b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750706ae7b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750706ae7b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750706ae7b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750706ae7b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750706ae7b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750706ae7b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750706ae7b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750706ae7b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750706ae7b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50706ae7b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750706ae7b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750706ae7b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72.png"/></Relationships>
</file>

<file path=ppt/slides/_rels/slide10.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63.png"/><Relationship Id="rId13" Type="http://schemas.openxmlformats.org/officeDocument/2006/relationships/image" Target="../media/image158.png"/><Relationship Id="rId12"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53.png"/><Relationship Id="rId9" Type="http://schemas.openxmlformats.org/officeDocument/2006/relationships/image" Target="../media/image73.png"/><Relationship Id="rId14" Type="http://schemas.openxmlformats.org/officeDocument/2006/relationships/image" Target="../media/image91.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12.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7.png"/><Relationship Id="rId8"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53.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7.png"/></Relationships>
</file>

<file path=ppt/slides/_rels/slide14.xml.rels><?xml version="1.0" encoding="UTF-8" standalone="yes"?><Relationships xmlns="http://schemas.openxmlformats.org/package/2006/relationships"><Relationship Id="rId20" Type="http://schemas.openxmlformats.org/officeDocument/2006/relationships/image" Target="../media/image99.png"/><Relationship Id="rId22" Type="http://schemas.openxmlformats.org/officeDocument/2006/relationships/image" Target="../media/image102.png"/><Relationship Id="rId21" Type="http://schemas.openxmlformats.org/officeDocument/2006/relationships/image" Target="../media/image98.png"/><Relationship Id="rId24" Type="http://schemas.openxmlformats.org/officeDocument/2006/relationships/image" Target="../media/image103.png"/><Relationship Id="rId23"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161.png"/><Relationship Id="rId26" Type="http://schemas.openxmlformats.org/officeDocument/2006/relationships/image" Target="../media/image142.png"/><Relationship Id="rId25" Type="http://schemas.openxmlformats.org/officeDocument/2006/relationships/image" Target="../media/image119.png"/><Relationship Id="rId28" Type="http://schemas.openxmlformats.org/officeDocument/2006/relationships/image" Target="../media/image110.png"/><Relationship Id="rId27" Type="http://schemas.openxmlformats.org/officeDocument/2006/relationships/image" Target="../media/image111.png"/><Relationship Id="rId5" Type="http://schemas.openxmlformats.org/officeDocument/2006/relationships/image" Target="../media/image47.png"/><Relationship Id="rId6" Type="http://schemas.openxmlformats.org/officeDocument/2006/relationships/image" Target="../media/image38.png"/><Relationship Id="rId29" Type="http://schemas.openxmlformats.org/officeDocument/2006/relationships/image" Target="../media/image113.png"/><Relationship Id="rId7" Type="http://schemas.openxmlformats.org/officeDocument/2006/relationships/image" Target="../media/image17.png"/><Relationship Id="rId8" Type="http://schemas.openxmlformats.org/officeDocument/2006/relationships/image" Target="../media/image94.png"/><Relationship Id="rId31" Type="http://schemas.openxmlformats.org/officeDocument/2006/relationships/image" Target="../media/image120.png"/><Relationship Id="rId30" Type="http://schemas.openxmlformats.org/officeDocument/2006/relationships/image" Target="../media/image139.png"/><Relationship Id="rId11" Type="http://schemas.openxmlformats.org/officeDocument/2006/relationships/image" Target="../media/image108.png"/><Relationship Id="rId10" Type="http://schemas.openxmlformats.org/officeDocument/2006/relationships/image" Target="../media/image136.png"/><Relationship Id="rId13" Type="http://schemas.openxmlformats.org/officeDocument/2006/relationships/image" Target="../media/image109.png"/><Relationship Id="rId12" Type="http://schemas.openxmlformats.org/officeDocument/2006/relationships/image" Target="../media/image95.png"/><Relationship Id="rId15" Type="http://schemas.openxmlformats.org/officeDocument/2006/relationships/image" Target="../media/image100.png"/><Relationship Id="rId14" Type="http://schemas.openxmlformats.org/officeDocument/2006/relationships/image" Target="../media/image107.png"/><Relationship Id="rId17" Type="http://schemas.openxmlformats.org/officeDocument/2006/relationships/image" Target="../media/image97.png"/><Relationship Id="rId16" Type="http://schemas.openxmlformats.org/officeDocument/2006/relationships/image" Target="../media/image96.png"/><Relationship Id="rId19" Type="http://schemas.openxmlformats.org/officeDocument/2006/relationships/image" Target="../media/image104.png"/><Relationship Id="rId18" Type="http://schemas.openxmlformats.org/officeDocument/2006/relationships/image" Target="../media/image1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127.png"/><Relationship Id="rId8" Type="http://schemas.openxmlformats.org/officeDocument/2006/relationships/image" Target="../media/image1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53.png"/><Relationship Id="rId9" Type="http://schemas.openxmlformats.org/officeDocument/2006/relationships/image" Target="../media/image133.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1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143.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7.png"/><Relationship Id="rId8" Type="http://schemas.openxmlformats.org/officeDocument/2006/relationships/image" Target="../media/image1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213.png"/><Relationship Id="rId8" Type="http://schemas.openxmlformats.org/officeDocument/2006/relationships/image" Target="../media/image1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53.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1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166.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7.png"/><Relationship Id="rId8" Type="http://schemas.openxmlformats.org/officeDocument/2006/relationships/image" Target="../media/image208.png"/><Relationship Id="rId11" Type="http://schemas.openxmlformats.org/officeDocument/2006/relationships/image" Target="../media/image154.png"/><Relationship Id="rId10" Type="http://schemas.openxmlformats.org/officeDocument/2006/relationships/image" Target="../media/image173.png"/><Relationship Id="rId12" Type="http://schemas.openxmlformats.org/officeDocument/2006/relationships/image" Target="../media/image1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92.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191.png"/><Relationship Id="rId8" Type="http://schemas.openxmlformats.org/officeDocument/2006/relationships/image" Target="../media/image1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53.png"/><Relationship Id="rId9" Type="http://schemas.openxmlformats.org/officeDocument/2006/relationships/image" Target="../media/image170.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82.png"/><Relationship Id="rId8" Type="http://schemas.openxmlformats.org/officeDocument/2006/relationships/image" Target="../media/image17.png"/><Relationship Id="rId11" Type="http://schemas.openxmlformats.org/officeDocument/2006/relationships/image" Target="../media/image174.png"/><Relationship Id="rId10" Type="http://schemas.openxmlformats.org/officeDocument/2006/relationships/image" Target="../media/image188.png"/><Relationship Id="rId13" Type="http://schemas.openxmlformats.org/officeDocument/2006/relationships/image" Target="../media/image184.png"/><Relationship Id="rId12" Type="http://schemas.openxmlformats.org/officeDocument/2006/relationships/image" Target="../media/image175.png"/></Relationships>
</file>

<file path=ppt/slides/_rels/slide24.xml.rels><?xml version="1.0" encoding="UTF-8" standalone="yes"?><Relationships xmlns="http://schemas.openxmlformats.org/package/2006/relationships"><Relationship Id="rId20" Type="http://schemas.openxmlformats.org/officeDocument/2006/relationships/image" Target="../media/image209.png"/><Relationship Id="rId22" Type="http://schemas.openxmlformats.org/officeDocument/2006/relationships/hyperlink" Target="https://eatemp.com/powerpoint-org-chart-template/" TargetMode="External"/><Relationship Id="rId21" Type="http://schemas.openxmlformats.org/officeDocument/2006/relationships/image" Target="../media/image20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194.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7.png"/><Relationship Id="rId8" Type="http://schemas.openxmlformats.org/officeDocument/2006/relationships/image" Target="../media/image198.png"/><Relationship Id="rId11" Type="http://schemas.openxmlformats.org/officeDocument/2006/relationships/image" Target="../media/image212.png"/><Relationship Id="rId10" Type="http://schemas.openxmlformats.org/officeDocument/2006/relationships/image" Target="../media/image205.png"/><Relationship Id="rId13" Type="http://schemas.openxmlformats.org/officeDocument/2006/relationships/image" Target="../media/image189.png"/><Relationship Id="rId12" Type="http://schemas.openxmlformats.org/officeDocument/2006/relationships/image" Target="../media/image206.png"/><Relationship Id="rId15" Type="http://schemas.openxmlformats.org/officeDocument/2006/relationships/image" Target="../media/image186.png"/><Relationship Id="rId14" Type="http://schemas.openxmlformats.org/officeDocument/2006/relationships/image" Target="../media/image185.png"/><Relationship Id="rId17" Type="http://schemas.openxmlformats.org/officeDocument/2006/relationships/image" Target="../media/image195.png"/><Relationship Id="rId16" Type="http://schemas.openxmlformats.org/officeDocument/2006/relationships/image" Target="../media/image207.png"/><Relationship Id="rId19" Type="http://schemas.openxmlformats.org/officeDocument/2006/relationships/image" Target="../media/image214.png"/><Relationship Id="rId18" Type="http://schemas.openxmlformats.org/officeDocument/2006/relationships/image" Target="../media/image20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21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53.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12.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89.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40.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2.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7.png"/><Relationship Id="rId8"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41.png"/><Relationship Id="rId7" Type="http://schemas.openxmlformats.org/officeDocument/2006/relationships/image" Target="../media/image50.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12.png"/><Relationship Id="rId10" Type="http://schemas.openxmlformats.org/officeDocument/2006/relationships/image" Target="../media/image54.png"/><Relationship Id="rId9" Type="http://schemas.openxmlformats.org/officeDocument/2006/relationships/image" Target="../media/image64.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7.png"/><Relationship Id="rId8"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15" name="Shape 15"/>
        <p:cNvGrpSpPr/>
        <p:nvPr/>
      </p:nvGrpSpPr>
      <p:grpSpPr>
        <a:xfrm>
          <a:off x="0" y="0"/>
          <a:ext cx="0" cy="0"/>
          <a:chOff x="0" y="0"/>
          <a:chExt cx="0" cy="0"/>
        </a:xfrm>
      </p:grpSpPr>
      <p:pic>
        <p:nvPicPr>
          <p:cNvPr descr=" " id="16" name="Google Shape;16;g2750706ae7b_0_0"/>
          <p:cNvPicPr preferRelativeResize="0"/>
          <p:nvPr/>
        </p:nvPicPr>
        <p:blipFill rotWithShape="1">
          <a:blip r:embed="rId3">
            <a:alphaModFix/>
          </a:blip>
          <a:srcRect b="0" l="0" r="0" t="0"/>
          <a:stretch/>
        </p:blipFill>
        <p:spPr>
          <a:xfrm>
            <a:off x="0" y="292100"/>
            <a:ext cx="2006851" cy="1917700"/>
          </a:xfrm>
          <a:prstGeom prst="rect">
            <a:avLst/>
          </a:prstGeom>
          <a:noFill/>
          <a:ln>
            <a:noFill/>
          </a:ln>
        </p:spPr>
      </p:pic>
      <p:pic>
        <p:nvPicPr>
          <p:cNvPr descr=" " id="17" name="Google Shape;17;g2750706ae7b_0_0"/>
          <p:cNvPicPr preferRelativeResize="0"/>
          <p:nvPr/>
        </p:nvPicPr>
        <p:blipFill rotWithShape="1">
          <a:blip r:embed="rId4">
            <a:alphaModFix/>
          </a:blip>
          <a:srcRect b="0" l="0" r="0" t="0"/>
          <a:stretch/>
        </p:blipFill>
        <p:spPr>
          <a:xfrm>
            <a:off x="10580422" y="10033000"/>
            <a:ext cx="13806626" cy="3683000"/>
          </a:xfrm>
          <a:prstGeom prst="rect">
            <a:avLst/>
          </a:prstGeom>
          <a:noFill/>
          <a:ln>
            <a:noFill/>
          </a:ln>
        </p:spPr>
      </p:pic>
      <p:pic>
        <p:nvPicPr>
          <p:cNvPr descr=" " id="18" name="Google Shape;18;g2750706ae7b_0_0"/>
          <p:cNvPicPr preferRelativeResize="0"/>
          <p:nvPr/>
        </p:nvPicPr>
        <p:blipFill rotWithShape="1">
          <a:blip r:embed="rId5">
            <a:alphaModFix/>
          </a:blip>
          <a:srcRect b="0" l="0" r="0" t="0"/>
          <a:stretch/>
        </p:blipFill>
        <p:spPr>
          <a:xfrm>
            <a:off x="0" y="3340100"/>
            <a:ext cx="5258457" cy="9359900"/>
          </a:xfrm>
          <a:prstGeom prst="rect">
            <a:avLst/>
          </a:prstGeom>
          <a:noFill/>
          <a:ln>
            <a:noFill/>
          </a:ln>
        </p:spPr>
      </p:pic>
      <p:sp>
        <p:nvSpPr>
          <p:cNvPr id="19" name="Google Shape;19;g2750706ae7b_0_0"/>
          <p:cNvSpPr/>
          <p:nvPr/>
        </p:nvSpPr>
        <p:spPr>
          <a:xfrm>
            <a:off x="1270159" y="3340100"/>
            <a:ext cx="14949900" cy="51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24000"/>
              <a:buFont typeface="DM Serif Display"/>
              <a:buNone/>
            </a:pPr>
            <a:r>
              <a:rPr b="0" i="0" lang="en-US" sz="24000" u="none" cap="none" strike="noStrike">
                <a:solidFill>
                  <a:srgbClr val="CB876D"/>
                </a:solidFill>
                <a:latin typeface="DM Serif Display"/>
                <a:ea typeface="DM Serif Display"/>
                <a:cs typeface="DM Serif Display"/>
                <a:sym typeface="DM Serif Display"/>
              </a:rPr>
              <a:t>Non-profit</a:t>
            </a:r>
            <a:endParaRPr b="0" i="0" sz="24000" u="none" cap="none" strike="noStrike">
              <a:solidFill>
                <a:schemeClr val="dk1"/>
              </a:solidFill>
              <a:latin typeface="Calibri"/>
              <a:ea typeface="Calibri"/>
              <a:cs typeface="Calibri"/>
              <a:sym typeface="Calibri"/>
            </a:endParaRPr>
          </a:p>
        </p:txBody>
      </p:sp>
      <p:sp>
        <p:nvSpPr>
          <p:cNvPr id="20" name="Google Shape;20;g2750706ae7b_0_0"/>
          <p:cNvSpPr/>
          <p:nvPr/>
        </p:nvSpPr>
        <p:spPr>
          <a:xfrm>
            <a:off x="1270159" y="7315200"/>
            <a:ext cx="146112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B0A4"/>
              </a:buClr>
              <a:buSzPts val="6400"/>
              <a:buFont typeface="DM Sans"/>
              <a:buNone/>
            </a:pPr>
            <a:r>
              <a:rPr b="1" i="0" lang="en-US" sz="6400" u="none" cap="none" strike="noStrike">
                <a:solidFill>
                  <a:srgbClr val="D3B0A4"/>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750706ae7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750706ae7b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750706ae7b_0_0"/>
          <p:cNvPicPr preferRelativeResize="0"/>
          <p:nvPr/>
        </p:nvPicPr>
        <p:blipFill rotWithShape="1">
          <a:blip r:embed="rId7">
            <a:alphaModFix/>
          </a:blip>
          <a:srcRect b="0" l="0" r="0" t="0"/>
          <a:stretch/>
        </p:blipFill>
        <p:spPr>
          <a:xfrm>
            <a:off x="16270734" y="3695700"/>
            <a:ext cx="7328816" cy="737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228" name="Shape 228"/>
        <p:cNvGrpSpPr/>
        <p:nvPr/>
      </p:nvGrpSpPr>
      <p:grpSpPr>
        <a:xfrm>
          <a:off x="0" y="0"/>
          <a:ext cx="0" cy="0"/>
          <a:chOff x="0" y="0"/>
          <a:chExt cx="0" cy="0"/>
        </a:xfrm>
      </p:grpSpPr>
      <p:pic>
        <p:nvPicPr>
          <p:cNvPr descr=" " id="229" name="Google Shape;229;g2750706ae7b_0_204"/>
          <p:cNvPicPr preferRelativeResize="0"/>
          <p:nvPr/>
        </p:nvPicPr>
        <p:blipFill rotWithShape="1">
          <a:blip r:embed="rId3">
            <a:alphaModFix/>
          </a:blip>
          <a:srcRect b="0" l="0" r="0" t="0"/>
          <a:stretch/>
        </p:blipFill>
        <p:spPr>
          <a:xfrm>
            <a:off x="22875559" y="4673600"/>
            <a:ext cx="1105038" cy="1054100"/>
          </a:xfrm>
          <a:prstGeom prst="rect">
            <a:avLst/>
          </a:prstGeom>
          <a:noFill/>
          <a:ln>
            <a:noFill/>
          </a:ln>
        </p:spPr>
      </p:pic>
      <p:pic>
        <p:nvPicPr>
          <p:cNvPr descr=" " id="230" name="Google Shape;230;g2750706ae7b_0_204"/>
          <p:cNvPicPr preferRelativeResize="0"/>
          <p:nvPr/>
        </p:nvPicPr>
        <p:blipFill rotWithShape="1">
          <a:blip r:embed="rId4">
            <a:alphaModFix/>
          </a:blip>
          <a:srcRect b="0" l="0" r="0" t="0"/>
          <a:stretch/>
        </p:blipFill>
        <p:spPr>
          <a:xfrm>
            <a:off x="22875559" y="482600"/>
            <a:ext cx="1105038" cy="1054100"/>
          </a:xfrm>
          <a:prstGeom prst="rect">
            <a:avLst/>
          </a:prstGeom>
          <a:noFill/>
          <a:ln>
            <a:noFill/>
          </a:ln>
        </p:spPr>
      </p:pic>
      <p:pic>
        <p:nvPicPr>
          <p:cNvPr descr=" " id="231" name="Google Shape;231;g2750706ae7b_0_204"/>
          <p:cNvPicPr preferRelativeResize="0"/>
          <p:nvPr/>
        </p:nvPicPr>
        <p:blipFill rotWithShape="1">
          <a:blip r:embed="rId5">
            <a:alphaModFix/>
          </a:blip>
          <a:srcRect b="0" l="0" r="0" t="0"/>
          <a:stretch/>
        </p:blipFill>
        <p:spPr>
          <a:xfrm>
            <a:off x="457257" y="482600"/>
            <a:ext cx="13044530" cy="12255500"/>
          </a:xfrm>
          <a:prstGeom prst="rect">
            <a:avLst/>
          </a:prstGeom>
          <a:noFill/>
          <a:ln>
            <a:noFill/>
          </a:ln>
        </p:spPr>
      </p:pic>
      <p:pic>
        <p:nvPicPr>
          <p:cNvPr descr=" " id="232" name="Google Shape;232;g2750706ae7b_0_204"/>
          <p:cNvPicPr preferRelativeResize="0"/>
          <p:nvPr/>
        </p:nvPicPr>
        <p:blipFill rotWithShape="1">
          <a:blip r:embed="rId6">
            <a:alphaModFix/>
          </a:blip>
          <a:srcRect b="0" l="0" r="0" t="0"/>
          <a:stretch/>
        </p:blipFill>
        <p:spPr>
          <a:xfrm>
            <a:off x="18887261" y="9626600"/>
            <a:ext cx="5499787" cy="4089400"/>
          </a:xfrm>
          <a:prstGeom prst="rect">
            <a:avLst/>
          </a:prstGeom>
          <a:noFill/>
          <a:ln>
            <a:noFill/>
          </a:ln>
        </p:spPr>
      </p:pic>
      <p:sp>
        <p:nvSpPr>
          <p:cNvPr id="233" name="Google Shape;233;g2750706ae7b_0_2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750706ae7b_0_2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35" name="Google Shape;235;g2750706ae7b_0_204"/>
          <p:cNvPicPr preferRelativeResize="0"/>
          <p:nvPr/>
        </p:nvPicPr>
        <p:blipFill rotWithShape="1">
          <a:blip r:embed="rId8">
            <a:alphaModFix/>
          </a:blip>
          <a:srcRect b="0" l="0" r="0" t="0"/>
          <a:stretch/>
        </p:blipFill>
        <p:spPr>
          <a:xfrm>
            <a:off x="990724" y="1574800"/>
            <a:ext cx="22418302" cy="10579100"/>
          </a:xfrm>
          <a:prstGeom prst="rect">
            <a:avLst/>
          </a:prstGeom>
          <a:noFill/>
          <a:ln>
            <a:noFill/>
          </a:ln>
        </p:spPr>
      </p:pic>
      <p:sp>
        <p:nvSpPr>
          <p:cNvPr id="236" name="Google Shape;236;g2750706ae7b_0_204"/>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750706ae7b_0_204"/>
          <p:cNvPicPr preferRelativeResize="0"/>
          <p:nvPr/>
        </p:nvPicPr>
        <p:blipFill rotWithShape="1">
          <a:blip r:embed="rId9">
            <a:alphaModFix/>
          </a:blip>
          <a:srcRect b="0" l="0" r="0" t="0"/>
          <a:stretch/>
        </p:blipFill>
        <p:spPr>
          <a:xfrm>
            <a:off x="1270159" y="1574800"/>
            <a:ext cx="5639505" cy="5638800"/>
          </a:xfrm>
          <a:prstGeom prst="rect">
            <a:avLst/>
          </a:prstGeom>
          <a:noFill/>
          <a:ln>
            <a:noFill/>
          </a:ln>
        </p:spPr>
      </p:pic>
      <p:pic>
        <p:nvPicPr>
          <p:cNvPr descr=" " id="238" name="Google Shape;238;g2750706ae7b_0_204"/>
          <p:cNvPicPr preferRelativeResize="0"/>
          <p:nvPr/>
        </p:nvPicPr>
        <p:blipFill rotWithShape="1">
          <a:blip r:embed="rId10">
            <a:alphaModFix/>
          </a:blip>
          <a:srcRect b="0" l="0" r="0" t="0"/>
          <a:stretch/>
        </p:blipFill>
        <p:spPr>
          <a:xfrm>
            <a:off x="3361700" y="3666083"/>
            <a:ext cx="1456422" cy="1456246"/>
          </a:xfrm>
          <a:prstGeom prst="rect">
            <a:avLst/>
          </a:prstGeom>
          <a:noFill/>
          <a:ln>
            <a:noFill/>
          </a:ln>
        </p:spPr>
      </p:pic>
      <p:pic>
        <p:nvPicPr>
          <p:cNvPr descr=" " id="239" name="Google Shape;239;g2750706ae7b_0_204"/>
          <p:cNvPicPr preferRelativeResize="0"/>
          <p:nvPr/>
        </p:nvPicPr>
        <p:blipFill rotWithShape="1">
          <a:blip r:embed="rId9">
            <a:alphaModFix/>
          </a:blip>
          <a:srcRect b="0" l="0" r="0" t="0"/>
          <a:stretch/>
        </p:blipFill>
        <p:spPr>
          <a:xfrm>
            <a:off x="6769946" y="1574800"/>
            <a:ext cx="5639505" cy="5638800"/>
          </a:xfrm>
          <a:prstGeom prst="rect">
            <a:avLst/>
          </a:prstGeom>
          <a:noFill/>
          <a:ln>
            <a:noFill/>
          </a:ln>
        </p:spPr>
      </p:pic>
      <p:pic>
        <p:nvPicPr>
          <p:cNvPr descr=" " id="240" name="Google Shape;240;g2750706ae7b_0_204"/>
          <p:cNvPicPr preferRelativeResize="0"/>
          <p:nvPr/>
        </p:nvPicPr>
        <p:blipFill rotWithShape="1">
          <a:blip r:embed="rId11">
            <a:alphaModFix/>
          </a:blip>
          <a:srcRect b="0" l="0" r="0" t="0"/>
          <a:stretch/>
        </p:blipFill>
        <p:spPr>
          <a:xfrm>
            <a:off x="8776797" y="3581400"/>
            <a:ext cx="1625803" cy="1625600"/>
          </a:xfrm>
          <a:prstGeom prst="rect">
            <a:avLst/>
          </a:prstGeom>
          <a:noFill/>
          <a:ln>
            <a:noFill/>
          </a:ln>
        </p:spPr>
      </p:pic>
      <p:pic>
        <p:nvPicPr>
          <p:cNvPr descr=" " id="241" name="Google Shape;241;g2750706ae7b_0_204"/>
          <p:cNvPicPr preferRelativeResize="0"/>
          <p:nvPr/>
        </p:nvPicPr>
        <p:blipFill rotWithShape="1">
          <a:blip r:embed="rId12">
            <a:alphaModFix/>
          </a:blip>
          <a:srcRect b="0" l="0" r="0" t="0"/>
          <a:stretch/>
        </p:blipFill>
        <p:spPr>
          <a:xfrm>
            <a:off x="8980022" y="3784600"/>
            <a:ext cx="1192256" cy="1190414"/>
          </a:xfrm>
          <a:prstGeom prst="rect">
            <a:avLst/>
          </a:prstGeom>
          <a:noFill/>
          <a:ln>
            <a:noFill/>
          </a:ln>
        </p:spPr>
      </p:pic>
      <p:pic>
        <p:nvPicPr>
          <p:cNvPr descr=" " id="242" name="Google Shape;242;g2750706ae7b_0_204"/>
          <p:cNvPicPr preferRelativeResize="0"/>
          <p:nvPr/>
        </p:nvPicPr>
        <p:blipFill rotWithShape="1">
          <a:blip r:embed="rId9">
            <a:alphaModFix/>
          </a:blip>
          <a:srcRect b="0" l="0" r="0" t="0"/>
          <a:stretch/>
        </p:blipFill>
        <p:spPr>
          <a:xfrm>
            <a:off x="12269734" y="1574800"/>
            <a:ext cx="5639505" cy="5638800"/>
          </a:xfrm>
          <a:prstGeom prst="rect">
            <a:avLst/>
          </a:prstGeom>
          <a:noFill/>
          <a:ln>
            <a:noFill/>
          </a:ln>
        </p:spPr>
      </p:pic>
      <p:pic>
        <p:nvPicPr>
          <p:cNvPr descr=" " id="243" name="Google Shape;243;g2750706ae7b_0_204"/>
          <p:cNvPicPr preferRelativeResize="0"/>
          <p:nvPr/>
        </p:nvPicPr>
        <p:blipFill rotWithShape="1">
          <a:blip r:embed="rId11">
            <a:alphaModFix/>
          </a:blip>
          <a:srcRect b="0" l="0" r="0" t="0"/>
          <a:stretch/>
        </p:blipFill>
        <p:spPr>
          <a:xfrm>
            <a:off x="14276584" y="3581400"/>
            <a:ext cx="1625803" cy="1625600"/>
          </a:xfrm>
          <a:prstGeom prst="rect">
            <a:avLst/>
          </a:prstGeom>
          <a:noFill/>
          <a:ln>
            <a:noFill/>
          </a:ln>
        </p:spPr>
      </p:pic>
      <p:pic>
        <p:nvPicPr>
          <p:cNvPr descr=" " id="244" name="Google Shape;244;g2750706ae7b_0_204"/>
          <p:cNvPicPr preferRelativeResize="0"/>
          <p:nvPr/>
        </p:nvPicPr>
        <p:blipFill rotWithShape="1">
          <a:blip r:embed="rId13">
            <a:alphaModFix/>
          </a:blip>
          <a:srcRect b="0" l="0" r="0" t="0"/>
          <a:stretch/>
        </p:blipFill>
        <p:spPr>
          <a:xfrm>
            <a:off x="14378172" y="3586163"/>
            <a:ext cx="1519452" cy="1519262"/>
          </a:xfrm>
          <a:prstGeom prst="rect">
            <a:avLst/>
          </a:prstGeom>
          <a:noFill/>
          <a:ln>
            <a:noFill/>
          </a:ln>
        </p:spPr>
      </p:pic>
      <p:pic>
        <p:nvPicPr>
          <p:cNvPr descr=" " id="245" name="Google Shape;245;g2750706ae7b_0_204"/>
          <p:cNvPicPr preferRelativeResize="0"/>
          <p:nvPr/>
        </p:nvPicPr>
        <p:blipFill rotWithShape="1">
          <a:blip r:embed="rId9">
            <a:alphaModFix/>
          </a:blip>
          <a:srcRect b="0" l="0" r="0" t="0"/>
          <a:stretch/>
        </p:blipFill>
        <p:spPr>
          <a:xfrm>
            <a:off x="17769521" y="1574800"/>
            <a:ext cx="5639505" cy="5638800"/>
          </a:xfrm>
          <a:prstGeom prst="rect">
            <a:avLst/>
          </a:prstGeom>
          <a:noFill/>
          <a:ln>
            <a:noFill/>
          </a:ln>
        </p:spPr>
      </p:pic>
      <p:pic>
        <p:nvPicPr>
          <p:cNvPr descr=" " id="246" name="Google Shape;246;g2750706ae7b_0_204"/>
          <p:cNvPicPr preferRelativeResize="0"/>
          <p:nvPr/>
        </p:nvPicPr>
        <p:blipFill rotWithShape="1">
          <a:blip r:embed="rId11">
            <a:alphaModFix/>
          </a:blip>
          <a:srcRect b="0" l="0" r="0" t="0"/>
          <a:stretch/>
        </p:blipFill>
        <p:spPr>
          <a:xfrm>
            <a:off x="19776372" y="3581400"/>
            <a:ext cx="1625803" cy="1625600"/>
          </a:xfrm>
          <a:prstGeom prst="rect">
            <a:avLst/>
          </a:prstGeom>
          <a:noFill/>
          <a:ln>
            <a:noFill/>
          </a:ln>
        </p:spPr>
      </p:pic>
      <p:pic>
        <p:nvPicPr>
          <p:cNvPr descr=" " id="247" name="Google Shape;247;g2750706ae7b_0_204"/>
          <p:cNvPicPr preferRelativeResize="0"/>
          <p:nvPr/>
        </p:nvPicPr>
        <p:blipFill rotWithShape="1">
          <a:blip r:embed="rId14">
            <a:alphaModFix/>
          </a:blip>
          <a:srcRect b="0" l="0" r="0" t="0"/>
          <a:stretch/>
        </p:blipFill>
        <p:spPr>
          <a:xfrm>
            <a:off x="19844116" y="3581400"/>
            <a:ext cx="1490319" cy="1625600"/>
          </a:xfrm>
          <a:prstGeom prst="rect">
            <a:avLst/>
          </a:prstGeom>
          <a:noFill/>
          <a:ln>
            <a:noFill/>
          </a:ln>
        </p:spPr>
      </p:pic>
      <p:sp>
        <p:nvSpPr>
          <p:cNvPr id="248" name="Google Shape;248;g2750706ae7b_0_204"/>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50706ae7b_0_204"/>
          <p:cNvSpPr/>
          <p:nvPr/>
        </p:nvSpPr>
        <p:spPr>
          <a:xfrm>
            <a:off x="990724" y="3835400"/>
            <a:ext cx="1117800" cy="1117500"/>
          </a:xfrm>
          <a:prstGeom prst="roundRect">
            <a:avLst>
              <a:gd fmla="val 378818" name="adj"/>
            </a:avLst>
          </a:prstGeom>
          <a:solidFill>
            <a:srgbClr val="D18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50706ae7b_0_204"/>
          <p:cNvSpPr/>
          <p:nvPr/>
        </p:nvSpPr>
        <p:spPr>
          <a:xfrm>
            <a:off x="1282860" y="3695700"/>
            <a:ext cx="872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51" name="Google Shape;251;g2750706ae7b_0_204"/>
          <p:cNvSpPr/>
          <p:nvPr/>
        </p:nvSpPr>
        <p:spPr>
          <a:xfrm>
            <a:off x="6427003" y="3835400"/>
            <a:ext cx="1117800" cy="1117500"/>
          </a:xfrm>
          <a:prstGeom prst="roundRect">
            <a:avLst>
              <a:gd fmla="val 378818" name="adj"/>
            </a:avLst>
          </a:prstGeom>
          <a:solidFill>
            <a:srgbClr val="D18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50706ae7b_0_204"/>
          <p:cNvSpPr/>
          <p:nvPr/>
        </p:nvSpPr>
        <p:spPr>
          <a:xfrm>
            <a:off x="6515914" y="3695700"/>
            <a:ext cx="1278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53" name="Google Shape;253;g2750706ae7b_0_204"/>
          <p:cNvSpPr/>
          <p:nvPr/>
        </p:nvSpPr>
        <p:spPr>
          <a:xfrm>
            <a:off x="11863283" y="3835400"/>
            <a:ext cx="1117800" cy="1117500"/>
          </a:xfrm>
          <a:prstGeom prst="roundRect">
            <a:avLst>
              <a:gd fmla="val 378818" name="adj"/>
            </a:avLst>
          </a:prstGeom>
          <a:solidFill>
            <a:srgbClr val="D18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50706ae7b_0_204"/>
          <p:cNvSpPr/>
          <p:nvPr/>
        </p:nvSpPr>
        <p:spPr>
          <a:xfrm>
            <a:off x="12079210" y="3695700"/>
            <a:ext cx="1024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55" name="Google Shape;255;g2750706ae7b_0_204"/>
          <p:cNvSpPr/>
          <p:nvPr/>
        </p:nvSpPr>
        <p:spPr>
          <a:xfrm>
            <a:off x="17299562" y="3835400"/>
            <a:ext cx="1117800" cy="1117500"/>
          </a:xfrm>
          <a:prstGeom prst="roundRect">
            <a:avLst>
              <a:gd fmla="val 378818" name="adj"/>
            </a:avLst>
          </a:prstGeom>
          <a:solidFill>
            <a:srgbClr val="D18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50706ae7b_0_204"/>
          <p:cNvSpPr/>
          <p:nvPr/>
        </p:nvSpPr>
        <p:spPr>
          <a:xfrm>
            <a:off x="17534542" y="3695700"/>
            <a:ext cx="986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257" name="Google Shape;257;g2750706ae7b_0_204"/>
          <p:cNvSpPr/>
          <p:nvPr/>
        </p:nvSpPr>
        <p:spPr>
          <a:xfrm>
            <a:off x="1270159"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50706ae7b_0_204"/>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50706ae7b_0_204"/>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50706ae7b_0_204"/>
          <p:cNvSpPr/>
          <p:nvPr/>
        </p:nvSpPr>
        <p:spPr>
          <a:xfrm>
            <a:off x="1270159"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61" name="Google Shape;261;g2750706ae7b_0_204"/>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2" name="Google Shape;262;g2750706ae7b_0_204"/>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50706ae7b_0_204"/>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50706ae7b_0_204"/>
          <p:cNvSpPr/>
          <p:nvPr/>
        </p:nvSpPr>
        <p:spPr>
          <a:xfrm>
            <a:off x="1270159"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65" name="Google Shape;265;g2750706ae7b_0_204"/>
          <p:cNvSpPr/>
          <p:nvPr/>
        </p:nvSpPr>
        <p:spPr>
          <a:xfrm>
            <a:off x="1270159"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6" name="Google Shape;266;g2750706ae7b_0_204"/>
          <p:cNvSpPr/>
          <p:nvPr/>
        </p:nvSpPr>
        <p:spPr>
          <a:xfrm>
            <a:off x="6769946"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50706ae7b_0_204"/>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50706ae7b_0_204"/>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50706ae7b_0_204"/>
          <p:cNvSpPr/>
          <p:nvPr/>
        </p:nvSpPr>
        <p:spPr>
          <a:xfrm>
            <a:off x="6769946"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70" name="Google Shape;270;g2750706ae7b_0_204"/>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g2750706ae7b_0_204"/>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50706ae7b_0_204"/>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50706ae7b_0_204"/>
          <p:cNvSpPr/>
          <p:nvPr/>
        </p:nvSpPr>
        <p:spPr>
          <a:xfrm>
            <a:off x="6769946"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74" name="Google Shape;274;g2750706ae7b_0_204"/>
          <p:cNvSpPr/>
          <p:nvPr/>
        </p:nvSpPr>
        <p:spPr>
          <a:xfrm>
            <a:off x="6769946"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5" name="Google Shape;275;g2750706ae7b_0_204"/>
          <p:cNvSpPr/>
          <p:nvPr/>
        </p:nvSpPr>
        <p:spPr>
          <a:xfrm>
            <a:off x="12269734"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50706ae7b_0_204"/>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50706ae7b_0_204"/>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50706ae7b_0_204"/>
          <p:cNvSpPr/>
          <p:nvPr/>
        </p:nvSpPr>
        <p:spPr>
          <a:xfrm>
            <a:off x="12269734"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79" name="Google Shape;279;g2750706ae7b_0_204"/>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0" name="Google Shape;280;g2750706ae7b_0_204"/>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50706ae7b_0_204"/>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50706ae7b_0_204"/>
          <p:cNvSpPr/>
          <p:nvPr/>
        </p:nvSpPr>
        <p:spPr>
          <a:xfrm>
            <a:off x="12269734"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83" name="Google Shape;283;g2750706ae7b_0_204"/>
          <p:cNvSpPr/>
          <p:nvPr/>
        </p:nvSpPr>
        <p:spPr>
          <a:xfrm>
            <a:off x="12269734"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4" name="Google Shape;284;g2750706ae7b_0_204"/>
          <p:cNvSpPr/>
          <p:nvPr/>
        </p:nvSpPr>
        <p:spPr>
          <a:xfrm>
            <a:off x="17769521"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50706ae7b_0_204"/>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50706ae7b_0_204"/>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50706ae7b_0_204"/>
          <p:cNvSpPr/>
          <p:nvPr/>
        </p:nvSpPr>
        <p:spPr>
          <a:xfrm>
            <a:off x="17769521"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88" name="Google Shape;288;g2750706ae7b_0_204"/>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9" name="Google Shape;289;g2750706ae7b_0_204"/>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50706ae7b_0_204"/>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50706ae7b_0_204"/>
          <p:cNvSpPr/>
          <p:nvPr/>
        </p:nvSpPr>
        <p:spPr>
          <a:xfrm>
            <a:off x="17769521"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92" name="Google Shape;292;g2750706ae7b_0_204"/>
          <p:cNvSpPr/>
          <p:nvPr/>
        </p:nvSpPr>
        <p:spPr>
          <a:xfrm>
            <a:off x="17769521"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297" name="Shape 297"/>
        <p:cNvGrpSpPr/>
        <p:nvPr/>
      </p:nvGrpSpPr>
      <p:grpSpPr>
        <a:xfrm>
          <a:off x="0" y="0"/>
          <a:ext cx="0" cy="0"/>
          <a:chOff x="0" y="0"/>
          <a:chExt cx="0" cy="0"/>
        </a:xfrm>
      </p:grpSpPr>
      <p:pic>
        <p:nvPicPr>
          <p:cNvPr descr=" " id="298" name="Google Shape;298;g2750706ae7b_0_272"/>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299" name="Google Shape;299;g2750706ae7b_0_272"/>
          <p:cNvPicPr preferRelativeResize="0"/>
          <p:nvPr/>
        </p:nvPicPr>
        <p:blipFill rotWithShape="1">
          <a:blip r:embed="rId4">
            <a:alphaModFix/>
          </a:blip>
          <a:srcRect b="0" l="0" r="0" t="0"/>
          <a:stretch/>
        </p:blipFill>
        <p:spPr>
          <a:xfrm>
            <a:off x="16321540" y="0"/>
            <a:ext cx="8065508" cy="7764635"/>
          </a:xfrm>
          <a:prstGeom prst="rect">
            <a:avLst/>
          </a:prstGeom>
          <a:noFill/>
          <a:ln>
            <a:noFill/>
          </a:ln>
        </p:spPr>
      </p:pic>
      <p:pic>
        <p:nvPicPr>
          <p:cNvPr descr=" " id="300" name="Google Shape;300;g2750706ae7b_0_272"/>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301" name="Google Shape;301;g2750706ae7b_0_272"/>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302" name="Google Shape;302;g2750706ae7b_0_2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3" name="Google Shape;303;g2750706ae7b_0_2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4" name="Google Shape;304;g2750706ae7b_0_272"/>
          <p:cNvPicPr preferRelativeResize="0"/>
          <p:nvPr/>
        </p:nvPicPr>
        <p:blipFill rotWithShape="1">
          <a:blip r:embed="rId8">
            <a:alphaModFix/>
          </a:blip>
          <a:srcRect b="0" l="0" r="0" t="0"/>
          <a:stretch/>
        </p:blipFill>
        <p:spPr>
          <a:xfrm>
            <a:off x="2603825" y="2108200"/>
            <a:ext cx="10237480" cy="10426700"/>
          </a:xfrm>
          <a:prstGeom prst="rect">
            <a:avLst/>
          </a:prstGeom>
          <a:noFill/>
          <a:ln>
            <a:noFill/>
          </a:ln>
        </p:spPr>
      </p:pic>
      <p:sp>
        <p:nvSpPr>
          <p:cNvPr id="305" name="Google Shape;305;g2750706ae7b_0_272"/>
          <p:cNvSpPr/>
          <p:nvPr/>
        </p:nvSpPr>
        <p:spPr>
          <a:xfrm>
            <a:off x="14543318" y="1651000"/>
            <a:ext cx="7566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06" name="Google Shape;306;g2750706ae7b_0_272"/>
          <p:cNvSpPr/>
          <p:nvPr/>
        </p:nvSpPr>
        <p:spPr>
          <a:xfrm>
            <a:off x="14543318" y="3543300"/>
            <a:ext cx="7875000" cy="817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50706ae7b_0_272"/>
          <p:cNvSpPr/>
          <p:nvPr/>
        </p:nvSpPr>
        <p:spPr>
          <a:xfrm>
            <a:off x="14543318" y="35433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750706ae7b_0_272"/>
          <p:cNvSpPr/>
          <p:nvPr/>
        </p:nvSpPr>
        <p:spPr>
          <a:xfrm>
            <a:off x="14543318" y="3543300"/>
            <a:ext cx="30864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750706ae7b_0_272"/>
          <p:cNvSpPr/>
          <p:nvPr/>
        </p:nvSpPr>
        <p:spPr>
          <a:xfrm>
            <a:off x="14543318" y="3543300"/>
            <a:ext cx="36285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10" name="Google Shape;310;g2750706ae7b_0_272"/>
          <p:cNvSpPr/>
          <p:nvPr/>
        </p:nvSpPr>
        <p:spPr>
          <a:xfrm>
            <a:off x="14543318" y="60706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50706ae7b_0_272"/>
          <p:cNvSpPr/>
          <p:nvPr/>
        </p:nvSpPr>
        <p:spPr>
          <a:xfrm>
            <a:off x="14543318" y="60706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12" name="Google Shape;312;g2750706ae7b_0_272"/>
          <p:cNvSpPr/>
          <p:nvPr/>
        </p:nvSpPr>
        <p:spPr>
          <a:xfrm>
            <a:off x="14543318" y="6794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13" name="Google Shape;313;g2750706ae7b_0_272"/>
          <p:cNvSpPr/>
          <p:nvPr/>
        </p:nvSpPr>
        <p:spPr>
          <a:xfrm>
            <a:off x="14543318" y="79375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750706ae7b_0_272"/>
          <p:cNvSpPr/>
          <p:nvPr/>
        </p:nvSpPr>
        <p:spPr>
          <a:xfrm>
            <a:off x="14543318" y="79375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50706ae7b_0_272"/>
          <p:cNvSpPr/>
          <p:nvPr/>
        </p:nvSpPr>
        <p:spPr>
          <a:xfrm>
            <a:off x="14543318" y="79375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16" name="Google Shape;316;g2750706ae7b_0_272"/>
          <p:cNvSpPr/>
          <p:nvPr/>
        </p:nvSpPr>
        <p:spPr>
          <a:xfrm>
            <a:off x="14543318" y="104648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750706ae7b_0_272"/>
          <p:cNvSpPr/>
          <p:nvPr/>
        </p:nvSpPr>
        <p:spPr>
          <a:xfrm>
            <a:off x="14543318" y="104648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18" name="Google Shape;318;g2750706ae7b_0_272"/>
          <p:cNvSpPr/>
          <p:nvPr/>
        </p:nvSpPr>
        <p:spPr>
          <a:xfrm>
            <a:off x="14543318" y="11188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323" name="Shape 323"/>
        <p:cNvGrpSpPr/>
        <p:nvPr/>
      </p:nvGrpSpPr>
      <p:grpSpPr>
        <a:xfrm>
          <a:off x="0" y="0"/>
          <a:ext cx="0" cy="0"/>
          <a:chOff x="0" y="0"/>
          <a:chExt cx="0" cy="0"/>
        </a:xfrm>
      </p:grpSpPr>
      <p:pic>
        <p:nvPicPr>
          <p:cNvPr descr=" " id="324" name="Google Shape;324;g2750706ae7b_0_297"/>
          <p:cNvPicPr preferRelativeResize="0"/>
          <p:nvPr/>
        </p:nvPicPr>
        <p:blipFill rotWithShape="1">
          <a:blip r:embed="rId3">
            <a:alphaModFix/>
          </a:blip>
          <a:srcRect b="0" l="0" r="0" t="0"/>
          <a:stretch/>
        </p:blipFill>
        <p:spPr>
          <a:xfrm>
            <a:off x="19976732" y="10071919"/>
            <a:ext cx="2347908" cy="2446561"/>
          </a:xfrm>
          <a:prstGeom prst="rect">
            <a:avLst/>
          </a:prstGeom>
          <a:noFill/>
          <a:ln>
            <a:noFill/>
          </a:ln>
        </p:spPr>
      </p:pic>
      <p:pic>
        <p:nvPicPr>
          <p:cNvPr descr=" " id="325" name="Google Shape;325;g2750706ae7b_0_297"/>
          <p:cNvPicPr preferRelativeResize="0"/>
          <p:nvPr/>
        </p:nvPicPr>
        <p:blipFill rotWithShape="1">
          <a:blip r:embed="rId4">
            <a:alphaModFix/>
          </a:blip>
          <a:srcRect b="0" l="0" r="0" t="0"/>
          <a:stretch/>
        </p:blipFill>
        <p:spPr>
          <a:xfrm>
            <a:off x="711289" y="787400"/>
            <a:ext cx="7849581" cy="1549400"/>
          </a:xfrm>
          <a:prstGeom prst="rect">
            <a:avLst/>
          </a:prstGeom>
          <a:noFill/>
          <a:ln>
            <a:noFill/>
          </a:ln>
        </p:spPr>
      </p:pic>
      <p:pic>
        <p:nvPicPr>
          <p:cNvPr descr=" " id="326" name="Google Shape;326;g2750706ae7b_0_297"/>
          <p:cNvPicPr preferRelativeResize="0"/>
          <p:nvPr/>
        </p:nvPicPr>
        <p:blipFill rotWithShape="1">
          <a:blip r:embed="rId5">
            <a:alphaModFix/>
          </a:blip>
          <a:srcRect b="0" l="0" r="0" t="0"/>
          <a:stretch/>
        </p:blipFill>
        <p:spPr>
          <a:xfrm>
            <a:off x="0" y="4699000"/>
            <a:ext cx="5855432" cy="9017000"/>
          </a:xfrm>
          <a:prstGeom prst="rect">
            <a:avLst/>
          </a:prstGeom>
          <a:noFill/>
          <a:ln>
            <a:noFill/>
          </a:ln>
        </p:spPr>
      </p:pic>
      <p:pic>
        <p:nvPicPr>
          <p:cNvPr descr=" " id="327" name="Google Shape;327;g2750706ae7b_0_297"/>
          <p:cNvPicPr preferRelativeResize="0"/>
          <p:nvPr/>
        </p:nvPicPr>
        <p:blipFill rotWithShape="1">
          <a:blip r:embed="rId6">
            <a:alphaModFix/>
          </a:blip>
          <a:srcRect b="0" l="0" r="0" t="0"/>
          <a:stretch/>
        </p:blipFill>
        <p:spPr>
          <a:xfrm>
            <a:off x="12674528" y="0"/>
            <a:ext cx="11712519" cy="6552865"/>
          </a:xfrm>
          <a:prstGeom prst="rect">
            <a:avLst/>
          </a:prstGeom>
          <a:noFill/>
          <a:ln>
            <a:noFill/>
          </a:ln>
        </p:spPr>
      </p:pic>
      <p:sp>
        <p:nvSpPr>
          <p:cNvPr id="328" name="Google Shape;328;g2750706ae7b_0_2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9" name="Google Shape;329;g2750706ae7b_0_29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0" name="Google Shape;330;g2750706ae7b_0_297"/>
          <p:cNvSpPr/>
          <p:nvPr/>
        </p:nvSpPr>
        <p:spPr>
          <a:xfrm>
            <a:off x="4305838" y="3403600"/>
            <a:ext cx="15762600" cy="69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750706ae7b_0_297"/>
          <p:cNvSpPr/>
          <p:nvPr/>
        </p:nvSpPr>
        <p:spPr>
          <a:xfrm>
            <a:off x="4305838" y="3403600"/>
            <a:ext cx="15762600" cy="54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50706ae7b_0_297"/>
          <p:cNvSpPr/>
          <p:nvPr/>
        </p:nvSpPr>
        <p:spPr>
          <a:xfrm>
            <a:off x="6414302" y="3403600"/>
            <a:ext cx="11545800" cy="519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B876D"/>
              </a:buClr>
              <a:buSzPts val="24000"/>
              <a:buFont typeface="DM Serif Display"/>
              <a:buNone/>
            </a:pPr>
            <a:r>
              <a:rPr b="0" i="0" lang="en-US" sz="24000" u="none" cap="none" strike="noStrike">
                <a:solidFill>
                  <a:srgbClr val="CB876D"/>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33" name="Google Shape;333;g2750706ae7b_0_297"/>
          <p:cNvSpPr/>
          <p:nvPr/>
        </p:nvSpPr>
        <p:spPr>
          <a:xfrm>
            <a:off x="4170355" y="7785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34" name="Google Shape;334;g2750706ae7b_0_297"/>
          <p:cNvSpPr/>
          <p:nvPr/>
        </p:nvSpPr>
        <p:spPr>
          <a:xfrm>
            <a:off x="7483352" y="9245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339" name="Shape 339"/>
        <p:cNvGrpSpPr/>
        <p:nvPr/>
      </p:nvGrpSpPr>
      <p:grpSpPr>
        <a:xfrm>
          <a:off x="0" y="0"/>
          <a:ext cx="0" cy="0"/>
          <a:chOff x="0" y="0"/>
          <a:chExt cx="0" cy="0"/>
        </a:xfrm>
      </p:grpSpPr>
      <p:pic>
        <p:nvPicPr>
          <p:cNvPr descr=" " id="340" name="Google Shape;340;g2750706ae7b_0_312"/>
          <p:cNvPicPr preferRelativeResize="0"/>
          <p:nvPr/>
        </p:nvPicPr>
        <p:blipFill rotWithShape="1">
          <a:blip r:embed="rId3">
            <a:alphaModFix/>
          </a:blip>
          <a:srcRect b="0" l="0" r="0" t="0"/>
          <a:stretch/>
        </p:blipFill>
        <p:spPr>
          <a:xfrm>
            <a:off x="22875559" y="4673600"/>
            <a:ext cx="1105038" cy="1054100"/>
          </a:xfrm>
          <a:prstGeom prst="rect">
            <a:avLst/>
          </a:prstGeom>
          <a:noFill/>
          <a:ln>
            <a:noFill/>
          </a:ln>
        </p:spPr>
      </p:pic>
      <p:pic>
        <p:nvPicPr>
          <p:cNvPr descr=" " id="341" name="Google Shape;341;g2750706ae7b_0_312"/>
          <p:cNvPicPr preferRelativeResize="0"/>
          <p:nvPr/>
        </p:nvPicPr>
        <p:blipFill rotWithShape="1">
          <a:blip r:embed="rId4">
            <a:alphaModFix/>
          </a:blip>
          <a:srcRect b="0" l="0" r="0" t="0"/>
          <a:stretch/>
        </p:blipFill>
        <p:spPr>
          <a:xfrm>
            <a:off x="22875559" y="482600"/>
            <a:ext cx="1105038" cy="1054100"/>
          </a:xfrm>
          <a:prstGeom prst="rect">
            <a:avLst/>
          </a:prstGeom>
          <a:noFill/>
          <a:ln>
            <a:noFill/>
          </a:ln>
        </p:spPr>
      </p:pic>
      <p:pic>
        <p:nvPicPr>
          <p:cNvPr descr=" " id="342" name="Google Shape;342;g2750706ae7b_0_312"/>
          <p:cNvPicPr preferRelativeResize="0"/>
          <p:nvPr/>
        </p:nvPicPr>
        <p:blipFill rotWithShape="1">
          <a:blip r:embed="rId5">
            <a:alphaModFix/>
          </a:blip>
          <a:srcRect b="0" l="0" r="0" t="0"/>
          <a:stretch/>
        </p:blipFill>
        <p:spPr>
          <a:xfrm>
            <a:off x="457257" y="482600"/>
            <a:ext cx="13044530" cy="12255500"/>
          </a:xfrm>
          <a:prstGeom prst="rect">
            <a:avLst/>
          </a:prstGeom>
          <a:noFill/>
          <a:ln>
            <a:noFill/>
          </a:ln>
        </p:spPr>
      </p:pic>
      <p:pic>
        <p:nvPicPr>
          <p:cNvPr descr=" " id="343" name="Google Shape;343;g2750706ae7b_0_312"/>
          <p:cNvPicPr preferRelativeResize="0"/>
          <p:nvPr/>
        </p:nvPicPr>
        <p:blipFill rotWithShape="1">
          <a:blip r:embed="rId6">
            <a:alphaModFix/>
          </a:blip>
          <a:srcRect b="0" l="0" r="0" t="0"/>
          <a:stretch/>
        </p:blipFill>
        <p:spPr>
          <a:xfrm>
            <a:off x="18887261" y="9626600"/>
            <a:ext cx="5499787" cy="4089400"/>
          </a:xfrm>
          <a:prstGeom prst="rect">
            <a:avLst/>
          </a:prstGeom>
          <a:noFill/>
          <a:ln>
            <a:noFill/>
          </a:ln>
        </p:spPr>
      </p:pic>
      <p:sp>
        <p:nvSpPr>
          <p:cNvPr id="344" name="Google Shape;344;g2750706ae7b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g2750706ae7b_0_3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6" name="Google Shape;346;g2750706ae7b_0_312"/>
          <p:cNvSpPr/>
          <p:nvPr/>
        </p:nvSpPr>
        <p:spPr>
          <a:xfrm>
            <a:off x="339132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750706ae7b_0_312"/>
          <p:cNvSpPr/>
          <p:nvPr/>
        </p:nvSpPr>
        <p:spPr>
          <a:xfrm>
            <a:off x="3867633" y="3263900"/>
            <a:ext cx="6922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750706ae7b_0_312"/>
          <p:cNvSpPr/>
          <p:nvPr/>
        </p:nvSpPr>
        <p:spPr>
          <a:xfrm>
            <a:off x="3867633" y="3263900"/>
            <a:ext cx="74643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49" name="Google Shape;349;g2750706ae7b_0_312"/>
          <p:cNvSpPr/>
          <p:nvPr/>
        </p:nvSpPr>
        <p:spPr>
          <a:xfrm>
            <a:off x="339132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750706ae7b_0_312"/>
          <p:cNvSpPr/>
          <p:nvPr/>
        </p:nvSpPr>
        <p:spPr>
          <a:xfrm>
            <a:off x="332358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1" name="Google Shape;351;g2750706ae7b_0_312"/>
          <p:cNvSpPr/>
          <p:nvPr/>
        </p:nvSpPr>
        <p:spPr>
          <a:xfrm>
            <a:off x="339132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50706ae7b_0_312"/>
          <p:cNvSpPr/>
          <p:nvPr/>
        </p:nvSpPr>
        <p:spPr>
          <a:xfrm>
            <a:off x="3702513" y="6985000"/>
            <a:ext cx="7252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50706ae7b_0_312"/>
          <p:cNvSpPr/>
          <p:nvPr/>
        </p:nvSpPr>
        <p:spPr>
          <a:xfrm>
            <a:off x="3702513" y="6985000"/>
            <a:ext cx="7794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354" name="Google Shape;354;g2750706ae7b_0_312"/>
          <p:cNvSpPr/>
          <p:nvPr/>
        </p:nvSpPr>
        <p:spPr>
          <a:xfrm>
            <a:off x="339132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50706ae7b_0_312"/>
          <p:cNvSpPr/>
          <p:nvPr/>
        </p:nvSpPr>
        <p:spPr>
          <a:xfrm>
            <a:off x="332358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56" name="Google Shape;356;g2750706ae7b_0_312"/>
          <p:cNvSpPr/>
          <p:nvPr/>
        </p:nvSpPr>
        <p:spPr>
          <a:xfrm>
            <a:off x="1355259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50706ae7b_0_312"/>
          <p:cNvSpPr/>
          <p:nvPr/>
        </p:nvSpPr>
        <p:spPr>
          <a:xfrm>
            <a:off x="15940492" y="32639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750706ae7b_0_312"/>
          <p:cNvSpPr/>
          <p:nvPr/>
        </p:nvSpPr>
        <p:spPr>
          <a:xfrm>
            <a:off x="15940492" y="32639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59" name="Google Shape;359;g2750706ae7b_0_312"/>
          <p:cNvSpPr/>
          <p:nvPr/>
        </p:nvSpPr>
        <p:spPr>
          <a:xfrm>
            <a:off x="1355259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750706ae7b_0_312"/>
          <p:cNvSpPr/>
          <p:nvPr/>
        </p:nvSpPr>
        <p:spPr>
          <a:xfrm>
            <a:off x="1348485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1" name="Google Shape;361;g2750706ae7b_0_312"/>
          <p:cNvSpPr/>
          <p:nvPr/>
        </p:nvSpPr>
        <p:spPr>
          <a:xfrm>
            <a:off x="1355259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750706ae7b_0_312"/>
          <p:cNvSpPr/>
          <p:nvPr/>
        </p:nvSpPr>
        <p:spPr>
          <a:xfrm>
            <a:off x="14771946" y="6985000"/>
            <a:ext cx="543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750706ae7b_0_312"/>
          <p:cNvSpPr/>
          <p:nvPr/>
        </p:nvSpPr>
        <p:spPr>
          <a:xfrm>
            <a:off x="14771946" y="6985000"/>
            <a:ext cx="5978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323 Km</a:t>
            </a:r>
            <a:endParaRPr b="0" i="0" sz="12800" u="none" cap="none" strike="noStrike">
              <a:solidFill>
                <a:schemeClr val="dk1"/>
              </a:solidFill>
              <a:latin typeface="Calibri"/>
              <a:ea typeface="Calibri"/>
              <a:cs typeface="Calibri"/>
              <a:sym typeface="Calibri"/>
            </a:endParaRPr>
          </a:p>
        </p:txBody>
      </p:sp>
      <p:sp>
        <p:nvSpPr>
          <p:cNvPr id="364" name="Google Shape;364;g2750706ae7b_0_312"/>
          <p:cNvSpPr/>
          <p:nvPr/>
        </p:nvSpPr>
        <p:spPr>
          <a:xfrm>
            <a:off x="1355259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750706ae7b_0_312"/>
          <p:cNvSpPr/>
          <p:nvPr/>
        </p:nvSpPr>
        <p:spPr>
          <a:xfrm>
            <a:off x="1348485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370" name="Shape 370"/>
        <p:cNvGrpSpPr/>
        <p:nvPr/>
      </p:nvGrpSpPr>
      <p:grpSpPr>
        <a:xfrm>
          <a:off x="0" y="0"/>
          <a:ext cx="0" cy="0"/>
          <a:chOff x="0" y="0"/>
          <a:chExt cx="0" cy="0"/>
        </a:xfrm>
      </p:grpSpPr>
      <p:pic>
        <p:nvPicPr>
          <p:cNvPr descr=" " id="371" name="Google Shape;371;g2750706ae7b_0_342"/>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372" name="Google Shape;372;g2750706ae7b_0_342"/>
          <p:cNvPicPr preferRelativeResize="0"/>
          <p:nvPr/>
        </p:nvPicPr>
        <p:blipFill rotWithShape="1">
          <a:blip r:embed="rId4">
            <a:alphaModFix/>
          </a:blip>
          <a:srcRect b="0" l="0" r="0" t="0"/>
          <a:stretch/>
        </p:blipFill>
        <p:spPr>
          <a:xfrm>
            <a:off x="16321540" y="0"/>
            <a:ext cx="8065508" cy="7764635"/>
          </a:xfrm>
          <a:prstGeom prst="rect">
            <a:avLst/>
          </a:prstGeom>
          <a:noFill/>
          <a:ln>
            <a:noFill/>
          </a:ln>
        </p:spPr>
      </p:pic>
      <p:pic>
        <p:nvPicPr>
          <p:cNvPr descr=" " id="373" name="Google Shape;373;g2750706ae7b_0_342"/>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374" name="Google Shape;374;g2750706ae7b_0_342"/>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375" name="Google Shape;375;g2750706ae7b_0_3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g2750706ae7b_0_34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7" name="Google Shape;377;g2750706ae7b_0_342"/>
          <p:cNvSpPr/>
          <p:nvPr/>
        </p:nvSpPr>
        <p:spPr>
          <a:xfrm>
            <a:off x="6841922" y="1143000"/>
            <a:ext cx="106905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378" name="Google Shape;378;g2750706ae7b_0_34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750706ae7b_0_34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0" name="Google Shape;380;g2750706ae7b_0_34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1" name="Google Shape;381;g2750706ae7b_0_34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2" name="Google Shape;382;g2750706ae7b_0_34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3" name="Google Shape;383;g2750706ae7b_0_34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4" name="Google Shape;384;g2750706ae7b_0_34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5" name="Google Shape;385;g2750706ae7b_0_34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6" name="Google Shape;386;g2750706ae7b_0_34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7" name="Google Shape;387;g2750706ae7b_0_34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2185"/>
              <a:buFont typeface="Lato"/>
              <a:buNone/>
            </a:pPr>
            <a:r>
              <a:rPr b="0" i="0" lang="en-US" sz="2185" u="none" cap="none" strike="noStrike">
                <a:solidFill>
                  <a:srgbClr val="D18C7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8" name="Google Shape;388;g2750706ae7b_0_34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9" name="Google Shape;389;g2750706ae7b_0_34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0" name="Google Shape;390;g2750706ae7b_0_34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1" name="Google Shape;391;g2750706ae7b_0_34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2" name="Google Shape;392;g2750706ae7b_0_34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3" name="Google Shape;393;g2750706ae7b_0_34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4" name="Google Shape;394;g2750706ae7b_0_34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5" name="Google Shape;395;g2750706ae7b_0_34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6" name="Google Shape;396;g2750706ae7b_0_34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7" name="Google Shape;397;g2750706ae7b_0_34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8C75"/>
              </a:buClr>
              <a:buSzPts val="1820"/>
              <a:buFont typeface="Lato"/>
              <a:buNone/>
            </a:pPr>
            <a:r>
              <a:rPr b="0" i="0" lang="en-US" sz="1820" u="none" cap="none" strike="noStrike">
                <a:solidFill>
                  <a:srgbClr val="D18C7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8" name="Google Shape;398;g2750706ae7b_0_342"/>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399" name="Google Shape;399;g2750706ae7b_0_342"/>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0" name="Google Shape;400;g2750706ae7b_0_342"/>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1" name="Google Shape;401;g2750706ae7b_0_342"/>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2" name="Google Shape;402;g2750706ae7b_0_342"/>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3" name="Google Shape;403;g2750706ae7b_0_342"/>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4" name="Google Shape;404;g2750706ae7b_0_342"/>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5" name="Google Shape;405;g2750706ae7b_0_342"/>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06" name="Google Shape;406;g2750706ae7b_0_342"/>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07" name="Google Shape;407;g2750706ae7b_0_342"/>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08" name="Google Shape;408;g2750706ae7b_0_342"/>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09" name="Google Shape;409;g2750706ae7b_0_342"/>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0" name="Google Shape;410;g2750706ae7b_0_342"/>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1" name="Google Shape;411;g2750706ae7b_0_342"/>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2" name="Google Shape;412;g2750706ae7b_0_342"/>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3" name="Google Shape;413;g2750706ae7b_0_342"/>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4" name="Google Shape;414;g2750706ae7b_0_342"/>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5" name="Google Shape;415;g2750706ae7b_0_342"/>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16" name="Google Shape;416;g2750706ae7b_0_342"/>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17" name="Google Shape;417;g2750706ae7b_0_342"/>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18" name="Google Shape;418;g2750706ae7b_0_342"/>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19" name="Google Shape;419;g2750706ae7b_0_342"/>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0" name="Google Shape;420;g2750706ae7b_0_3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750706ae7b_0_3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2750706ae7b_0_342"/>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3" name="Google Shape;423;g2750706ae7b_0_342"/>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4" name="Google Shape;424;g2750706ae7b_0_342"/>
          <p:cNvSpPr/>
          <p:nvPr/>
        </p:nvSpPr>
        <p:spPr>
          <a:xfrm>
            <a:off x="16302488" y="6365379"/>
            <a:ext cx="1791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750706ae7b_0_342"/>
          <p:cNvSpPr/>
          <p:nvPr/>
        </p:nvSpPr>
        <p:spPr>
          <a:xfrm>
            <a:off x="16302488" y="6292850"/>
            <a:ext cx="1994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426" name="Google Shape;426;g2750706ae7b_0_342"/>
          <p:cNvSpPr/>
          <p:nvPr/>
        </p:nvSpPr>
        <p:spPr>
          <a:xfrm>
            <a:off x="16747043" y="71310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27" name="Google Shape;427;g2750706ae7b_0_342"/>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750706ae7b_0_342"/>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750706ae7b_0_342"/>
          <p:cNvSpPr/>
          <p:nvPr/>
        </p:nvSpPr>
        <p:spPr>
          <a:xfrm>
            <a:off x="13158845"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430" name="Google Shape;430;g2750706ae7b_0_342"/>
          <p:cNvSpPr/>
          <p:nvPr/>
        </p:nvSpPr>
        <p:spPr>
          <a:xfrm>
            <a:off x="13192716"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1" name="Google Shape;431;g2750706ae7b_0_342"/>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750706ae7b_0_342"/>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750706ae7b_0_342"/>
          <p:cNvSpPr/>
          <p:nvPr/>
        </p:nvSpPr>
        <p:spPr>
          <a:xfrm>
            <a:off x="3149994"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434" name="Google Shape;434;g2750706ae7b_0_342"/>
          <p:cNvSpPr/>
          <p:nvPr/>
        </p:nvSpPr>
        <p:spPr>
          <a:xfrm>
            <a:off x="3183865"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439" name="Shape 439"/>
        <p:cNvGrpSpPr/>
        <p:nvPr/>
      </p:nvGrpSpPr>
      <p:grpSpPr>
        <a:xfrm>
          <a:off x="0" y="0"/>
          <a:ext cx="0" cy="0"/>
          <a:chOff x="0" y="0"/>
          <a:chExt cx="0" cy="0"/>
        </a:xfrm>
      </p:grpSpPr>
      <p:pic>
        <p:nvPicPr>
          <p:cNvPr descr=" " id="440" name="Google Shape;440;g2750706ae7b_0_410"/>
          <p:cNvPicPr preferRelativeResize="0"/>
          <p:nvPr/>
        </p:nvPicPr>
        <p:blipFill rotWithShape="1">
          <a:blip r:embed="rId3">
            <a:alphaModFix/>
          </a:blip>
          <a:srcRect b="0" l="0" r="0" t="0"/>
          <a:stretch/>
        </p:blipFill>
        <p:spPr>
          <a:xfrm>
            <a:off x="0" y="292100"/>
            <a:ext cx="2006851" cy="1917700"/>
          </a:xfrm>
          <a:prstGeom prst="rect">
            <a:avLst/>
          </a:prstGeom>
          <a:noFill/>
          <a:ln>
            <a:noFill/>
          </a:ln>
        </p:spPr>
      </p:pic>
      <p:pic>
        <p:nvPicPr>
          <p:cNvPr descr=" " id="441" name="Google Shape;441;g2750706ae7b_0_410"/>
          <p:cNvPicPr preferRelativeResize="0"/>
          <p:nvPr/>
        </p:nvPicPr>
        <p:blipFill rotWithShape="1">
          <a:blip r:embed="rId4">
            <a:alphaModFix/>
          </a:blip>
          <a:srcRect b="0" l="0" r="0" t="0"/>
          <a:stretch/>
        </p:blipFill>
        <p:spPr>
          <a:xfrm>
            <a:off x="10580422" y="10033000"/>
            <a:ext cx="13806626" cy="3683000"/>
          </a:xfrm>
          <a:prstGeom prst="rect">
            <a:avLst/>
          </a:prstGeom>
          <a:noFill/>
          <a:ln>
            <a:noFill/>
          </a:ln>
        </p:spPr>
      </p:pic>
      <p:pic>
        <p:nvPicPr>
          <p:cNvPr descr=" " id="442" name="Google Shape;442;g2750706ae7b_0_410"/>
          <p:cNvPicPr preferRelativeResize="0"/>
          <p:nvPr/>
        </p:nvPicPr>
        <p:blipFill rotWithShape="1">
          <a:blip r:embed="rId5">
            <a:alphaModFix/>
          </a:blip>
          <a:srcRect b="0" l="0" r="0" t="0"/>
          <a:stretch/>
        </p:blipFill>
        <p:spPr>
          <a:xfrm>
            <a:off x="0" y="3340100"/>
            <a:ext cx="5258457" cy="9359900"/>
          </a:xfrm>
          <a:prstGeom prst="rect">
            <a:avLst/>
          </a:prstGeom>
          <a:noFill/>
          <a:ln>
            <a:noFill/>
          </a:ln>
        </p:spPr>
      </p:pic>
      <p:sp>
        <p:nvSpPr>
          <p:cNvPr id="443" name="Google Shape;443;g2750706ae7b_0_4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750706ae7b_0_4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5" name="Google Shape;445;g2750706ae7b_0_410"/>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750706ae7b_0_410"/>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750706ae7b_0_410"/>
          <p:cNvSpPr/>
          <p:nvPr/>
        </p:nvSpPr>
        <p:spPr>
          <a:xfrm>
            <a:off x="13450981" y="6870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48" name="Google Shape;448;g2750706ae7b_0_410"/>
          <p:cNvSpPr/>
          <p:nvPr/>
        </p:nvSpPr>
        <p:spPr>
          <a:xfrm>
            <a:off x="13450981" y="7912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9" name="Google Shape;449;g2750706ae7b_0_410"/>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50" name="Google Shape;450;g2750706ae7b_0_410"/>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51" name="Google Shape;451;g2750706ae7b_0_410"/>
          <p:cNvSpPr/>
          <p:nvPr/>
        </p:nvSpPr>
        <p:spPr>
          <a:xfrm>
            <a:off x="13374772" y="4737100"/>
            <a:ext cx="1069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456" name="Shape 456"/>
        <p:cNvGrpSpPr/>
        <p:nvPr/>
      </p:nvGrpSpPr>
      <p:grpSpPr>
        <a:xfrm>
          <a:off x="0" y="0"/>
          <a:ext cx="0" cy="0"/>
          <a:chOff x="0" y="0"/>
          <a:chExt cx="0" cy="0"/>
        </a:xfrm>
      </p:grpSpPr>
      <p:pic>
        <p:nvPicPr>
          <p:cNvPr descr=" " id="457" name="Google Shape;457;g2750706ae7b_0_426"/>
          <p:cNvPicPr preferRelativeResize="0"/>
          <p:nvPr/>
        </p:nvPicPr>
        <p:blipFill rotWithShape="1">
          <a:blip r:embed="rId3">
            <a:alphaModFix/>
          </a:blip>
          <a:srcRect b="0" l="0" r="0" t="0"/>
          <a:stretch/>
        </p:blipFill>
        <p:spPr>
          <a:xfrm>
            <a:off x="22875559" y="4673600"/>
            <a:ext cx="1105038" cy="1054100"/>
          </a:xfrm>
          <a:prstGeom prst="rect">
            <a:avLst/>
          </a:prstGeom>
          <a:noFill/>
          <a:ln>
            <a:noFill/>
          </a:ln>
        </p:spPr>
      </p:pic>
      <p:pic>
        <p:nvPicPr>
          <p:cNvPr descr=" " id="458" name="Google Shape;458;g2750706ae7b_0_426"/>
          <p:cNvPicPr preferRelativeResize="0"/>
          <p:nvPr/>
        </p:nvPicPr>
        <p:blipFill rotWithShape="1">
          <a:blip r:embed="rId4">
            <a:alphaModFix/>
          </a:blip>
          <a:srcRect b="0" l="0" r="0" t="0"/>
          <a:stretch/>
        </p:blipFill>
        <p:spPr>
          <a:xfrm>
            <a:off x="22875559" y="482600"/>
            <a:ext cx="1105038" cy="1054100"/>
          </a:xfrm>
          <a:prstGeom prst="rect">
            <a:avLst/>
          </a:prstGeom>
          <a:noFill/>
          <a:ln>
            <a:noFill/>
          </a:ln>
        </p:spPr>
      </p:pic>
      <p:pic>
        <p:nvPicPr>
          <p:cNvPr descr=" " id="459" name="Google Shape;459;g2750706ae7b_0_426"/>
          <p:cNvPicPr preferRelativeResize="0"/>
          <p:nvPr/>
        </p:nvPicPr>
        <p:blipFill rotWithShape="1">
          <a:blip r:embed="rId5">
            <a:alphaModFix/>
          </a:blip>
          <a:srcRect b="0" l="0" r="0" t="0"/>
          <a:stretch/>
        </p:blipFill>
        <p:spPr>
          <a:xfrm>
            <a:off x="457257" y="482600"/>
            <a:ext cx="13044530" cy="12255500"/>
          </a:xfrm>
          <a:prstGeom prst="rect">
            <a:avLst/>
          </a:prstGeom>
          <a:noFill/>
          <a:ln>
            <a:noFill/>
          </a:ln>
        </p:spPr>
      </p:pic>
      <p:pic>
        <p:nvPicPr>
          <p:cNvPr descr=" " id="460" name="Google Shape;460;g2750706ae7b_0_426"/>
          <p:cNvPicPr preferRelativeResize="0"/>
          <p:nvPr/>
        </p:nvPicPr>
        <p:blipFill rotWithShape="1">
          <a:blip r:embed="rId6">
            <a:alphaModFix/>
          </a:blip>
          <a:srcRect b="0" l="0" r="0" t="0"/>
          <a:stretch/>
        </p:blipFill>
        <p:spPr>
          <a:xfrm>
            <a:off x="18887261" y="9626600"/>
            <a:ext cx="5499787" cy="4089400"/>
          </a:xfrm>
          <a:prstGeom prst="rect">
            <a:avLst/>
          </a:prstGeom>
          <a:noFill/>
          <a:ln>
            <a:noFill/>
          </a:ln>
        </p:spPr>
      </p:pic>
      <p:sp>
        <p:nvSpPr>
          <p:cNvPr id="461" name="Google Shape;461;g2750706ae7b_0_4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g2750706ae7b_0_4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3" name="Google Shape;463;g2750706ae7b_0_426"/>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750706ae7b_0_426"/>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750706ae7b_0_426"/>
          <p:cNvSpPr/>
          <p:nvPr/>
        </p:nvSpPr>
        <p:spPr>
          <a:xfrm>
            <a:off x="2946768" y="41529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66" name="Google Shape;466;g2750706ae7b_0_426"/>
          <p:cNvSpPr/>
          <p:nvPr/>
        </p:nvSpPr>
        <p:spPr>
          <a:xfrm>
            <a:off x="2946768" y="5194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7" name="Google Shape;467;g2750706ae7b_0_426"/>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68" name="Google Shape;468;g2750706ae7b_0_426"/>
          <p:cNvSpPr/>
          <p:nvPr/>
        </p:nvSpPr>
        <p:spPr>
          <a:xfrm>
            <a:off x="2895962" y="1854200"/>
            <a:ext cx="1290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69" name="Google Shape;469;g2750706ae7b_0_426"/>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70" name="Google Shape;470;g2750706ae7b_0_426"/>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475" name="Shape 475"/>
        <p:cNvGrpSpPr/>
        <p:nvPr/>
      </p:nvGrpSpPr>
      <p:grpSpPr>
        <a:xfrm>
          <a:off x="0" y="0"/>
          <a:ext cx="0" cy="0"/>
          <a:chOff x="0" y="0"/>
          <a:chExt cx="0" cy="0"/>
        </a:xfrm>
      </p:grpSpPr>
      <p:pic>
        <p:nvPicPr>
          <p:cNvPr descr=" " id="476" name="Google Shape;476;g2750706ae7b_0_444"/>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477" name="Google Shape;477;g2750706ae7b_0_444"/>
          <p:cNvPicPr preferRelativeResize="0"/>
          <p:nvPr/>
        </p:nvPicPr>
        <p:blipFill rotWithShape="1">
          <a:blip r:embed="rId4">
            <a:alphaModFix/>
          </a:blip>
          <a:srcRect b="0" l="0" r="0" t="0"/>
          <a:stretch/>
        </p:blipFill>
        <p:spPr>
          <a:xfrm>
            <a:off x="16321540" y="0"/>
            <a:ext cx="8065508" cy="7764635"/>
          </a:xfrm>
          <a:prstGeom prst="rect">
            <a:avLst/>
          </a:prstGeom>
          <a:noFill/>
          <a:ln>
            <a:noFill/>
          </a:ln>
        </p:spPr>
      </p:pic>
      <p:pic>
        <p:nvPicPr>
          <p:cNvPr descr=" " id="478" name="Google Shape;478;g2750706ae7b_0_444"/>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479" name="Google Shape;479;g2750706ae7b_0_444"/>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480" name="Google Shape;480;g2750706ae7b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750706ae7b_0_4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2" name="Google Shape;482;g2750706ae7b_0_444"/>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750706ae7b_0_444"/>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750706ae7b_0_444"/>
          <p:cNvSpPr/>
          <p:nvPr/>
        </p:nvSpPr>
        <p:spPr>
          <a:xfrm>
            <a:off x="16880410" y="4025900"/>
            <a:ext cx="5919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85" name="Google Shape;485;g2750706ae7b_0_444"/>
          <p:cNvSpPr/>
          <p:nvPr/>
        </p:nvSpPr>
        <p:spPr>
          <a:xfrm>
            <a:off x="16880410" y="5067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6" name="Google Shape;486;g2750706ae7b_0_444"/>
          <p:cNvSpPr/>
          <p:nvPr/>
        </p:nvSpPr>
        <p:spPr>
          <a:xfrm>
            <a:off x="825603" y="4064000"/>
            <a:ext cx="70071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7" name="Google Shape;487;g2750706ae7b_0_444"/>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8" name="Google Shape;488;g2750706ae7b_0_444"/>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89" name="Google Shape;489;g2750706ae7b_0_444"/>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494" name="Shape 494"/>
        <p:cNvGrpSpPr/>
        <p:nvPr/>
      </p:nvGrpSpPr>
      <p:grpSpPr>
        <a:xfrm>
          <a:off x="0" y="0"/>
          <a:ext cx="0" cy="0"/>
          <a:chOff x="0" y="0"/>
          <a:chExt cx="0" cy="0"/>
        </a:xfrm>
      </p:grpSpPr>
      <p:pic>
        <p:nvPicPr>
          <p:cNvPr descr=" " id="495" name="Google Shape;495;g2750706ae7b_0_4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6" name="Google Shape;496;g2750706ae7b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750706ae7b_0_4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8" name="Google Shape;498;g2750706ae7b_0_462"/>
          <p:cNvSpPr/>
          <p:nvPr/>
        </p:nvSpPr>
        <p:spPr>
          <a:xfrm>
            <a:off x="812902" y="11061700"/>
            <a:ext cx="7464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503" name="Shape 503"/>
        <p:cNvGrpSpPr/>
        <p:nvPr/>
      </p:nvGrpSpPr>
      <p:grpSpPr>
        <a:xfrm>
          <a:off x="0" y="0"/>
          <a:ext cx="0" cy="0"/>
          <a:chOff x="0" y="0"/>
          <a:chExt cx="0" cy="0"/>
        </a:xfrm>
      </p:grpSpPr>
      <p:pic>
        <p:nvPicPr>
          <p:cNvPr descr=" " id="504" name="Google Shape;504;g2750706ae7b_0_470"/>
          <p:cNvPicPr preferRelativeResize="0"/>
          <p:nvPr/>
        </p:nvPicPr>
        <p:blipFill rotWithShape="1">
          <a:blip r:embed="rId3">
            <a:alphaModFix/>
          </a:blip>
          <a:srcRect b="0" l="0" r="0" t="0"/>
          <a:stretch/>
        </p:blipFill>
        <p:spPr>
          <a:xfrm>
            <a:off x="0" y="292100"/>
            <a:ext cx="2006851" cy="1917700"/>
          </a:xfrm>
          <a:prstGeom prst="rect">
            <a:avLst/>
          </a:prstGeom>
          <a:noFill/>
          <a:ln>
            <a:noFill/>
          </a:ln>
        </p:spPr>
      </p:pic>
      <p:pic>
        <p:nvPicPr>
          <p:cNvPr descr=" " id="505" name="Google Shape;505;g2750706ae7b_0_470"/>
          <p:cNvPicPr preferRelativeResize="0"/>
          <p:nvPr/>
        </p:nvPicPr>
        <p:blipFill rotWithShape="1">
          <a:blip r:embed="rId4">
            <a:alphaModFix/>
          </a:blip>
          <a:srcRect b="0" l="0" r="0" t="0"/>
          <a:stretch/>
        </p:blipFill>
        <p:spPr>
          <a:xfrm>
            <a:off x="10580422" y="10033000"/>
            <a:ext cx="13806626" cy="3683000"/>
          </a:xfrm>
          <a:prstGeom prst="rect">
            <a:avLst/>
          </a:prstGeom>
          <a:noFill/>
          <a:ln>
            <a:noFill/>
          </a:ln>
        </p:spPr>
      </p:pic>
      <p:pic>
        <p:nvPicPr>
          <p:cNvPr descr=" " id="506" name="Google Shape;506;g2750706ae7b_0_470"/>
          <p:cNvPicPr preferRelativeResize="0"/>
          <p:nvPr/>
        </p:nvPicPr>
        <p:blipFill rotWithShape="1">
          <a:blip r:embed="rId5">
            <a:alphaModFix/>
          </a:blip>
          <a:srcRect b="0" l="0" r="0" t="0"/>
          <a:stretch/>
        </p:blipFill>
        <p:spPr>
          <a:xfrm>
            <a:off x="0" y="3340100"/>
            <a:ext cx="5258457" cy="9359900"/>
          </a:xfrm>
          <a:prstGeom prst="rect">
            <a:avLst/>
          </a:prstGeom>
          <a:noFill/>
          <a:ln>
            <a:noFill/>
          </a:ln>
        </p:spPr>
      </p:pic>
      <p:sp>
        <p:nvSpPr>
          <p:cNvPr id="507" name="Google Shape;507;g2750706ae7b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750706ae7b_0_4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09" name="Google Shape;509;g2750706ae7b_0_470"/>
          <p:cNvPicPr preferRelativeResize="0"/>
          <p:nvPr/>
        </p:nvPicPr>
        <p:blipFill rotWithShape="1">
          <a:blip r:embed="rId7">
            <a:alphaModFix/>
          </a:blip>
          <a:srcRect b="0" l="0" r="0" t="0"/>
          <a:stretch/>
        </p:blipFill>
        <p:spPr>
          <a:xfrm>
            <a:off x="1079635" y="698500"/>
            <a:ext cx="6566721" cy="5473700"/>
          </a:xfrm>
          <a:prstGeom prst="rect">
            <a:avLst/>
          </a:prstGeom>
          <a:noFill/>
          <a:ln>
            <a:noFill/>
          </a:ln>
        </p:spPr>
      </p:pic>
      <p:pic>
        <p:nvPicPr>
          <p:cNvPr descr=" " id="510" name="Google Shape;510;g2750706ae7b_0_470"/>
          <p:cNvPicPr preferRelativeResize="0"/>
          <p:nvPr/>
        </p:nvPicPr>
        <p:blipFill rotWithShape="1">
          <a:blip r:embed="rId8">
            <a:alphaModFix/>
          </a:blip>
          <a:srcRect b="0" l="0" r="0" t="0"/>
          <a:stretch/>
        </p:blipFill>
        <p:spPr>
          <a:xfrm>
            <a:off x="15991299" y="6756400"/>
            <a:ext cx="6566721" cy="5473700"/>
          </a:xfrm>
          <a:prstGeom prst="rect">
            <a:avLst/>
          </a:prstGeom>
          <a:noFill/>
          <a:ln>
            <a:noFill/>
          </a:ln>
        </p:spPr>
      </p:pic>
      <p:sp>
        <p:nvSpPr>
          <p:cNvPr id="511" name="Google Shape;511;g2750706ae7b_0_470"/>
          <p:cNvSpPr/>
          <p:nvPr/>
        </p:nvSpPr>
        <p:spPr>
          <a:xfrm>
            <a:off x="8675184"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750706ae7b_0_470"/>
          <p:cNvSpPr/>
          <p:nvPr/>
        </p:nvSpPr>
        <p:spPr>
          <a:xfrm>
            <a:off x="8675184" y="2330450"/>
            <a:ext cx="571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750706ae7b_0_470"/>
          <p:cNvSpPr/>
          <p:nvPr/>
        </p:nvSpPr>
        <p:spPr>
          <a:xfrm>
            <a:off x="8675184" y="2330450"/>
            <a:ext cx="1113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514" name="Google Shape;514;g2750706ae7b_0_470"/>
          <p:cNvSpPr/>
          <p:nvPr/>
        </p:nvSpPr>
        <p:spPr>
          <a:xfrm>
            <a:off x="9449981" y="2171700"/>
            <a:ext cx="5829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750706ae7b_0_470"/>
          <p:cNvSpPr/>
          <p:nvPr/>
        </p:nvSpPr>
        <p:spPr>
          <a:xfrm>
            <a:off x="9449981" y="2171700"/>
            <a:ext cx="6033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516" name="Google Shape;516;g2750706ae7b_0_470"/>
          <p:cNvSpPr/>
          <p:nvPr/>
        </p:nvSpPr>
        <p:spPr>
          <a:xfrm>
            <a:off x="9449981" y="3111500"/>
            <a:ext cx="5965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7" name="Google Shape;517;g2750706ae7b_0_470"/>
          <p:cNvSpPr/>
          <p:nvPr/>
        </p:nvSpPr>
        <p:spPr>
          <a:xfrm>
            <a:off x="1079635"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50706ae7b_0_470"/>
          <p:cNvSpPr/>
          <p:nvPr/>
        </p:nvSpPr>
        <p:spPr>
          <a:xfrm>
            <a:off x="1079635"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50706ae7b_0_470"/>
          <p:cNvSpPr/>
          <p:nvPr/>
        </p:nvSpPr>
        <p:spPr>
          <a:xfrm>
            <a:off x="1079635"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520" name="Google Shape;520;g2750706ae7b_0_470"/>
          <p:cNvSpPr/>
          <p:nvPr/>
        </p:nvSpPr>
        <p:spPr>
          <a:xfrm>
            <a:off x="2159270"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750706ae7b_0_470"/>
          <p:cNvSpPr/>
          <p:nvPr/>
        </p:nvSpPr>
        <p:spPr>
          <a:xfrm>
            <a:off x="2159270"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522" name="Google Shape;522;g2750706ae7b_0_470"/>
          <p:cNvSpPr/>
          <p:nvPr/>
        </p:nvSpPr>
        <p:spPr>
          <a:xfrm>
            <a:off x="2159270"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3" name="Google Shape;523;g2750706ae7b_0_470"/>
          <p:cNvSpPr/>
          <p:nvPr/>
        </p:nvSpPr>
        <p:spPr>
          <a:xfrm>
            <a:off x="8586273"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50706ae7b_0_470"/>
          <p:cNvSpPr/>
          <p:nvPr/>
        </p:nvSpPr>
        <p:spPr>
          <a:xfrm>
            <a:off x="8586273"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750706ae7b_0_470"/>
          <p:cNvSpPr/>
          <p:nvPr/>
        </p:nvSpPr>
        <p:spPr>
          <a:xfrm>
            <a:off x="8586273"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526" name="Google Shape;526;g2750706ae7b_0_470"/>
          <p:cNvSpPr/>
          <p:nvPr/>
        </p:nvSpPr>
        <p:spPr>
          <a:xfrm>
            <a:off x="9665908"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50706ae7b_0_470"/>
          <p:cNvSpPr/>
          <p:nvPr/>
        </p:nvSpPr>
        <p:spPr>
          <a:xfrm>
            <a:off x="9665908"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528" name="Google Shape;528;g2750706ae7b_0_470"/>
          <p:cNvSpPr/>
          <p:nvPr/>
        </p:nvSpPr>
        <p:spPr>
          <a:xfrm>
            <a:off x="9665908"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9" name="Google Shape;529;g2750706ae7b_0_470"/>
          <p:cNvSpPr/>
          <p:nvPr/>
        </p:nvSpPr>
        <p:spPr>
          <a:xfrm>
            <a:off x="16181822"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750706ae7b_0_470"/>
          <p:cNvSpPr/>
          <p:nvPr/>
        </p:nvSpPr>
        <p:spPr>
          <a:xfrm>
            <a:off x="16181822" y="23304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50706ae7b_0_470"/>
          <p:cNvSpPr/>
          <p:nvPr/>
        </p:nvSpPr>
        <p:spPr>
          <a:xfrm>
            <a:off x="16181822" y="23304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532" name="Google Shape;532;g2750706ae7b_0_470"/>
          <p:cNvSpPr/>
          <p:nvPr/>
        </p:nvSpPr>
        <p:spPr>
          <a:xfrm>
            <a:off x="17261457" y="2171700"/>
            <a:ext cx="55251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750706ae7b_0_470"/>
          <p:cNvSpPr/>
          <p:nvPr/>
        </p:nvSpPr>
        <p:spPr>
          <a:xfrm>
            <a:off x="17261457" y="21717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534" name="Google Shape;534;g2750706ae7b_0_470"/>
          <p:cNvSpPr/>
          <p:nvPr/>
        </p:nvSpPr>
        <p:spPr>
          <a:xfrm>
            <a:off x="17261457" y="3111500"/>
            <a:ext cx="566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28" name="Shape 28"/>
        <p:cNvGrpSpPr/>
        <p:nvPr/>
      </p:nvGrpSpPr>
      <p:grpSpPr>
        <a:xfrm>
          <a:off x="0" y="0"/>
          <a:ext cx="0" cy="0"/>
          <a:chOff x="0" y="0"/>
          <a:chExt cx="0" cy="0"/>
        </a:xfrm>
      </p:grpSpPr>
      <p:pic>
        <p:nvPicPr>
          <p:cNvPr descr=" " id="29" name="Google Shape;29;g2750706ae7b_0_12"/>
          <p:cNvPicPr preferRelativeResize="0"/>
          <p:nvPr/>
        </p:nvPicPr>
        <p:blipFill rotWithShape="1">
          <a:blip r:embed="rId3">
            <a:alphaModFix/>
          </a:blip>
          <a:srcRect b="0" l="0" r="0" t="0"/>
          <a:stretch/>
        </p:blipFill>
        <p:spPr>
          <a:xfrm>
            <a:off x="19976732" y="10071911"/>
            <a:ext cx="2347908" cy="2446562"/>
          </a:xfrm>
          <a:prstGeom prst="rect">
            <a:avLst/>
          </a:prstGeom>
          <a:noFill/>
          <a:ln>
            <a:noFill/>
          </a:ln>
        </p:spPr>
      </p:pic>
      <p:pic>
        <p:nvPicPr>
          <p:cNvPr descr=" " id="30" name="Google Shape;30;g2750706ae7b_0_12"/>
          <p:cNvPicPr preferRelativeResize="0"/>
          <p:nvPr/>
        </p:nvPicPr>
        <p:blipFill rotWithShape="1">
          <a:blip r:embed="rId4">
            <a:alphaModFix/>
          </a:blip>
          <a:srcRect b="0" l="0" r="0" t="0"/>
          <a:stretch/>
        </p:blipFill>
        <p:spPr>
          <a:xfrm>
            <a:off x="711289" y="787400"/>
            <a:ext cx="7849581" cy="1549400"/>
          </a:xfrm>
          <a:prstGeom prst="rect">
            <a:avLst/>
          </a:prstGeom>
          <a:noFill/>
          <a:ln>
            <a:noFill/>
          </a:ln>
        </p:spPr>
      </p:pic>
      <p:pic>
        <p:nvPicPr>
          <p:cNvPr descr=" " id="31" name="Google Shape;31;g2750706ae7b_0_12"/>
          <p:cNvPicPr preferRelativeResize="0"/>
          <p:nvPr/>
        </p:nvPicPr>
        <p:blipFill rotWithShape="1">
          <a:blip r:embed="rId5">
            <a:alphaModFix/>
          </a:blip>
          <a:srcRect b="0" l="0" r="0" t="0"/>
          <a:stretch/>
        </p:blipFill>
        <p:spPr>
          <a:xfrm>
            <a:off x="0" y="4699000"/>
            <a:ext cx="5855432" cy="9017000"/>
          </a:xfrm>
          <a:prstGeom prst="rect">
            <a:avLst/>
          </a:prstGeom>
          <a:noFill/>
          <a:ln>
            <a:noFill/>
          </a:ln>
        </p:spPr>
      </p:pic>
      <p:pic>
        <p:nvPicPr>
          <p:cNvPr descr=" " id="32" name="Google Shape;32;g2750706ae7b_0_12"/>
          <p:cNvPicPr preferRelativeResize="0"/>
          <p:nvPr/>
        </p:nvPicPr>
        <p:blipFill rotWithShape="1">
          <a:blip r:embed="rId6">
            <a:alphaModFix/>
          </a:blip>
          <a:srcRect b="0" l="0" r="0" t="0"/>
          <a:stretch/>
        </p:blipFill>
        <p:spPr>
          <a:xfrm>
            <a:off x="12674528" y="0"/>
            <a:ext cx="11712519" cy="6552865"/>
          </a:xfrm>
          <a:prstGeom prst="rect">
            <a:avLst/>
          </a:prstGeom>
          <a:noFill/>
          <a:ln>
            <a:noFill/>
          </a:ln>
        </p:spPr>
      </p:pic>
      <p:sp>
        <p:nvSpPr>
          <p:cNvPr id="33" name="Google Shape;33;g2750706ae7b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750706ae7b_0_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 name="Google Shape;35;g2750706ae7b_0_12"/>
          <p:cNvSpPr/>
          <p:nvPr/>
        </p:nvSpPr>
        <p:spPr>
          <a:xfrm>
            <a:off x="8658249" y="4394200"/>
            <a:ext cx="7070700" cy="2764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6" name="Google Shape;36;g2750706ae7b_0_12"/>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539" name="Shape 539"/>
        <p:cNvGrpSpPr/>
        <p:nvPr/>
      </p:nvGrpSpPr>
      <p:grpSpPr>
        <a:xfrm>
          <a:off x="0" y="0"/>
          <a:ext cx="0" cy="0"/>
          <a:chOff x="0" y="0"/>
          <a:chExt cx="0" cy="0"/>
        </a:xfrm>
      </p:grpSpPr>
      <p:pic>
        <p:nvPicPr>
          <p:cNvPr descr=" " id="540" name="Google Shape;540;g2750706ae7b_0_505"/>
          <p:cNvPicPr preferRelativeResize="0"/>
          <p:nvPr/>
        </p:nvPicPr>
        <p:blipFill rotWithShape="1">
          <a:blip r:embed="rId3">
            <a:alphaModFix/>
          </a:blip>
          <a:srcRect b="0" l="0" r="0" t="0"/>
          <a:stretch/>
        </p:blipFill>
        <p:spPr>
          <a:xfrm>
            <a:off x="22875559" y="4673600"/>
            <a:ext cx="1105038" cy="1054100"/>
          </a:xfrm>
          <a:prstGeom prst="rect">
            <a:avLst/>
          </a:prstGeom>
          <a:noFill/>
          <a:ln>
            <a:noFill/>
          </a:ln>
        </p:spPr>
      </p:pic>
      <p:pic>
        <p:nvPicPr>
          <p:cNvPr descr=" " id="541" name="Google Shape;541;g2750706ae7b_0_505"/>
          <p:cNvPicPr preferRelativeResize="0"/>
          <p:nvPr/>
        </p:nvPicPr>
        <p:blipFill rotWithShape="1">
          <a:blip r:embed="rId4">
            <a:alphaModFix/>
          </a:blip>
          <a:srcRect b="0" l="0" r="0" t="0"/>
          <a:stretch/>
        </p:blipFill>
        <p:spPr>
          <a:xfrm>
            <a:off x="22875559" y="482600"/>
            <a:ext cx="1105038" cy="1054100"/>
          </a:xfrm>
          <a:prstGeom prst="rect">
            <a:avLst/>
          </a:prstGeom>
          <a:noFill/>
          <a:ln>
            <a:noFill/>
          </a:ln>
        </p:spPr>
      </p:pic>
      <p:pic>
        <p:nvPicPr>
          <p:cNvPr descr=" " id="542" name="Google Shape;542;g2750706ae7b_0_505"/>
          <p:cNvPicPr preferRelativeResize="0"/>
          <p:nvPr/>
        </p:nvPicPr>
        <p:blipFill rotWithShape="1">
          <a:blip r:embed="rId5">
            <a:alphaModFix/>
          </a:blip>
          <a:srcRect b="0" l="0" r="0" t="0"/>
          <a:stretch/>
        </p:blipFill>
        <p:spPr>
          <a:xfrm>
            <a:off x="457257" y="482600"/>
            <a:ext cx="13044530" cy="12255500"/>
          </a:xfrm>
          <a:prstGeom prst="rect">
            <a:avLst/>
          </a:prstGeom>
          <a:noFill/>
          <a:ln>
            <a:noFill/>
          </a:ln>
        </p:spPr>
      </p:pic>
      <p:pic>
        <p:nvPicPr>
          <p:cNvPr descr=" " id="543" name="Google Shape;543;g2750706ae7b_0_505"/>
          <p:cNvPicPr preferRelativeResize="0"/>
          <p:nvPr/>
        </p:nvPicPr>
        <p:blipFill rotWithShape="1">
          <a:blip r:embed="rId6">
            <a:alphaModFix/>
          </a:blip>
          <a:srcRect b="0" l="0" r="0" t="0"/>
          <a:stretch/>
        </p:blipFill>
        <p:spPr>
          <a:xfrm>
            <a:off x="18887261" y="9626600"/>
            <a:ext cx="5499787" cy="4089400"/>
          </a:xfrm>
          <a:prstGeom prst="rect">
            <a:avLst/>
          </a:prstGeom>
          <a:noFill/>
          <a:ln>
            <a:noFill/>
          </a:ln>
        </p:spPr>
      </p:pic>
      <p:sp>
        <p:nvSpPr>
          <p:cNvPr id="544" name="Google Shape;544;g2750706ae7b_0_5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750706ae7b_0_50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6" name="Google Shape;546;g2750706ae7b_0_505"/>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547" name="Google Shape;547;g2750706ae7b_0_505"/>
          <p:cNvSpPr/>
          <p:nvPr/>
        </p:nvSpPr>
        <p:spPr>
          <a:xfrm>
            <a:off x="5012893" y="1104900"/>
            <a:ext cx="14348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548" name="Google Shape;548;g2750706ae7b_0_505"/>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50706ae7b_0_505"/>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750706ae7b_0_505"/>
          <p:cNvSpPr/>
          <p:nvPr/>
        </p:nvSpPr>
        <p:spPr>
          <a:xfrm>
            <a:off x="1714714" y="33909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Forest</a:t>
            </a:r>
            <a:endParaRPr b="0" i="0" sz="4800" u="none" cap="none" strike="noStrike">
              <a:solidFill>
                <a:schemeClr val="dk1"/>
              </a:solidFill>
              <a:latin typeface="Calibri"/>
              <a:ea typeface="Calibri"/>
              <a:cs typeface="Calibri"/>
              <a:sym typeface="Calibri"/>
            </a:endParaRPr>
          </a:p>
        </p:txBody>
      </p:sp>
      <p:sp>
        <p:nvSpPr>
          <p:cNvPr id="551" name="Google Shape;551;g2750706ae7b_0_505"/>
          <p:cNvSpPr/>
          <p:nvPr/>
        </p:nvSpPr>
        <p:spPr>
          <a:xfrm>
            <a:off x="1714714" y="433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52" name="Google Shape;552;g2750706ae7b_0_505"/>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50706ae7b_0_505"/>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50706ae7b_0_505"/>
          <p:cNvSpPr/>
          <p:nvPr/>
        </p:nvSpPr>
        <p:spPr>
          <a:xfrm>
            <a:off x="1714714" y="65532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Caves</a:t>
            </a:r>
            <a:endParaRPr b="0" i="0" sz="4800" u="none" cap="none" strike="noStrike">
              <a:solidFill>
                <a:schemeClr val="dk1"/>
              </a:solidFill>
              <a:latin typeface="Calibri"/>
              <a:ea typeface="Calibri"/>
              <a:cs typeface="Calibri"/>
              <a:sym typeface="Calibri"/>
            </a:endParaRPr>
          </a:p>
        </p:txBody>
      </p:sp>
      <p:sp>
        <p:nvSpPr>
          <p:cNvPr id="555" name="Google Shape;555;g2750706ae7b_0_505"/>
          <p:cNvSpPr/>
          <p:nvPr/>
        </p:nvSpPr>
        <p:spPr>
          <a:xfrm>
            <a:off x="1714714" y="7493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56" name="Google Shape;556;g2750706ae7b_0_505"/>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750706ae7b_0_505"/>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750706ae7b_0_505"/>
          <p:cNvSpPr/>
          <p:nvPr/>
        </p:nvSpPr>
        <p:spPr>
          <a:xfrm>
            <a:off x="1714714" y="97155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Lair</a:t>
            </a:r>
            <a:endParaRPr b="0" i="0" sz="4800" u="none" cap="none" strike="noStrike">
              <a:solidFill>
                <a:schemeClr val="dk1"/>
              </a:solidFill>
              <a:latin typeface="Calibri"/>
              <a:ea typeface="Calibri"/>
              <a:cs typeface="Calibri"/>
              <a:sym typeface="Calibri"/>
            </a:endParaRPr>
          </a:p>
        </p:txBody>
      </p:sp>
      <p:sp>
        <p:nvSpPr>
          <p:cNvPr id="559" name="Google Shape;559;g2750706ae7b_0_505"/>
          <p:cNvSpPr/>
          <p:nvPr/>
        </p:nvSpPr>
        <p:spPr>
          <a:xfrm>
            <a:off x="1714714" y="1065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564" name="Shape 564"/>
        <p:cNvGrpSpPr/>
        <p:nvPr/>
      </p:nvGrpSpPr>
      <p:grpSpPr>
        <a:xfrm>
          <a:off x="0" y="0"/>
          <a:ext cx="0" cy="0"/>
          <a:chOff x="0" y="0"/>
          <a:chExt cx="0" cy="0"/>
        </a:xfrm>
      </p:grpSpPr>
      <p:pic>
        <p:nvPicPr>
          <p:cNvPr descr=" " id="565" name="Google Shape;565;g2750706ae7b_0_529"/>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566" name="Google Shape;566;g2750706ae7b_0_529"/>
          <p:cNvPicPr preferRelativeResize="0"/>
          <p:nvPr/>
        </p:nvPicPr>
        <p:blipFill rotWithShape="1">
          <a:blip r:embed="rId4">
            <a:alphaModFix/>
          </a:blip>
          <a:srcRect b="0" l="0" r="0" t="0"/>
          <a:stretch/>
        </p:blipFill>
        <p:spPr>
          <a:xfrm>
            <a:off x="16321540" y="0"/>
            <a:ext cx="8065508" cy="7764635"/>
          </a:xfrm>
          <a:prstGeom prst="rect">
            <a:avLst/>
          </a:prstGeom>
          <a:noFill/>
          <a:ln>
            <a:noFill/>
          </a:ln>
        </p:spPr>
      </p:pic>
      <p:pic>
        <p:nvPicPr>
          <p:cNvPr descr=" " id="567" name="Google Shape;567;g2750706ae7b_0_529"/>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568" name="Google Shape;568;g2750706ae7b_0_529"/>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569" name="Google Shape;569;g2750706ae7b_0_5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750706ae7b_0_52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1" name="Google Shape;571;g2750706ae7b_0_529"/>
          <p:cNvSpPr/>
          <p:nvPr/>
        </p:nvSpPr>
        <p:spPr>
          <a:xfrm>
            <a:off x="6054423" y="1104900"/>
            <a:ext cx="12278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572" name="Google Shape;572;g2750706ae7b_0_529"/>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750706ae7b_0_529"/>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750706ae7b_0_529"/>
          <p:cNvPicPr preferRelativeResize="0"/>
          <p:nvPr/>
        </p:nvPicPr>
        <p:blipFill rotWithShape="1">
          <a:blip r:embed="rId8">
            <a:alphaModFix/>
          </a:blip>
          <a:srcRect b="0" l="0" r="0" t="0"/>
          <a:stretch/>
        </p:blipFill>
        <p:spPr>
          <a:xfrm>
            <a:off x="0" y="7912100"/>
            <a:ext cx="24387048" cy="12700"/>
          </a:xfrm>
          <a:prstGeom prst="rect">
            <a:avLst/>
          </a:prstGeom>
          <a:noFill/>
          <a:ln>
            <a:noFill/>
          </a:ln>
        </p:spPr>
      </p:pic>
      <p:pic>
        <p:nvPicPr>
          <p:cNvPr descr=" " id="575" name="Google Shape;575;g2750706ae7b_0_529"/>
          <p:cNvPicPr preferRelativeResize="0"/>
          <p:nvPr/>
        </p:nvPicPr>
        <p:blipFill rotWithShape="1">
          <a:blip r:embed="rId9">
            <a:alphaModFix/>
          </a:blip>
          <a:srcRect b="0" l="0" r="0" t="0"/>
          <a:stretch/>
        </p:blipFill>
        <p:spPr>
          <a:xfrm>
            <a:off x="1244756" y="5016500"/>
            <a:ext cx="190524" cy="2908300"/>
          </a:xfrm>
          <a:prstGeom prst="rect">
            <a:avLst/>
          </a:prstGeom>
          <a:noFill/>
          <a:ln>
            <a:noFill/>
          </a:ln>
        </p:spPr>
      </p:pic>
      <p:pic>
        <p:nvPicPr>
          <p:cNvPr descr=" " id="576" name="Google Shape;576;g2750706ae7b_0_529"/>
          <p:cNvPicPr preferRelativeResize="0"/>
          <p:nvPr/>
        </p:nvPicPr>
        <p:blipFill rotWithShape="1">
          <a:blip r:embed="rId10">
            <a:alphaModFix/>
          </a:blip>
          <a:srcRect b="0" l="0" r="0" t="0"/>
          <a:stretch/>
        </p:blipFill>
        <p:spPr>
          <a:xfrm>
            <a:off x="12561870" y="3505200"/>
            <a:ext cx="190524" cy="4419600"/>
          </a:xfrm>
          <a:prstGeom prst="rect">
            <a:avLst/>
          </a:prstGeom>
          <a:noFill/>
          <a:ln>
            <a:noFill/>
          </a:ln>
        </p:spPr>
      </p:pic>
      <p:pic>
        <p:nvPicPr>
          <p:cNvPr descr=" " id="577" name="Google Shape;577;g2750706ae7b_0_529"/>
          <p:cNvPicPr preferRelativeResize="0"/>
          <p:nvPr/>
        </p:nvPicPr>
        <p:blipFill rotWithShape="1">
          <a:blip r:embed="rId11">
            <a:alphaModFix/>
          </a:blip>
          <a:srcRect b="0" l="0" r="0" t="0"/>
          <a:stretch/>
        </p:blipFill>
        <p:spPr>
          <a:xfrm>
            <a:off x="6884260" y="7924800"/>
            <a:ext cx="190524" cy="5029200"/>
          </a:xfrm>
          <a:prstGeom prst="rect">
            <a:avLst/>
          </a:prstGeom>
          <a:noFill/>
          <a:ln>
            <a:noFill/>
          </a:ln>
        </p:spPr>
      </p:pic>
      <p:pic>
        <p:nvPicPr>
          <p:cNvPr descr=" " id="578" name="Google Shape;578;g2750706ae7b_0_529"/>
          <p:cNvPicPr preferRelativeResize="0"/>
          <p:nvPr/>
        </p:nvPicPr>
        <p:blipFill rotWithShape="1">
          <a:blip r:embed="rId12">
            <a:alphaModFix/>
          </a:blip>
          <a:srcRect b="0" l="0" r="0" t="0"/>
          <a:stretch/>
        </p:blipFill>
        <p:spPr>
          <a:xfrm>
            <a:off x="18214076" y="7924800"/>
            <a:ext cx="190524" cy="3048000"/>
          </a:xfrm>
          <a:prstGeom prst="rect">
            <a:avLst/>
          </a:prstGeom>
          <a:noFill/>
          <a:ln>
            <a:noFill/>
          </a:ln>
        </p:spPr>
      </p:pic>
      <p:sp>
        <p:nvSpPr>
          <p:cNvPr id="579" name="Google Shape;579;g2750706ae7b_0_529"/>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50706ae7b_0_529"/>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750706ae7b_0_529"/>
          <p:cNvSpPr/>
          <p:nvPr/>
        </p:nvSpPr>
        <p:spPr>
          <a:xfrm>
            <a:off x="1740117" y="47752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582" name="Google Shape;582;g2750706ae7b_0_529"/>
          <p:cNvSpPr/>
          <p:nvPr/>
        </p:nvSpPr>
        <p:spPr>
          <a:xfrm>
            <a:off x="1740117" y="560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83" name="Google Shape;583;g2750706ae7b_0_529"/>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750706ae7b_0_529"/>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750706ae7b_0_529"/>
          <p:cNvSpPr/>
          <p:nvPr/>
        </p:nvSpPr>
        <p:spPr>
          <a:xfrm>
            <a:off x="13069934" y="32893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586" name="Google Shape;586;g2750706ae7b_0_529"/>
          <p:cNvSpPr/>
          <p:nvPr/>
        </p:nvSpPr>
        <p:spPr>
          <a:xfrm>
            <a:off x="13069934" y="411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87" name="Google Shape;587;g2750706ae7b_0_529"/>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750706ae7b_0_529"/>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750706ae7b_0_529"/>
          <p:cNvSpPr/>
          <p:nvPr/>
        </p:nvSpPr>
        <p:spPr>
          <a:xfrm>
            <a:off x="7417727"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590" name="Google Shape;590;g2750706ae7b_0_529"/>
          <p:cNvSpPr/>
          <p:nvPr/>
        </p:nvSpPr>
        <p:spPr>
          <a:xfrm>
            <a:off x="7417727" y="925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91" name="Google Shape;591;g2750706ae7b_0_529"/>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50706ae7b_0_529"/>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750706ae7b_0_529"/>
          <p:cNvSpPr/>
          <p:nvPr/>
        </p:nvSpPr>
        <p:spPr>
          <a:xfrm>
            <a:off x="18747543"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594" name="Google Shape;594;g2750706ae7b_0_529"/>
          <p:cNvSpPr/>
          <p:nvPr/>
        </p:nvSpPr>
        <p:spPr>
          <a:xfrm>
            <a:off x="18747543" y="9258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95" name="Google Shape;595;g2750706ae7b_0_529"/>
          <p:cNvSpPr/>
          <p:nvPr/>
        </p:nvSpPr>
        <p:spPr>
          <a:xfrm rot="-5400000">
            <a:off x="928353" y="8556248"/>
            <a:ext cx="1104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596" name="Google Shape;596;g2750706ae7b_0_529"/>
          <p:cNvSpPr/>
          <p:nvPr/>
        </p:nvSpPr>
        <p:spPr>
          <a:xfrm rot="-5400000">
            <a:off x="12239017" y="85536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597" name="Google Shape;597;g2750706ae7b_0_529"/>
          <p:cNvSpPr/>
          <p:nvPr/>
        </p:nvSpPr>
        <p:spPr>
          <a:xfrm rot="-5400000">
            <a:off x="6605958" y="6660819"/>
            <a:ext cx="1028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598" name="Google Shape;598;g2750706ae7b_0_529"/>
          <p:cNvSpPr/>
          <p:nvPr/>
        </p:nvSpPr>
        <p:spPr>
          <a:xfrm rot="-5400000">
            <a:off x="17891224" y="66232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603" name="Shape 603"/>
        <p:cNvGrpSpPr/>
        <p:nvPr/>
      </p:nvGrpSpPr>
      <p:grpSpPr>
        <a:xfrm>
          <a:off x="0" y="0"/>
          <a:ext cx="0" cy="0"/>
          <a:chOff x="0" y="0"/>
          <a:chExt cx="0" cy="0"/>
        </a:xfrm>
      </p:grpSpPr>
      <p:pic>
        <p:nvPicPr>
          <p:cNvPr descr=" " id="604" name="Google Shape;604;g2750706ae7b_0_567"/>
          <p:cNvPicPr preferRelativeResize="0"/>
          <p:nvPr/>
        </p:nvPicPr>
        <p:blipFill rotWithShape="1">
          <a:blip r:embed="rId3">
            <a:alphaModFix/>
          </a:blip>
          <a:srcRect b="0" l="0" r="0" t="0"/>
          <a:stretch/>
        </p:blipFill>
        <p:spPr>
          <a:xfrm>
            <a:off x="0" y="292100"/>
            <a:ext cx="2006851" cy="1917700"/>
          </a:xfrm>
          <a:prstGeom prst="rect">
            <a:avLst/>
          </a:prstGeom>
          <a:noFill/>
          <a:ln>
            <a:noFill/>
          </a:ln>
        </p:spPr>
      </p:pic>
      <p:pic>
        <p:nvPicPr>
          <p:cNvPr descr=" " id="605" name="Google Shape;605;g2750706ae7b_0_567"/>
          <p:cNvPicPr preferRelativeResize="0"/>
          <p:nvPr/>
        </p:nvPicPr>
        <p:blipFill rotWithShape="1">
          <a:blip r:embed="rId4">
            <a:alphaModFix/>
          </a:blip>
          <a:srcRect b="0" l="0" r="0" t="0"/>
          <a:stretch/>
        </p:blipFill>
        <p:spPr>
          <a:xfrm>
            <a:off x="10580422" y="10033000"/>
            <a:ext cx="13806626" cy="3683000"/>
          </a:xfrm>
          <a:prstGeom prst="rect">
            <a:avLst/>
          </a:prstGeom>
          <a:noFill/>
          <a:ln>
            <a:noFill/>
          </a:ln>
        </p:spPr>
      </p:pic>
      <p:pic>
        <p:nvPicPr>
          <p:cNvPr descr=" " id="606" name="Google Shape;606;g2750706ae7b_0_567"/>
          <p:cNvPicPr preferRelativeResize="0"/>
          <p:nvPr/>
        </p:nvPicPr>
        <p:blipFill rotWithShape="1">
          <a:blip r:embed="rId5">
            <a:alphaModFix/>
          </a:blip>
          <a:srcRect b="0" l="0" r="0" t="0"/>
          <a:stretch/>
        </p:blipFill>
        <p:spPr>
          <a:xfrm>
            <a:off x="0" y="3340100"/>
            <a:ext cx="5258457" cy="9359900"/>
          </a:xfrm>
          <a:prstGeom prst="rect">
            <a:avLst/>
          </a:prstGeom>
          <a:noFill/>
          <a:ln>
            <a:noFill/>
          </a:ln>
        </p:spPr>
      </p:pic>
      <p:sp>
        <p:nvSpPr>
          <p:cNvPr id="607" name="Google Shape;607;g2750706ae7b_0_5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750706ae7b_0_56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09" name="Google Shape;609;g2750706ae7b_0_567"/>
          <p:cNvSpPr/>
          <p:nvPr/>
        </p:nvSpPr>
        <p:spPr>
          <a:xfrm>
            <a:off x="9267925" y="711200"/>
            <a:ext cx="58512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610" name="Google Shape;610;g2750706ae7b_0_567"/>
          <p:cNvSpPr/>
          <p:nvPr/>
        </p:nvSpPr>
        <p:spPr>
          <a:xfrm>
            <a:off x="255301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750706ae7b_0_567"/>
          <p:cNvPicPr preferRelativeResize="0"/>
          <p:nvPr/>
        </p:nvPicPr>
        <p:blipFill rotWithShape="1">
          <a:blip r:embed="rId7">
            <a:alphaModFix/>
          </a:blip>
          <a:srcRect b="0" l="0" r="0" t="0"/>
          <a:stretch/>
        </p:blipFill>
        <p:spPr>
          <a:xfrm>
            <a:off x="2553019" y="2946400"/>
            <a:ext cx="6096762" cy="6096000"/>
          </a:xfrm>
          <a:prstGeom prst="rect">
            <a:avLst/>
          </a:prstGeom>
          <a:noFill/>
          <a:ln>
            <a:noFill/>
          </a:ln>
        </p:spPr>
      </p:pic>
      <p:sp>
        <p:nvSpPr>
          <p:cNvPr id="612" name="Google Shape;612;g2750706ae7b_0_567"/>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750706ae7b_0_567"/>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750706ae7b_0_567"/>
          <p:cNvSpPr/>
          <p:nvPr/>
        </p:nvSpPr>
        <p:spPr>
          <a:xfrm>
            <a:off x="245140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15" name="Google Shape;615;g2750706ae7b_0_567"/>
          <p:cNvSpPr/>
          <p:nvPr/>
        </p:nvSpPr>
        <p:spPr>
          <a:xfrm>
            <a:off x="248527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16" name="Google Shape;616;g2750706ae7b_0_567"/>
          <p:cNvSpPr/>
          <p:nvPr/>
        </p:nvSpPr>
        <p:spPr>
          <a:xfrm>
            <a:off x="9513489" y="53848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750706ae7b_0_567"/>
          <p:cNvPicPr preferRelativeResize="0"/>
          <p:nvPr/>
        </p:nvPicPr>
        <p:blipFill rotWithShape="1">
          <a:blip r:embed="rId8">
            <a:alphaModFix/>
          </a:blip>
          <a:srcRect b="0" l="0" r="0" t="0"/>
          <a:stretch/>
        </p:blipFill>
        <p:spPr>
          <a:xfrm>
            <a:off x="9513489" y="5384800"/>
            <a:ext cx="6096762" cy="6096000"/>
          </a:xfrm>
          <a:prstGeom prst="rect">
            <a:avLst/>
          </a:prstGeom>
          <a:noFill/>
          <a:ln>
            <a:noFill/>
          </a:ln>
        </p:spPr>
      </p:pic>
      <p:sp>
        <p:nvSpPr>
          <p:cNvPr id="618" name="Google Shape;618;g2750706ae7b_0_567"/>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750706ae7b_0_567"/>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750706ae7b_0_567"/>
          <p:cNvSpPr/>
          <p:nvPr/>
        </p:nvSpPr>
        <p:spPr>
          <a:xfrm>
            <a:off x="9411876" y="116840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21" name="Google Shape;621;g2750706ae7b_0_567"/>
          <p:cNvSpPr/>
          <p:nvPr/>
        </p:nvSpPr>
        <p:spPr>
          <a:xfrm>
            <a:off x="9445747" y="12674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22" name="Google Shape;622;g2750706ae7b_0_567"/>
          <p:cNvSpPr/>
          <p:nvPr/>
        </p:nvSpPr>
        <p:spPr>
          <a:xfrm>
            <a:off x="1647395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750706ae7b_0_567"/>
          <p:cNvPicPr preferRelativeResize="0"/>
          <p:nvPr/>
        </p:nvPicPr>
        <p:blipFill rotWithShape="1">
          <a:blip r:embed="rId9">
            <a:alphaModFix/>
          </a:blip>
          <a:srcRect b="0" l="0" r="0" t="0"/>
          <a:stretch/>
        </p:blipFill>
        <p:spPr>
          <a:xfrm>
            <a:off x="16473959" y="2946400"/>
            <a:ext cx="6096762" cy="6096000"/>
          </a:xfrm>
          <a:prstGeom prst="rect">
            <a:avLst/>
          </a:prstGeom>
          <a:noFill/>
          <a:ln>
            <a:noFill/>
          </a:ln>
        </p:spPr>
      </p:pic>
      <p:sp>
        <p:nvSpPr>
          <p:cNvPr id="624" name="Google Shape;624;g2750706ae7b_0_567"/>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750706ae7b_0_567"/>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50706ae7b_0_567"/>
          <p:cNvSpPr/>
          <p:nvPr/>
        </p:nvSpPr>
        <p:spPr>
          <a:xfrm>
            <a:off x="1637234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27" name="Google Shape;627;g2750706ae7b_0_567"/>
          <p:cNvSpPr/>
          <p:nvPr/>
        </p:nvSpPr>
        <p:spPr>
          <a:xfrm>
            <a:off x="1640621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632" name="Shape 632"/>
        <p:cNvGrpSpPr/>
        <p:nvPr/>
      </p:nvGrpSpPr>
      <p:grpSpPr>
        <a:xfrm>
          <a:off x="0" y="0"/>
          <a:ext cx="0" cy="0"/>
          <a:chOff x="0" y="0"/>
          <a:chExt cx="0" cy="0"/>
        </a:xfrm>
      </p:grpSpPr>
      <p:pic>
        <p:nvPicPr>
          <p:cNvPr descr=" " id="633" name="Google Shape;633;g2750706ae7b_0_595"/>
          <p:cNvPicPr preferRelativeResize="0"/>
          <p:nvPr/>
        </p:nvPicPr>
        <p:blipFill rotWithShape="1">
          <a:blip r:embed="rId3">
            <a:alphaModFix/>
          </a:blip>
          <a:srcRect b="0" l="0" r="0" t="0"/>
          <a:stretch/>
        </p:blipFill>
        <p:spPr>
          <a:xfrm>
            <a:off x="22875559" y="4673600"/>
            <a:ext cx="1105038" cy="1054100"/>
          </a:xfrm>
          <a:prstGeom prst="rect">
            <a:avLst/>
          </a:prstGeom>
          <a:noFill/>
          <a:ln>
            <a:noFill/>
          </a:ln>
        </p:spPr>
      </p:pic>
      <p:pic>
        <p:nvPicPr>
          <p:cNvPr descr=" " id="634" name="Google Shape;634;g2750706ae7b_0_595"/>
          <p:cNvPicPr preferRelativeResize="0"/>
          <p:nvPr/>
        </p:nvPicPr>
        <p:blipFill rotWithShape="1">
          <a:blip r:embed="rId4">
            <a:alphaModFix/>
          </a:blip>
          <a:srcRect b="0" l="0" r="0" t="0"/>
          <a:stretch/>
        </p:blipFill>
        <p:spPr>
          <a:xfrm>
            <a:off x="22875559" y="482600"/>
            <a:ext cx="1105038" cy="1054100"/>
          </a:xfrm>
          <a:prstGeom prst="rect">
            <a:avLst/>
          </a:prstGeom>
          <a:noFill/>
          <a:ln>
            <a:noFill/>
          </a:ln>
        </p:spPr>
      </p:pic>
      <p:pic>
        <p:nvPicPr>
          <p:cNvPr descr=" " id="635" name="Google Shape;635;g2750706ae7b_0_595"/>
          <p:cNvPicPr preferRelativeResize="0"/>
          <p:nvPr/>
        </p:nvPicPr>
        <p:blipFill rotWithShape="1">
          <a:blip r:embed="rId5">
            <a:alphaModFix/>
          </a:blip>
          <a:srcRect b="0" l="0" r="0" t="0"/>
          <a:stretch/>
        </p:blipFill>
        <p:spPr>
          <a:xfrm>
            <a:off x="457257" y="482600"/>
            <a:ext cx="13044530" cy="12255500"/>
          </a:xfrm>
          <a:prstGeom prst="rect">
            <a:avLst/>
          </a:prstGeom>
          <a:noFill/>
          <a:ln>
            <a:noFill/>
          </a:ln>
        </p:spPr>
      </p:pic>
      <p:pic>
        <p:nvPicPr>
          <p:cNvPr descr=" " id="636" name="Google Shape;636;g2750706ae7b_0_595"/>
          <p:cNvPicPr preferRelativeResize="0"/>
          <p:nvPr/>
        </p:nvPicPr>
        <p:blipFill rotWithShape="1">
          <a:blip r:embed="rId6">
            <a:alphaModFix/>
          </a:blip>
          <a:srcRect b="0" l="0" r="0" t="0"/>
          <a:stretch/>
        </p:blipFill>
        <p:spPr>
          <a:xfrm>
            <a:off x="18887261" y="9626600"/>
            <a:ext cx="5499787" cy="4089400"/>
          </a:xfrm>
          <a:prstGeom prst="rect">
            <a:avLst/>
          </a:prstGeom>
          <a:noFill/>
          <a:ln>
            <a:noFill/>
          </a:ln>
        </p:spPr>
      </p:pic>
      <p:pic>
        <p:nvPicPr>
          <p:cNvPr descr=" " id="637" name="Google Shape;637;g2750706ae7b_0_595"/>
          <p:cNvPicPr preferRelativeResize="0"/>
          <p:nvPr/>
        </p:nvPicPr>
        <p:blipFill rotWithShape="1">
          <a:blip r:embed="rId7">
            <a:alphaModFix/>
          </a:blip>
          <a:srcRect b="0" l="0" r="0" t="0"/>
          <a:stretch/>
        </p:blipFill>
        <p:spPr>
          <a:xfrm>
            <a:off x="14505213" y="0"/>
            <a:ext cx="9881835" cy="13716000"/>
          </a:xfrm>
          <a:prstGeom prst="rect">
            <a:avLst/>
          </a:prstGeom>
          <a:noFill/>
          <a:ln>
            <a:noFill/>
          </a:ln>
        </p:spPr>
      </p:pic>
      <p:sp>
        <p:nvSpPr>
          <p:cNvPr id="638" name="Google Shape;638;g2750706ae7b_0_5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750706ae7b_0_59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40" name="Google Shape;640;g2750706ae7b_0_595"/>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750706ae7b_0_595"/>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750706ae7b_0_595"/>
          <p:cNvPicPr preferRelativeResize="0"/>
          <p:nvPr/>
        </p:nvPicPr>
        <p:blipFill rotWithShape="1">
          <a:blip r:embed="rId9">
            <a:alphaModFix/>
          </a:blip>
          <a:srcRect b="0" l="0" r="0" t="0"/>
          <a:stretch/>
        </p:blipFill>
        <p:spPr>
          <a:xfrm>
            <a:off x="1257535" y="2057400"/>
            <a:ext cx="1092185" cy="1117600"/>
          </a:xfrm>
          <a:prstGeom prst="rect">
            <a:avLst/>
          </a:prstGeom>
          <a:noFill/>
          <a:ln>
            <a:noFill/>
          </a:ln>
        </p:spPr>
      </p:pic>
      <p:pic>
        <p:nvPicPr>
          <p:cNvPr descr=" " id="643" name="Google Shape;643;g2750706ae7b_0_595"/>
          <p:cNvPicPr preferRelativeResize="0"/>
          <p:nvPr/>
        </p:nvPicPr>
        <p:blipFill rotWithShape="1">
          <a:blip r:embed="rId10">
            <a:alphaModFix/>
          </a:blip>
          <a:srcRect b="0" l="0" r="0" t="0"/>
          <a:stretch/>
        </p:blipFill>
        <p:spPr>
          <a:xfrm>
            <a:off x="1765521" y="3429000"/>
            <a:ext cx="38105" cy="1625600"/>
          </a:xfrm>
          <a:prstGeom prst="rect">
            <a:avLst/>
          </a:prstGeom>
          <a:noFill/>
          <a:ln>
            <a:noFill/>
          </a:ln>
        </p:spPr>
      </p:pic>
      <p:sp>
        <p:nvSpPr>
          <p:cNvPr id="644" name="Google Shape;644;g2750706ae7b_0_595"/>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2750706ae7b_0_595"/>
          <p:cNvPicPr preferRelativeResize="0"/>
          <p:nvPr/>
        </p:nvPicPr>
        <p:blipFill rotWithShape="1">
          <a:blip r:embed="rId11">
            <a:alphaModFix/>
          </a:blip>
          <a:srcRect b="0" l="0" r="0" t="0"/>
          <a:stretch/>
        </p:blipFill>
        <p:spPr>
          <a:xfrm>
            <a:off x="1156812" y="5308600"/>
            <a:ext cx="1293627" cy="1117600"/>
          </a:xfrm>
          <a:prstGeom prst="rect">
            <a:avLst/>
          </a:prstGeom>
          <a:noFill/>
          <a:ln>
            <a:noFill/>
          </a:ln>
        </p:spPr>
      </p:pic>
      <p:pic>
        <p:nvPicPr>
          <p:cNvPr descr=" " id="646" name="Google Shape;646;g2750706ae7b_0_595"/>
          <p:cNvPicPr preferRelativeResize="0"/>
          <p:nvPr/>
        </p:nvPicPr>
        <p:blipFill rotWithShape="1">
          <a:blip r:embed="rId10">
            <a:alphaModFix/>
          </a:blip>
          <a:srcRect b="0" l="0" r="0" t="0"/>
          <a:stretch/>
        </p:blipFill>
        <p:spPr>
          <a:xfrm>
            <a:off x="1765521" y="6680200"/>
            <a:ext cx="38105" cy="1625600"/>
          </a:xfrm>
          <a:prstGeom prst="rect">
            <a:avLst/>
          </a:prstGeom>
          <a:noFill/>
          <a:ln>
            <a:noFill/>
          </a:ln>
        </p:spPr>
      </p:pic>
      <p:sp>
        <p:nvSpPr>
          <p:cNvPr id="647" name="Google Shape;647;g2750706ae7b_0_595"/>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750706ae7b_0_595"/>
          <p:cNvPicPr preferRelativeResize="0"/>
          <p:nvPr/>
        </p:nvPicPr>
        <p:blipFill rotWithShape="1">
          <a:blip r:embed="rId12">
            <a:alphaModFix/>
          </a:blip>
          <a:srcRect b="0" l="0" r="0" t="0"/>
          <a:stretch/>
        </p:blipFill>
        <p:spPr>
          <a:xfrm>
            <a:off x="1309678" y="8559800"/>
            <a:ext cx="987896" cy="1117600"/>
          </a:xfrm>
          <a:prstGeom prst="rect">
            <a:avLst/>
          </a:prstGeom>
          <a:noFill/>
          <a:ln>
            <a:noFill/>
          </a:ln>
        </p:spPr>
      </p:pic>
      <p:pic>
        <p:nvPicPr>
          <p:cNvPr descr=" " id="649" name="Google Shape;649;g2750706ae7b_0_595"/>
          <p:cNvPicPr preferRelativeResize="0"/>
          <p:nvPr/>
        </p:nvPicPr>
        <p:blipFill rotWithShape="1">
          <a:blip r:embed="rId10">
            <a:alphaModFix/>
          </a:blip>
          <a:srcRect b="0" l="0" r="0" t="0"/>
          <a:stretch/>
        </p:blipFill>
        <p:spPr>
          <a:xfrm>
            <a:off x="1765521" y="9931400"/>
            <a:ext cx="38105" cy="1625600"/>
          </a:xfrm>
          <a:prstGeom prst="rect">
            <a:avLst/>
          </a:prstGeom>
          <a:noFill/>
          <a:ln>
            <a:noFill/>
          </a:ln>
        </p:spPr>
      </p:pic>
      <p:sp>
        <p:nvSpPr>
          <p:cNvPr id="650" name="Google Shape;650;g2750706ae7b_0_595"/>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750706ae7b_0_595"/>
          <p:cNvPicPr preferRelativeResize="0"/>
          <p:nvPr/>
        </p:nvPicPr>
        <p:blipFill rotWithShape="1">
          <a:blip r:embed="rId13">
            <a:alphaModFix/>
          </a:blip>
          <a:srcRect b="0" l="0" r="0" t="0"/>
          <a:stretch/>
        </p:blipFill>
        <p:spPr>
          <a:xfrm>
            <a:off x="1266621" y="11811000"/>
            <a:ext cx="1074007" cy="1117600"/>
          </a:xfrm>
          <a:prstGeom prst="rect">
            <a:avLst/>
          </a:prstGeom>
          <a:noFill/>
          <a:ln>
            <a:noFill/>
          </a:ln>
        </p:spPr>
      </p:pic>
      <p:sp>
        <p:nvSpPr>
          <p:cNvPr id="652" name="Google Shape;652;g2750706ae7b_0_595"/>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53" name="Google Shape;653;g2750706ae7b_0_595"/>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54" name="Google Shape;654;g2750706ae7b_0_595"/>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55" name="Google Shape;655;g2750706ae7b_0_595"/>
          <p:cNvSpPr/>
          <p:nvPr/>
        </p:nvSpPr>
        <p:spPr>
          <a:xfrm>
            <a:off x="1460683" y="406400"/>
            <a:ext cx="881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660" name="Shape 660"/>
        <p:cNvGrpSpPr/>
        <p:nvPr/>
      </p:nvGrpSpPr>
      <p:grpSpPr>
        <a:xfrm>
          <a:off x="0" y="0"/>
          <a:ext cx="0" cy="0"/>
          <a:chOff x="0" y="0"/>
          <a:chExt cx="0" cy="0"/>
        </a:xfrm>
      </p:grpSpPr>
      <p:pic>
        <p:nvPicPr>
          <p:cNvPr descr=" " id="661" name="Google Shape;661;g2750706ae7b_0_622"/>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662" name="Google Shape;662;g2750706ae7b_0_622"/>
          <p:cNvPicPr preferRelativeResize="0"/>
          <p:nvPr/>
        </p:nvPicPr>
        <p:blipFill rotWithShape="1">
          <a:blip r:embed="rId4">
            <a:alphaModFix/>
          </a:blip>
          <a:srcRect b="0" l="0" r="0" t="0"/>
          <a:stretch/>
        </p:blipFill>
        <p:spPr>
          <a:xfrm>
            <a:off x="16321540" y="0"/>
            <a:ext cx="8065508" cy="7764635"/>
          </a:xfrm>
          <a:prstGeom prst="rect">
            <a:avLst/>
          </a:prstGeom>
          <a:noFill/>
          <a:ln>
            <a:noFill/>
          </a:ln>
        </p:spPr>
      </p:pic>
      <p:pic>
        <p:nvPicPr>
          <p:cNvPr descr=" " id="663" name="Google Shape;663;g2750706ae7b_0_622"/>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664" name="Google Shape;664;g2750706ae7b_0_622"/>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665" name="Google Shape;665;g2750706ae7b_0_6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750706ae7b_0_6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67" name="Google Shape;667;g2750706ae7b_0_622"/>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750706ae7b_0_622"/>
          <p:cNvSpPr/>
          <p:nvPr/>
        </p:nvSpPr>
        <p:spPr>
          <a:xfrm>
            <a:off x="10618527" y="571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750706ae7b_0_622"/>
          <p:cNvPicPr preferRelativeResize="0"/>
          <p:nvPr/>
        </p:nvPicPr>
        <p:blipFill rotWithShape="1">
          <a:blip r:embed="rId8">
            <a:alphaModFix/>
          </a:blip>
          <a:srcRect b="0" l="0" r="0" t="0"/>
          <a:stretch/>
        </p:blipFill>
        <p:spPr>
          <a:xfrm>
            <a:off x="11685461" y="571500"/>
            <a:ext cx="2032254" cy="2032000"/>
          </a:xfrm>
          <a:prstGeom prst="rect">
            <a:avLst/>
          </a:prstGeom>
          <a:noFill/>
          <a:ln>
            <a:noFill/>
          </a:ln>
        </p:spPr>
      </p:pic>
      <p:sp>
        <p:nvSpPr>
          <p:cNvPr id="670" name="Google Shape;670;g2750706ae7b_0_622"/>
          <p:cNvSpPr/>
          <p:nvPr/>
        </p:nvSpPr>
        <p:spPr>
          <a:xfrm>
            <a:off x="10923365" y="2806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750706ae7b_0_622"/>
          <p:cNvSpPr/>
          <p:nvPr/>
        </p:nvSpPr>
        <p:spPr>
          <a:xfrm>
            <a:off x="10847156" y="2806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Chloe Ng</a:t>
            </a:r>
            <a:endParaRPr b="0" i="0" sz="3600" u="none" cap="none" strike="noStrike">
              <a:solidFill>
                <a:schemeClr val="dk1"/>
              </a:solidFill>
              <a:latin typeface="Calibri"/>
              <a:ea typeface="Calibri"/>
              <a:cs typeface="Calibri"/>
              <a:sym typeface="Calibri"/>
            </a:endParaRPr>
          </a:p>
        </p:txBody>
      </p:sp>
      <p:sp>
        <p:nvSpPr>
          <p:cNvPr id="672" name="Google Shape;672;g2750706ae7b_0_622"/>
          <p:cNvSpPr/>
          <p:nvPr/>
        </p:nvSpPr>
        <p:spPr>
          <a:xfrm>
            <a:off x="10855623" y="3530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73" name="Google Shape;673;g2750706ae7b_0_622"/>
          <p:cNvSpPr/>
          <p:nvPr/>
        </p:nvSpPr>
        <p:spPr>
          <a:xfrm>
            <a:off x="2032254"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750706ae7b_0_622"/>
          <p:cNvPicPr preferRelativeResize="0"/>
          <p:nvPr/>
        </p:nvPicPr>
        <p:blipFill rotWithShape="1">
          <a:blip r:embed="rId9">
            <a:alphaModFix/>
          </a:blip>
          <a:srcRect b="0" l="0" r="0" t="0"/>
          <a:stretch/>
        </p:blipFill>
        <p:spPr>
          <a:xfrm>
            <a:off x="3099187" y="8839200"/>
            <a:ext cx="2032254" cy="2032000"/>
          </a:xfrm>
          <a:prstGeom prst="rect">
            <a:avLst/>
          </a:prstGeom>
          <a:noFill/>
          <a:ln>
            <a:noFill/>
          </a:ln>
        </p:spPr>
      </p:pic>
      <p:sp>
        <p:nvSpPr>
          <p:cNvPr id="675" name="Google Shape;675;g2750706ae7b_0_622"/>
          <p:cNvSpPr/>
          <p:nvPr/>
        </p:nvSpPr>
        <p:spPr>
          <a:xfrm>
            <a:off x="2337092"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750706ae7b_0_622"/>
          <p:cNvSpPr/>
          <p:nvPr/>
        </p:nvSpPr>
        <p:spPr>
          <a:xfrm>
            <a:off x="2260883"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Lyrisa</a:t>
            </a:r>
            <a:endParaRPr b="0" i="0" sz="3600" u="none" cap="none" strike="noStrike">
              <a:solidFill>
                <a:schemeClr val="dk1"/>
              </a:solidFill>
              <a:latin typeface="Calibri"/>
              <a:ea typeface="Calibri"/>
              <a:cs typeface="Calibri"/>
              <a:sym typeface="Calibri"/>
            </a:endParaRPr>
          </a:p>
        </p:txBody>
      </p:sp>
      <p:sp>
        <p:nvSpPr>
          <p:cNvPr id="677" name="Google Shape;677;g2750706ae7b_0_622"/>
          <p:cNvSpPr/>
          <p:nvPr/>
        </p:nvSpPr>
        <p:spPr>
          <a:xfrm>
            <a:off x="2269350"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78" name="Google Shape;678;g2750706ae7b_0_622"/>
          <p:cNvSpPr/>
          <p:nvPr/>
        </p:nvSpPr>
        <p:spPr>
          <a:xfrm>
            <a:off x="6325391"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750706ae7b_0_622"/>
          <p:cNvPicPr preferRelativeResize="0"/>
          <p:nvPr/>
        </p:nvPicPr>
        <p:blipFill rotWithShape="1">
          <a:blip r:embed="rId10">
            <a:alphaModFix/>
          </a:blip>
          <a:srcRect b="0" l="0" r="0" t="0"/>
          <a:stretch/>
        </p:blipFill>
        <p:spPr>
          <a:xfrm>
            <a:off x="7392324" y="8839200"/>
            <a:ext cx="2032254" cy="2032000"/>
          </a:xfrm>
          <a:prstGeom prst="rect">
            <a:avLst/>
          </a:prstGeom>
          <a:noFill/>
          <a:ln>
            <a:noFill/>
          </a:ln>
        </p:spPr>
      </p:pic>
      <p:sp>
        <p:nvSpPr>
          <p:cNvPr id="680" name="Google Shape;680;g2750706ae7b_0_622"/>
          <p:cNvSpPr/>
          <p:nvPr/>
        </p:nvSpPr>
        <p:spPr>
          <a:xfrm>
            <a:off x="6630229"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750706ae7b_0_622"/>
          <p:cNvSpPr/>
          <p:nvPr/>
        </p:nvSpPr>
        <p:spPr>
          <a:xfrm>
            <a:off x="6554019"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Lucian</a:t>
            </a:r>
            <a:endParaRPr b="0" i="0" sz="3600" u="none" cap="none" strike="noStrike">
              <a:solidFill>
                <a:schemeClr val="dk1"/>
              </a:solidFill>
              <a:latin typeface="Calibri"/>
              <a:ea typeface="Calibri"/>
              <a:cs typeface="Calibri"/>
              <a:sym typeface="Calibri"/>
            </a:endParaRPr>
          </a:p>
        </p:txBody>
      </p:sp>
      <p:sp>
        <p:nvSpPr>
          <p:cNvPr id="682" name="Google Shape;682;g2750706ae7b_0_622"/>
          <p:cNvSpPr/>
          <p:nvPr/>
        </p:nvSpPr>
        <p:spPr>
          <a:xfrm>
            <a:off x="6562487"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83" name="Google Shape;683;g2750706ae7b_0_622"/>
          <p:cNvSpPr/>
          <p:nvPr/>
        </p:nvSpPr>
        <p:spPr>
          <a:xfrm>
            <a:off x="10618527"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750706ae7b_0_622"/>
          <p:cNvPicPr preferRelativeResize="0"/>
          <p:nvPr/>
        </p:nvPicPr>
        <p:blipFill rotWithShape="1">
          <a:blip r:embed="rId11">
            <a:alphaModFix/>
          </a:blip>
          <a:srcRect b="0" l="0" r="0" t="0"/>
          <a:stretch/>
        </p:blipFill>
        <p:spPr>
          <a:xfrm>
            <a:off x="11685461" y="8839200"/>
            <a:ext cx="2032254" cy="2032000"/>
          </a:xfrm>
          <a:prstGeom prst="rect">
            <a:avLst/>
          </a:prstGeom>
          <a:noFill/>
          <a:ln>
            <a:noFill/>
          </a:ln>
        </p:spPr>
      </p:pic>
      <p:sp>
        <p:nvSpPr>
          <p:cNvPr id="685" name="Google Shape;685;g2750706ae7b_0_622"/>
          <p:cNvSpPr/>
          <p:nvPr/>
        </p:nvSpPr>
        <p:spPr>
          <a:xfrm>
            <a:off x="10923365"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750706ae7b_0_622"/>
          <p:cNvSpPr/>
          <p:nvPr/>
        </p:nvSpPr>
        <p:spPr>
          <a:xfrm>
            <a:off x="10847156"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Elvina</a:t>
            </a:r>
            <a:endParaRPr b="0" i="0" sz="3600" u="none" cap="none" strike="noStrike">
              <a:solidFill>
                <a:schemeClr val="dk1"/>
              </a:solidFill>
              <a:latin typeface="Calibri"/>
              <a:ea typeface="Calibri"/>
              <a:cs typeface="Calibri"/>
              <a:sym typeface="Calibri"/>
            </a:endParaRPr>
          </a:p>
        </p:txBody>
      </p:sp>
      <p:sp>
        <p:nvSpPr>
          <p:cNvPr id="687" name="Google Shape;687;g2750706ae7b_0_622"/>
          <p:cNvSpPr/>
          <p:nvPr/>
        </p:nvSpPr>
        <p:spPr>
          <a:xfrm>
            <a:off x="10855623"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88" name="Google Shape;688;g2750706ae7b_0_622"/>
          <p:cNvSpPr/>
          <p:nvPr/>
        </p:nvSpPr>
        <p:spPr>
          <a:xfrm>
            <a:off x="14911664"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g2750706ae7b_0_622"/>
          <p:cNvPicPr preferRelativeResize="0"/>
          <p:nvPr/>
        </p:nvPicPr>
        <p:blipFill rotWithShape="1">
          <a:blip r:embed="rId12">
            <a:alphaModFix/>
          </a:blip>
          <a:srcRect b="0" l="0" r="0" t="0"/>
          <a:stretch/>
        </p:blipFill>
        <p:spPr>
          <a:xfrm>
            <a:off x="15978597" y="8839200"/>
            <a:ext cx="2032254" cy="2032000"/>
          </a:xfrm>
          <a:prstGeom prst="rect">
            <a:avLst/>
          </a:prstGeom>
          <a:noFill/>
          <a:ln>
            <a:noFill/>
          </a:ln>
        </p:spPr>
      </p:pic>
      <p:sp>
        <p:nvSpPr>
          <p:cNvPr id="690" name="Google Shape;690;g2750706ae7b_0_622"/>
          <p:cNvSpPr/>
          <p:nvPr/>
        </p:nvSpPr>
        <p:spPr>
          <a:xfrm>
            <a:off x="15216502"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750706ae7b_0_622"/>
          <p:cNvSpPr/>
          <p:nvPr/>
        </p:nvSpPr>
        <p:spPr>
          <a:xfrm>
            <a:off x="15140292"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Seraphina</a:t>
            </a:r>
            <a:endParaRPr b="0" i="0" sz="3600" u="none" cap="none" strike="noStrike">
              <a:solidFill>
                <a:schemeClr val="dk1"/>
              </a:solidFill>
              <a:latin typeface="Calibri"/>
              <a:ea typeface="Calibri"/>
              <a:cs typeface="Calibri"/>
              <a:sym typeface="Calibri"/>
            </a:endParaRPr>
          </a:p>
        </p:txBody>
      </p:sp>
      <p:sp>
        <p:nvSpPr>
          <p:cNvPr id="692" name="Google Shape;692;g2750706ae7b_0_622"/>
          <p:cNvSpPr/>
          <p:nvPr/>
        </p:nvSpPr>
        <p:spPr>
          <a:xfrm>
            <a:off x="15148760"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93" name="Google Shape;693;g2750706ae7b_0_622"/>
          <p:cNvSpPr/>
          <p:nvPr/>
        </p:nvSpPr>
        <p:spPr>
          <a:xfrm>
            <a:off x="19204800"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g2750706ae7b_0_622"/>
          <p:cNvPicPr preferRelativeResize="0"/>
          <p:nvPr/>
        </p:nvPicPr>
        <p:blipFill rotWithShape="1">
          <a:blip r:embed="rId13">
            <a:alphaModFix/>
          </a:blip>
          <a:srcRect b="0" l="0" r="0" t="0"/>
          <a:stretch/>
        </p:blipFill>
        <p:spPr>
          <a:xfrm>
            <a:off x="20271734" y="8839200"/>
            <a:ext cx="2032254" cy="2032000"/>
          </a:xfrm>
          <a:prstGeom prst="rect">
            <a:avLst/>
          </a:prstGeom>
          <a:noFill/>
          <a:ln>
            <a:noFill/>
          </a:ln>
        </p:spPr>
      </p:pic>
      <p:sp>
        <p:nvSpPr>
          <p:cNvPr id="695" name="Google Shape;695;g2750706ae7b_0_622"/>
          <p:cNvSpPr/>
          <p:nvPr/>
        </p:nvSpPr>
        <p:spPr>
          <a:xfrm>
            <a:off x="19509638"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750706ae7b_0_622"/>
          <p:cNvSpPr/>
          <p:nvPr/>
        </p:nvSpPr>
        <p:spPr>
          <a:xfrm>
            <a:off x="19433429"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Kaelen</a:t>
            </a:r>
            <a:endParaRPr b="0" i="0" sz="3600" u="none" cap="none" strike="noStrike">
              <a:solidFill>
                <a:schemeClr val="dk1"/>
              </a:solidFill>
              <a:latin typeface="Calibri"/>
              <a:ea typeface="Calibri"/>
              <a:cs typeface="Calibri"/>
              <a:sym typeface="Calibri"/>
            </a:endParaRPr>
          </a:p>
        </p:txBody>
      </p:sp>
      <p:sp>
        <p:nvSpPr>
          <p:cNvPr id="697" name="Google Shape;697;g2750706ae7b_0_622"/>
          <p:cNvSpPr/>
          <p:nvPr/>
        </p:nvSpPr>
        <p:spPr>
          <a:xfrm>
            <a:off x="19441897"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98" name="Google Shape;698;g2750706ae7b_0_622"/>
          <p:cNvSpPr/>
          <p:nvPr/>
        </p:nvSpPr>
        <p:spPr>
          <a:xfrm>
            <a:off x="4267733"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750706ae7b_0_622"/>
          <p:cNvPicPr preferRelativeResize="0"/>
          <p:nvPr/>
        </p:nvPicPr>
        <p:blipFill rotWithShape="1">
          <a:blip r:embed="rId14">
            <a:alphaModFix/>
          </a:blip>
          <a:srcRect b="0" l="0" r="0" t="0"/>
          <a:stretch/>
        </p:blipFill>
        <p:spPr>
          <a:xfrm>
            <a:off x="5334667" y="4762500"/>
            <a:ext cx="2032254" cy="2032000"/>
          </a:xfrm>
          <a:prstGeom prst="rect">
            <a:avLst/>
          </a:prstGeom>
          <a:noFill/>
          <a:ln>
            <a:noFill/>
          </a:ln>
        </p:spPr>
      </p:pic>
      <p:sp>
        <p:nvSpPr>
          <p:cNvPr id="700" name="Google Shape;700;g2750706ae7b_0_622"/>
          <p:cNvSpPr/>
          <p:nvPr/>
        </p:nvSpPr>
        <p:spPr>
          <a:xfrm>
            <a:off x="4572572"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750706ae7b_0_622"/>
          <p:cNvSpPr/>
          <p:nvPr/>
        </p:nvSpPr>
        <p:spPr>
          <a:xfrm>
            <a:off x="4496362"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Aurielle</a:t>
            </a:r>
            <a:endParaRPr b="0" i="0" sz="3600" u="none" cap="none" strike="noStrike">
              <a:solidFill>
                <a:schemeClr val="dk1"/>
              </a:solidFill>
              <a:latin typeface="Calibri"/>
              <a:ea typeface="Calibri"/>
              <a:cs typeface="Calibri"/>
              <a:sym typeface="Calibri"/>
            </a:endParaRPr>
          </a:p>
        </p:txBody>
      </p:sp>
      <p:sp>
        <p:nvSpPr>
          <p:cNvPr id="702" name="Google Shape;702;g2750706ae7b_0_622"/>
          <p:cNvSpPr/>
          <p:nvPr/>
        </p:nvSpPr>
        <p:spPr>
          <a:xfrm>
            <a:off x="4504830"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03" name="Google Shape;703;g2750706ae7b_0_622"/>
          <p:cNvSpPr/>
          <p:nvPr/>
        </p:nvSpPr>
        <p:spPr>
          <a:xfrm>
            <a:off x="17121740"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4" name="Google Shape;704;g2750706ae7b_0_622"/>
          <p:cNvPicPr preferRelativeResize="0"/>
          <p:nvPr/>
        </p:nvPicPr>
        <p:blipFill rotWithShape="1">
          <a:blip r:embed="rId15">
            <a:alphaModFix/>
          </a:blip>
          <a:srcRect b="0" l="0" r="0" t="0"/>
          <a:stretch/>
        </p:blipFill>
        <p:spPr>
          <a:xfrm>
            <a:off x="18188673" y="4762500"/>
            <a:ext cx="2032254" cy="2032000"/>
          </a:xfrm>
          <a:prstGeom prst="rect">
            <a:avLst/>
          </a:prstGeom>
          <a:noFill/>
          <a:ln>
            <a:noFill/>
          </a:ln>
        </p:spPr>
      </p:pic>
      <p:sp>
        <p:nvSpPr>
          <p:cNvPr id="705" name="Google Shape;705;g2750706ae7b_0_622"/>
          <p:cNvSpPr/>
          <p:nvPr/>
        </p:nvSpPr>
        <p:spPr>
          <a:xfrm>
            <a:off x="17426578"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750706ae7b_0_622"/>
          <p:cNvSpPr/>
          <p:nvPr/>
        </p:nvSpPr>
        <p:spPr>
          <a:xfrm>
            <a:off x="17350369"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Dariana</a:t>
            </a:r>
            <a:endParaRPr b="0" i="0" sz="3600" u="none" cap="none" strike="noStrike">
              <a:solidFill>
                <a:schemeClr val="dk1"/>
              </a:solidFill>
              <a:latin typeface="Calibri"/>
              <a:ea typeface="Calibri"/>
              <a:cs typeface="Calibri"/>
              <a:sym typeface="Calibri"/>
            </a:endParaRPr>
          </a:p>
        </p:txBody>
      </p:sp>
      <p:sp>
        <p:nvSpPr>
          <p:cNvPr id="707" name="Google Shape;707;g2750706ae7b_0_622"/>
          <p:cNvSpPr/>
          <p:nvPr/>
        </p:nvSpPr>
        <p:spPr>
          <a:xfrm>
            <a:off x="17358836"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08" name="Google Shape;708;g2750706ae7b_0_622"/>
          <p:cNvSpPr/>
          <p:nvPr/>
        </p:nvSpPr>
        <p:spPr>
          <a:xfrm>
            <a:off x="10618527"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9" name="Google Shape;709;g2750706ae7b_0_622"/>
          <p:cNvPicPr preferRelativeResize="0"/>
          <p:nvPr/>
        </p:nvPicPr>
        <p:blipFill rotWithShape="1">
          <a:blip r:embed="rId16">
            <a:alphaModFix/>
          </a:blip>
          <a:srcRect b="0" l="0" r="0" t="0"/>
          <a:stretch/>
        </p:blipFill>
        <p:spPr>
          <a:xfrm>
            <a:off x="11685461" y="4762500"/>
            <a:ext cx="2032254" cy="2032000"/>
          </a:xfrm>
          <a:prstGeom prst="rect">
            <a:avLst/>
          </a:prstGeom>
          <a:noFill/>
          <a:ln>
            <a:noFill/>
          </a:ln>
        </p:spPr>
      </p:pic>
      <p:sp>
        <p:nvSpPr>
          <p:cNvPr id="710" name="Google Shape;710;g2750706ae7b_0_622"/>
          <p:cNvSpPr/>
          <p:nvPr/>
        </p:nvSpPr>
        <p:spPr>
          <a:xfrm>
            <a:off x="10923365"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750706ae7b_0_622"/>
          <p:cNvSpPr/>
          <p:nvPr/>
        </p:nvSpPr>
        <p:spPr>
          <a:xfrm>
            <a:off x="10847156"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Theronis</a:t>
            </a:r>
            <a:endParaRPr b="0" i="0" sz="3600" u="none" cap="none" strike="noStrike">
              <a:solidFill>
                <a:schemeClr val="dk1"/>
              </a:solidFill>
              <a:latin typeface="Calibri"/>
              <a:ea typeface="Calibri"/>
              <a:cs typeface="Calibri"/>
              <a:sym typeface="Calibri"/>
            </a:endParaRPr>
          </a:p>
        </p:txBody>
      </p:sp>
      <p:sp>
        <p:nvSpPr>
          <p:cNvPr id="712" name="Google Shape;712;g2750706ae7b_0_622"/>
          <p:cNvSpPr/>
          <p:nvPr/>
        </p:nvSpPr>
        <p:spPr>
          <a:xfrm>
            <a:off x="10855623"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13" name="Google Shape;713;g2750706ae7b_0_622"/>
          <p:cNvPicPr preferRelativeResize="0"/>
          <p:nvPr/>
        </p:nvPicPr>
        <p:blipFill rotWithShape="1">
          <a:blip r:embed="rId17">
            <a:alphaModFix/>
          </a:blip>
          <a:srcRect b="0" l="0" r="0" t="0"/>
          <a:stretch/>
        </p:blipFill>
        <p:spPr>
          <a:xfrm>
            <a:off x="12688886" y="8140700"/>
            <a:ext cx="12702" cy="812800"/>
          </a:xfrm>
          <a:prstGeom prst="rect">
            <a:avLst/>
          </a:prstGeom>
          <a:noFill/>
          <a:ln>
            <a:noFill/>
          </a:ln>
        </p:spPr>
      </p:pic>
      <p:pic>
        <p:nvPicPr>
          <p:cNvPr descr=" " id="714" name="Google Shape;714;g2750706ae7b_0_622"/>
          <p:cNvPicPr preferRelativeResize="0"/>
          <p:nvPr/>
        </p:nvPicPr>
        <p:blipFill rotWithShape="1">
          <a:blip r:embed="rId17">
            <a:alphaModFix/>
          </a:blip>
          <a:srcRect b="0" l="0" r="0" t="0"/>
          <a:stretch/>
        </p:blipFill>
        <p:spPr>
          <a:xfrm>
            <a:off x="12688886" y="3949700"/>
            <a:ext cx="12702" cy="812800"/>
          </a:xfrm>
          <a:prstGeom prst="rect">
            <a:avLst/>
          </a:prstGeom>
          <a:noFill/>
          <a:ln>
            <a:noFill/>
          </a:ln>
        </p:spPr>
      </p:pic>
      <p:pic>
        <p:nvPicPr>
          <p:cNvPr descr=" " id="715" name="Google Shape;715;g2750706ae7b_0_622"/>
          <p:cNvPicPr preferRelativeResize="0"/>
          <p:nvPr/>
        </p:nvPicPr>
        <p:blipFill rotWithShape="1">
          <a:blip r:embed="rId18">
            <a:alphaModFix/>
          </a:blip>
          <a:srcRect b="0" l="0" r="0" t="0"/>
          <a:stretch/>
        </p:blipFill>
        <p:spPr>
          <a:xfrm>
            <a:off x="6349054" y="3937124"/>
            <a:ext cx="5882575" cy="825376"/>
          </a:xfrm>
          <a:prstGeom prst="rect">
            <a:avLst/>
          </a:prstGeom>
          <a:noFill/>
          <a:ln>
            <a:noFill/>
          </a:ln>
        </p:spPr>
      </p:pic>
      <p:pic>
        <p:nvPicPr>
          <p:cNvPr descr=" " id="716" name="Google Shape;716;g2750706ae7b_0_622"/>
          <p:cNvPicPr preferRelativeResize="0"/>
          <p:nvPr/>
        </p:nvPicPr>
        <p:blipFill rotWithShape="1">
          <a:blip r:embed="rId19">
            <a:alphaModFix/>
          </a:blip>
          <a:srcRect b="0" l="0" r="0" t="0"/>
          <a:stretch/>
        </p:blipFill>
        <p:spPr>
          <a:xfrm>
            <a:off x="4110505" y="8027343"/>
            <a:ext cx="1960854" cy="811857"/>
          </a:xfrm>
          <a:prstGeom prst="rect">
            <a:avLst/>
          </a:prstGeom>
          <a:noFill/>
          <a:ln>
            <a:noFill/>
          </a:ln>
        </p:spPr>
      </p:pic>
      <p:pic>
        <p:nvPicPr>
          <p:cNvPr descr=" " id="717" name="Google Shape;717;g2750706ae7b_0_622"/>
          <p:cNvPicPr preferRelativeResize="0"/>
          <p:nvPr/>
        </p:nvPicPr>
        <p:blipFill rotWithShape="1">
          <a:blip r:embed="rId19">
            <a:alphaModFix/>
          </a:blip>
          <a:srcRect b="0" l="0" r="0" t="0"/>
          <a:stretch/>
        </p:blipFill>
        <p:spPr>
          <a:xfrm>
            <a:off x="17053422" y="8027343"/>
            <a:ext cx="1960854" cy="811857"/>
          </a:xfrm>
          <a:prstGeom prst="rect">
            <a:avLst/>
          </a:prstGeom>
          <a:noFill/>
          <a:ln>
            <a:noFill/>
          </a:ln>
        </p:spPr>
      </p:pic>
      <p:pic>
        <p:nvPicPr>
          <p:cNvPr descr=" " id="718" name="Google Shape;718;g2750706ae7b_0_622"/>
          <p:cNvPicPr preferRelativeResize="0"/>
          <p:nvPr/>
        </p:nvPicPr>
        <p:blipFill rotWithShape="1">
          <a:blip r:embed="rId20">
            <a:alphaModFix/>
          </a:blip>
          <a:srcRect b="0" l="0" r="0" t="0"/>
          <a:stretch/>
        </p:blipFill>
        <p:spPr>
          <a:xfrm>
            <a:off x="6452406" y="8027343"/>
            <a:ext cx="1960854" cy="811857"/>
          </a:xfrm>
          <a:prstGeom prst="rect">
            <a:avLst/>
          </a:prstGeom>
          <a:noFill/>
          <a:ln>
            <a:noFill/>
          </a:ln>
        </p:spPr>
      </p:pic>
      <p:pic>
        <p:nvPicPr>
          <p:cNvPr descr=" " id="719" name="Google Shape;719;g2750706ae7b_0_622"/>
          <p:cNvPicPr preferRelativeResize="0"/>
          <p:nvPr/>
        </p:nvPicPr>
        <p:blipFill rotWithShape="1">
          <a:blip r:embed="rId20">
            <a:alphaModFix/>
          </a:blip>
          <a:srcRect b="0" l="0" r="0" t="0"/>
          <a:stretch/>
        </p:blipFill>
        <p:spPr>
          <a:xfrm>
            <a:off x="19395324" y="8027343"/>
            <a:ext cx="1960854" cy="811857"/>
          </a:xfrm>
          <a:prstGeom prst="rect">
            <a:avLst/>
          </a:prstGeom>
          <a:noFill/>
          <a:ln>
            <a:noFill/>
          </a:ln>
        </p:spPr>
      </p:pic>
      <p:pic>
        <p:nvPicPr>
          <p:cNvPr descr=" " id="720" name="Google Shape;720;g2750706ae7b_0_622"/>
          <p:cNvPicPr preferRelativeResize="0"/>
          <p:nvPr/>
        </p:nvPicPr>
        <p:blipFill rotWithShape="1">
          <a:blip r:embed="rId21">
            <a:alphaModFix/>
          </a:blip>
          <a:srcRect b="0" l="0" r="0" t="0"/>
          <a:stretch/>
        </p:blipFill>
        <p:spPr>
          <a:xfrm>
            <a:off x="13323965" y="3937124"/>
            <a:ext cx="5882575" cy="825376"/>
          </a:xfrm>
          <a:prstGeom prst="rect">
            <a:avLst/>
          </a:prstGeom>
          <a:noFill/>
          <a:ln>
            <a:noFill/>
          </a:ln>
        </p:spPr>
      </p:pic>
      <p:sp>
        <p:nvSpPr>
          <p:cNvPr id="721" name="Google Shape;721;g2750706ae7b_0_622"/>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 download more editable chart, </a:t>
            </a:r>
            <a:r>
              <a:rPr b="0" i="0" lang="en-US" sz="3200" u="sng" cap="none" strike="noStrike">
                <a:solidFill>
                  <a:srgbClr val="0E0E0E"/>
                </a:solidFill>
                <a:latin typeface="DM Sans"/>
                <a:ea typeface="DM Sans"/>
                <a:cs typeface="DM Sans"/>
                <a:sym typeface="DM Sans"/>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22" name="Google Shape;722;g2750706ae7b_0_622"/>
          <p:cNvSpPr/>
          <p:nvPr/>
        </p:nvSpPr>
        <p:spPr>
          <a:xfrm rot="-5400000">
            <a:off x="-4261446" y="4324090"/>
            <a:ext cx="10754100" cy="173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727" name="Shape 727"/>
        <p:cNvGrpSpPr/>
        <p:nvPr/>
      </p:nvGrpSpPr>
      <p:grpSpPr>
        <a:xfrm>
          <a:off x="0" y="0"/>
          <a:ext cx="0" cy="0"/>
          <a:chOff x="0" y="0"/>
          <a:chExt cx="0" cy="0"/>
        </a:xfrm>
      </p:grpSpPr>
      <p:pic>
        <p:nvPicPr>
          <p:cNvPr descr=" " id="728" name="Google Shape;728;g2750706ae7b_0_688"/>
          <p:cNvPicPr preferRelativeResize="0"/>
          <p:nvPr/>
        </p:nvPicPr>
        <p:blipFill rotWithShape="1">
          <a:blip r:embed="rId3">
            <a:alphaModFix/>
          </a:blip>
          <a:srcRect b="0" l="0" r="0" t="0"/>
          <a:stretch/>
        </p:blipFill>
        <p:spPr>
          <a:xfrm>
            <a:off x="19976732" y="10071919"/>
            <a:ext cx="2347908" cy="2446561"/>
          </a:xfrm>
          <a:prstGeom prst="rect">
            <a:avLst/>
          </a:prstGeom>
          <a:noFill/>
          <a:ln>
            <a:noFill/>
          </a:ln>
        </p:spPr>
      </p:pic>
      <p:pic>
        <p:nvPicPr>
          <p:cNvPr descr=" " id="729" name="Google Shape;729;g2750706ae7b_0_688"/>
          <p:cNvPicPr preferRelativeResize="0"/>
          <p:nvPr/>
        </p:nvPicPr>
        <p:blipFill rotWithShape="1">
          <a:blip r:embed="rId4">
            <a:alphaModFix/>
          </a:blip>
          <a:srcRect b="0" l="0" r="0" t="0"/>
          <a:stretch/>
        </p:blipFill>
        <p:spPr>
          <a:xfrm>
            <a:off x="711289" y="787400"/>
            <a:ext cx="7849581" cy="1549400"/>
          </a:xfrm>
          <a:prstGeom prst="rect">
            <a:avLst/>
          </a:prstGeom>
          <a:noFill/>
          <a:ln>
            <a:noFill/>
          </a:ln>
        </p:spPr>
      </p:pic>
      <p:pic>
        <p:nvPicPr>
          <p:cNvPr descr=" " id="730" name="Google Shape;730;g2750706ae7b_0_688"/>
          <p:cNvPicPr preferRelativeResize="0"/>
          <p:nvPr/>
        </p:nvPicPr>
        <p:blipFill rotWithShape="1">
          <a:blip r:embed="rId5">
            <a:alphaModFix/>
          </a:blip>
          <a:srcRect b="0" l="0" r="0" t="0"/>
          <a:stretch/>
        </p:blipFill>
        <p:spPr>
          <a:xfrm>
            <a:off x="0" y="4699000"/>
            <a:ext cx="5855432" cy="9017000"/>
          </a:xfrm>
          <a:prstGeom prst="rect">
            <a:avLst/>
          </a:prstGeom>
          <a:noFill/>
          <a:ln>
            <a:noFill/>
          </a:ln>
        </p:spPr>
      </p:pic>
      <p:pic>
        <p:nvPicPr>
          <p:cNvPr descr=" " id="731" name="Google Shape;731;g2750706ae7b_0_688"/>
          <p:cNvPicPr preferRelativeResize="0"/>
          <p:nvPr/>
        </p:nvPicPr>
        <p:blipFill rotWithShape="1">
          <a:blip r:embed="rId6">
            <a:alphaModFix/>
          </a:blip>
          <a:srcRect b="0" l="0" r="0" t="0"/>
          <a:stretch/>
        </p:blipFill>
        <p:spPr>
          <a:xfrm>
            <a:off x="12674528" y="0"/>
            <a:ext cx="11712519" cy="6552853"/>
          </a:xfrm>
          <a:prstGeom prst="rect">
            <a:avLst/>
          </a:prstGeom>
          <a:noFill/>
          <a:ln>
            <a:noFill/>
          </a:ln>
        </p:spPr>
      </p:pic>
      <p:sp>
        <p:nvSpPr>
          <p:cNvPr id="732" name="Google Shape;732;g2750706ae7b_0_6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3" name="Google Shape;733;g2750706ae7b_0_68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34" name="Google Shape;734;g2750706ae7b_0_688"/>
          <p:cNvSpPr/>
          <p:nvPr/>
        </p:nvSpPr>
        <p:spPr>
          <a:xfrm>
            <a:off x="12015702" y="2527300"/>
            <a:ext cx="95727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735" name="Google Shape;735;g2750706ae7b_0_688"/>
          <p:cNvSpPr/>
          <p:nvPr/>
        </p:nvSpPr>
        <p:spPr>
          <a:xfrm>
            <a:off x="12015702" y="59309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36" name="Google Shape;736;g2750706ae7b_0_688"/>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8">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pic>
        <p:nvPicPr>
          <p:cNvPr descr=" " id="737" name="Google Shape;737;g2750706ae7b_0_688"/>
          <p:cNvPicPr preferRelativeResize="0"/>
          <p:nvPr/>
        </p:nvPicPr>
        <p:blipFill rotWithShape="1">
          <a:blip r:embed="rId9">
            <a:alphaModFix/>
          </a:blip>
          <a:srcRect b="0" l="0" r="0" t="0"/>
          <a:stretch/>
        </p:blipFill>
        <p:spPr>
          <a:xfrm>
            <a:off x="2946768" y="2781300"/>
            <a:ext cx="7773372" cy="815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41" name="Shape 41"/>
        <p:cNvGrpSpPr/>
        <p:nvPr/>
      </p:nvGrpSpPr>
      <p:grpSpPr>
        <a:xfrm>
          <a:off x="0" y="0"/>
          <a:ext cx="0" cy="0"/>
          <a:chOff x="0" y="0"/>
          <a:chExt cx="0" cy="0"/>
        </a:xfrm>
      </p:grpSpPr>
      <p:pic>
        <p:nvPicPr>
          <p:cNvPr descr=" " id="42" name="Google Shape;42;g2750706ae7b_0_24"/>
          <p:cNvPicPr preferRelativeResize="0"/>
          <p:nvPr/>
        </p:nvPicPr>
        <p:blipFill rotWithShape="1">
          <a:blip r:embed="rId3">
            <a:alphaModFix/>
          </a:blip>
          <a:srcRect b="0" l="0" r="0" t="0"/>
          <a:stretch/>
        </p:blipFill>
        <p:spPr>
          <a:xfrm>
            <a:off x="22875559" y="4673600"/>
            <a:ext cx="1105038" cy="1054100"/>
          </a:xfrm>
          <a:prstGeom prst="rect">
            <a:avLst/>
          </a:prstGeom>
          <a:noFill/>
          <a:ln>
            <a:noFill/>
          </a:ln>
        </p:spPr>
      </p:pic>
      <p:pic>
        <p:nvPicPr>
          <p:cNvPr descr=" " id="43" name="Google Shape;43;g2750706ae7b_0_24"/>
          <p:cNvPicPr preferRelativeResize="0"/>
          <p:nvPr/>
        </p:nvPicPr>
        <p:blipFill rotWithShape="1">
          <a:blip r:embed="rId4">
            <a:alphaModFix/>
          </a:blip>
          <a:srcRect b="0" l="0" r="0" t="0"/>
          <a:stretch/>
        </p:blipFill>
        <p:spPr>
          <a:xfrm>
            <a:off x="22875559" y="482600"/>
            <a:ext cx="1105038" cy="1054100"/>
          </a:xfrm>
          <a:prstGeom prst="rect">
            <a:avLst/>
          </a:prstGeom>
          <a:noFill/>
          <a:ln>
            <a:noFill/>
          </a:ln>
        </p:spPr>
      </p:pic>
      <p:pic>
        <p:nvPicPr>
          <p:cNvPr descr=" " id="44" name="Google Shape;44;g2750706ae7b_0_24"/>
          <p:cNvPicPr preferRelativeResize="0"/>
          <p:nvPr/>
        </p:nvPicPr>
        <p:blipFill rotWithShape="1">
          <a:blip r:embed="rId5">
            <a:alphaModFix/>
          </a:blip>
          <a:srcRect b="0" l="0" r="0" t="0"/>
          <a:stretch/>
        </p:blipFill>
        <p:spPr>
          <a:xfrm>
            <a:off x="457257" y="482600"/>
            <a:ext cx="13044530" cy="12255500"/>
          </a:xfrm>
          <a:prstGeom prst="rect">
            <a:avLst/>
          </a:prstGeom>
          <a:noFill/>
          <a:ln>
            <a:noFill/>
          </a:ln>
        </p:spPr>
      </p:pic>
      <p:pic>
        <p:nvPicPr>
          <p:cNvPr descr=" " id="45" name="Google Shape;45;g2750706ae7b_0_24"/>
          <p:cNvPicPr preferRelativeResize="0"/>
          <p:nvPr/>
        </p:nvPicPr>
        <p:blipFill rotWithShape="1">
          <a:blip r:embed="rId6">
            <a:alphaModFix/>
          </a:blip>
          <a:srcRect b="0" l="0" r="0" t="0"/>
          <a:stretch/>
        </p:blipFill>
        <p:spPr>
          <a:xfrm>
            <a:off x="18887261" y="9626600"/>
            <a:ext cx="5499787" cy="4089400"/>
          </a:xfrm>
          <a:prstGeom prst="rect">
            <a:avLst/>
          </a:prstGeom>
          <a:noFill/>
          <a:ln>
            <a:noFill/>
          </a:ln>
        </p:spPr>
      </p:pic>
      <p:sp>
        <p:nvSpPr>
          <p:cNvPr id="46" name="Google Shape;46;g2750706ae7b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750706ae7b_0_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 name="Google Shape;48;g2750706ae7b_0_24"/>
          <p:cNvSpPr/>
          <p:nvPr/>
        </p:nvSpPr>
        <p:spPr>
          <a:xfrm>
            <a:off x="5893537" y="1320800"/>
            <a:ext cx="131418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12800"/>
              <a:buFont typeface="DM Serif Display"/>
              <a:buNone/>
            </a:pPr>
            <a:r>
              <a:rPr b="0" i="0" lang="en-US" sz="12800" u="none" cap="none" strike="noStrike">
                <a:solidFill>
                  <a:srgbClr val="CB876D"/>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750706ae7b_0_24"/>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50706ae7b_0_24"/>
          <p:cNvSpPr/>
          <p:nvPr/>
        </p:nvSpPr>
        <p:spPr>
          <a:xfrm>
            <a:off x="0"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750706ae7b_0_24"/>
          <p:cNvSpPr/>
          <p:nvPr/>
        </p:nvSpPr>
        <p:spPr>
          <a:xfrm>
            <a:off x="-203225" y="4597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52" name="Google Shape;52;g2750706ae7b_0_24"/>
          <p:cNvSpPr/>
          <p:nvPr/>
        </p:nvSpPr>
        <p:spPr>
          <a:xfrm>
            <a:off x="-135484" y="5537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3" name="Google Shape;53;g2750706ae7b_0_24"/>
          <p:cNvPicPr preferRelativeResize="0"/>
          <p:nvPr/>
        </p:nvPicPr>
        <p:blipFill rotWithShape="1">
          <a:blip r:embed="rId8">
            <a:alphaModFix/>
          </a:blip>
          <a:srcRect b="0" l="0" r="0" t="0"/>
          <a:stretch/>
        </p:blipFill>
        <p:spPr>
          <a:xfrm>
            <a:off x="6134867" y="4521200"/>
            <a:ext cx="1625803" cy="1625600"/>
          </a:xfrm>
          <a:prstGeom prst="rect">
            <a:avLst/>
          </a:prstGeom>
          <a:noFill/>
          <a:ln>
            <a:noFill/>
          </a:ln>
        </p:spPr>
      </p:pic>
      <p:sp>
        <p:nvSpPr>
          <p:cNvPr id="54" name="Google Shape;54;g2750706ae7b_0_24"/>
          <p:cNvSpPr/>
          <p:nvPr/>
        </p:nvSpPr>
        <p:spPr>
          <a:xfrm>
            <a:off x="6134867" y="4521200"/>
            <a:ext cx="1625700" cy="1625700"/>
          </a:xfrm>
          <a:prstGeom prst="roundRect">
            <a:avLst>
              <a:gd fmla="val 781313" name="adj"/>
            </a:avLst>
          </a:prstGeom>
          <a:noFill/>
          <a:ln cap="flat" cmpd="sng" w="508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50706ae7b_0_24"/>
          <p:cNvSpPr/>
          <p:nvPr/>
        </p:nvSpPr>
        <p:spPr>
          <a:xfrm>
            <a:off x="6585773" y="4813300"/>
            <a:ext cx="7239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56" name="Google Shape;56;g2750706ae7b_0_24"/>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750706ae7b_0_24"/>
          <p:cNvPicPr preferRelativeResize="0"/>
          <p:nvPr/>
        </p:nvPicPr>
        <p:blipFill rotWithShape="1">
          <a:blip r:embed="rId8">
            <a:alphaModFix/>
          </a:blip>
          <a:srcRect b="0" l="0" r="0" t="0"/>
          <a:stretch/>
        </p:blipFill>
        <p:spPr>
          <a:xfrm>
            <a:off x="16626378" y="4521200"/>
            <a:ext cx="1625803" cy="1625600"/>
          </a:xfrm>
          <a:prstGeom prst="rect">
            <a:avLst/>
          </a:prstGeom>
          <a:noFill/>
          <a:ln>
            <a:noFill/>
          </a:ln>
        </p:spPr>
      </p:pic>
      <p:sp>
        <p:nvSpPr>
          <p:cNvPr id="58" name="Google Shape;58;g2750706ae7b_0_24"/>
          <p:cNvSpPr/>
          <p:nvPr/>
        </p:nvSpPr>
        <p:spPr>
          <a:xfrm>
            <a:off x="16626378" y="4521200"/>
            <a:ext cx="1625700" cy="1625700"/>
          </a:xfrm>
          <a:prstGeom prst="roundRect">
            <a:avLst>
              <a:gd fmla="val 781313" name="adj"/>
            </a:avLst>
          </a:prstGeom>
          <a:noFill/>
          <a:ln cap="flat" cmpd="sng" w="508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750706ae7b_0_24"/>
          <p:cNvSpPr/>
          <p:nvPr/>
        </p:nvSpPr>
        <p:spPr>
          <a:xfrm>
            <a:off x="17020127" y="4813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60" name="Google Shape;60;g2750706ae7b_0_24"/>
          <p:cNvSpPr/>
          <p:nvPr/>
        </p:nvSpPr>
        <p:spPr>
          <a:xfrm>
            <a:off x="18455407"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50706ae7b_0_24"/>
          <p:cNvSpPr/>
          <p:nvPr/>
        </p:nvSpPr>
        <p:spPr>
          <a:xfrm>
            <a:off x="18455407" y="4597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62" name="Google Shape;62;g2750706ae7b_0_24"/>
          <p:cNvSpPr/>
          <p:nvPr/>
        </p:nvSpPr>
        <p:spPr>
          <a:xfrm>
            <a:off x="18455407" y="5537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750706ae7b_0_24"/>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50706ae7b_0_24"/>
          <p:cNvSpPr/>
          <p:nvPr/>
        </p:nvSpPr>
        <p:spPr>
          <a:xfrm>
            <a:off x="0"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750706ae7b_0_24"/>
          <p:cNvSpPr/>
          <p:nvPr/>
        </p:nvSpPr>
        <p:spPr>
          <a:xfrm>
            <a:off x="-203225" y="75819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66" name="Google Shape;66;g2750706ae7b_0_24"/>
          <p:cNvSpPr/>
          <p:nvPr/>
        </p:nvSpPr>
        <p:spPr>
          <a:xfrm>
            <a:off x="-135484" y="8521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7" name="Google Shape;67;g2750706ae7b_0_24"/>
          <p:cNvPicPr preferRelativeResize="0"/>
          <p:nvPr/>
        </p:nvPicPr>
        <p:blipFill rotWithShape="1">
          <a:blip r:embed="rId8">
            <a:alphaModFix/>
          </a:blip>
          <a:srcRect b="0" l="0" r="0" t="0"/>
          <a:stretch/>
        </p:blipFill>
        <p:spPr>
          <a:xfrm>
            <a:off x="6134867" y="7505700"/>
            <a:ext cx="1625803" cy="1625600"/>
          </a:xfrm>
          <a:prstGeom prst="rect">
            <a:avLst/>
          </a:prstGeom>
          <a:noFill/>
          <a:ln>
            <a:noFill/>
          </a:ln>
        </p:spPr>
      </p:pic>
      <p:sp>
        <p:nvSpPr>
          <p:cNvPr id="68" name="Google Shape;68;g2750706ae7b_0_24"/>
          <p:cNvSpPr/>
          <p:nvPr/>
        </p:nvSpPr>
        <p:spPr>
          <a:xfrm>
            <a:off x="6134867" y="7505700"/>
            <a:ext cx="1625700" cy="1625700"/>
          </a:xfrm>
          <a:prstGeom prst="roundRect">
            <a:avLst>
              <a:gd fmla="val 781313" name="adj"/>
            </a:avLst>
          </a:prstGeom>
          <a:noFill/>
          <a:ln cap="flat" cmpd="sng" w="508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50706ae7b_0_24"/>
          <p:cNvSpPr/>
          <p:nvPr/>
        </p:nvSpPr>
        <p:spPr>
          <a:xfrm>
            <a:off x="6528616"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70" name="Google Shape;70;g2750706ae7b_0_24"/>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750706ae7b_0_24"/>
          <p:cNvPicPr preferRelativeResize="0"/>
          <p:nvPr/>
        </p:nvPicPr>
        <p:blipFill rotWithShape="1">
          <a:blip r:embed="rId8">
            <a:alphaModFix/>
          </a:blip>
          <a:srcRect b="0" l="0" r="0" t="0"/>
          <a:stretch/>
        </p:blipFill>
        <p:spPr>
          <a:xfrm>
            <a:off x="16626378" y="7505700"/>
            <a:ext cx="1625803" cy="1625600"/>
          </a:xfrm>
          <a:prstGeom prst="rect">
            <a:avLst/>
          </a:prstGeom>
          <a:noFill/>
          <a:ln>
            <a:noFill/>
          </a:ln>
        </p:spPr>
      </p:pic>
      <p:sp>
        <p:nvSpPr>
          <p:cNvPr id="72" name="Google Shape;72;g2750706ae7b_0_24"/>
          <p:cNvSpPr/>
          <p:nvPr/>
        </p:nvSpPr>
        <p:spPr>
          <a:xfrm>
            <a:off x="16626378" y="7505700"/>
            <a:ext cx="1625700" cy="1625700"/>
          </a:xfrm>
          <a:prstGeom prst="roundRect">
            <a:avLst>
              <a:gd fmla="val 781313" name="adj"/>
            </a:avLst>
          </a:prstGeom>
          <a:noFill/>
          <a:ln cap="flat" cmpd="sng" w="508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50706ae7b_0_24"/>
          <p:cNvSpPr/>
          <p:nvPr/>
        </p:nvSpPr>
        <p:spPr>
          <a:xfrm>
            <a:off x="17020127"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74" name="Google Shape;74;g2750706ae7b_0_24"/>
          <p:cNvSpPr/>
          <p:nvPr/>
        </p:nvSpPr>
        <p:spPr>
          <a:xfrm>
            <a:off x="18455407"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750706ae7b_0_24"/>
          <p:cNvSpPr/>
          <p:nvPr/>
        </p:nvSpPr>
        <p:spPr>
          <a:xfrm>
            <a:off x="18455407" y="75819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76" name="Google Shape;76;g2750706ae7b_0_24"/>
          <p:cNvSpPr/>
          <p:nvPr/>
        </p:nvSpPr>
        <p:spPr>
          <a:xfrm>
            <a:off x="18455407" y="8521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7" name="Google Shape;77;g2750706ae7b_0_24"/>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750706ae7b_0_24"/>
          <p:cNvSpPr/>
          <p:nvPr/>
        </p:nvSpPr>
        <p:spPr>
          <a:xfrm>
            <a:off x="0"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750706ae7b_0_24"/>
          <p:cNvSpPr/>
          <p:nvPr/>
        </p:nvSpPr>
        <p:spPr>
          <a:xfrm>
            <a:off x="-203225" y="10566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80" name="Google Shape;80;g2750706ae7b_0_24"/>
          <p:cNvSpPr/>
          <p:nvPr/>
        </p:nvSpPr>
        <p:spPr>
          <a:xfrm>
            <a:off x="-135484" y="11506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1" name="Google Shape;81;g2750706ae7b_0_24"/>
          <p:cNvPicPr preferRelativeResize="0"/>
          <p:nvPr/>
        </p:nvPicPr>
        <p:blipFill rotWithShape="1">
          <a:blip r:embed="rId8">
            <a:alphaModFix/>
          </a:blip>
          <a:srcRect b="0" l="0" r="0" t="0"/>
          <a:stretch/>
        </p:blipFill>
        <p:spPr>
          <a:xfrm>
            <a:off x="6134867" y="10490200"/>
            <a:ext cx="1625803" cy="1625600"/>
          </a:xfrm>
          <a:prstGeom prst="rect">
            <a:avLst/>
          </a:prstGeom>
          <a:noFill/>
          <a:ln>
            <a:noFill/>
          </a:ln>
        </p:spPr>
      </p:pic>
      <p:sp>
        <p:nvSpPr>
          <p:cNvPr id="82" name="Google Shape;82;g2750706ae7b_0_24"/>
          <p:cNvSpPr/>
          <p:nvPr/>
        </p:nvSpPr>
        <p:spPr>
          <a:xfrm>
            <a:off x="6134867" y="10490200"/>
            <a:ext cx="1625700" cy="1625700"/>
          </a:xfrm>
          <a:prstGeom prst="roundRect">
            <a:avLst>
              <a:gd fmla="val 781313" name="adj"/>
            </a:avLst>
          </a:prstGeom>
          <a:noFill/>
          <a:ln cap="flat" cmpd="sng" w="508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750706ae7b_0_24"/>
          <p:cNvSpPr/>
          <p:nvPr/>
        </p:nvSpPr>
        <p:spPr>
          <a:xfrm>
            <a:off x="6528616"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84" name="Google Shape;84;g2750706ae7b_0_24"/>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750706ae7b_0_24"/>
          <p:cNvPicPr preferRelativeResize="0"/>
          <p:nvPr/>
        </p:nvPicPr>
        <p:blipFill rotWithShape="1">
          <a:blip r:embed="rId8">
            <a:alphaModFix/>
          </a:blip>
          <a:srcRect b="0" l="0" r="0" t="0"/>
          <a:stretch/>
        </p:blipFill>
        <p:spPr>
          <a:xfrm>
            <a:off x="16626378" y="10490200"/>
            <a:ext cx="1625803" cy="1625600"/>
          </a:xfrm>
          <a:prstGeom prst="rect">
            <a:avLst/>
          </a:prstGeom>
          <a:noFill/>
          <a:ln>
            <a:noFill/>
          </a:ln>
        </p:spPr>
      </p:pic>
      <p:sp>
        <p:nvSpPr>
          <p:cNvPr id="86" name="Google Shape;86;g2750706ae7b_0_24"/>
          <p:cNvSpPr/>
          <p:nvPr/>
        </p:nvSpPr>
        <p:spPr>
          <a:xfrm>
            <a:off x="16626378" y="10490200"/>
            <a:ext cx="1625700" cy="1625700"/>
          </a:xfrm>
          <a:prstGeom prst="roundRect">
            <a:avLst>
              <a:gd fmla="val 781313" name="adj"/>
            </a:avLst>
          </a:prstGeom>
          <a:noFill/>
          <a:ln cap="flat" cmpd="sng" w="508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750706ae7b_0_24"/>
          <p:cNvSpPr/>
          <p:nvPr/>
        </p:nvSpPr>
        <p:spPr>
          <a:xfrm>
            <a:off x="17020127"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88" name="Google Shape;88;g2750706ae7b_0_24"/>
          <p:cNvSpPr/>
          <p:nvPr/>
        </p:nvSpPr>
        <p:spPr>
          <a:xfrm>
            <a:off x="18455407"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750706ae7b_0_24"/>
          <p:cNvSpPr/>
          <p:nvPr/>
        </p:nvSpPr>
        <p:spPr>
          <a:xfrm>
            <a:off x="18455407" y="10566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90" name="Google Shape;90;g2750706ae7b_0_24"/>
          <p:cNvSpPr/>
          <p:nvPr/>
        </p:nvSpPr>
        <p:spPr>
          <a:xfrm>
            <a:off x="18455407" y="11506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1" name="Google Shape;91;g2750706ae7b_0_24"/>
          <p:cNvPicPr preferRelativeResize="0"/>
          <p:nvPr/>
        </p:nvPicPr>
        <p:blipFill rotWithShape="1">
          <a:blip r:embed="rId9">
            <a:alphaModFix/>
          </a:blip>
          <a:srcRect b="0" l="0" r="0" t="0"/>
          <a:stretch/>
        </p:blipFill>
        <p:spPr>
          <a:xfrm>
            <a:off x="8471959" y="4673600"/>
            <a:ext cx="7455832" cy="7556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96" name="Shape 96"/>
        <p:cNvGrpSpPr/>
        <p:nvPr/>
      </p:nvGrpSpPr>
      <p:grpSpPr>
        <a:xfrm>
          <a:off x="0" y="0"/>
          <a:ext cx="0" cy="0"/>
          <a:chOff x="0" y="0"/>
          <a:chExt cx="0" cy="0"/>
        </a:xfrm>
      </p:grpSpPr>
      <p:pic>
        <p:nvPicPr>
          <p:cNvPr descr=" " id="97" name="Google Shape;97;g2750706ae7b_0_78"/>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98" name="Google Shape;98;g2750706ae7b_0_78"/>
          <p:cNvPicPr preferRelativeResize="0"/>
          <p:nvPr/>
        </p:nvPicPr>
        <p:blipFill rotWithShape="1">
          <a:blip r:embed="rId4">
            <a:alphaModFix/>
          </a:blip>
          <a:srcRect b="0" l="0" r="0" t="0"/>
          <a:stretch/>
        </p:blipFill>
        <p:spPr>
          <a:xfrm>
            <a:off x="16321540" y="0"/>
            <a:ext cx="8065508" cy="7764634"/>
          </a:xfrm>
          <a:prstGeom prst="rect">
            <a:avLst/>
          </a:prstGeom>
          <a:noFill/>
          <a:ln>
            <a:noFill/>
          </a:ln>
        </p:spPr>
      </p:pic>
      <p:pic>
        <p:nvPicPr>
          <p:cNvPr descr=" " id="99" name="Google Shape;99;g2750706ae7b_0_78"/>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100" name="Google Shape;100;g2750706ae7b_0_78"/>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101" name="Google Shape;101;g2750706ae7b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750706ae7b_0_7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3" name="Google Shape;103;g2750706ae7b_0_78"/>
          <p:cNvSpPr/>
          <p:nvPr/>
        </p:nvSpPr>
        <p:spPr>
          <a:xfrm>
            <a:off x="2959470" y="2743200"/>
            <a:ext cx="14602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104" name="Google Shape;104;g2750706ae7b_0_78"/>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5" name="Google Shape;105;g2750706ae7b_0_78"/>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110" name="Shape 110"/>
        <p:cNvGrpSpPr/>
        <p:nvPr/>
      </p:nvGrpSpPr>
      <p:grpSpPr>
        <a:xfrm>
          <a:off x="0" y="0"/>
          <a:ext cx="0" cy="0"/>
          <a:chOff x="0" y="0"/>
          <a:chExt cx="0" cy="0"/>
        </a:xfrm>
      </p:grpSpPr>
      <p:pic>
        <p:nvPicPr>
          <p:cNvPr descr=" " id="111" name="Google Shape;111;g2750706ae7b_0_91"/>
          <p:cNvPicPr preferRelativeResize="0"/>
          <p:nvPr/>
        </p:nvPicPr>
        <p:blipFill rotWithShape="1">
          <a:blip r:embed="rId3">
            <a:alphaModFix/>
          </a:blip>
          <a:srcRect b="0" l="0" r="0" t="0"/>
          <a:stretch/>
        </p:blipFill>
        <p:spPr>
          <a:xfrm>
            <a:off x="0" y="292100"/>
            <a:ext cx="2006851" cy="1917700"/>
          </a:xfrm>
          <a:prstGeom prst="rect">
            <a:avLst/>
          </a:prstGeom>
          <a:noFill/>
          <a:ln>
            <a:noFill/>
          </a:ln>
        </p:spPr>
      </p:pic>
      <p:pic>
        <p:nvPicPr>
          <p:cNvPr descr=" " id="112" name="Google Shape;112;g2750706ae7b_0_91"/>
          <p:cNvPicPr preferRelativeResize="0"/>
          <p:nvPr/>
        </p:nvPicPr>
        <p:blipFill rotWithShape="1">
          <a:blip r:embed="rId4">
            <a:alphaModFix/>
          </a:blip>
          <a:srcRect b="0" l="0" r="0" t="0"/>
          <a:stretch/>
        </p:blipFill>
        <p:spPr>
          <a:xfrm>
            <a:off x="10580422" y="10033000"/>
            <a:ext cx="13806626" cy="3683000"/>
          </a:xfrm>
          <a:prstGeom prst="rect">
            <a:avLst/>
          </a:prstGeom>
          <a:noFill/>
          <a:ln>
            <a:noFill/>
          </a:ln>
        </p:spPr>
      </p:pic>
      <p:pic>
        <p:nvPicPr>
          <p:cNvPr descr=" " id="113" name="Google Shape;113;g2750706ae7b_0_91"/>
          <p:cNvPicPr preferRelativeResize="0"/>
          <p:nvPr/>
        </p:nvPicPr>
        <p:blipFill rotWithShape="1">
          <a:blip r:embed="rId5">
            <a:alphaModFix/>
          </a:blip>
          <a:srcRect b="0" l="0" r="0" t="0"/>
          <a:stretch/>
        </p:blipFill>
        <p:spPr>
          <a:xfrm>
            <a:off x="0" y="3340100"/>
            <a:ext cx="5258457" cy="9359900"/>
          </a:xfrm>
          <a:prstGeom prst="rect">
            <a:avLst/>
          </a:prstGeom>
          <a:noFill/>
          <a:ln>
            <a:noFill/>
          </a:ln>
        </p:spPr>
      </p:pic>
      <p:sp>
        <p:nvSpPr>
          <p:cNvPr id="114" name="Google Shape;114;g2750706ae7b_0_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750706ae7b_0_9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6" name="Google Shape;116;g2750706ae7b_0_91"/>
          <p:cNvPicPr preferRelativeResize="0"/>
          <p:nvPr/>
        </p:nvPicPr>
        <p:blipFill rotWithShape="1">
          <a:blip r:embed="rId7">
            <a:alphaModFix/>
          </a:blip>
          <a:srcRect b="0" l="0" r="0" t="0"/>
          <a:stretch/>
        </p:blipFill>
        <p:spPr>
          <a:xfrm>
            <a:off x="0" y="0"/>
            <a:ext cx="24387048" cy="8305800"/>
          </a:xfrm>
          <a:prstGeom prst="rect">
            <a:avLst/>
          </a:prstGeom>
          <a:noFill/>
          <a:ln>
            <a:noFill/>
          </a:ln>
        </p:spPr>
      </p:pic>
      <p:sp>
        <p:nvSpPr>
          <p:cNvPr id="117" name="Google Shape;117;g2750706ae7b_0_91"/>
          <p:cNvSpPr/>
          <p:nvPr/>
        </p:nvSpPr>
        <p:spPr>
          <a:xfrm>
            <a:off x="1816327"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750706ae7b_0_91"/>
          <p:cNvPicPr preferRelativeResize="0"/>
          <p:nvPr/>
        </p:nvPicPr>
        <p:blipFill rotWithShape="1">
          <a:blip r:embed="rId8">
            <a:alphaModFix/>
          </a:blip>
          <a:srcRect b="0" l="0" r="0" t="0"/>
          <a:stretch/>
        </p:blipFill>
        <p:spPr>
          <a:xfrm>
            <a:off x="1816327" y="10007600"/>
            <a:ext cx="1330336" cy="1625600"/>
          </a:xfrm>
          <a:prstGeom prst="rect">
            <a:avLst/>
          </a:prstGeom>
          <a:noFill/>
          <a:ln>
            <a:noFill/>
          </a:ln>
        </p:spPr>
      </p:pic>
      <p:sp>
        <p:nvSpPr>
          <p:cNvPr id="119" name="Google Shape;119;g2750706ae7b_0_91"/>
          <p:cNvSpPr/>
          <p:nvPr/>
        </p:nvSpPr>
        <p:spPr>
          <a:xfrm>
            <a:off x="3553114" y="9499600"/>
            <a:ext cx="81705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750706ae7b_0_91"/>
          <p:cNvSpPr/>
          <p:nvPr/>
        </p:nvSpPr>
        <p:spPr>
          <a:xfrm>
            <a:off x="3553114" y="9499600"/>
            <a:ext cx="83736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21" name="Google Shape;121;g2750706ae7b_0_91"/>
          <p:cNvSpPr/>
          <p:nvPr/>
        </p:nvSpPr>
        <p:spPr>
          <a:xfrm>
            <a:off x="3553114" y="10541000"/>
            <a:ext cx="8305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2" name="Google Shape;122;g2750706ae7b_0_91"/>
          <p:cNvSpPr/>
          <p:nvPr/>
        </p:nvSpPr>
        <p:spPr>
          <a:xfrm>
            <a:off x="12676184"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750706ae7b_0_91"/>
          <p:cNvPicPr preferRelativeResize="0"/>
          <p:nvPr/>
        </p:nvPicPr>
        <p:blipFill rotWithShape="1">
          <a:blip r:embed="rId9">
            <a:alphaModFix/>
          </a:blip>
          <a:srcRect b="0" l="0" r="0" t="0"/>
          <a:stretch/>
        </p:blipFill>
        <p:spPr>
          <a:xfrm>
            <a:off x="12676184" y="10007600"/>
            <a:ext cx="1568705" cy="1625606"/>
          </a:xfrm>
          <a:prstGeom prst="rect">
            <a:avLst/>
          </a:prstGeom>
          <a:noFill/>
          <a:ln>
            <a:noFill/>
          </a:ln>
        </p:spPr>
      </p:pic>
      <p:sp>
        <p:nvSpPr>
          <p:cNvPr id="124" name="Google Shape;124;g2750706ae7b_0_91"/>
          <p:cNvSpPr/>
          <p:nvPr/>
        </p:nvSpPr>
        <p:spPr>
          <a:xfrm>
            <a:off x="14651340" y="9499600"/>
            <a:ext cx="7932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750706ae7b_0_91"/>
          <p:cNvSpPr/>
          <p:nvPr/>
        </p:nvSpPr>
        <p:spPr>
          <a:xfrm>
            <a:off x="14651340" y="9499600"/>
            <a:ext cx="81354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26" name="Google Shape;126;g2750706ae7b_0_91"/>
          <p:cNvSpPr/>
          <p:nvPr/>
        </p:nvSpPr>
        <p:spPr>
          <a:xfrm>
            <a:off x="14651340" y="10541000"/>
            <a:ext cx="8067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131" name="Shape 131"/>
        <p:cNvGrpSpPr/>
        <p:nvPr/>
      </p:nvGrpSpPr>
      <p:grpSpPr>
        <a:xfrm>
          <a:off x="0" y="0"/>
          <a:ext cx="0" cy="0"/>
          <a:chOff x="0" y="0"/>
          <a:chExt cx="0" cy="0"/>
        </a:xfrm>
      </p:grpSpPr>
      <p:pic>
        <p:nvPicPr>
          <p:cNvPr descr=" " id="132" name="Google Shape;132;g2750706ae7b_0_111"/>
          <p:cNvPicPr preferRelativeResize="0"/>
          <p:nvPr/>
        </p:nvPicPr>
        <p:blipFill rotWithShape="1">
          <a:blip r:embed="rId3">
            <a:alphaModFix/>
          </a:blip>
          <a:srcRect b="0" l="0" r="0" t="0"/>
          <a:stretch/>
        </p:blipFill>
        <p:spPr>
          <a:xfrm>
            <a:off x="19976732" y="10071912"/>
            <a:ext cx="2347908" cy="2446561"/>
          </a:xfrm>
          <a:prstGeom prst="rect">
            <a:avLst/>
          </a:prstGeom>
          <a:noFill/>
          <a:ln>
            <a:noFill/>
          </a:ln>
        </p:spPr>
      </p:pic>
      <p:pic>
        <p:nvPicPr>
          <p:cNvPr descr=" " id="133" name="Google Shape;133;g2750706ae7b_0_111"/>
          <p:cNvPicPr preferRelativeResize="0"/>
          <p:nvPr/>
        </p:nvPicPr>
        <p:blipFill rotWithShape="1">
          <a:blip r:embed="rId4">
            <a:alphaModFix/>
          </a:blip>
          <a:srcRect b="0" l="0" r="0" t="0"/>
          <a:stretch/>
        </p:blipFill>
        <p:spPr>
          <a:xfrm>
            <a:off x="711289" y="787400"/>
            <a:ext cx="7849581" cy="1549400"/>
          </a:xfrm>
          <a:prstGeom prst="rect">
            <a:avLst/>
          </a:prstGeom>
          <a:noFill/>
          <a:ln>
            <a:noFill/>
          </a:ln>
        </p:spPr>
      </p:pic>
      <p:pic>
        <p:nvPicPr>
          <p:cNvPr descr=" " id="134" name="Google Shape;134;g2750706ae7b_0_111"/>
          <p:cNvPicPr preferRelativeResize="0"/>
          <p:nvPr/>
        </p:nvPicPr>
        <p:blipFill rotWithShape="1">
          <a:blip r:embed="rId5">
            <a:alphaModFix/>
          </a:blip>
          <a:srcRect b="0" l="0" r="0" t="0"/>
          <a:stretch/>
        </p:blipFill>
        <p:spPr>
          <a:xfrm>
            <a:off x="0" y="4699000"/>
            <a:ext cx="5855432" cy="9017000"/>
          </a:xfrm>
          <a:prstGeom prst="rect">
            <a:avLst/>
          </a:prstGeom>
          <a:noFill/>
          <a:ln>
            <a:noFill/>
          </a:ln>
        </p:spPr>
      </p:pic>
      <p:pic>
        <p:nvPicPr>
          <p:cNvPr descr=" " id="135" name="Google Shape;135;g2750706ae7b_0_111"/>
          <p:cNvPicPr preferRelativeResize="0"/>
          <p:nvPr/>
        </p:nvPicPr>
        <p:blipFill rotWithShape="1">
          <a:blip r:embed="rId6">
            <a:alphaModFix/>
          </a:blip>
          <a:srcRect b="0" l="0" r="0" t="0"/>
          <a:stretch/>
        </p:blipFill>
        <p:spPr>
          <a:xfrm>
            <a:off x="12674528" y="0"/>
            <a:ext cx="11712519" cy="6552865"/>
          </a:xfrm>
          <a:prstGeom prst="rect">
            <a:avLst/>
          </a:prstGeom>
          <a:noFill/>
          <a:ln>
            <a:noFill/>
          </a:ln>
        </p:spPr>
      </p:pic>
      <p:sp>
        <p:nvSpPr>
          <p:cNvPr id="136" name="Google Shape;136;g2750706ae7b_0_1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750706ae7b_0_1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38" name="Google Shape;138;g2750706ae7b_0_111"/>
          <p:cNvPicPr preferRelativeResize="0"/>
          <p:nvPr/>
        </p:nvPicPr>
        <p:blipFill rotWithShape="1">
          <a:blip r:embed="rId8">
            <a:alphaModFix/>
          </a:blip>
          <a:srcRect b="0" l="0" r="0" t="0"/>
          <a:stretch/>
        </p:blipFill>
        <p:spPr>
          <a:xfrm>
            <a:off x="0" y="1384300"/>
            <a:ext cx="5458634" cy="4437887"/>
          </a:xfrm>
          <a:prstGeom prst="rect">
            <a:avLst/>
          </a:prstGeom>
          <a:noFill/>
          <a:ln>
            <a:noFill/>
          </a:ln>
        </p:spPr>
      </p:pic>
      <p:sp>
        <p:nvSpPr>
          <p:cNvPr id="139" name="Google Shape;139;g2750706ae7b_0_111"/>
          <p:cNvSpPr/>
          <p:nvPr/>
        </p:nvSpPr>
        <p:spPr>
          <a:xfrm>
            <a:off x="5842730" y="4229100"/>
            <a:ext cx="13603500" cy="511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750706ae7b_0_111"/>
          <p:cNvSpPr/>
          <p:nvPr/>
        </p:nvSpPr>
        <p:spPr>
          <a:xfrm>
            <a:off x="5842730" y="4229100"/>
            <a:ext cx="13806600" cy="439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1" name="Google Shape;141;g2750706ae7b_0_111"/>
          <p:cNvSpPr/>
          <p:nvPr/>
        </p:nvSpPr>
        <p:spPr>
          <a:xfrm>
            <a:off x="15610251" y="8724900"/>
            <a:ext cx="39882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146" name="Shape 146"/>
        <p:cNvGrpSpPr/>
        <p:nvPr/>
      </p:nvGrpSpPr>
      <p:grpSpPr>
        <a:xfrm>
          <a:off x="0" y="0"/>
          <a:ext cx="0" cy="0"/>
          <a:chOff x="0" y="0"/>
          <a:chExt cx="0" cy="0"/>
        </a:xfrm>
      </p:grpSpPr>
      <p:pic>
        <p:nvPicPr>
          <p:cNvPr descr=" " id="147" name="Google Shape;147;g2750706ae7b_0_125"/>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148" name="Google Shape;148;g2750706ae7b_0_125"/>
          <p:cNvPicPr preferRelativeResize="0"/>
          <p:nvPr/>
        </p:nvPicPr>
        <p:blipFill rotWithShape="1">
          <a:blip r:embed="rId4">
            <a:alphaModFix/>
          </a:blip>
          <a:srcRect b="0" l="0" r="0" t="0"/>
          <a:stretch/>
        </p:blipFill>
        <p:spPr>
          <a:xfrm>
            <a:off x="16321540" y="0"/>
            <a:ext cx="8065508" cy="7764631"/>
          </a:xfrm>
          <a:prstGeom prst="rect">
            <a:avLst/>
          </a:prstGeom>
          <a:noFill/>
          <a:ln>
            <a:noFill/>
          </a:ln>
        </p:spPr>
      </p:pic>
      <p:pic>
        <p:nvPicPr>
          <p:cNvPr descr=" " id="149" name="Google Shape;149;g2750706ae7b_0_125"/>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150" name="Google Shape;150;g2750706ae7b_0_125"/>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151" name="Google Shape;151;g2750706ae7b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g2750706ae7b_0_1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3" name="Google Shape;153;g2750706ae7b_0_125"/>
          <p:cNvPicPr preferRelativeResize="0"/>
          <p:nvPr/>
        </p:nvPicPr>
        <p:blipFill rotWithShape="1">
          <a:blip r:embed="rId8">
            <a:alphaModFix/>
          </a:blip>
          <a:srcRect b="0" l="0" r="0" t="0"/>
          <a:stretch/>
        </p:blipFill>
        <p:spPr>
          <a:xfrm>
            <a:off x="3645356" y="3302000"/>
            <a:ext cx="9653207" cy="7366000"/>
          </a:xfrm>
          <a:prstGeom prst="rect">
            <a:avLst/>
          </a:prstGeom>
          <a:noFill/>
          <a:ln>
            <a:noFill/>
          </a:ln>
        </p:spPr>
      </p:pic>
      <p:sp>
        <p:nvSpPr>
          <p:cNvPr id="154" name="Google Shape;154;g2750706ae7b_0_125"/>
          <p:cNvSpPr/>
          <p:nvPr/>
        </p:nvSpPr>
        <p:spPr>
          <a:xfrm>
            <a:off x="14632229" y="3302000"/>
            <a:ext cx="716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750706ae7b_0_125"/>
          <p:cNvSpPr/>
          <p:nvPr/>
        </p:nvSpPr>
        <p:spPr>
          <a:xfrm>
            <a:off x="14632229" y="3302000"/>
            <a:ext cx="7366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56" name="Google Shape;156;g2750706ae7b_0_125"/>
          <p:cNvSpPr/>
          <p:nvPr/>
        </p:nvSpPr>
        <p:spPr>
          <a:xfrm>
            <a:off x="14632229" y="44450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7" name="Google Shape;157;g2750706ae7b_0_125"/>
          <p:cNvSpPr/>
          <p:nvPr/>
        </p:nvSpPr>
        <p:spPr>
          <a:xfrm>
            <a:off x="14632229" y="67310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750706ae7b_0_125"/>
          <p:cNvSpPr/>
          <p:nvPr/>
        </p:nvSpPr>
        <p:spPr>
          <a:xfrm>
            <a:off x="14632229" y="67310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59" name="Google Shape;159;g2750706ae7b_0_125"/>
          <p:cNvSpPr/>
          <p:nvPr/>
        </p:nvSpPr>
        <p:spPr>
          <a:xfrm>
            <a:off x="14632229" y="87122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164" name="Shape 164"/>
        <p:cNvGrpSpPr/>
        <p:nvPr/>
      </p:nvGrpSpPr>
      <p:grpSpPr>
        <a:xfrm>
          <a:off x="0" y="0"/>
          <a:ext cx="0" cy="0"/>
          <a:chOff x="0" y="0"/>
          <a:chExt cx="0" cy="0"/>
        </a:xfrm>
      </p:grpSpPr>
      <p:pic>
        <p:nvPicPr>
          <p:cNvPr descr=" " id="165" name="Google Shape;165;g2750706ae7b_0_142"/>
          <p:cNvPicPr preferRelativeResize="0"/>
          <p:nvPr/>
        </p:nvPicPr>
        <p:blipFill rotWithShape="1">
          <a:blip r:embed="rId3">
            <a:alphaModFix/>
          </a:blip>
          <a:srcRect b="0" l="0" r="0" t="0"/>
          <a:stretch/>
        </p:blipFill>
        <p:spPr>
          <a:xfrm>
            <a:off x="0" y="292100"/>
            <a:ext cx="2006851" cy="1917700"/>
          </a:xfrm>
          <a:prstGeom prst="rect">
            <a:avLst/>
          </a:prstGeom>
          <a:noFill/>
          <a:ln>
            <a:noFill/>
          </a:ln>
        </p:spPr>
      </p:pic>
      <p:pic>
        <p:nvPicPr>
          <p:cNvPr descr=" " id="166" name="Google Shape;166;g2750706ae7b_0_142"/>
          <p:cNvPicPr preferRelativeResize="0"/>
          <p:nvPr/>
        </p:nvPicPr>
        <p:blipFill rotWithShape="1">
          <a:blip r:embed="rId4">
            <a:alphaModFix/>
          </a:blip>
          <a:srcRect b="0" l="0" r="0" t="0"/>
          <a:stretch/>
        </p:blipFill>
        <p:spPr>
          <a:xfrm>
            <a:off x="10580422" y="10033000"/>
            <a:ext cx="13806626" cy="3683000"/>
          </a:xfrm>
          <a:prstGeom prst="rect">
            <a:avLst/>
          </a:prstGeom>
          <a:noFill/>
          <a:ln>
            <a:noFill/>
          </a:ln>
        </p:spPr>
      </p:pic>
      <p:pic>
        <p:nvPicPr>
          <p:cNvPr descr=" " id="167" name="Google Shape;167;g2750706ae7b_0_142"/>
          <p:cNvPicPr preferRelativeResize="0"/>
          <p:nvPr/>
        </p:nvPicPr>
        <p:blipFill rotWithShape="1">
          <a:blip r:embed="rId5">
            <a:alphaModFix/>
          </a:blip>
          <a:srcRect b="0" l="0" r="0" t="0"/>
          <a:stretch/>
        </p:blipFill>
        <p:spPr>
          <a:xfrm>
            <a:off x="0" y="3340100"/>
            <a:ext cx="5258457" cy="9359900"/>
          </a:xfrm>
          <a:prstGeom prst="rect">
            <a:avLst/>
          </a:prstGeom>
          <a:noFill/>
          <a:ln>
            <a:noFill/>
          </a:ln>
        </p:spPr>
      </p:pic>
      <p:sp>
        <p:nvSpPr>
          <p:cNvPr id="168" name="Google Shape;168;g2750706ae7b_0_142"/>
          <p:cNvSpPr/>
          <p:nvPr/>
        </p:nvSpPr>
        <p:spPr>
          <a:xfrm>
            <a:off x="2091528" y="1574800"/>
            <a:ext cx="20216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69" name="Google Shape;169;g2750706ae7b_0_142"/>
          <p:cNvSpPr/>
          <p:nvPr/>
        </p:nvSpPr>
        <p:spPr>
          <a:xfrm>
            <a:off x="14352794" y="4025900"/>
            <a:ext cx="6642900" cy="778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750706ae7b_0_142"/>
          <p:cNvSpPr/>
          <p:nvPr/>
        </p:nvSpPr>
        <p:spPr>
          <a:xfrm>
            <a:off x="15502288" y="4025900"/>
            <a:ext cx="4344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71" name="Google Shape;171;g2750706ae7b_0_142"/>
          <p:cNvSpPr/>
          <p:nvPr/>
        </p:nvSpPr>
        <p:spPr>
          <a:xfrm>
            <a:off x="14352794" y="51689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750706ae7b_0_142"/>
          <p:cNvPicPr preferRelativeResize="0"/>
          <p:nvPr/>
        </p:nvPicPr>
        <p:blipFill rotWithShape="1">
          <a:blip r:embed="rId6">
            <a:alphaModFix/>
          </a:blip>
          <a:srcRect b="0" l="0" r="0" t="0"/>
          <a:stretch/>
        </p:blipFill>
        <p:spPr>
          <a:xfrm>
            <a:off x="14352794" y="5168900"/>
            <a:ext cx="6642930" cy="6642100"/>
          </a:xfrm>
          <a:prstGeom prst="rect">
            <a:avLst/>
          </a:prstGeom>
          <a:noFill/>
          <a:ln>
            <a:noFill/>
          </a:ln>
        </p:spPr>
      </p:pic>
      <p:pic>
        <p:nvPicPr>
          <p:cNvPr descr=" " id="173" name="Google Shape;173;g2750706ae7b_0_142"/>
          <p:cNvPicPr preferRelativeResize="0"/>
          <p:nvPr/>
        </p:nvPicPr>
        <p:blipFill rotWithShape="1">
          <a:blip r:embed="rId7">
            <a:alphaModFix/>
          </a:blip>
          <a:srcRect b="0" l="0" r="0" t="0"/>
          <a:stretch/>
        </p:blipFill>
        <p:spPr>
          <a:xfrm>
            <a:off x="14352791" y="5168900"/>
            <a:ext cx="6642933" cy="6642100"/>
          </a:xfrm>
          <a:prstGeom prst="rect">
            <a:avLst/>
          </a:prstGeom>
          <a:noFill/>
          <a:ln>
            <a:noFill/>
          </a:ln>
        </p:spPr>
      </p:pic>
      <p:sp>
        <p:nvSpPr>
          <p:cNvPr id="174" name="Google Shape;174;g2750706ae7b_0_142"/>
          <p:cNvSpPr/>
          <p:nvPr/>
        </p:nvSpPr>
        <p:spPr>
          <a:xfrm>
            <a:off x="15762670" y="6565900"/>
            <a:ext cx="3835800" cy="3835500"/>
          </a:xfrm>
          <a:prstGeom prst="roundRect">
            <a:avLst>
              <a:gd fmla="val 3311285" name="adj"/>
            </a:avLst>
          </a:prstGeom>
          <a:solidFill>
            <a:srgbClr val="FE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750706ae7b_0_142"/>
          <p:cNvPicPr preferRelativeResize="0"/>
          <p:nvPr/>
        </p:nvPicPr>
        <p:blipFill rotWithShape="1">
          <a:blip r:embed="rId8">
            <a:alphaModFix/>
          </a:blip>
          <a:srcRect b="0" l="0" r="0" t="0"/>
          <a:stretch/>
        </p:blipFill>
        <p:spPr>
          <a:xfrm>
            <a:off x="16812926" y="7099300"/>
            <a:ext cx="1735367" cy="1625600"/>
          </a:xfrm>
          <a:prstGeom prst="rect">
            <a:avLst/>
          </a:prstGeom>
          <a:noFill/>
          <a:ln>
            <a:noFill/>
          </a:ln>
        </p:spPr>
      </p:pic>
      <p:sp>
        <p:nvSpPr>
          <p:cNvPr id="176" name="Google Shape;176;g2750706ae7b_0_142"/>
          <p:cNvSpPr/>
          <p:nvPr/>
        </p:nvSpPr>
        <p:spPr>
          <a:xfrm>
            <a:off x="15915089" y="9029700"/>
            <a:ext cx="35310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750706ae7b_0_142"/>
          <p:cNvSpPr/>
          <p:nvPr/>
        </p:nvSpPr>
        <p:spPr>
          <a:xfrm>
            <a:off x="15813476" y="9029700"/>
            <a:ext cx="3734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178" name="Google Shape;178;g2750706ae7b_0_1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750706ae7b_0_14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80" name="Google Shape;180;g2750706ae7b_0_142"/>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750706ae7b_0_142"/>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750706ae7b_0_142"/>
          <p:cNvSpPr/>
          <p:nvPr/>
        </p:nvSpPr>
        <p:spPr>
          <a:xfrm>
            <a:off x="3149994"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183" name="Google Shape;183;g2750706ae7b_0_142"/>
          <p:cNvSpPr/>
          <p:nvPr/>
        </p:nvSpPr>
        <p:spPr>
          <a:xfrm>
            <a:off x="3149994"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4" name="Google Shape;184;g2750706ae7b_0_142"/>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50706ae7b_0_142"/>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50706ae7b_0_142"/>
          <p:cNvSpPr/>
          <p:nvPr/>
        </p:nvSpPr>
        <p:spPr>
          <a:xfrm>
            <a:off x="8370346"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187" name="Google Shape;187;g2750706ae7b_0_142"/>
          <p:cNvSpPr/>
          <p:nvPr/>
        </p:nvSpPr>
        <p:spPr>
          <a:xfrm>
            <a:off x="8370346"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750706ae7b_0_142"/>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750706ae7b_0_142"/>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750706ae7b_0_142"/>
          <p:cNvSpPr/>
          <p:nvPr/>
        </p:nvSpPr>
        <p:spPr>
          <a:xfrm>
            <a:off x="8370346"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191" name="Google Shape;191;g2750706ae7b_0_142"/>
          <p:cNvSpPr/>
          <p:nvPr/>
        </p:nvSpPr>
        <p:spPr>
          <a:xfrm>
            <a:off x="8370346"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2" name="Google Shape;192;g2750706ae7b_0_142"/>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750706ae7b_0_142"/>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50706ae7b_0_142"/>
          <p:cNvSpPr/>
          <p:nvPr/>
        </p:nvSpPr>
        <p:spPr>
          <a:xfrm>
            <a:off x="3149994"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195" name="Google Shape;195;g2750706ae7b_0_142"/>
          <p:cNvSpPr/>
          <p:nvPr/>
        </p:nvSpPr>
        <p:spPr>
          <a:xfrm>
            <a:off x="3149994"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0"/>
        </a:solidFill>
      </p:bgPr>
    </p:bg>
    <p:spTree>
      <p:nvGrpSpPr>
        <p:cNvPr id="200" name="Shape 200"/>
        <p:cNvGrpSpPr/>
        <p:nvPr/>
      </p:nvGrpSpPr>
      <p:grpSpPr>
        <a:xfrm>
          <a:off x="0" y="0"/>
          <a:ext cx="0" cy="0"/>
          <a:chOff x="0" y="0"/>
          <a:chExt cx="0" cy="0"/>
        </a:xfrm>
      </p:grpSpPr>
      <p:pic>
        <p:nvPicPr>
          <p:cNvPr descr=" " id="201" name="Google Shape;201;g2750706ae7b_0_177"/>
          <p:cNvPicPr preferRelativeResize="0"/>
          <p:nvPr/>
        </p:nvPicPr>
        <p:blipFill rotWithShape="1">
          <a:blip r:embed="rId3">
            <a:alphaModFix/>
          </a:blip>
          <a:srcRect b="0" l="0" r="0" t="0"/>
          <a:stretch/>
        </p:blipFill>
        <p:spPr>
          <a:xfrm>
            <a:off x="546168" y="10312400"/>
            <a:ext cx="2643065" cy="2819400"/>
          </a:xfrm>
          <a:prstGeom prst="rect">
            <a:avLst/>
          </a:prstGeom>
          <a:noFill/>
          <a:ln>
            <a:noFill/>
          </a:ln>
        </p:spPr>
      </p:pic>
      <p:pic>
        <p:nvPicPr>
          <p:cNvPr descr=" " id="202" name="Google Shape;202;g2750706ae7b_0_177"/>
          <p:cNvPicPr preferRelativeResize="0"/>
          <p:nvPr/>
        </p:nvPicPr>
        <p:blipFill rotWithShape="1">
          <a:blip r:embed="rId4">
            <a:alphaModFix/>
          </a:blip>
          <a:srcRect b="0" l="0" r="0" t="0"/>
          <a:stretch/>
        </p:blipFill>
        <p:spPr>
          <a:xfrm>
            <a:off x="16321540" y="0"/>
            <a:ext cx="8065508" cy="7764635"/>
          </a:xfrm>
          <a:prstGeom prst="rect">
            <a:avLst/>
          </a:prstGeom>
          <a:noFill/>
          <a:ln>
            <a:noFill/>
          </a:ln>
        </p:spPr>
      </p:pic>
      <p:pic>
        <p:nvPicPr>
          <p:cNvPr descr=" " id="203" name="Google Shape;203;g2750706ae7b_0_177"/>
          <p:cNvPicPr preferRelativeResize="0"/>
          <p:nvPr/>
        </p:nvPicPr>
        <p:blipFill rotWithShape="1">
          <a:blip r:embed="rId5">
            <a:alphaModFix/>
          </a:blip>
          <a:srcRect b="0" l="0" r="0" t="0"/>
          <a:stretch/>
        </p:blipFill>
        <p:spPr>
          <a:xfrm>
            <a:off x="0" y="0"/>
            <a:ext cx="7722565" cy="8394700"/>
          </a:xfrm>
          <a:prstGeom prst="rect">
            <a:avLst/>
          </a:prstGeom>
          <a:noFill/>
          <a:ln>
            <a:noFill/>
          </a:ln>
        </p:spPr>
      </p:pic>
      <p:pic>
        <p:nvPicPr>
          <p:cNvPr descr=" " id="204" name="Google Shape;204;g2750706ae7b_0_177"/>
          <p:cNvPicPr preferRelativeResize="0"/>
          <p:nvPr/>
        </p:nvPicPr>
        <p:blipFill rotWithShape="1">
          <a:blip r:embed="rId6">
            <a:alphaModFix/>
          </a:blip>
          <a:srcRect b="0" l="0" r="0" t="0"/>
          <a:stretch/>
        </p:blipFill>
        <p:spPr>
          <a:xfrm>
            <a:off x="15915089" y="9512300"/>
            <a:ext cx="8471959" cy="4203700"/>
          </a:xfrm>
          <a:prstGeom prst="rect">
            <a:avLst/>
          </a:prstGeom>
          <a:noFill/>
          <a:ln>
            <a:noFill/>
          </a:ln>
        </p:spPr>
      </p:pic>
      <p:sp>
        <p:nvSpPr>
          <p:cNvPr id="205" name="Google Shape;205;g2750706ae7b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750706ae7b_0_17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7" name="Google Shape;207;g2750706ae7b_0_177"/>
          <p:cNvSpPr/>
          <p:nvPr/>
        </p:nvSpPr>
        <p:spPr>
          <a:xfrm>
            <a:off x="9107038" y="469900"/>
            <a:ext cx="5736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B876D"/>
              </a:buClr>
              <a:buSzPts val="8000"/>
              <a:buFont typeface="DM Serif Display"/>
              <a:buNone/>
            </a:pPr>
            <a:r>
              <a:rPr b="0" i="0" lang="en-US" sz="8000" u="none" cap="none" strike="noStrike">
                <a:solidFill>
                  <a:srgbClr val="CB876D"/>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08" name="Google Shape;208;g2750706ae7b_0_177"/>
          <p:cNvSpPr/>
          <p:nvPr/>
        </p:nvSpPr>
        <p:spPr>
          <a:xfrm>
            <a:off x="1778222" y="2489200"/>
            <a:ext cx="208434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750706ae7b_0_177"/>
          <p:cNvSpPr/>
          <p:nvPr/>
        </p:nvSpPr>
        <p:spPr>
          <a:xfrm>
            <a:off x="1778222" y="2489200"/>
            <a:ext cx="6439800" cy="9804300"/>
          </a:xfrm>
          <a:prstGeom prst="roundRect">
            <a:avLst>
              <a:gd fmla="val 3124" name="adj"/>
            </a:avLst>
          </a:prstGeom>
          <a:noFill/>
          <a:ln cap="flat" cmpd="sng" w="127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750706ae7b_0_177"/>
          <p:cNvPicPr preferRelativeResize="0"/>
          <p:nvPr/>
        </p:nvPicPr>
        <p:blipFill rotWithShape="1">
          <a:blip r:embed="rId8">
            <a:alphaModFix/>
          </a:blip>
          <a:srcRect b="0" l="0" r="0" t="0"/>
          <a:stretch/>
        </p:blipFill>
        <p:spPr>
          <a:xfrm>
            <a:off x="4155593" y="2946400"/>
            <a:ext cx="1684964" cy="1625600"/>
          </a:xfrm>
          <a:prstGeom prst="rect">
            <a:avLst/>
          </a:prstGeom>
          <a:noFill/>
          <a:ln>
            <a:noFill/>
          </a:ln>
        </p:spPr>
      </p:pic>
      <p:sp>
        <p:nvSpPr>
          <p:cNvPr id="211" name="Google Shape;211;g2750706ae7b_0_177"/>
          <p:cNvSpPr/>
          <p:nvPr/>
        </p:nvSpPr>
        <p:spPr>
          <a:xfrm>
            <a:off x="4185173" y="4876800"/>
            <a:ext cx="162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12" name="Google Shape;212;g2750706ae7b_0_177"/>
          <p:cNvSpPr/>
          <p:nvPr/>
        </p:nvSpPr>
        <p:spPr>
          <a:xfrm>
            <a:off x="2235479"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3" name="Google Shape;213;g2750706ae7b_0_177"/>
          <p:cNvSpPr/>
          <p:nvPr/>
        </p:nvSpPr>
        <p:spPr>
          <a:xfrm>
            <a:off x="3480235" y="10998200"/>
            <a:ext cx="303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14" name="Google Shape;214;g2750706ae7b_0_177"/>
          <p:cNvSpPr/>
          <p:nvPr/>
        </p:nvSpPr>
        <p:spPr>
          <a:xfrm>
            <a:off x="8980022" y="2489200"/>
            <a:ext cx="6439800" cy="9804300"/>
          </a:xfrm>
          <a:prstGeom prst="roundRect">
            <a:avLst>
              <a:gd fmla="val 3124" name="adj"/>
            </a:avLst>
          </a:prstGeom>
          <a:noFill/>
          <a:ln cap="flat" cmpd="sng" w="127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750706ae7b_0_177"/>
          <p:cNvPicPr preferRelativeResize="0"/>
          <p:nvPr/>
        </p:nvPicPr>
        <p:blipFill rotWithShape="1">
          <a:blip r:embed="rId9">
            <a:alphaModFix/>
          </a:blip>
          <a:srcRect b="0" l="0" r="0" t="0"/>
          <a:stretch/>
        </p:blipFill>
        <p:spPr>
          <a:xfrm>
            <a:off x="11439563" y="2946400"/>
            <a:ext cx="1520624" cy="1625600"/>
          </a:xfrm>
          <a:prstGeom prst="rect">
            <a:avLst/>
          </a:prstGeom>
          <a:noFill/>
          <a:ln>
            <a:noFill/>
          </a:ln>
        </p:spPr>
      </p:pic>
      <p:sp>
        <p:nvSpPr>
          <p:cNvPr id="216" name="Google Shape;216;g2750706ae7b_0_177"/>
          <p:cNvSpPr/>
          <p:nvPr/>
        </p:nvSpPr>
        <p:spPr>
          <a:xfrm>
            <a:off x="11488586" y="4876800"/>
            <a:ext cx="1422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17" name="Google Shape;217;g2750706ae7b_0_177"/>
          <p:cNvSpPr/>
          <p:nvPr/>
        </p:nvSpPr>
        <p:spPr>
          <a:xfrm>
            <a:off x="94372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8" name="Google Shape;218;g2750706ae7b_0_177"/>
          <p:cNvSpPr/>
          <p:nvPr/>
        </p:nvSpPr>
        <p:spPr>
          <a:xfrm>
            <a:off x="10631229" y="10998200"/>
            <a:ext cx="3137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19" name="Google Shape;219;g2750706ae7b_0_177"/>
          <p:cNvSpPr/>
          <p:nvPr/>
        </p:nvSpPr>
        <p:spPr>
          <a:xfrm>
            <a:off x="16181822" y="2489200"/>
            <a:ext cx="6439800" cy="9804300"/>
          </a:xfrm>
          <a:prstGeom prst="roundRect">
            <a:avLst>
              <a:gd fmla="val 3124" name="adj"/>
            </a:avLst>
          </a:prstGeom>
          <a:noFill/>
          <a:ln cap="flat" cmpd="sng" w="12700">
            <a:solidFill>
              <a:srgbClr val="D18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750706ae7b_0_177"/>
          <p:cNvPicPr preferRelativeResize="0"/>
          <p:nvPr/>
        </p:nvPicPr>
        <p:blipFill rotWithShape="1">
          <a:blip r:embed="rId10">
            <a:alphaModFix/>
          </a:blip>
          <a:srcRect b="0" l="0" r="0" t="0"/>
          <a:stretch/>
        </p:blipFill>
        <p:spPr>
          <a:xfrm>
            <a:off x="18478124" y="2946400"/>
            <a:ext cx="1847101" cy="1625600"/>
          </a:xfrm>
          <a:prstGeom prst="rect">
            <a:avLst/>
          </a:prstGeom>
          <a:noFill/>
          <a:ln>
            <a:noFill/>
          </a:ln>
        </p:spPr>
      </p:pic>
      <p:sp>
        <p:nvSpPr>
          <p:cNvPr id="221" name="Google Shape;221;g2750706ae7b_0_177"/>
          <p:cNvSpPr/>
          <p:nvPr/>
        </p:nvSpPr>
        <p:spPr>
          <a:xfrm>
            <a:off x="17858432" y="4876800"/>
            <a:ext cx="3086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8C75"/>
              </a:buClr>
              <a:buSzPts val="4800"/>
              <a:buFont typeface="DM Serif Display"/>
              <a:buNone/>
            </a:pPr>
            <a:r>
              <a:rPr b="0" i="0" lang="en-US" sz="4800" u="none" cap="none" strike="noStrike">
                <a:solidFill>
                  <a:srgbClr val="D18C75"/>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22" name="Google Shape;222;g2750706ae7b_0_177"/>
          <p:cNvSpPr/>
          <p:nvPr/>
        </p:nvSpPr>
        <p:spPr>
          <a:xfrm>
            <a:off x="166390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3" name="Google Shape;223;g2750706ae7b_0_177"/>
          <p:cNvSpPr/>
          <p:nvPr/>
        </p:nvSpPr>
        <p:spPr>
          <a:xfrm>
            <a:off x="17731416" y="10998200"/>
            <a:ext cx="33405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2024-07-02T06:54:54Z</dcterms:created>
  <dc:creator>PptxGenJS</dc:creator>
</cp:coreProperties>
</file>