
<file path=[Content_Types].xml><?xml version="1.0" encoding="utf-8"?>
<Types xmlns="http://schemas.openxmlformats.org/package/2006/content-types">
  <Default Extension="bin" ContentType="image/unknown"/>
  <Default Extension="fntdata" ContentType="application/x-fontdata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2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3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4.xml" ContentType="application/vnd.openxmlformats-officedocument.theme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theme/theme5.xml" ContentType="application/vnd.openxmlformats-officedocument.theme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theme/theme6.xml" ContentType="application/vnd.openxmlformats-officedocument.theme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  <p:sldMasterId id="2147483672" r:id="rId2"/>
    <p:sldMasterId id="2147483695" r:id="rId3"/>
    <p:sldMasterId id="2147483712" r:id="rId4"/>
    <p:sldMasterId id="2147483730" r:id="rId5"/>
    <p:sldMasterId id="2147483753" r:id="rId6"/>
    <p:sldMasterId id="2147483779" r:id="rId7"/>
  </p:sldMasterIdLst>
  <p:notesMasterIdLst>
    <p:notesMasterId r:id="rId68"/>
  </p:notesMasterIdLst>
  <p:sldIdLst>
    <p:sldId id="2147482355" r:id="rId8"/>
    <p:sldId id="2147482642" r:id="rId9"/>
    <p:sldId id="2147482608" r:id="rId10"/>
    <p:sldId id="2147482463" r:id="rId11"/>
    <p:sldId id="2147482697" r:id="rId12"/>
    <p:sldId id="2147482693" r:id="rId13"/>
    <p:sldId id="2134806141" r:id="rId14"/>
    <p:sldId id="2147482704" r:id="rId15"/>
    <p:sldId id="2134806601" r:id="rId16"/>
    <p:sldId id="2147482691" r:id="rId17"/>
    <p:sldId id="2147482514" r:id="rId18"/>
    <p:sldId id="2134806855" r:id="rId19"/>
    <p:sldId id="2134806856" r:id="rId20"/>
    <p:sldId id="2147482483" r:id="rId21"/>
    <p:sldId id="2134806857" r:id="rId22"/>
    <p:sldId id="2147482484" r:id="rId23"/>
    <p:sldId id="2147482485" r:id="rId24"/>
    <p:sldId id="2147482486" r:id="rId25"/>
    <p:sldId id="2147482705" r:id="rId26"/>
    <p:sldId id="2134806145" r:id="rId27"/>
    <p:sldId id="2147482487" r:id="rId28"/>
    <p:sldId id="2147482488" r:id="rId29"/>
    <p:sldId id="2147482490" r:id="rId30"/>
    <p:sldId id="2147482711" r:id="rId31"/>
    <p:sldId id="2147482712" r:id="rId32"/>
    <p:sldId id="2147482509" r:id="rId33"/>
    <p:sldId id="2147482510" r:id="rId34"/>
    <p:sldId id="2147482511" r:id="rId35"/>
    <p:sldId id="2147482491" r:id="rId36"/>
    <p:sldId id="2147482492" r:id="rId37"/>
    <p:sldId id="2147482499" r:id="rId38"/>
    <p:sldId id="2147482500" r:id="rId39"/>
    <p:sldId id="2147482501" r:id="rId40"/>
    <p:sldId id="2147482507" r:id="rId41"/>
    <p:sldId id="2147482508" r:id="rId42"/>
    <p:sldId id="2147482702" r:id="rId43"/>
    <p:sldId id="2147482352" r:id="rId44"/>
    <p:sldId id="2134806890" r:id="rId45"/>
    <p:sldId id="2147482353" r:id="rId46"/>
    <p:sldId id="2147482354" r:id="rId47"/>
    <p:sldId id="2134806538" r:id="rId48"/>
    <p:sldId id="2134806905" r:id="rId49"/>
    <p:sldId id="2134806886" r:id="rId50"/>
    <p:sldId id="2134806907" r:id="rId51"/>
    <p:sldId id="2147482504" r:id="rId52"/>
    <p:sldId id="2134806730" r:id="rId53"/>
    <p:sldId id="2134806732" r:id="rId54"/>
    <p:sldId id="2134806687" r:id="rId55"/>
    <p:sldId id="2134806903" r:id="rId56"/>
    <p:sldId id="2134806736" r:id="rId57"/>
    <p:sldId id="2134806697" r:id="rId58"/>
    <p:sldId id="2147482512" r:id="rId59"/>
    <p:sldId id="2147482505" r:id="rId60"/>
    <p:sldId id="2134806698" r:id="rId61"/>
    <p:sldId id="2147482513" r:id="rId62"/>
    <p:sldId id="2147482506" r:id="rId63"/>
    <p:sldId id="2147482703" r:id="rId64"/>
    <p:sldId id="2134806712" r:id="rId65"/>
    <p:sldId id="2134806809" r:id="rId66"/>
    <p:sldId id="2134806149" r:id="rId67"/>
  </p:sldIdLst>
  <p:sldSz cx="9144000" cy="6858000" type="screen4x3"/>
  <p:notesSz cx="6858000" cy="9144000"/>
  <p:embeddedFontLst>
    <p:embeddedFont>
      <p:font typeface="Dosis" pitchFamily="2" charset="0"/>
      <p:regular r:id="rId69"/>
      <p:bold r:id="rId70"/>
    </p:embeddedFont>
    <p:embeddedFont>
      <p:font typeface="Dosis ExtraBold" pitchFamily="2" charset="0"/>
      <p:bold r:id="rId71"/>
    </p:embeddedFont>
    <p:embeddedFont>
      <p:font typeface="Dosis Medium" pitchFamily="2" charset="0"/>
      <p:regular r:id="rId72"/>
    </p:embeddedFont>
    <p:embeddedFont>
      <p:font typeface="Dosis SemiBold" pitchFamily="2" charset="0"/>
      <p:bold r:id="rId73"/>
    </p:embeddedFont>
    <p:embeddedFont>
      <p:font typeface="Microsoft Uighur" panose="02000000000000000000" pitchFamily="2" charset="-78"/>
      <p:regular r:id="rId74"/>
      <p:bold r:id="rId75"/>
    </p:embeddedFont>
    <p:embeddedFont>
      <p:font typeface="Modern Love" panose="04090805081005020601" pitchFamily="82" charset="0"/>
      <p:regular r:id="rId76"/>
    </p:embeddedFont>
    <p:embeddedFont>
      <p:font typeface="Roboto" panose="02000000000000000000" pitchFamily="2" charset="0"/>
      <p:regular r:id="rId77"/>
      <p:bold r:id="rId78"/>
      <p:italic r:id="rId79"/>
      <p:boldItalic r:id="rId80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24D7C"/>
    <a:srgbClr val="424D7B"/>
    <a:srgbClr val="44546A"/>
    <a:srgbClr val="0097B2"/>
    <a:srgbClr val="257390"/>
    <a:srgbClr val="F6F6F6"/>
    <a:srgbClr val="F9FCFC"/>
    <a:srgbClr val="FFFFFF"/>
    <a:srgbClr val="106585"/>
    <a:srgbClr val="D6E9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069" autoAdjust="0"/>
    <p:restoredTop sz="94641" autoAdjust="0"/>
  </p:normalViewPr>
  <p:slideViewPr>
    <p:cSldViewPr snapToGrid="0">
      <p:cViewPr varScale="1">
        <p:scale>
          <a:sx n="71" d="100"/>
          <a:sy n="71" d="100"/>
        </p:scale>
        <p:origin x="1280" y="2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9.xml"/><Relationship Id="rId21" Type="http://schemas.openxmlformats.org/officeDocument/2006/relationships/slide" Target="slides/slide14.xml"/><Relationship Id="rId42" Type="http://schemas.openxmlformats.org/officeDocument/2006/relationships/slide" Target="slides/slide35.xml"/><Relationship Id="rId47" Type="http://schemas.openxmlformats.org/officeDocument/2006/relationships/slide" Target="slides/slide40.xml"/><Relationship Id="rId63" Type="http://schemas.openxmlformats.org/officeDocument/2006/relationships/slide" Target="slides/slide56.xml"/><Relationship Id="rId68" Type="http://schemas.openxmlformats.org/officeDocument/2006/relationships/notesMaster" Target="notesMasters/notesMaster1.xml"/><Relationship Id="rId84" Type="http://schemas.openxmlformats.org/officeDocument/2006/relationships/tableStyles" Target="tableStyles.xml"/><Relationship Id="rId16" Type="http://schemas.openxmlformats.org/officeDocument/2006/relationships/slide" Target="slides/slide9.xml"/><Relationship Id="rId11" Type="http://schemas.openxmlformats.org/officeDocument/2006/relationships/slide" Target="slides/slide4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53" Type="http://schemas.openxmlformats.org/officeDocument/2006/relationships/slide" Target="slides/slide46.xml"/><Relationship Id="rId58" Type="http://schemas.openxmlformats.org/officeDocument/2006/relationships/slide" Target="slides/slide51.xml"/><Relationship Id="rId74" Type="http://schemas.openxmlformats.org/officeDocument/2006/relationships/font" Target="fonts/font6.fntdata"/><Relationship Id="rId79" Type="http://schemas.openxmlformats.org/officeDocument/2006/relationships/font" Target="fonts/font11.fntdata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54.xml"/><Relationship Id="rId82" Type="http://schemas.openxmlformats.org/officeDocument/2006/relationships/viewProps" Target="viewProps.xml"/><Relationship Id="rId19" Type="http://schemas.openxmlformats.org/officeDocument/2006/relationships/slide" Target="slides/slide1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slide" Target="slides/slide36.xml"/><Relationship Id="rId48" Type="http://schemas.openxmlformats.org/officeDocument/2006/relationships/slide" Target="slides/slide41.xml"/><Relationship Id="rId56" Type="http://schemas.openxmlformats.org/officeDocument/2006/relationships/slide" Target="slides/slide49.xml"/><Relationship Id="rId64" Type="http://schemas.openxmlformats.org/officeDocument/2006/relationships/slide" Target="slides/slide57.xml"/><Relationship Id="rId69" Type="http://schemas.openxmlformats.org/officeDocument/2006/relationships/font" Target="fonts/font1.fntdata"/><Relationship Id="rId77" Type="http://schemas.openxmlformats.org/officeDocument/2006/relationships/font" Target="fonts/font9.fntdata"/><Relationship Id="rId8" Type="http://schemas.openxmlformats.org/officeDocument/2006/relationships/slide" Target="slides/slide1.xml"/><Relationship Id="rId51" Type="http://schemas.openxmlformats.org/officeDocument/2006/relationships/slide" Target="slides/slide44.xml"/><Relationship Id="rId72" Type="http://schemas.openxmlformats.org/officeDocument/2006/relationships/font" Target="fonts/font4.fntdata"/><Relationship Id="rId80" Type="http://schemas.openxmlformats.org/officeDocument/2006/relationships/font" Target="fonts/font12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46" Type="http://schemas.openxmlformats.org/officeDocument/2006/relationships/slide" Target="slides/slide39.xml"/><Relationship Id="rId59" Type="http://schemas.openxmlformats.org/officeDocument/2006/relationships/slide" Target="slides/slide52.xml"/><Relationship Id="rId67" Type="http://schemas.openxmlformats.org/officeDocument/2006/relationships/slide" Target="slides/slide60.xml"/><Relationship Id="rId20" Type="http://schemas.openxmlformats.org/officeDocument/2006/relationships/slide" Target="slides/slide13.xml"/><Relationship Id="rId41" Type="http://schemas.openxmlformats.org/officeDocument/2006/relationships/slide" Target="slides/slide34.xml"/><Relationship Id="rId54" Type="http://schemas.openxmlformats.org/officeDocument/2006/relationships/slide" Target="slides/slide47.xml"/><Relationship Id="rId62" Type="http://schemas.openxmlformats.org/officeDocument/2006/relationships/slide" Target="slides/slide55.xml"/><Relationship Id="rId70" Type="http://schemas.openxmlformats.org/officeDocument/2006/relationships/font" Target="fonts/font2.fntdata"/><Relationship Id="rId75" Type="http://schemas.openxmlformats.org/officeDocument/2006/relationships/font" Target="fonts/font7.fntdata"/><Relationship Id="rId83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49" Type="http://schemas.openxmlformats.org/officeDocument/2006/relationships/slide" Target="slides/slide42.xml"/><Relationship Id="rId57" Type="http://schemas.openxmlformats.org/officeDocument/2006/relationships/slide" Target="slides/slide50.xml"/><Relationship Id="rId10" Type="http://schemas.openxmlformats.org/officeDocument/2006/relationships/slide" Target="slides/slide3.xml"/><Relationship Id="rId31" Type="http://schemas.openxmlformats.org/officeDocument/2006/relationships/slide" Target="slides/slide24.xml"/><Relationship Id="rId44" Type="http://schemas.openxmlformats.org/officeDocument/2006/relationships/slide" Target="slides/slide37.xml"/><Relationship Id="rId52" Type="http://schemas.openxmlformats.org/officeDocument/2006/relationships/slide" Target="slides/slide45.xml"/><Relationship Id="rId60" Type="http://schemas.openxmlformats.org/officeDocument/2006/relationships/slide" Target="slides/slide53.xml"/><Relationship Id="rId65" Type="http://schemas.openxmlformats.org/officeDocument/2006/relationships/slide" Target="slides/slide58.xml"/><Relationship Id="rId73" Type="http://schemas.openxmlformats.org/officeDocument/2006/relationships/font" Target="fonts/font5.fntdata"/><Relationship Id="rId78" Type="http://schemas.openxmlformats.org/officeDocument/2006/relationships/font" Target="fonts/font10.fntdata"/><Relationship Id="rId81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39" Type="http://schemas.openxmlformats.org/officeDocument/2006/relationships/slide" Target="slides/slide32.xml"/><Relationship Id="rId34" Type="http://schemas.openxmlformats.org/officeDocument/2006/relationships/slide" Target="slides/slide27.xml"/><Relationship Id="rId50" Type="http://schemas.openxmlformats.org/officeDocument/2006/relationships/slide" Target="slides/slide43.xml"/><Relationship Id="rId55" Type="http://schemas.openxmlformats.org/officeDocument/2006/relationships/slide" Target="slides/slide48.xml"/><Relationship Id="rId76" Type="http://schemas.openxmlformats.org/officeDocument/2006/relationships/font" Target="fonts/font8.fntdata"/><Relationship Id="rId7" Type="http://schemas.openxmlformats.org/officeDocument/2006/relationships/slideMaster" Target="slideMasters/slideMaster7.xml"/><Relationship Id="rId71" Type="http://schemas.openxmlformats.org/officeDocument/2006/relationships/font" Target="fonts/font3.fntdata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2.xml"/><Relationship Id="rId24" Type="http://schemas.openxmlformats.org/officeDocument/2006/relationships/slide" Target="slides/slide17.xml"/><Relationship Id="rId40" Type="http://schemas.openxmlformats.org/officeDocument/2006/relationships/slide" Target="slides/slide33.xml"/><Relationship Id="rId45" Type="http://schemas.openxmlformats.org/officeDocument/2006/relationships/slide" Target="slides/slide38.xml"/><Relationship Id="rId66" Type="http://schemas.openxmlformats.org/officeDocument/2006/relationships/slide" Target="slides/slide5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DCA217-871D-4D7F-8D59-C83A4C9C5EB2}" type="datetimeFigureOut">
              <a:rPr lang="fr-FR" smtClean="0"/>
              <a:t>02/11/2025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023364E-F43C-462A-A32F-C389FF427F4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469174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5.png"/></Relationships>
</file>

<file path=ppt/slideLayouts/_rels/slideLayout1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microsoft.com/office/2007/relationships/hdphoto" Target="../media/hdphoto1.wdp"/><Relationship Id="rId7" Type="http://schemas.openxmlformats.org/officeDocument/2006/relationships/image" Target="../media/image14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6.xml"/><Relationship Id="rId6" Type="http://schemas.microsoft.com/office/2007/relationships/hdphoto" Target="../media/hdphoto2.wdp"/><Relationship Id="rId5" Type="http://schemas.openxmlformats.org/officeDocument/2006/relationships/image" Target="../media/image13.png"/><Relationship Id="rId4" Type="http://schemas.openxmlformats.org/officeDocument/2006/relationships/image" Target="../media/image12.png"/><Relationship Id="rId9" Type="http://schemas.microsoft.com/office/2007/relationships/hdphoto" Target="../media/hdphoto3.wdp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7.xml"/></Relationships>
</file>

<file path=ppt/slideLayouts/_rels/slideLayout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7.xml"/></Relationships>
</file>

<file path=ppt/slideLayouts/_rels/slideLayout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7.xml"/></Relationships>
</file>

<file path=ppt/slideLayouts/_rels/slideLayout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7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7.xml"/></Relationships>
</file>

<file path=ppt/slideLayouts/_rels/slideLayout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7.xml"/></Relationships>
</file>

<file path=ppt/slideLayouts/_rels/slideLayout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7.xml"/></Relationships>
</file>

<file path=ppt/slideLayouts/_rels/slideLayout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7.xml"/></Relationships>
</file>

<file path=ppt/slideLayouts/_rels/slideLayout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7.xml"/></Relationships>
</file>

<file path=ppt/slideLayouts/_rels/slideLayout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7.xml"/></Relationships>
</file>

<file path=ppt/slideLayouts/_rels/slideLayout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7.xml"/></Relationships>
</file>

<file path=ppt/slideLayouts/_rels/slideLayout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7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5.png"/></Relationships>
</file>

<file path=ppt/slideLayouts/_rels/slideLayout9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microsoft.com/office/2007/relationships/hdphoto" Target="../media/hdphoto1.wdp"/><Relationship Id="rId7" Type="http://schemas.openxmlformats.org/officeDocument/2006/relationships/image" Target="../media/image14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5.xml"/><Relationship Id="rId6" Type="http://schemas.microsoft.com/office/2007/relationships/hdphoto" Target="../media/hdphoto2.wdp"/><Relationship Id="rId5" Type="http://schemas.openxmlformats.org/officeDocument/2006/relationships/image" Target="../media/image13.png"/><Relationship Id="rId4" Type="http://schemas.openxmlformats.org/officeDocument/2006/relationships/image" Target="../media/image12.png"/><Relationship Id="rId9" Type="http://schemas.microsoft.com/office/2007/relationships/hdphoto" Target="../media/hdphoto3.wdp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02/11/2025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177458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02/11/2025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6557739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B76699B-E059-47DC-DE0E-BA72358357D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49176648"/>
      </p:ext>
    </p:extLst>
  </p:cSld>
  <p:clrMapOvr>
    <a:masterClrMapping/>
  </p:clrMapOvr>
  <p:transition spd="slow">
    <p:fade/>
  </p:transition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r"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FAFC7B-FA92-DE4F-26F0-9F5500C9501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042255186"/>
      </p:ext>
    </p:extLst>
  </p:cSld>
  <p:clrMapOvr>
    <a:masterClrMapping/>
  </p:clrMapOvr>
  <p:transition spd="slow">
    <p:fade/>
  </p:transition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79323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5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39301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48421612"/>
      </p:ext>
    </p:extLst>
  </p:cSld>
  <p:clrMapOvr>
    <a:masterClrMapping/>
  </p:clrMapOvr>
  <p:transition spd="slow">
    <p:fade/>
  </p:transition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17628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7279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6931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26582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7628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7279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6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26582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0D6A5E2-01C6-D590-C3C3-E3E3120C435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12834523"/>
      </p:ext>
    </p:extLst>
  </p:cSld>
  <p:clrMapOvr>
    <a:masterClrMapping/>
  </p:clrMapOvr>
  <p:transition spd="slow">
    <p:fade/>
  </p:transition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id="{22CA7E9F-9679-5248-AEE2-BF953C8E64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006893537"/>
      </p:ext>
    </p:extLst>
  </p:cSld>
  <p:clrMapOvr>
    <a:masterClrMapping/>
  </p:clrMapOvr>
  <p:transition spd="slow">
    <p:fade/>
  </p:transition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2620F5-42B6-A595-4B8A-576787B826D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071250094"/>
      </p:ext>
    </p:extLst>
  </p:cSld>
  <p:clrMapOvr>
    <a:masterClrMapping/>
  </p:clrMapOvr>
  <p:transition spd="slow">
    <p:fade/>
  </p:transition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0870748-DEBB-7999-E4EA-5505C8D576A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81826189"/>
      </p:ext>
    </p:extLst>
  </p:cSld>
  <p:clrMapOvr>
    <a:masterClrMapping/>
  </p:clrMapOvr>
  <p:transition spd="slow">
    <p:fade/>
  </p:transition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3A90A1F0-EDD6-9649-9002-A9FD386E735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6170107"/>
      </p:ext>
    </p:extLst>
  </p:cSld>
  <p:clrMapOvr>
    <a:masterClrMapping/>
  </p:clrMapOvr>
  <p:transition spd="slow">
    <p:fade/>
  </p:transition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1AD089D0-4BDB-8D43-FA23-9FA976E0B15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508733697"/>
      </p:ext>
    </p:extLst>
  </p:cSld>
  <p:clrMapOvr>
    <a:masterClrMapping/>
  </p:clrMapOvr>
  <p:transition spd="slow">
    <p:fade/>
  </p:transition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BA00AE2-C86C-3D6D-92AA-E480DC9D0FE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918292853"/>
      </p:ext>
    </p:extLst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02/11/2025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816331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0C12247A-5948-0FCF-AEE1-F51137CFB62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300311515"/>
      </p:ext>
    </p:extLst>
  </p:cSld>
  <p:clrMapOvr>
    <a:masterClrMapping/>
  </p:clrMapOvr>
  <p:transition spd="slow">
    <p:fade/>
  </p:transition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9803E514-510A-9012-E9F3-2DEA0C1AD84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456113614"/>
      </p:ext>
    </p:extLst>
  </p:cSld>
  <p:clrMapOvr>
    <a:masterClrMapping/>
  </p:clrMapOvr>
  <p:transition spd="slow">
    <p:fade/>
  </p:transition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 rtl="1"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1BB9A80-61E4-8F44-A39C-C9F0A149E4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02576311"/>
      </p:ext>
    </p:extLst>
  </p:cSld>
  <p:clrMapOvr>
    <a:masterClrMapping/>
  </p:clrMapOvr>
  <p:transition spd="slow">
    <p:fade/>
  </p:transition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 21">
            <a:extLst>
              <a:ext uri="{FF2B5EF4-FFF2-40B4-BE49-F238E27FC236}">
                <a16:creationId xmlns:a16="http://schemas.microsoft.com/office/drawing/2014/main" id="{630A277E-2BC7-C3E2-8989-08599FC0B9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87156" y="2240177"/>
            <a:ext cx="6169687" cy="1188823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3DC4AF98-2B3D-2D34-232F-CF1DDA6BA3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87156" y="3667318"/>
            <a:ext cx="6169687" cy="1207113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89AB1D0D-E890-7F0B-DAD8-7146D4ACACF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487156" y="5113317"/>
            <a:ext cx="6169687" cy="1201016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25" name="Espace réservé du texte 13">
            <a:extLst>
              <a:ext uri="{FF2B5EF4-FFF2-40B4-BE49-F238E27FC236}">
                <a16:creationId xmlns:a16="http://schemas.microsoft.com/office/drawing/2014/main" id="{7D357DBE-F01D-F7D3-FEAE-6DB1B07395B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68436" y="262191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pour une image  26">
            <a:extLst>
              <a:ext uri="{FF2B5EF4-FFF2-40B4-BE49-F238E27FC236}">
                <a16:creationId xmlns:a16="http://schemas.microsoft.com/office/drawing/2014/main" id="{9C822516-F43E-BECF-7CFF-8A084DC2ACCA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056000" y="2747910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8" name="Espace réservé du texte 13">
            <a:extLst>
              <a:ext uri="{FF2B5EF4-FFF2-40B4-BE49-F238E27FC236}">
                <a16:creationId xmlns:a16="http://schemas.microsoft.com/office/drawing/2014/main" id="{184F1AD3-1CDF-AC37-6E9B-7B8B5731D67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171774" y="406117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pour une image  26">
            <a:extLst>
              <a:ext uri="{FF2B5EF4-FFF2-40B4-BE49-F238E27FC236}">
                <a16:creationId xmlns:a16="http://schemas.microsoft.com/office/drawing/2014/main" id="{C64E9BAC-B4A7-262E-6139-2754B01E6D77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056000" y="4183874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0" name="Espace réservé du texte 13">
            <a:extLst>
              <a:ext uri="{FF2B5EF4-FFF2-40B4-BE49-F238E27FC236}">
                <a16:creationId xmlns:a16="http://schemas.microsoft.com/office/drawing/2014/main" id="{3B1AE6D8-B704-87BC-C392-1092C3DAC21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168436" y="5516007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pour une image  26">
            <a:extLst>
              <a:ext uri="{FF2B5EF4-FFF2-40B4-BE49-F238E27FC236}">
                <a16:creationId xmlns:a16="http://schemas.microsoft.com/office/drawing/2014/main" id="{B26BF465-B4F4-3D7D-ACF6-20566B03F777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7056000" y="564200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" name="Espace réservé pour une image  16">
            <a:extLst>
              <a:ext uri="{FF2B5EF4-FFF2-40B4-BE49-F238E27FC236}">
                <a16:creationId xmlns:a16="http://schemas.microsoft.com/office/drawing/2014/main" id="{9AA1E9B8-8D7E-91AE-321E-A93EF886D1A9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479566214"/>
      </p:ext>
    </p:extLst>
  </p:cSld>
  <p:clrMapOvr>
    <a:masterClrMapping/>
  </p:clrMapOvr>
  <p:transition spd="slow">
    <p:fade/>
  </p:transition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5EDC54C5-FB2A-6D1C-AC8A-C0BF2BDC3A3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59863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B0F0">
                <a:alpha val="40000"/>
              </a:srgbClr>
            </a:outerShdw>
          </a:effectLst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A93635A3-1850-9582-694C-96DB620A940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68000"/>
            <a:ext cx="544953" cy="5400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5DA5B341-DD51-7414-AFFF-5286B69C66DE}"/>
              </a:ext>
            </a:extLst>
          </p:cNvPr>
          <p:cNvSpPr txBox="1"/>
          <p:nvPr userDrawn="1"/>
        </p:nvSpPr>
        <p:spPr>
          <a:xfrm>
            <a:off x="2376000" y="2160000"/>
            <a:ext cx="27574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1. Présentation du Vocabulaire</a:t>
            </a: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365719" y="3643281"/>
            <a:ext cx="27334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474F71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2.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365719" y="5123575"/>
            <a:ext cx="179568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3. Travail sur livret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 rot="1539327">
            <a:off x="7298796" y="2003629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 rot="1539327">
            <a:off x="7298796" y="3473285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 rot="1539327">
            <a:off x="7298796" y="495811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id="{FCB630B7-CE24-0E02-DF2E-6E0839F2254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2201410" y="2544024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algn="r" rtl="1">
              <a:defRPr lang="fr-FR" sz="1200" dirty="0" smtClean="0">
                <a:solidFill>
                  <a:srgbClr val="757575"/>
                </a:solidFill>
                <a:latin typeface="Dosis SemiBold" pitchFamily="2" charset="0"/>
              </a:defRPr>
            </a:lvl1pPr>
            <a:lvl2pPr algn="r" rtl="1">
              <a:defRPr lang="fr-FR" sz="1100" dirty="0" smtClean="0">
                <a:solidFill>
                  <a:srgbClr val="757575"/>
                </a:solidFill>
                <a:latin typeface="Dosis SemiBold" pitchFamily="2" charset="0"/>
              </a:defRPr>
            </a:lvl2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</a:pPr>
            <a:r>
              <a:rPr lang="fr-FR" dirty="0"/>
              <a:t>Cliquez pour modifier les styles du texte du masque</a:t>
            </a:r>
          </a:p>
          <a:p>
            <a:pPr lvl="1">
              <a:lnSpc>
                <a:spcPct val="100000"/>
              </a:lnSpc>
              <a:spcBef>
                <a:spcPts val="300"/>
              </a:spcBef>
            </a:pPr>
            <a:r>
              <a:rPr lang="fr-FR" dirty="0"/>
              <a:t>Deuxième niveau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201410" y="4025640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algn="r" rtl="1">
              <a:defRPr lang="fr-FR" sz="1200" dirty="0" smtClean="0">
                <a:solidFill>
                  <a:srgbClr val="474F71"/>
                </a:solidFill>
                <a:latin typeface="Dosis SemiBold" pitchFamily="2" charset="0"/>
              </a:defRPr>
            </a:lvl1pPr>
            <a:lvl2pPr algn="r" rtl="1">
              <a:defRPr lang="fr-FR" sz="1100" dirty="0" smtClean="0">
                <a:solidFill>
                  <a:srgbClr val="474F71"/>
                </a:solidFill>
                <a:latin typeface="Dosis SemiBold" pitchFamily="2" charset="0"/>
              </a:defRPr>
            </a:lvl2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</a:pPr>
            <a:r>
              <a:rPr lang="fr-FR" dirty="0"/>
              <a:t>Cliquez pour modifier les styles du texte du masque</a:t>
            </a:r>
          </a:p>
          <a:p>
            <a:pPr lvl="1">
              <a:lnSpc>
                <a:spcPct val="100000"/>
              </a:lnSpc>
              <a:spcBef>
                <a:spcPts val="300"/>
              </a:spcBef>
            </a:pPr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algn="r" rtl="1"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0C815ED3-0E84-E7A6-220F-EF5051A6B505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38277777"/>
      </p:ext>
    </p:extLst>
  </p:cSld>
  <p:clrMapOvr>
    <a:masterClrMapping/>
  </p:clrMapOvr>
  <p:transition spd="slow">
    <p:fade/>
  </p:transition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A8D3F979-AB26-D012-8CCC-CD2D3A494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</p:spPr>
        <p:txBody>
          <a:bodyPr anchor="ctr"/>
          <a:lstStyle>
            <a:lvl1pPr algn="r" rtl="1">
              <a:defRPr lang="fr-MA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159897855"/>
      </p:ext>
    </p:extLst>
  </p:cSld>
  <p:clrMapOvr>
    <a:masterClrMapping/>
  </p:clrMapOvr>
  <p:transition spd="slow">
    <p:fade/>
  </p:transition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0_Titre et contenu libre">
    <p:bg>
      <p:bgPr>
        <a:blipFill dpi="0" rotWithShape="1">
          <a:blip r:embed="rId2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615686-FD6D-D9AF-A708-1A5B6B357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50012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sz="40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6420871"/>
      </p:ext>
    </p:extLst>
  </p:cSld>
  <p:clrMapOvr>
    <a:masterClrMapping/>
  </p:clrMapOvr>
  <p:transition spd="slow">
    <p:fade/>
  </p:transition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et contenu libre">
    <p:bg>
      <p:bgPr>
        <a:blipFill dpi="0" rotWithShape="1">
          <a:blip r:embed="rId2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615686-FD6D-D9AF-A708-1A5B6B357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50012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sz="40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1C52B976-EFAE-42E7-29AC-478BA2E1BD5D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1692000" y="1693586"/>
            <a:ext cx="5760000" cy="32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49398480"/>
      </p:ext>
    </p:extLst>
  </p:cSld>
  <p:clrMapOvr>
    <a:masterClrMapping/>
  </p:clrMapOvr>
  <p:transition spd="slow">
    <p:fade/>
  </p:transition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re et contenu libre sans forme arrière">
    <p:bg>
      <p:bgPr>
        <a:blipFill dpi="0" rotWithShape="1">
          <a:blip r:embed="rId2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615686-FD6D-D9AF-A708-1A5B6B357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50012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sz="40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5" name="Espace réservé du texte 29">
            <a:extLst>
              <a:ext uri="{FF2B5EF4-FFF2-40B4-BE49-F238E27FC236}">
                <a16:creationId xmlns:a16="http://schemas.microsoft.com/office/drawing/2014/main" id="{875F7547-AE65-F045-895D-8058BAE96BF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771647" y="2348166"/>
            <a:ext cx="5600701" cy="2676585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129510939"/>
      </p:ext>
    </p:extLst>
  </p:cSld>
  <p:clrMapOvr>
    <a:masterClrMapping/>
  </p:clrMapOvr>
  <p:transition spd="slow">
    <p:fade/>
  </p:transition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id="{29DAEA41-5D00-ED34-D554-A529177F4182}"/>
              </a:ext>
            </a:extLst>
          </p:cNvPr>
          <p:cNvSpPr/>
          <p:nvPr userDrawn="1"/>
        </p:nvSpPr>
        <p:spPr>
          <a:xfrm>
            <a:off x="1006252" y="1523878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345749" y="157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76039" y="1523878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1288289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128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النشاط الاعتيادي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id="{E167E433-320B-2546-9D52-C395FCA750E1}"/>
              </a:ext>
            </a:extLst>
          </p:cNvPr>
          <p:cNvSpPr/>
          <p:nvPr userDrawn="1"/>
        </p:nvSpPr>
        <p:spPr>
          <a:xfrm>
            <a:off x="1006252" y="285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345749" y="290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376039" y="2853619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261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261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معجم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:a16="http://schemas.microsoft.com/office/drawing/2014/main" id="{30D8AE50-417D-45B7-9122-F3958F0C4C71}"/>
              </a:ext>
            </a:extLst>
          </p:cNvPr>
          <p:cNvSpPr/>
          <p:nvPr userDrawn="1"/>
        </p:nvSpPr>
        <p:spPr>
          <a:xfrm>
            <a:off x="1006252" y="418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:a16="http://schemas.microsoft.com/office/drawing/2014/main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345749" y="423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4" name="Espace réservé du texte 29">
            <a:extLst>
              <a:ext uri="{FF2B5EF4-FFF2-40B4-BE49-F238E27FC236}">
                <a16:creationId xmlns:a16="http://schemas.microsoft.com/office/drawing/2014/main" id="{803D4A87-566A-9735-A2B9-04DD3B1646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376039" y="4183360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394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394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استماع وتحدث</a:t>
            </a:r>
          </a:p>
        </p:txBody>
      </p:sp>
      <p:sp>
        <p:nvSpPr>
          <p:cNvPr id="87" name="Rectangle : coins arrondis 86">
            <a:extLst>
              <a:ext uri="{FF2B5EF4-FFF2-40B4-BE49-F238E27FC236}">
                <a16:creationId xmlns:a16="http://schemas.microsoft.com/office/drawing/2014/main" id="{13ADE3E3-FEE4-7D18-5E4F-161698C8298E}"/>
              </a:ext>
            </a:extLst>
          </p:cNvPr>
          <p:cNvSpPr/>
          <p:nvPr userDrawn="1"/>
        </p:nvSpPr>
        <p:spPr>
          <a:xfrm>
            <a:off x="1006252" y="5513101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8" name="Espace réservé pour une image  52">
            <a:extLst>
              <a:ext uri="{FF2B5EF4-FFF2-40B4-BE49-F238E27FC236}">
                <a16:creationId xmlns:a16="http://schemas.microsoft.com/office/drawing/2014/main" id="{5002C4B3-577C-EDF2-EEF3-BB3F299EEF1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7345749" y="5567101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9" name="Espace réservé du texte 29">
            <a:extLst>
              <a:ext uri="{FF2B5EF4-FFF2-40B4-BE49-F238E27FC236}">
                <a16:creationId xmlns:a16="http://schemas.microsoft.com/office/drawing/2014/main" id="{84AB51F3-94E9-C64F-E0A7-077D11123466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376039" y="5513101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90" name="Image 8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0BB64257-1A94-AB80-9832-CB0DF63AC80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5277512"/>
            <a:ext cx="2234716" cy="360000"/>
          </a:xfrm>
          <a:prstGeom prst="rect">
            <a:avLst/>
          </a:prstGeom>
        </p:spPr>
      </p:pic>
      <p:sp>
        <p:nvSpPr>
          <p:cNvPr id="91" name="Rectangle 90">
            <a:extLst>
              <a:ext uri="{FF2B5EF4-FFF2-40B4-BE49-F238E27FC236}">
                <a16:creationId xmlns:a16="http://schemas.microsoft.com/office/drawing/2014/main" id="{AB053F21-2486-E623-00E1-630B455CA52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5277512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04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</a:t>
            </a:r>
          </a:p>
        </p:txBody>
      </p:sp>
    </p:spTree>
    <p:extLst>
      <p:ext uri="{BB962C8B-B14F-4D97-AF65-F5344CB8AC3E}">
        <p14:creationId xmlns:p14="http://schemas.microsoft.com/office/powerpoint/2010/main" val="1261326342"/>
      </p:ext>
    </p:extLst>
  </p:cSld>
  <p:clrMapOvr>
    <a:masterClrMapping/>
  </p:clrMapOvr>
  <p:transition spd="slow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sposition personnalisée">
    <p:bg>
      <p:bgPr>
        <a:blipFill dpi="0" rotWithShape="1">
          <a:blip r:embed="rId2">
            <a:lum/>
          </a:blip>
          <a:srcRect/>
          <a:stretch>
            <a:fillRect l="-1000" t="-1000" r="-1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196" y="895086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lang="fr-MA" sz="3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095137538"/>
      </p:ext>
    </p:extLst>
  </p:cSld>
  <p:clrMapOvr>
    <a:masterClrMapping/>
  </p:clrMapOvr>
  <p:transition spd="slow">
    <p:fade/>
  </p:transition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id="{29DAEA41-5D00-ED34-D554-A529177F4182}"/>
              </a:ext>
            </a:extLst>
          </p:cNvPr>
          <p:cNvSpPr/>
          <p:nvPr userDrawn="1"/>
        </p:nvSpPr>
        <p:spPr>
          <a:xfrm>
            <a:off x="1006252" y="1523878"/>
            <a:ext cx="7131497" cy="900000"/>
          </a:xfrm>
          <a:prstGeom prst="roundRect">
            <a:avLst>
              <a:gd name="adj" fmla="val 50000"/>
            </a:avLst>
          </a:prstGeom>
          <a:solidFill>
            <a:srgbClr val="B5EEF2"/>
          </a:solidFill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345749" y="157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76039" y="1523878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1288289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128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النشاط الاعتيادي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id="{E167E433-320B-2546-9D52-C395FCA750E1}"/>
              </a:ext>
            </a:extLst>
          </p:cNvPr>
          <p:cNvSpPr/>
          <p:nvPr userDrawn="1"/>
        </p:nvSpPr>
        <p:spPr>
          <a:xfrm>
            <a:off x="1006252" y="285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345749" y="290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376039" y="2853619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261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261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معجم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:a16="http://schemas.microsoft.com/office/drawing/2014/main" id="{30D8AE50-417D-45B7-9122-F3958F0C4C71}"/>
              </a:ext>
            </a:extLst>
          </p:cNvPr>
          <p:cNvSpPr/>
          <p:nvPr userDrawn="1"/>
        </p:nvSpPr>
        <p:spPr>
          <a:xfrm>
            <a:off x="1006252" y="418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:a16="http://schemas.microsoft.com/office/drawing/2014/main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345749" y="423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4" name="Espace réservé du texte 29">
            <a:extLst>
              <a:ext uri="{FF2B5EF4-FFF2-40B4-BE49-F238E27FC236}">
                <a16:creationId xmlns:a16="http://schemas.microsoft.com/office/drawing/2014/main" id="{803D4A87-566A-9735-A2B9-04DD3B1646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376039" y="4183360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394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394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استماع وتحدث</a:t>
            </a:r>
          </a:p>
        </p:txBody>
      </p:sp>
      <p:sp>
        <p:nvSpPr>
          <p:cNvPr id="87" name="Rectangle : coins arrondis 86">
            <a:extLst>
              <a:ext uri="{FF2B5EF4-FFF2-40B4-BE49-F238E27FC236}">
                <a16:creationId xmlns:a16="http://schemas.microsoft.com/office/drawing/2014/main" id="{13ADE3E3-FEE4-7D18-5E4F-161698C8298E}"/>
              </a:ext>
            </a:extLst>
          </p:cNvPr>
          <p:cNvSpPr/>
          <p:nvPr userDrawn="1"/>
        </p:nvSpPr>
        <p:spPr>
          <a:xfrm>
            <a:off x="1006252" y="5513101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8" name="Espace réservé pour une image  52">
            <a:extLst>
              <a:ext uri="{FF2B5EF4-FFF2-40B4-BE49-F238E27FC236}">
                <a16:creationId xmlns:a16="http://schemas.microsoft.com/office/drawing/2014/main" id="{5002C4B3-577C-EDF2-EEF3-BB3F299EEF1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7345749" y="5567101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9" name="Espace réservé du texte 29">
            <a:extLst>
              <a:ext uri="{FF2B5EF4-FFF2-40B4-BE49-F238E27FC236}">
                <a16:creationId xmlns:a16="http://schemas.microsoft.com/office/drawing/2014/main" id="{84AB51F3-94E9-C64F-E0A7-077D11123466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376039" y="5513101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90" name="Image 8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0BB64257-1A94-AB80-9832-CB0DF63AC80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5277512"/>
            <a:ext cx="2234716" cy="360000"/>
          </a:xfrm>
          <a:prstGeom prst="rect">
            <a:avLst/>
          </a:prstGeom>
        </p:spPr>
      </p:pic>
      <p:sp>
        <p:nvSpPr>
          <p:cNvPr id="91" name="Rectangle 90">
            <a:extLst>
              <a:ext uri="{FF2B5EF4-FFF2-40B4-BE49-F238E27FC236}">
                <a16:creationId xmlns:a16="http://schemas.microsoft.com/office/drawing/2014/main" id="{AB053F21-2486-E623-00E1-630B455CA52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5277512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04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قراءة/ كتابة</a:t>
            </a:r>
          </a:p>
        </p:txBody>
      </p:sp>
      <p:sp>
        <p:nvSpPr>
          <p:cNvPr id="93" name="ZoneTexte 92">
            <a:extLst>
              <a:ext uri="{FF2B5EF4-FFF2-40B4-BE49-F238E27FC236}">
                <a16:creationId xmlns:a16="http://schemas.microsoft.com/office/drawing/2014/main" id="{142297B5-6FBA-BC26-6A95-65899F08D5CE}"/>
              </a:ext>
            </a:extLst>
          </p:cNvPr>
          <p:cNvSpPr txBox="1"/>
          <p:nvPr userDrawn="1"/>
        </p:nvSpPr>
        <p:spPr>
          <a:xfrm>
            <a:off x="2286000" y="3273186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قراءة/ كتابة</a:t>
            </a:r>
          </a:p>
        </p:txBody>
      </p:sp>
    </p:spTree>
    <p:extLst>
      <p:ext uri="{BB962C8B-B14F-4D97-AF65-F5344CB8AC3E}">
        <p14:creationId xmlns:p14="http://schemas.microsoft.com/office/powerpoint/2010/main" val="2149181933"/>
      </p:ext>
    </p:extLst>
  </p:cSld>
  <p:clrMapOvr>
    <a:masterClrMapping/>
  </p:clrMapOvr>
  <p:transition spd="slow">
    <p:fade/>
  </p:transition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499220" y="1489630"/>
            <a:ext cx="3780000" cy="198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هيكلة الأسبوع</a:t>
            </a: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19610" y="1345630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4079344"/>
            <a:ext cx="3780000" cy="180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935344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690960" y="1484528"/>
            <a:ext cx="3780000" cy="198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31610" y="1340528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4074242"/>
            <a:ext cx="3780000" cy="180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930242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23761567-A86E-8135-81C0-CED87D942C5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99220" y="1494244"/>
            <a:ext cx="3780000" cy="198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39EA05E9-C0CF-B205-9E7E-8B816F7B204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4079344"/>
            <a:ext cx="3780000" cy="18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17782BBF-59ED-E546-3B38-B34A7198A46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8960" y="4074242"/>
            <a:ext cx="3780000" cy="18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F31F0DA6-235C-D84C-A077-7A122B020A9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5350" y="1933764"/>
            <a:ext cx="3780000" cy="198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4" name="Espace réservé pour une image  33">
            <a:extLst>
              <a:ext uri="{FF2B5EF4-FFF2-40B4-BE49-F238E27FC236}">
                <a16:creationId xmlns:a16="http://schemas.microsoft.com/office/drawing/2014/main" id="{E9E8A424-C49F-EA75-7E06-53BC7826807A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43772" y="910326"/>
            <a:ext cx="720000" cy="720000"/>
          </a:xfrm>
          <a:prstGeom prst="ellipse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466843581"/>
      </p:ext>
    </p:extLst>
  </p:cSld>
  <p:clrMapOvr>
    <a:masterClrMapping/>
  </p:clrMapOvr>
  <p:transition spd="slow">
    <p:fade/>
  </p:transition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هيكلة حصص الأسبوع التربوي الأول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+mj-ea"/>
              <a:cs typeface="Microsoft Uighur" panose="02000000000000000000" pitchFamily="2" charset="-78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Microsoft Uighur" panose="02000000000000000000" pitchFamily="2" charset="-78"/>
                </a:rPr>
                <a:t>اليوم الثاني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Microsoft Uighur" panose="02000000000000000000" pitchFamily="2" charset="-78"/>
                </a:rPr>
                <a:t>اليوم الرابع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Microsoft Uighur" panose="02000000000000000000" pitchFamily="2" charset="-78"/>
                </a:rPr>
                <a:t>اليوم السادس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Microsoft Uighur" panose="02000000000000000000" pitchFamily="2" charset="-78"/>
                </a:rPr>
                <a:t>اليوم الأول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solidFill>
            <a:schemeClr val="bg1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Microsoft Uighur" panose="02000000000000000000" pitchFamily="2" charset="-78"/>
                </a:rPr>
                <a:t>اليوم الثالث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Microsoft Uighur" panose="02000000000000000000" pitchFamily="2" charset="-78"/>
                </a:rPr>
                <a:t>اليوم الخامس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25056885-FA64-D09B-26FE-85CF4F679FB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93778A39-AF25-ED00-5098-369F58C4D74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321394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40ABE254-A8C6-779E-D670-312AF958BE4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3610" y="4978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67179967-8610-1723-242E-1E4CD528465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5350" y="4978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049FF31D-572A-E6E6-F61A-D9F1DF02E85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896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3" name="Espace réservé du texte 29">
            <a:extLst>
              <a:ext uri="{FF2B5EF4-FFF2-40B4-BE49-F238E27FC236}">
                <a16:creationId xmlns:a16="http://schemas.microsoft.com/office/drawing/2014/main" id="{9E65A8EB-C2EA-4B63-1C78-5F7E7A10761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735350" y="3250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90511190"/>
      </p:ext>
    </p:extLst>
  </p:cSld>
  <p:clrMapOvr>
    <a:masterClrMapping/>
  </p:clrMapOvr>
  <p:transition spd="slow">
    <p:fade/>
  </p:transition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+mj-ea"/>
              <a:cs typeface="Microsoft Uighur" panose="02000000000000000000" pitchFamily="2" charset="-78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C2ADEA47-53F7-0AF0-3372-8233D45817B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70990D1D-7C73-EE33-8D5B-6391F064BCA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17C0A59E-DC27-E4F2-BC37-CE6B27DC4D5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361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E9D0546D-8442-4A6F-F0D1-77FAF613F2E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896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CB811CDB-4C95-517D-D592-BCC10856CA2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896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0F179832-ADCB-6435-7E3C-B36F156DA0E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896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92908080"/>
      </p:ext>
    </p:extLst>
  </p:cSld>
  <p:clrMapOvr>
    <a:masterClrMapping/>
  </p:clrMapOvr>
  <p:transition spd="slow">
    <p:fade/>
  </p:transition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+mj-ea"/>
              <a:cs typeface="Microsoft Uighur" panose="02000000000000000000" pitchFamily="2" charset="-78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A34270BF-566C-8548-6695-5672B306BB4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000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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8F8C17C2-62D1-261B-0BE2-6F7839D218F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000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1596194A-BC5F-19D0-0F1C-F6CFBDF3FFF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000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3" name="Espace réservé du texte 29">
            <a:extLst>
              <a:ext uri="{FF2B5EF4-FFF2-40B4-BE49-F238E27FC236}">
                <a16:creationId xmlns:a16="http://schemas.microsoft.com/office/drawing/2014/main" id="{34C5ECAB-EDC5-9A06-999D-04F572C3387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535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4" name="Espace réservé du texte 29">
            <a:extLst>
              <a:ext uri="{FF2B5EF4-FFF2-40B4-BE49-F238E27FC236}">
                <a16:creationId xmlns:a16="http://schemas.microsoft.com/office/drawing/2014/main" id="{99EB5DB0-28F2-A2FD-2E29-86534A50C8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535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5" name="Espace réservé du texte 29">
            <a:extLst>
              <a:ext uri="{FF2B5EF4-FFF2-40B4-BE49-F238E27FC236}">
                <a16:creationId xmlns:a16="http://schemas.microsoft.com/office/drawing/2014/main" id="{0B82F83A-7D6E-997A-6DFD-98486DA5B40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535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381983835"/>
      </p:ext>
    </p:extLst>
  </p:cSld>
  <p:clrMapOvr>
    <a:masterClrMapping/>
  </p:clrMapOvr>
  <p:transition spd="slow">
    <p:fade/>
  </p:transition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+mj-ea"/>
              <a:cs typeface="Microsoft Uighur" panose="02000000000000000000" pitchFamily="2" charset="-78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B3E04AEF-3D7B-CC0B-3E3B-A996165D646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000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28580070-8848-A3B0-7630-F76B09ACF70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000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C4EAC4BD-29C1-3422-DCEA-C45FE014EB7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000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74D66651-4E8C-0C81-2EBA-9F6CD1A3F62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535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8126728D-C7ED-6A6E-E6ED-BBFAD53EF98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535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28E6E001-28B8-A0DE-47D1-643F130017C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535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89578714"/>
      </p:ext>
    </p:extLst>
  </p:cSld>
  <p:clrMapOvr>
    <a:masterClrMapping/>
  </p:clrMapOvr>
  <p:transition spd="slow">
    <p:fade/>
  </p:transition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+mj-ea"/>
              <a:cs typeface="Microsoft Uighur" panose="02000000000000000000" pitchFamily="2" charset="-78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C7615D05-760F-5459-4F8E-1CF5EDB8AFB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78400896-B348-E5C1-B9FC-5CB05231097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D53A59A5-B33B-614B-D743-FB8C0BB8524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361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153E3310-842C-57DB-DE50-3B4B74672F8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896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E431787E-F15B-5728-2A25-45776ECDE5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896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D5CE94EE-E532-793C-25E0-3E866F0519C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896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495465252"/>
      </p:ext>
    </p:extLst>
  </p:cSld>
  <p:clrMapOvr>
    <a:masterClrMapping/>
  </p:clrMapOvr>
  <p:transition spd="slow">
    <p:fade/>
  </p:transition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Disposition personnalisée">
    <p:bg>
      <p:bgPr>
        <a:blipFill dpi="0" rotWithShape="1">
          <a:blip r:embed="rId2">
            <a:lum/>
          </a:blip>
          <a:srcRect/>
          <a:stretch>
            <a:fillRect l="-1000" t="-1000" r="-1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196" y="895086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lang="fr-MA" sz="3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808909617"/>
      </p:ext>
    </p:extLst>
  </p:cSld>
  <p:clrMapOvr>
    <a:masterClrMapping/>
  </p:clrMapOvr>
  <p:transition spd="slow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Disposition personnalisée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18F9AB80-4A33-6DF2-80E1-E8A656E98251}"/>
              </a:ext>
            </a:extLst>
          </p:cNvPr>
          <p:cNvSpPr/>
          <p:nvPr userDrawn="1"/>
        </p:nvSpPr>
        <p:spPr>
          <a:xfrm>
            <a:off x="628650" y="1260630"/>
            <a:ext cx="5040000" cy="5060272"/>
          </a:xfrm>
          <a:prstGeom prst="roundRect">
            <a:avLst>
              <a:gd name="adj" fmla="val 9429"/>
            </a:avLst>
          </a:prstGeom>
          <a:noFill/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367F1E7F-FCB1-DB7F-AD96-871BB190B7CC}"/>
              </a:ext>
            </a:extLst>
          </p:cNvPr>
          <p:cNvSpPr/>
          <p:nvPr userDrawn="1"/>
        </p:nvSpPr>
        <p:spPr>
          <a:xfrm>
            <a:off x="5995350" y="1260630"/>
            <a:ext cx="2520000" cy="5060272"/>
          </a:xfrm>
          <a:prstGeom prst="roundRect">
            <a:avLst>
              <a:gd name="adj" fmla="val 14501"/>
            </a:avLst>
          </a:prstGeom>
          <a:noFill/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5" name="Organigramme : Terminateur 4">
            <a:extLst>
              <a:ext uri="{FF2B5EF4-FFF2-40B4-BE49-F238E27FC236}">
                <a16:creationId xmlns:a16="http://schemas.microsoft.com/office/drawing/2014/main" id="{E7643A20-C4D8-BF9C-F3EA-CFA7DD48D04A}"/>
              </a:ext>
            </a:extLst>
          </p:cNvPr>
          <p:cNvSpPr/>
          <p:nvPr userDrawn="1"/>
        </p:nvSpPr>
        <p:spPr>
          <a:xfrm>
            <a:off x="2518650" y="108447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0" indent="0" algn="ctr" defTabSz="914400" rtl="1" eaLnBrk="1" fontAlgn="auto" latinLnBrk="0" hangingPunct="1">
              <a:buClrTx/>
              <a:buSzTx/>
              <a:buFontTx/>
              <a:buNone/>
              <a:tabLst/>
            </a:pPr>
            <a:r>
              <a:rPr kumimoji="0" lang="ar-MA" sz="2800" b="1" kern="1200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الأستاذ(ة)</a:t>
            </a:r>
            <a:endParaRPr kumimoji="0" lang="fr-MA" sz="2800" b="1" kern="1200" spc="0" normalizeH="0" baseline="0" noProof="0" dirty="0">
              <a:ln>
                <a:noFill/>
              </a:ln>
              <a:solidFill>
                <a:srgbClr val="474F71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id="{F964E87D-23E0-5741-8A85-DF37CDECA766}"/>
              </a:ext>
            </a:extLst>
          </p:cNvPr>
          <p:cNvSpPr/>
          <p:nvPr userDrawn="1"/>
        </p:nvSpPr>
        <p:spPr>
          <a:xfrm>
            <a:off x="6625350" y="108447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الوسائط</a:t>
            </a:r>
            <a:endParaRPr kumimoji="0" lang="fr-MA" sz="3200" b="1" i="0" u="none" strike="noStrike" kern="1200" cap="none" spc="0" normalizeH="0" baseline="0" noProof="0" dirty="0">
              <a:ln>
                <a:noFill/>
              </a:ln>
              <a:solidFill>
                <a:srgbClr val="474F71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9" name="Espace réservé pour une image  7">
            <a:extLst>
              <a:ext uri="{FF2B5EF4-FFF2-40B4-BE49-F238E27FC236}">
                <a16:creationId xmlns:a16="http://schemas.microsoft.com/office/drawing/2014/main" id="{A8646258-A959-F600-2206-2BA41D6E1A6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168650" y="1573748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1" name="Espace réservé pour une image  7">
            <a:extLst>
              <a:ext uri="{FF2B5EF4-FFF2-40B4-BE49-F238E27FC236}">
                <a16:creationId xmlns:a16="http://schemas.microsoft.com/office/drawing/2014/main" id="{A2FB6A86-22A2-ABA9-807D-F094A02D552F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672000" y="1573748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2" name="Espace réservé pour une image  7">
            <a:extLst>
              <a:ext uri="{FF2B5EF4-FFF2-40B4-BE49-F238E27FC236}">
                <a16:creationId xmlns:a16="http://schemas.microsoft.com/office/drawing/2014/main" id="{3EE87273-A98E-CCCC-1BDB-328EFFAD7D0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168650" y="4018773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3" name="Espace réservé pour une image  7">
            <a:extLst>
              <a:ext uri="{FF2B5EF4-FFF2-40B4-BE49-F238E27FC236}">
                <a16:creationId xmlns:a16="http://schemas.microsoft.com/office/drawing/2014/main" id="{7AD4F6F3-9513-39A0-216F-D043ED7FE80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672000" y="4018773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4" name="Espace réservé pour une image  7">
            <a:extLst>
              <a:ext uri="{FF2B5EF4-FFF2-40B4-BE49-F238E27FC236}">
                <a16:creationId xmlns:a16="http://schemas.microsoft.com/office/drawing/2014/main" id="{BB6323A4-20B8-421E-0E1D-FF08D031FD0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535350" y="1573748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5" name="Espace réservé pour une image  7">
            <a:extLst>
              <a:ext uri="{FF2B5EF4-FFF2-40B4-BE49-F238E27FC236}">
                <a16:creationId xmlns:a16="http://schemas.microsoft.com/office/drawing/2014/main" id="{5603BEB0-4315-EADB-F7A0-F4E441E48ADD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535350" y="4018773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0" name="Espace réservé du texte 13">
            <a:extLst>
              <a:ext uri="{FF2B5EF4-FFF2-40B4-BE49-F238E27FC236}">
                <a16:creationId xmlns:a16="http://schemas.microsoft.com/office/drawing/2014/main" id="{49FEEAA2-EA63-3F6E-D9F6-D68810723F9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71856" y="3146082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21" name="Espace réservé du texte 13">
            <a:extLst>
              <a:ext uri="{FF2B5EF4-FFF2-40B4-BE49-F238E27FC236}">
                <a16:creationId xmlns:a16="http://schemas.microsoft.com/office/drawing/2014/main" id="{23ECC305-C4E9-31F3-9A5E-341F36046FEA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375206" y="3154374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24" name="Espace réservé du texte 13">
            <a:extLst>
              <a:ext uri="{FF2B5EF4-FFF2-40B4-BE49-F238E27FC236}">
                <a16:creationId xmlns:a16="http://schemas.microsoft.com/office/drawing/2014/main" id="{109CABDE-5387-A0F5-C62F-19585A73891B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238556" y="3154374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36" name="Espace réservé du texte 13">
            <a:extLst>
              <a:ext uri="{FF2B5EF4-FFF2-40B4-BE49-F238E27FC236}">
                <a16:creationId xmlns:a16="http://schemas.microsoft.com/office/drawing/2014/main" id="{CF24539A-8A0C-283E-DB87-624BD585613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64455" y="5606678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37" name="Espace réservé du texte 13">
            <a:extLst>
              <a:ext uri="{FF2B5EF4-FFF2-40B4-BE49-F238E27FC236}">
                <a16:creationId xmlns:a16="http://schemas.microsoft.com/office/drawing/2014/main" id="{708B5967-E1E4-5C15-5A52-9F784483454B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367805" y="5614970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38" name="Espace réservé du texte 13">
            <a:extLst>
              <a:ext uri="{FF2B5EF4-FFF2-40B4-BE49-F238E27FC236}">
                <a16:creationId xmlns:a16="http://schemas.microsoft.com/office/drawing/2014/main" id="{12B9E12D-2268-AEF6-BF3F-EBBAD2248123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231155" y="5614970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882205700"/>
      </p:ext>
    </p:extLst>
  </p:cSld>
  <p:clrMapOvr>
    <a:masterClrMapping/>
  </p:clrMapOvr>
  <p:transition spd="slow">
    <p:fade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613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460954637"/>
      </p:ext>
    </p:extLst>
  </p:cSld>
  <p:clrMapOvr>
    <a:masterClrMapping/>
  </p:clrMapOvr>
  <p:transition spd="slow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7598C516-D98D-DBF9-3F71-DFEB0161C87C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942009745"/>
      </p:ext>
    </p:extLst>
  </p:cSld>
  <p:clrMapOvr>
    <a:masterClrMapping/>
  </p:clrMapOvr>
  <p:transition spd="slow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EEF34296-E850-0AEB-BB92-43EC46A1102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721449043"/>
      </p:ext>
    </p:extLst>
  </p:cSld>
  <p:clrMapOvr>
    <a:masterClrMapping/>
  </p:clrMapOvr>
  <p:transition spd="slow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132558-3F75-CB4C-D531-27315320B88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097119766"/>
      </p:ext>
    </p:extLst>
  </p:cSld>
  <p:clrMapOvr>
    <a:masterClrMapping/>
  </p:clrMapOvr>
  <p:transition spd="slow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E1E0570-45E7-D32C-C3AF-C520C3495A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97468567"/>
      </p:ext>
    </p:extLst>
  </p:cSld>
  <p:clrMapOvr>
    <a:masterClrMapping/>
  </p:clrMapOvr>
  <p:transition spd="slow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5D16DE4-155A-6638-E7CE-E7A28AA4B60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096781235"/>
      </p:ext>
    </p:extLst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02/11/2025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2951360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324D1A-D9D9-B5ED-B73D-27AA0C2A986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040186301"/>
      </p:ext>
    </p:extLst>
  </p:cSld>
  <p:clrMapOvr>
    <a:masterClrMapping/>
  </p:clrMapOvr>
  <p:transition spd="slow"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B76699B-E059-47DC-DE0E-BA72358357D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30466945"/>
      </p:ext>
    </p:extLst>
  </p:cSld>
  <p:clrMapOvr>
    <a:masterClrMapping/>
  </p:clrMapOvr>
  <p:transition spd="slow"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r"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FAFC7B-FA92-DE4F-26F0-9F5500C9501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175707255"/>
      </p:ext>
    </p:extLst>
  </p:cSld>
  <p:clrMapOvr>
    <a:masterClrMapping/>
  </p:clrMapOvr>
  <p:transition spd="slow"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79323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5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39301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98068606"/>
      </p:ext>
    </p:extLst>
  </p:cSld>
  <p:clrMapOvr>
    <a:masterClrMapping/>
  </p:clrMapOvr>
  <p:transition spd="slow"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id="{ED574AA3-B351-6E81-47C1-AE4FFFE36E29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479323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C16BD22B-8A37-1A44-3B56-1FFE388CB895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3759312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6356B9C-DDC6-0D39-05E4-6D75382B79D2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6039301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829385790"/>
      </p:ext>
    </p:extLst>
  </p:cSld>
  <p:clrMapOvr>
    <a:masterClrMapping/>
  </p:clrMapOvr>
  <p:transition spd="slow"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17628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7279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6931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26582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7628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7279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6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26582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0D6A5E2-01C6-D590-C3C3-E3E3120C435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069991281"/>
      </p:ext>
    </p:extLst>
  </p:cSld>
  <p:clrMapOvr>
    <a:masterClrMapping/>
  </p:clrMapOvr>
  <p:transition spd="slow"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id="{22CA7E9F-9679-5248-AEE2-BF953C8E64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83525034"/>
      </p:ext>
    </p:extLst>
  </p:cSld>
  <p:clrMapOvr>
    <a:masterClrMapping/>
  </p:clrMapOvr>
  <p:transition spd="slow"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2620F5-42B6-A595-4B8A-576787B826D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94067069"/>
      </p:ext>
    </p:extLst>
  </p:cSld>
  <p:clrMapOvr>
    <a:masterClrMapping/>
  </p:clrMapOvr>
  <p:transition spd="slow"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0870748-DEBB-7999-E4EA-5505C8D576A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684462318"/>
      </p:ext>
    </p:extLst>
  </p:cSld>
  <p:clrMapOvr>
    <a:masterClrMapping/>
  </p:clrMapOvr>
  <p:transition spd="slow"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3A90A1F0-EDD6-9649-9002-A9FD386E735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1867682"/>
      </p:ext>
    </p:extLst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02/11/2025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4000038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1AD089D0-4BDB-8D43-FA23-9FA976E0B15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632290316"/>
      </p:ext>
    </p:extLst>
  </p:cSld>
  <p:clrMapOvr>
    <a:masterClrMapping/>
  </p:clrMapOvr>
  <p:transition spd="slow"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BA00AE2-C86C-3D6D-92AA-E480DC9D0FE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179413458"/>
      </p:ext>
    </p:extLst>
  </p:cSld>
  <p:clrMapOvr>
    <a:masterClrMapping/>
  </p:clrMapOvr>
  <p:transition spd="slow"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0C12247A-5948-0FCF-AEE1-F51137CFB62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79272890"/>
      </p:ext>
    </p:extLst>
  </p:cSld>
  <p:clrMapOvr>
    <a:masterClrMapping/>
  </p:clrMapOvr>
  <p:transition spd="slow"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9803E514-510A-9012-E9F3-2DEA0C1AD84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933127754"/>
      </p:ext>
    </p:extLst>
  </p:cSld>
  <p:clrMapOvr>
    <a:masterClrMapping/>
  </p:clrMapOvr>
  <p:transition spd="slow"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 rtl="1"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1BB9A80-61E4-8F44-A39C-C9F0A149E4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51645482"/>
      </p:ext>
    </p:extLst>
  </p:cSld>
  <p:clrMapOvr>
    <a:masterClrMapping/>
  </p:clrMapOvr>
  <p:transition spd="slow"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 21">
            <a:extLst>
              <a:ext uri="{FF2B5EF4-FFF2-40B4-BE49-F238E27FC236}">
                <a16:creationId xmlns:a16="http://schemas.microsoft.com/office/drawing/2014/main" id="{630A277E-2BC7-C3E2-8989-08599FC0B9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87156" y="2240177"/>
            <a:ext cx="6169687" cy="1188823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3DC4AF98-2B3D-2D34-232F-CF1DDA6BA3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87156" y="3667318"/>
            <a:ext cx="6169687" cy="1207113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89AB1D0D-E890-7F0B-DAD8-7146D4ACACF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487156" y="5113317"/>
            <a:ext cx="6169687" cy="1201016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25" name="Espace réservé du texte 13">
            <a:extLst>
              <a:ext uri="{FF2B5EF4-FFF2-40B4-BE49-F238E27FC236}">
                <a16:creationId xmlns:a16="http://schemas.microsoft.com/office/drawing/2014/main" id="{7D357DBE-F01D-F7D3-FEAE-6DB1B07395B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68436" y="262191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pour une image  26">
            <a:extLst>
              <a:ext uri="{FF2B5EF4-FFF2-40B4-BE49-F238E27FC236}">
                <a16:creationId xmlns:a16="http://schemas.microsoft.com/office/drawing/2014/main" id="{9C822516-F43E-BECF-7CFF-8A084DC2ACCA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056000" y="2747910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8" name="Espace réservé du texte 13">
            <a:extLst>
              <a:ext uri="{FF2B5EF4-FFF2-40B4-BE49-F238E27FC236}">
                <a16:creationId xmlns:a16="http://schemas.microsoft.com/office/drawing/2014/main" id="{184F1AD3-1CDF-AC37-6E9B-7B8B5731D67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171774" y="406117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pour une image  26">
            <a:extLst>
              <a:ext uri="{FF2B5EF4-FFF2-40B4-BE49-F238E27FC236}">
                <a16:creationId xmlns:a16="http://schemas.microsoft.com/office/drawing/2014/main" id="{C64E9BAC-B4A7-262E-6139-2754B01E6D77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056000" y="4183874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0" name="Espace réservé du texte 13">
            <a:extLst>
              <a:ext uri="{FF2B5EF4-FFF2-40B4-BE49-F238E27FC236}">
                <a16:creationId xmlns:a16="http://schemas.microsoft.com/office/drawing/2014/main" id="{3B1AE6D8-B704-87BC-C392-1092C3DAC21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168436" y="5516007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pour une image  26">
            <a:extLst>
              <a:ext uri="{FF2B5EF4-FFF2-40B4-BE49-F238E27FC236}">
                <a16:creationId xmlns:a16="http://schemas.microsoft.com/office/drawing/2014/main" id="{B26BF465-B4F4-3D7D-ACF6-20566B03F777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7056000" y="564200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" name="Espace réservé pour une image  16">
            <a:extLst>
              <a:ext uri="{FF2B5EF4-FFF2-40B4-BE49-F238E27FC236}">
                <a16:creationId xmlns:a16="http://schemas.microsoft.com/office/drawing/2014/main" id="{9AA1E9B8-8D7E-91AE-321E-A93EF886D1A9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75198752"/>
      </p:ext>
    </p:extLst>
  </p:cSld>
  <p:clrMapOvr>
    <a:masterClrMapping/>
  </p:clrMapOvr>
  <p:transition spd="slow"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sposition personnalisée">
    <p:bg>
      <p:bgPr>
        <a:blipFill dpi="0" rotWithShape="1">
          <a:blip r:embed="rId2">
            <a:lum/>
          </a:blip>
          <a:srcRect/>
          <a:stretch>
            <a:fillRect l="-1000" t="-1000" r="-1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196" y="895086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lang="fr-MA" sz="3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591546049"/>
      </p:ext>
    </p:extLst>
  </p:cSld>
  <p:clrMapOvr>
    <a:masterClrMapping/>
  </p:clrMapOvr>
  <p:transition spd="slow"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615" y="756000"/>
            <a:ext cx="6840000" cy="612000"/>
          </a:xfrm>
        </p:spPr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45766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458149196"/>
      </p:ext>
    </p:extLst>
  </p:cSld>
  <p:clrMapOvr>
    <a:masterClrMapping/>
  </p:clrMapOvr>
  <p:transition spd="slow"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rtl="1">
              <a:defRPr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857BAC0B-AC65-BD61-1B0C-5A8010C4074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95786368"/>
      </p:ext>
    </p:extLst>
  </p:cSld>
  <p:clrMapOvr>
    <a:masterClrMapping/>
  </p:clrMapOvr>
  <p:transition spd="slow"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rtl="1">
              <a:defRPr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pour une image  16">
            <a:extLst>
              <a:ext uri="{FF2B5EF4-FFF2-40B4-BE49-F238E27FC236}">
                <a16:creationId xmlns:a16="http://schemas.microsoft.com/office/drawing/2014/main" id="{F07865AF-0218-DA63-49A3-7D88763D3E4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965962818"/>
      </p:ext>
    </p:extLst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02/11/2025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5852927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600A5F7D-7D47-07F5-08AA-8016965DE68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 dirty="0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630616165"/>
      </p:ext>
    </p:extLst>
  </p:cSld>
  <p:clrMapOvr>
    <a:masterClrMapping/>
  </p:clrMapOvr>
  <p:transition spd="slow">
    <p:fad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CB3B8A30-F32D-5CC4-2E67-28B50E2CDB5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38043649"/>
      </p:ext>
    </p:extLst>
  </p:cSld>
  <p:clrMapOvr>
    <a:masterClrMapping/>
  </p:clrMapOvr>
  <p:transition spd="slow">
    <p:fad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EE0B4139-2278-6815-C0E2-8899DA45756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75298504"/>
      </p:ext>
    </p:extLst>
  </p:cSld>
  <p:clrMapOvr>
    <a:masterClrMapping/>
  </p:clrMapOvr>
  <p:transition spd="slow">
    <p:fad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6899555" y="1661629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551555" y="1661629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225555" y="1661629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C68813DF-B21E-B042-7209-2BDBC9D34EB3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6899555" y="329589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id="{9B10FE9B-0F21-581A-1B4E-D631230494E0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3551555" y="329589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34A4715C-3DAE-D49B-53C3-8A2CEEFE4371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225555" y="329589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pour une image  14">
            <a:extLst>
              <a:ext uri="{FF2B5EF4-FFF2-40B4-BE49-F238E27FC236}">
                <a16:creationId xmlns:a16="http://schemas.microsoft.com/office/drawing/2014/main" id="{7F223E00-5735-BD46-CC20-E6FA82ECED63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6899555" y="4925888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5D506AF-06A3-C04A-7D27-3D3AB9F7245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3551555" y="4925888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2A8C417-C281-7590-57E3-25CA49255FCF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5225555" y="4925888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685F2552-53F8-E324-FAFC-7CBC92F27AA3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08198650"/>
      </p:ext>
    </p:extLst>
  </p:cSld>
  <p:clrMapOvr>
    <a:masterClrMapping/>
  </p:clrMapOvr>
  <p:transition spd="slow">
    <p:fad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E85BC44-B897-D2E5-D7ED-B51C2F89F304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367772142"/>
      </p:ext>
    </p:extLst>
  </p:cSld>
  <p:clrMapOvr>
    <a:masterClrMapping/>
  </p:clrMapOvr>
  <p:transition spd="slow">
    <p:fad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7A9285AD-8B22-A04D-E893-6F08727F900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342984026"/>
      </p:ext>
    </p:extLst>
  </p:cSld>
  <p:clrMapOvr>
    <a:masterClrMapping/>
  </p:clrMapOvr>
  <p:transition spd="slow">
    <p:fad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215147743"/>
      </p:ext>
    </p:extLst>
  </p:cSld>
  <p:clrMapOvr>
    <a:masterClrMapping/>
  </p:clrMapOvr>
  <p:transition spd="slow">
    <p:fad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E1611C4F-2F07-955B-230E-2BD4D9E35C3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0865990"/>
      </p:ext>
    </p:extLst>
  </p:cSld>
  <p:clrMapOvr>
    <a:masterClrMapping/>
  </p:clrMapOvr>
  <p:transition spd="slow">
    <p:fad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C55096D1-EB19-8E69-96A7-25A43E33976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000576974"/>
      </p:ext>
    </p:extLst>
  </p:cSld>
  <p:clrMapOvr>
    <a:masterClrMapping/>
  </p:clrMapOvr>
  <p:transition spd="slow">
    <p:fad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1A6A4BA0-D462-85AB-E123-BB4F6907F98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37220649"/>
      </p:ext>
    </p:extLst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02/11/2025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7078194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33F74BEE-FD18-5972-5B67-A4109E3461B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52986418"/>
      </p:ext>
    </p:extLst>
  </p:cSld>
  <p:clrMapOvr>
    <a:masterClrMapping/>
  </p:clrMapOvr>
  <p:transition spd="slow">
    <p:fad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E8C52E21-EF60-EFA4-6191-FA53B985CEC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748949336"/>
      </p:ext>
    </p:extLst>
  </p:cSld>
  <p:clrMapOvr>
    <a:masterClrMapping/>
  </p:clrMapOvr>
  <p:transition spd="slow">
    <p:fade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>
                <a:solidFill>
                  <a:srgbClr val="A6A6A6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29BBC07-74A6-563A-24CF-30738239EBD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2360704"/>
      </p:ext>
    </p:extLst>
  </p:cSld>
  <p:clrMapOvr>
    <a:masterClrMapping/>
  </p:clrMapOvr>
  <p:transition spd="slow">
    <p:fade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0022" y="756000"/>
            <a:ext cx="6840000" cy="612000"/>
          </a:xfrm>
        </p:spPr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197ED421-FA03-EE08-7A45-DC1F5DB40FB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57037391"/>
      </p:ext>
    </p:extLst>
  </p:cSld>
  <p:clrMapOvr>
    <a:masterClrMapping/>
  </p:clrMapOvr>
  <p:transition spd="slow">
    <p:fade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rtl="1">
              <a:defRPr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CAAE1FD6-FA32-E9C2-3B4E-D7EA7311570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45222284"/>
      </p:ext>
    </p:extLst>
  </p:cSld>
  <p:clrMapOvr>
    <a:masterClrMapping/>
  </p:clrMapOvr>
  <p:transition spd="slow">
    <p:fade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rtl="1">
              <a:defRPr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pour une image  16">
            <a:extLst>
              <a:ext uri="{FF2B5EF4-FFF2-40B4-BE49-F238E27FC236}">
                <a16:creationId xmlns:a16="http://schemas.microsoft.com/office/drawing/2014/main" id="{AC7F337F-3560-9C7B-95FB-EAD532B0642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97975691"/>
      </p:ext>
    </p:extLst>
  </p:cSld>
  <p:clrMapOvr>
    <a:masterClrMapping/>
  </p:clrMapOvr>
  <p:transition spd="slow">
    <p:fade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E6071AB2-FD89-6999-6BF2-6CCE861AFA4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623450043"/>
      </p:ext>
    </p:extLst>
  </p:cSld>
  <p:clrMapOvr>
    <a:masterClrMapping/>
  </p:clrMapOvr>
  <p:transition spd="slow">
    <p:fad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9313EEE-B6BD-1BA7-BADF-2E5354036BF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57354940"/>
      </p:ext>
    </p:extLst>
  </p:cSld>
  <p:clrMapOvr>
    <a:masterClrMapping/>
  </p:clrMapOvr>
  <p:transition spd="slow">
    <p:fade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02892FE-936C-FF4D-A116-9CE2F3D567B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288013066"/>
      </p:ext>
    </p:extLst>
  </p:cSld>
  <p:clrMapOvr>
    <a:masterClrMapping/>
  </p:clrMapOvr>
  <p:transition spd="slow">
    <p:fade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6899555" y="1661629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551555" y="1661629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225555" y="1661629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C68813DF-B21E-B042-7209-2BDBC9D34EB3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6899555" y="329589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id="{9B10FE9B-0F21-581A-1B4E-D631230494E0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3551555" y="329589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34A4715C-3DAE-D49B-53C3-8A2CEEFE4371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225555" y="329589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pour une image  14">
            <a:extLst>
              <a:ext uri="{FF2B5EF4-FFF2-40B4-BE49-F238E27FC236}">
                <a16:creationId xmlns:a16="http://schemas.microsoft.com/office/drawing/2014/main" id="{7F223E00-5735-BD46-CC20-E6FA82ECED63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6899555" y="4925888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5D506AF-06A3-C04A-7D27-3D3AB9F7245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3551555" y="4925888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2A8C417-C281-7590-57E3-25CA49255FCF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5225555" y="4925888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32F0DFEC-A9E5-DC8D-C232-E2AFC7F0701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09819398"/>
      </p:ext>
    </p:extLst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02/11/2025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2805299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470477A-0E04-9246-F13C-F07BEB34CF8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701871599"/>
      </p:ext>
    </p:extLst>
  </p:cSld>
  <p:clrMapOvr>
    <a:masterClrMapping/>
  </p:clrMapOvr>
  <p:transition spd="slow">
    <p:fade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D554B0B8-4CC4-DB73-565A-ED295FC3E454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01808288"/>
      </p:ext>
    </p:extLst>
  </p:cSld>
  <p:clrMapOvr>
    <a:masterClrMapping/>
  </p:clrMapOvr>
  <p:transition spd="slow">
    <p:fade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A598A812-1A48-52B0-FC1D-A565B8E90C7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519476501"/>
      </p:ext>
    </p:extLst>
  </p:cSld>
  <p:clrMapOvr>
    <a:masterClrMapping/>
  </p:clrMapOvr>
  <p:transition spd="slow">
    <p:fade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F1882EBB-2DBD-68BA-5DBD-D89EE7AD7D74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463839052"/>
      </p:ext>
    </p:extLst>
  </p:cSld>
  <p:clrMapOvr>
    <a:masterClrMapping/>
  </p:clrMapOvr>
  <p:transition spd="slow">
    <p:fade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F59E99C9-2072-2F56-B1B7-33FB969FAC1D}"/>
              </a:ext>
            </a:extLst>
          </p:cNvPr>
          <p:cNvSpPr>
            <a:spLocks noGrp="1" noChangeAspect="1"/>
          </p:cNvSpPr>
          <p:nvPr>
            <p:ph type="pic" sz="quarter" idx="31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83514300"/>
      </p:ext>
    </p:extLst>
  </p:cSld>
  <p:clrMapOvr>
    <a:masterClrMapping/>
  </p:clrMapOvr>
  <p:transition spd="slow">
    <p:fade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A0F7819-9964-A31B-4633-13A7E8E86F2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205903996"/>
      </p:ext>
    </p:extLst>
  </p:cSld>
  <p:clrMapOvr>
    <a:masterClrMapping/>
  </p:clrMapOvr>
  <p:transition spd="slow">
    <p:fade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470AE5D-CB82-E085-7F8E-DE83285A7CF3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94794461"/>
      </p:ext>
    </p:extLst>
  </p:cSld>
  <p:clrMapOvr>
    <a:masterClrMapping/>
  </p:clrMapOvr>
  <p:transition spd="slow">
    <p:fade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48A1F5B7-D3F9-C909-EFB4-2DAE15E0AF6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5288617"/>
      </p:ext>
    </p:extLst>
  </p:cSld>
  <p:clrMapOvr>
    <a:masterClrMapping/>
  </p:clrMapOvr>
  <p:transition spd="slow">
    <p:fad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448338" y="1584000"/>
            <a:ext cx="4247323" cy="4810539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1C42F411-175E-9E6D-D29B-7EAC7E24CF9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085161218"/>
      </p:ext>
    </p:extLst>
  </p:cSld>
  <p:clrMapOvr>
    <a:masterClrMapping/>
  </p:clrMapOvr>
  <p:transition spd="slow">
    <p:fad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>
                <a:solidFill>
                  <a:srgbClr val="A6A6A6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A8877E5-AC23-C627-8AF0-21907F62BC6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446526795"/>
      </p:ext>
    </p:extLst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02/11/2025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2746627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sposition personnalisée">
    <p:bg>
      <p:bgPr>
        <a:blipFill dpi="0" rotWithShape="1">
          <a:blip r:embed="rId2">
            <a:lum/>
          </a:blip>
          <a:srcRect/>
          <a:stretch>
            <a:fillRect l="-1000" t="-1000" r="-1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196" y="895086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lang="fr-MA" sz="3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06642702"/>
      </p:ext>
    </p:extLst>
  </p:cSld>
  <p:clrMapOvr>
    <a:masterClrMapping/>
  </p:clrMapOvr>
  <p:transition spd="slow">
    <p:fade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613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67738201"/>
      </p:ext>
    </p:extLst>
  </p:cSld>
  <p:clrMapOvr>
    <a:masterClrMapping/>
  </p:clrMapOvr>
  <p:transition spd="slow">
    <p:fade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7598C516-D98D-DBF9-3F71-DFEB0161C87C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485748956"/>
      </p:ext>
    </p:extLst>
  </p:cSld>
  <p:clrMapOvr>
    <a:masterClrMapping/>
  </p:clrMapOvr>
  <p:transition spd="slow">
    <p:fade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EEF34296-E850-0AEB-BB92-43EC46A1102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25695102"/>
      </p:ext>
    </p:extLst>
  </p:cSld>
  <p:clrMapOvr>
    <a:masterClrMapping/>
  </p:clrMapOvr>
  <p:transition spd="slow">
    <p:fade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132558-3F75-CB4C-D531-27315320B88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64551042"/>
      </p:ext>
    </p:extLst>
  </p:cSld>
  <p:clrMapOvr>
    <a:masterClrMapping/>
  </p:clrMapOvr>
  <p:transition spd="slow">
    <p:fade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E1E0570-45E7-D32C-C3AF-C520C3495A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54457870"/>
      </p:ext>
    </p:extLst>
  </p:cSld>
  <p:clrMapOvr>
    <a:masterClrMapping/>
  </p:clrMapOvr>
  <p:transition spd="slow">
    <p:fade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5D16DE4-155A-6638-E7CE-E7A28AA4B60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120639987"/>
      </p:ext>
    </p:extLst>
  </p:cSld>
  <p:clrMapOvr>
    <a:masterClrMapping/>
  </p:clrMapOvr>
  <p:transition spd="slow">
    <p:fade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324D1A-D9D9-B5ED-B73D-27AA0C2A986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284217587"/>
      </p:ext>
    </p:extLst>
  </p:cSld>
  <p:clrMapOvr>
    <a:masterClrMapping/>
  </p:clrMapOvr>
  <p:transition spd="slow">
    <p:fade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B76699B-E059-47DC-DE0E-BA72358357D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17425322"/>
      </p:ext>
    </p:extLst>
  </p:cSld>
  <p:clrMapOvr>
    <a:masterClrMapping/>
  </p:clrMapOvr>
  <p:transition spd="slow">
    <p:fade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r"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FAFC7B-FA92-DE4F-26F0-9F5500C9501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38881365"/>
      </p:ext>
    </p:extLst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02/11/2025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09061055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79323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5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39301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664665836"/>
      </p:ext>
    </p:extLst>
  </p:cSld>
  <p:clrMapOvr>
    <a:masterClrMapping/>
  </p:clrMapOvr>
  <p:transition spd="slow">
    <p:fade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17628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7279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6931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26582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7628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7279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6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26582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0D6A5E2-01C6-D590-C3C3-E3E3120C435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78393485"/>
      </p:ext>
    </p:extLst>
  </p:cSld>
  <p:clrMapOvr>
    <a:masterClrMapping/>
  </p:clrMapOvr>
  <p:transition spd="slow">
    <p:fade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id="{22CA7E9F-9679-5248-AEE2-BF953C8E64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47689706"/>
      </p:ext>
    </p:extLst>
  </p:cSld>
  <p:clrMapOvr>
    <a:masterClrMapping/>
  </p:clrMapOvr>
  <p:transition spd="slow">
    <p:fade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2620F5-42B6-A595-4B8A-576787B826D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15609212"/>
      </p:ext>
    </p:extLst>
  </p:cSld>
  <p:clrMapOvr>
    <a:masterClrMapping/>
  </p:clrMapOvr>
  <p:transition spd="slow">
    <p:fade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0870748-DEBB-7999-E4EA-5505C8D576A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190708243"/>
      </p:ext>
    </p:extLst>
  </p:cSld>
  <p:clrMapOvr>
    <a:masterClrMapping/>
  </p:clrMapOvr>
  <p:transition spd="slow">
    <p:fade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3A90A1F0-EDD6-9649-9002-A9FD386E735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662882753"/>
      </p:ext>
    </p:extLst>
  </p:cSld>
  <p:clrMapOvr>
    <a:masterClrMapping/>
  </p:clrMapOvr>
  <p:transition spd="slow">
    <p:fade/>
  </p:transition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1AD089D0-4BDB-8D43-FA23-9FA976E0B15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93468731"/>
      </p:ext>
    </p:extLst>
  </p:cSld>
  <p:clrMapOvr>
    <a:masterClrMapping/>
  </p:clrMapOvr>
  <p:transition spd="slow">
    <p:fade/>
  </p:transition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BA00AE2-C86C-3D6D-92AA-E480DC9D0FE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552742379"/>
      </p:ext>
    </p:extLst>
  </p:cSld>
  <p:clrMapOvr>
    <a:masterClrMapping/>
  </p:clrMapOvr>
  <p:transition spd="slow">
    <p:fade/>
  </p:transition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0C12247A-5948-0FCF-AEE1-F51137CFB62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045788725"/>
      </p:ext>
    </p:extLst>
  </p:cSld>
  <p:clrMapOvr>
    <a:masterClrMapping/>
  </p:clrMapOvr>
  <p:transition spd="slow">
    <p:fade/>
  </p:transition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9803E514-510A-9012-E9F3-2DEA0C1AD84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90455120"/>
      </p:ext>
    </p:extLst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02/11/2025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54809552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 rtl="1"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1BB9A80-61E4-8F44-A39C-C9F0A149E4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214739570"/>
      </p:ext>
    </p:extLst>
  </p:cSld>
  <p:clrMapOvr>
    <a:masterClrMapping/>
  </p:clrMapOvr>
  <p:transition spd="slow">
    <p:fade/>
  </p:transition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 21">
            <a:extLst>
              <a:ext uri="{FF2B5EF4-FFF2-40B4-BE49-F238E27FC236}">
                <a16:creationId xmlns:a16="http://schemas.microsoft.com/office/drawing/2014/main" id="{630A277E-2BC7-C3E2-8989-08599FC0B9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87156" y="2240177"/>
            <a:ext cx="6169687" cy="1188823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3DC4AF98-2B3D-2D34-232F-CF1DDA6BA3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87156" y="3667318"/>
            <a:ext cx="6169687" cy="1207113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89AB1D0D-E890-7F0B-DAD8-7146D4ACACF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487156" y="5113317"/>
            <a:ext cx="6169687" cy="1201016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25" name="Espace réservé du texte 13">
            <a:extLst>
              <a:ext uri="{FF2B5EF4-FFF2-40B4-BE49-F238E27FC236}">
                <a16:creationId xmlns:a16="http://schemas.microsoft.com/office/drawing/2014/main" id="{7D357DBE-F01D-F7D3-FEAE-6DB1B07395B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68436" y="262191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pour une image  26">
            <a:extLst>
              <a:ext uri="{FF2B5EF4-FFF2-40B4-BE49-F238E27FC236}">
                <a16:creationId xmlns:a16="http://schemas.microsoft.com/office/drawing/2014/main" id="{9C822516-F43E-BECF-7CFF-8A084DC2ACCA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056000" y="2747910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8" name="Espace réservé du texte 13">
            <a:extLst>
              <a:ext uri="{FF2B5EF4-FFF2-40B4-BE49-F238E27FC236}">
                <a16:creationId xmlns:a16="http://schemas.microsoft.com/office/drawing/2014/main" id="{184F1AD3-1CDF-AC37-6E9B-7B8B5731D67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171774" y="406117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pour une image  26">
            <a:extLst>
              <a:ext uri="{FF2B5EF4-FFF2-40B4-BE49-F238E27FC236}">
                <a16:creationId xmlns:a16="http://schemas.microsoft.com/office/drawing/2014/main" id="{C64E9BAC-B4A7-262E-6139-2754B01E6D77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056000" y="4183874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0" name="Espace réservé du texte 13">
            <a:extLst>
              <a:ext uri="{FF2B5EF4-FFF2-40B4-BE49-F238E27FC236}">
                <a16:creationId xmlns:a16="http://schemas.microsoft.com/office/drawing/2014/main" id="{3B1AE6D8-B704-87BC-C392-1092C3DAC21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168436" y="5516007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pour une image  26">
            <a:extLst>
              <a:ext uri="{FF2B5EF4-FFF2-40B4-BE49-F238E27FC236}">
                <a16:creationId xmlns:a16="http://schemas.microsoft.com/office/drawing/2014/main" id="{B26BF465-B4F4-3D7D-ACF6-20566B03F777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7056000" y="564200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" name="Espace réservé pour une image  16">
            <a:extLst>
              <a:ext uri="{FF2B5EF4-FFF2-40B4-BE49-F238E27FC236}">
                <a16:creationId xmlns:a16="http://schemas.microsoft.com/office/drawing/2014/main" id="{9AA1E9B8-8D7E-91AE-321E-A93EF886D1A9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996285128"/>
      </p:ext>
    </p:extLst>
  </p:cSld>
  <p:clrMapOvr>
    <a:masterClrMapping/>
  </p:clrMapOvr>
  <p:transition spd="slow">
    <p:fade/>
  </p:transition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5EDC54C5-FB2A-6D1C-AC8A-C0BF2BDC3A3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59863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B0F0">
                <a:alpha val="40000"/>
              </a:srgbClr>
            </a:outerShdw>
          </a:effectLst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A93635A3-1850-9582-694C-96DB620A940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68000"/>
            <a:ext cx="544953" cy="5400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5DA5B341-DD51-7414-AFFF-5286B69C66DE}"/>
              </a:ext>
            </a:extLst>
          </p:cNvPr>
          <p:cNvSpPr txBox="1"/>
          <p:nvPr userDrawn="1"/>
        </p:nvSpPr>
        <p:spPr>
          <a:xfrm>
            <a:off x="2376000" y="2160000"/>
            <a:ext cx="27574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1. Présentation du Vocabulaire</a:t>
            </a: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365719" y="3643281"/>
            <a:ext cx="27334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474F71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2.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365719" y="5123575"/>
            <a:ext cx="179568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3. Travail sur livret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 rot="1539327">
            <a:off x="7298796" y="2003629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 rot="1539327">
            <a:off x="7298796" y="3473285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 rot="1539327">
            <a:off x="7298796" y="495811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id="{FCB630B7-CE24-0E02-DF2E-6E0839F2254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2201410" y="2544024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algn="r" rtl="1">
              <a:defRPr lang="fr-FR" sz="1200" dirty="0" smtClean="0">
                <a:solidFill>
                  <a:srgbClr val="757575"/>
                </a:solidFill>
                <a:latin typeface="Dosis SemiBold" pitchFamily="2" charset="0"/>
              </a:defRPr>
            </a:lvl1pPr>
            <a:lvl2pPr algn="r" rtl="1">
              <a:defRPr lang="fr-FR" sz="1100" dirty="0" smtClean="0">
                <a:solidFill>
                  <a:srgbClr val="757575"/>
                </a:solidFill>
                <a:latin typeface="Dosis SemiBold" pitchFamily="2" charset="0"/>
              </a:defRPr>
            </a:lvl2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</a:pPr>
            <a:r>
              <a:rPr lang="fr-FR" dirty="0"/>
              <a:t>Cliquez pour modifier les styles du texte du masque</a:t>
            </a:r>
          </a:p>
          <a:p>
            <a:pPr lvl="1">
              <a:lnSpc>
                <a:spcPct val="100000"/>
              </a:lnSpc>
              <a:spcBef>
                <a:spcPts val="300"/>
              </a:spcBef>
            </a:pPr>
            <a:r>
              <a:rPr lang="fr-FR" dirty="0"/>
              <a:t>Deuxième niveau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201410" y="4025640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algn="r" rtl="1">
              <a:defRPr lang="fr-FR" sz="1200" dirty="0" smtClean="0">
                <a:solidFill>
                  <a:srgbClr val="474F71"/>
                </a:solidFill>
                <a:latin typeface="Dosis SemiBold" pitchFamily="2" charset="0"/>
              </a:defRPr>
            </a:lvl1pPr>
            <a:lvl2pPr algn="r" rtl="1">
              <a:defRPr lang="fr-FR" sz="1100" dirty="0" smtClean="0">
                <a:solidFill>
                  <a:srgbClr val="474F71"/>
                </a:solidFill>
                <a:latin typeface="Dosis SemiBold" pitchFamily="2" charset="0"/>
              </a:defRPr>
            </a:lvl2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</a:pPr>
            <a:r>
              <a:rPr lang="fr-FR" dirty="0"/>
              <a:t>Cliquez pour modifier les styles du texte du masque</a:t>
            </a:r>
          </a:p>
          <a:p>
            <a:pPr lvl="1">
              <a:lnSpc>
                <a:spcPct val="100000"/>
              </a:lnSpc>
              <a:spcBef>
                <a:spcPts val="300"/>
              </a:spcBef>
            </a:pPr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algn="r" rtl="1"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0C815ED3-0E84-E7A6-220F-EF5051A6B505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39184425"/>
      </p:ext>
    </p:extLst>
  </p:cSld>
  <p:clrMapOvr>
    <a:masterClrMapping/>
  </p:clrMapOvr>
  <p:transition spd="slow">
    <p:fade/>
  </p:transition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613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509273232"/>
      </p:ext>
    </p:extLst>
  </p:cSld>
  <p:clrMapOvr>
    <a:masterClrMapping/>
  </p:clrMapOvr>
  <p:transition spd="slow">
    <p:fade/>
  </p:transition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7598C516-D98D-DBF9-3F71-DFEB0161C87C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064433059"/>
      </p:ext>
    </p:extLst>
  </p:cSld>
  <p:clrMapOvr>
    <a:masterClrMapping/>
  </p:clrMapOvr>
  <p:transition spd="slow">
    <p:fade/>
  </p:transition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EEF34296-E850-0AEB-BB92-43EC46A1102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60960713"/>
      </p:ext>
    </p:extLst>
  </p:cSld>
  <p:clrMapOvr>
    <a:masterClrMapping/>
  </p:clrMapOvr>
  <p:transition spd="slow">
    <p:fade/>
  </p:transition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132558-3F75-CB4C-D531-27315320B88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639954415"/>
      </p:ext>
    </p:extLst>
  </p:cSld>
  <p:clrMapOvr>
    <a:masterClrMapping/>
  </p:clrMapOvr>
  <p:transition spd="slow">
    <p:fade/>
  </p:transition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E1E0570-45E7-D32C-C3AF-C520C3495A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073295096"/>
      </p:ext>
    </p:extLst>
  </p:cSld>
  <p:clrMapOvr>
    <a:masterClrMapping/>
  </p:clrMapOvr>
  <p:transition spd="slow">
    <p:fade/>
  </p:transition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5D16DE4-155A-6638-E7CE-E7A28AA4B60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439985994"/>
      </p:ext>
    </p:extLst>
  </p:cSld>
  <p:clrMapOvr>
    <a:masterClrMapping/>
  </p:clrMapOvr>
  <p:transition spd="slow">
    <p:fade/>
  </p:transition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324D1A-D9D9-B5ED-B73D-27AA0C2A986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669031590"/>
      </p:ext>
    </p:extLst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1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16.xml"/><Relationship Id="rId21" Type="http://schemas.openxmlformats.org/officeDocument/2006/relationships/slideLayout" Target="../slideLayouts/slideLayout34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17" Type="http://schemas.openxmlformats.org/officeDocument/2006/relationships/slideLayout" Target="../slideLayouts/slideLayout30.xml"/><Relationship Id="rId25" Type="http://schemas.openxmlformats.org/officeDocument/2006/relationships/image" Target="../media/image2.bin"/><Relationship Id="rId2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29.xml"/><Relationship Id="rId20" Type="http://schemas.openxmlformats.org/officeDocument/2006/relationships/slideLayout" Target="../slideLayouts/slideLayout33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24" Type="http://schemas.openxmlformats.org/officeDocument/2006/relationships/theme" Target="../theme/theme2.xml"/><Relationship Id="rId5" Type="http://schemas.openxmlformats.org/officeDocument/2006/relationships/slideLayout" Target="../slideLayouts/slideLayout18.xml"/><Relationship Id="rId15" Type="http://schemas.openxmlformats.org/officeDocument/2006/relationships/slideLayout" Target="../slideLayouts/slideLayout28.xml"/><Relationship Id="rId23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23.xml"/><Relationship Id="rId19" Type="http://schemas.openxmlformats.org/officeDocument/2006/relationships/slideLayout" Target="../slideLayouts/slideLayout32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slideLayout" Target="../slideLayouts/slideLayout27.xml"/><Relationship Id="rId22" Type="http://schemas.openxmlformats.org/officeDocument/2006/relationships/slideLayout" Target="../slideLayouts/slideLayout3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slideLayout" Target="../slideLayouts/slideLayout49.xml"/><Relationship Id="rId18" Type="http://schemas.openxmlformats.org/officeDocument/2006/relationships/image" Target="../media/image2.bin"/><Relationship Id="rId3" Type="http://schemas.openxmlformats.org/officeDocument/2006/relationships/slideLayout" Target="../slideLayouts/slideLayout39.xml"/><Relationship Id="rId21" Type="http://schemas.openxmlformats.org/officeDocument/2006/relationships/image" Target="../media/image8.png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17" Type="http://schemas.openxmlformats.org/officeDocument/2006/relationships/theme" Target="../theme/theme3.xml"/><Relationship Id="rId2" Type="http://schemas.openxmlformats.org/officeDocument/2006/relationships/slideLayout" Target="../slideLayouts/slideLayout38.xml"/><Relationship Id="rId16" Type="http://schemas.openxmlformats.org/officeDocument/2006/relationships/slideLayout" Target="../slideLayouts/slideLayout52.xml"/><Relationship Id="rId20" Type="http://schemas.openxmlformats.org/officeDocument/2006/relationships/image" Target="../media/image7.png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5" Type="http://schemas.openxmlformats.org/officeDocument/2006/relationships/slideLayout" Target="../slideLayouts/slideLayout51.xml"/><Relationship Id="rId23" Type="http://schemas.openxmlformats.org/officeDocument/2006/relationships/image" Target="../media/image10.png"/><Relationship Id="rId10" Type="http://schemas.openxmlformats.org/officeDocument/2006/relationships/slideLayout" Target="../slideLayouts/slideLayout46.xml"/><Relationship Id="rId19" Type="http://schemas.openxmlformats.org/officeDocument/2006/relationships/image" Target="../media/image6.png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Relationship Id="rId14" Type="http://schemas.openxmlformats.org/officeDocument/2006/relationships/slideLayout" Target="../slideLayouts/slideLayout50.xml"/><Relationship Id="rId22" Type="http://schemas.openxmlformats.org/officeDocument/2006/relationships/image" Target="../media/image9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0.xml"/><Relationship Id="rId13" Type="http://schemas.openxmlformats.org/officeDocument/2006/relationships/slideLayout" Target="../slideLayouts/slideLayout65.xml"/><Relationship Id="rId18" Type="http://schemas.openxmlformats.org/officeDocument/2006/relationships/slideLayout" Target="../slideLayouts/slideLayout70.xml"/><Relationship Id="rId3" Type="http://schemas.openxmlformats.org/officeDocument/2006/relationships/slideLayout" Target="../slideLayouts/slideLayout55.xml"/><Relationship Id="rId7" Type="http://schemas.openxmlformats.org/officeDocument/2006/relationships/slideLayout" Target="../slideLayouts/slideLayout59.xml"/><Relationship Id="rId12" Type="http://schemas.openxmlformats.org/officeDocument/2006/relationships/slideLayout" Target="../slideLayouts/slideLayout64.xml"/><Relationship Id="rId17" Type="http://schemas.openxmlformats.org/officeDocument/2006/relationships/slideLayout" Target="../slideLayouts/slideLayout69.xml"/><Relationship Id="rId2" Type="http://schemas.openxmlformats.org/officeDocument/2006/relationships/slideLayout" Target="../slideLayouts/slideLayout54.xml"/><Relationship Id="rId16" Type="http://schemas.openxmlformats.org/officeDocument/2006/relationships/slideLayout" Target="../slideLayouts/slideLayout68.xml"/><Relationship Id="rId20" Type="http://schemas.openxmlformats.org/officeDocument/2006/relationships/image" Target="../media/image2.bin"/><Relationship Id="rId1" Type="http://schemas.openxmlformats.org/officeDocument/2006/relationships/slideLayout" Target="../slideLayouts/slideLayout53.xml"/><Relationship Id="rId6" Type="http://schemas.openxmlformats.org/officeDocument/2006/relationships/slideLayout" Target="../slideLayouts/slideLayout58.xml"/><Relationship Id="rId11" Type="http://schemas.openxmlformats.org/officeDocument/2006/relationships/slideLayout" Target="../slideLayouts/slideLayout63.xml"/><Relationship Id="rId5" Type="http://schemas.openxmlformats.org/officeDocument/2006/relationships/slideLayout" Target="../slideLayouts/slideLayout57.xml"/><Relationship Id="rId15" Type="http://schemas.openxmlformats.org/officeDocument/2006/relationships/slideLayout" Target="../slideLayouts/slideLayout67.xml"/><Relationship Id="rId10" Type="http://schemas.openxmlformats.org/officeDocument/2006/relationships/slideLayout" Target="../slideLayouts/slideLayout62.xml"/><Relationship Id="rId19" Type="http://schemas.openxmlformats.org/officeDocument/2006/relationships/theme" Target="../theme/theme4.xml"/><Relationship Id="rId4" Type="http://schemas.openxmlformats.org/officeDocument/2006/relationships/slideLayout" Target="../slideLayouts/slideLayout56.xml"/><Relationship Id="rId9" Type="http://schemas.openxmlformats.org/officeDocument/2006/relationships/slideLayout" Target="../slideLayouts/slideLayout61.xml"/><Relationship Id="rId14" Type="http://schemas.openxmlformats.org/officeDocument/2006/relationships/slideLayout" Target="../slideLayouts/slideLayout6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8.xml"/><Relationship Id="rId13" Type="http://schemas.openxmlformats.org/officeDocument/2006/relationships/slideLayout" Target="../slideLayouts/slideLayout83.xml"/><Relationship Id="rId18" Type="http://schemas.openxmlformats.org/officeDocument/2006/relationships/slideLayout" Target="../slideLayouts/slideLayout88.xml"/><Relationship Id="rId3" Type="http://schemas.openxmlformats.org/officeDocument/2006/relationships/slideLayout" Target="../slideLayouts/slideLayout73.xml"/><Relationship Id="rId21" Type="http://schemas.openxmlformats.org/officeDocument/2006/relationships/slideLayout" Target="../slideLayouts/slideLayout91.xml"/><Relationship Id="rId7" Type="http://schemas.openxmlformats.org/officeDocument/2006/relationships/slideLayout" Target="../slideLayouts/slideLayout77.xml"/><Relationship Id="rId12" Type="http://schemas.openxmlformats.org/officeDocument/2006/relationships/slideLayout" Target="../slideLayouts/slideLayout82.xml"/><Relationship Id="rId17" Type="http://schemas.openxmlformats.org/officeDocument/2006/relationships/slideLayout" Target="../slideLayouts/slideLayout87.xml"/><Relationship Id="rId2" Type="http://schemas.openxmlformats.org/officeDocument/2006/relationships/slideLayout" Target="../slideLayouts/slideLayout72.xml"/><Relationship Id="rId16" Type="http://schemas.openxmlformats.org/officeDocument/2006/relationships/slideLayout" Target="../slideLayouts/slideLayout86.xml"/><Relationship Id="rId20" Type="http://schemas.openxmlformats.org/officeDocument/2006/relationships/slideLayout" Target="../slideLayouts/slideLayout90.xml"/><Relationship Id="rId1" Type="http://schemas.openxmlformats.org/officeDocument/2006/relationships/slideLayout" Target="../slideLayouts/slideLayout71.xml"/><Relationship Id="rId6" Type="http://schemas.openxmlformats.org/officeDocument/2006/relationships/slideLayout" Target="../slideLayouts/slideLayout76.xml"/><Relationship Id="rId11" Type="http://schemas.openxmlformats.org/officeDocument/2006/relationships/slideLayout" Target="../slideLayouts/slideLayout81.xml"/><Relationship Id="rId24" Type="http://schemas.openxmlformats.org/officeDocument/2006/relationships/image" Target="../media/image2.bin"/><Relationship Id="rId5" Type="http://schemas.openxmlformats.org/officeDocument/2006/relationships/slideLayout" Target="../slideLayouts/slideLayout75.xml"/><Relationship Id="rId15" Type="http://schemas.openxmlformats.org/officeDocument/2006/relationships/slideLayout" Target="../slideLayouts/slideLayout85.xml"/><Relationship Id="rId23" Type="http://schemas.openxmlformats.org/officeDocument/2006/relationships/theme" Target="../theme/theme5.xml"/><Relationship Id="rId10" Type="http://schemas.openxmlformats.org/officeDocument/2006/relationships/slideLayout" Target="../slideLayouts/slideLayout80.xml"/><Relationship Id="rId19" Type="http://schemas.openxmlformats.org/officeDocument/2006/relationships/slideLayout" Target="../slideLayouts/slideLayout89.xml"/><Relationship Id="rId4" Type="http://schemas.openxmlformats.org/officeDocument/2006/relationships/slideLayout" Target="../slideLayouts/slideLayout74.xml"/><Relationship Id="rId9" Type="http://schemas.openxmlformats.org/officeDocument/2006/relationships/slideLayout" Target="../slideLayouts/slideLayout79.xml"/><Relationship Id="rId14" Type="http://schemas.openxmlformats.org/officeDocument/2006/relationships/slideLayout" Target="../slideLayouts/slideLayout84.xml"/><Relationship Id="rId22" Type="http://schemas.openxmlformats.org/officeDocument/2006/relationships/slideLayout" Target="../slideLayouts/slideLayout92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0.xml"/><Relationship Id="rId13" Type="http://schemas.openxmlformats.org/officeDocument/2006/relationships/slideLayout" Target="../slideLayouts/slideLayout105.xml"/><Relationship Id="rId18" Type="http://schemas.openxmlformats.org/officeDocument/2006/relationships/slideLayout" Target="../slideLayouts/slideLayout110.xml"/><Relationship Id="rId3" Type="http://schemas.openxmlformats.org/officeDocument/2006/relationships/slideLayout" Target="../slideLayouts/slideLayout95.xml"/><Relationship Id="rId21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99.xml"/><Relationship Id="rId12" Type="http://schemas.openxmlformats.org/officeDocument/2006/relationships/slideLayout" Target="../slideLayouts/slideLayout104.xml"/><Relationship Id="rId17" Type="http://schemas.openxmlformats.org/officeDocument/2006/relationships/slideLayout" Target="../slideLayouts/slideLayout109.xml"/><Relationship Id="rId2" Type="http://schemas.openxmlformats.org/officeDocument/2006/relationships/slideLayout" Target="../slideLayouts/slideLayout94.xml"/><Relationship Id="rId16" Type="http://schemas.openxmlformats.org/officeDocument/2006/relationships/slideLayout" Target="../slideLayouts/slideLayout108.xml"/><Relationship Id="rId20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93.xml"/><Relationship Id="rId6" Type="http://schemas.openxmlformats.org/officeDocument/2006/relationships/slideLayout" Target="../slideLayouts/slideLayout98.xml"/><Relationship Id="rId11" Type="http://schemas.openxmlformats.org/officeDocument/2006/relationships/slideLayout" Target="../slideLayouts/slideLayout103.xml"/><Relationship Id="rId24" Type="http://schemas.openxmlformats.org/officeDocument/2006/relationships/image" Target="../media/image2.bin"/><Relationship Id="rId5" Type="http://schemas.openxmlformats.org/officeDocument/2006/relationships/slideLayout" Target="../slideLayouts/slideLayout97.xml"/><Relationship Id="rId15" Type="http://schemas.openxmlformats.org/officeDocument/2006/relationships/slideLayout" Target="../slideLayouts/slideLayout107.xml"/><Relationship Id="rId23" Type="http://schemas.openxmlformats.org/officeDocument/2006/relationships/theme" Target="../theme/theme6.xml"/><Relationship Id="rId10" Type="http://schemas.openxmlformats.org/officeDocument/2006/relationships/slideLayout" Target="../slideLayouts/slideLayout102.xml"/><Relationship Id="rId19" Type="http://schemas.openxmlformats.org/officeDocument/2006/relationships/slideLayout" Target="../slideLayouts/slideLayout111.xml"/><Relationship Id="rId4" Type="http://schemas.openxmlformats.org/officeDocument/2006/relationships/slideLayout" Target="../slideLayouts/slideLayout96.xml"/><Relationship Id="rId9" Type="http://schemas.openxmlformats.org/officeDocument/2006/relationships/slideLayout" Target="../slideLayouts/slideLayout101.xml"/><Relationship Id="rId14" Type="http://schemas.openxmlformats.org/officeDocument/2006/relationships/slideLayout" Target="../slideLayouts/slideLayout106.xml"/><Relationship Id="rId22" Type="http://schemas.openxmlformats.org/officeDocument/2006/relationships/slideLayout" Target="../slideLayouts/slideLayout11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2.xml"/><Relationship Id="rId13" Type="http://schemas.openxmlformats.org/officeDocument/2006/relationships/slideLayout" Target="../slideLayouts/slideLayout127.xml"/><Relationship Id="rId3" Type="http://schemas.openxmlformats.org/officeDocument/2006/relationships/slideLayout" Target="../slideLayouts/slideLayout117.xml"/><Relationship Id="rId7" Type="http://schemas.openxmlformats.org/officeDocument/2006/relationships/slideLayout" Target="../slideLayouts/slideLayout121.xml"/><Relationship Id="rId12" Type="http://schemas.openxmlformats.org/officeDocument/2006/relationships/slideLayout" Target="../slideLayouts/slideLayout126.xml"/><Relationship Id="rId2" Type="http://schemas.openxmlformats.org/officeDocument/2006/relationships/slideLayout" Target="../slideLayouts/slideLayout116.xml"/><Relationship Id="rId1" Type="http://schemas.openxmlformats.org/officeDocument/2006/relationships/slideLayout" Target="../slideLayouts/slideLayout115.xml"/><Relationship Id="rId6" Type="http://schemas.openxmlformats.org/officeDocument/2006/relationships/slideLayout" Target="../slideLayouts/slideLayout120.xml"/><Relationship Id="rId11" Type="http://schemas.openxmlformats.org/officeDocument/2006/relationships/slideLayout" Target="../slideLayouts/slideLayout125.xml"/><Relationship Id="rId5" Type="http://schemas.openxmlformats.org/officeDocument/2006/relationships/slideLayout" Target="../slideLayouts/slideLayout119.xml"/><Relationship Id="rId15" Type="http://schemas.openxmlformats.org/officeDocument/2006/relationships/image" Target="../media/image16.jpg"/><Relationship Id="rId10" Type="http://schemas.openxmlformats.org/officeDocument/2006/relationships/slideLayout" Target="../slideLayouts/slideLayout124.xml"/><Relationship Id="rId4" Type="http://schemas.openxmlformats.org/officeDocument/2006/relationships/slideLayout" Target="../slideLayouts/slideLayout118.xml"/><Relationship Id="rId9" Type="http://schemas.openxmlformats.org/officeDocument/2006/relationships/slideLayout" Target="../slideLayouts/slideLayout123.xml"/><Relationship Id="rId14" Type="http://schemas.openxmlformats.org/officeDocument/2006/relationships/theme" Target="../theme/theme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D3BCD8-9868-4174-A461-8C04FAF3A9DD}" type="datetimeFigureOut">
              <a:rPr lang="fr-FR" smtClean="0"/>
              <a:t>02/11/2025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83915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776" r:id="rId12"/>
    <p:sldLayoutId id="2147483794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0718822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  <p:sldLayoutId id="2147483689" r:id="rId17"/>
    <p:sldLayoutId id="2147483690" r:id="rId18"/>
    <p:sldLayoutId id="2147483691" r:id="rId19"/>
    <p:sldLayoutId id="2147483692" r:id="rId20"/>
    <p:sldLayoutId id="2147483693" r:id="rId21"/>
    <p:sldLayoutId id="2147483694" r:id="rId22"/>
    <p:sldLayoutId id="2147483777" r:id="rId23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51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183267F-929C-48B9-6665-4C625D98F949}"/>
              </a:ext>
            </a:extLst>
          </p:cNvPr>
          <p:cNvSpPr>
            <a:spLocks/>
          </p:cNvSpPr>
          <p:nvPr userDrawn="1"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E099AA5-1E55-7CD9-BDA4-52611AB69DA1}"/>
              </a:ext>
            </a:extLst>
          </p:cNvPr>
          <p:cNvSpPr>
            <a:spLocks/>
          </p:cNvSpPr>
          <p:nvPr userDrawn="1"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5B879D6-DD8F-9ADE-71B6-EEAF0BD12F30}"/>
              </a:ext>
            </a:extLst>
          </p:cNvPr>
          <p:cNvSpPr>
            <a:spLocks/>
          </p:cNvSpPr>
          <p:nvPr userDrawn="1"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D94A887-E24C-8CC4-7077-4472C0BA62C7}"/>
              </a:ext>
            </a:extLst>
          </p:cNvPr>
          <p:cNvSpPr>
            <a:spLocks/>
          </p:cNvSpPr>
          <p:nvPr userDrawn="1"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معــــــــــجم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D114A99-41E1-ACEC-893A-0714AC99D1A5}"/>
              </a:ext>
            </a:extLst>
          </p:cNvPr>
          <p:cNvSpPr>
            <a:spLocks/>
          </p:cNvSpPr>
          <p:nvPr userDrawn="1"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قراءة/ كتابة</a:t>
            </a:r>
          </a:p>
        </p:txBody>
      </p:sp>
      <p:pic>
        <p:nvPicPr>
          <p:cNvPr id="23" name="Image 22">
            <a:extLst>
              <a:ext uri="{FF2B5EF4-FFF2-40B4-BE49-F238E27FC236}">
                <a16:creationId xmlns:a16="http://schemas.microsoft.com/office/drawing/2014/main" id="{225ACC60-8B5C-28C3-46B4-957C8075B212}"/>
              </a:ext>
            </a:extLst>
          </p:cNvPr>
          <p:cNvPicPr>
            <a:picLocks noChangeAspect="1"/>
          </p:cNvPicPr>
          <p:nvPr userDrawn="1"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BF81B862-B674-B048-4938-ACFE9BA03B43}"/>
              </a:ext>
            </a:extLst>
          </p:cNvPr>
          <p:cNvPicPr>
            <a:picLocks noChangeAspect="1"/>
          </p:cNvPicPr>
          <p:nvPr userDrawn="1"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28695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F9DCEFE3-14F3-9640-1B27-B7A15C0CE121}"/>
              </a:ext>
            </a:extLst>
          </p:cNvPr>
          <p:cNvPicPr>
            <a:picLocks noChangeAspect="1"/>
          </p:cNvPicPr>
          <p:nvPr userDrawn="1"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85497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id="{25DD9A40-A515-2F93-D5FF-77728696A3C1}"/>
              </a:ext>
            </a:extLst>
          </p:cNvPr>
          <p:cNvPicPr>
            <a:picLocks noChangeAspect="1"/>
          </p:cNvPicPr>
          <p:nvPr userDrawn="1"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2691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id="{CB6ECC50-043E-F539-E430-491C4F11FE0C}"/>
              </a:ext>
            </a:extLst>
          </p:cNvPr>
          <p:cNvPicPr>
            <a:picLocks noChangeAspect="1"/>
          </p:cNvPicPr>
          <p:nvPr userDrawn="1"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905230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  <p:sldLayoutId id="2147483705" r:id="rId10"/>
    <p:sldLayoutId id="2147483706" r:id="rId11"/>
    <p:sldLayoutId id="2147483707" r:id="rId12"/>
    <p:sldLayoutId id="2147483708" r:id="rId13"/>
    <p:sldLayoutId id="2147483709" r:id="rId14"/>
    <p:sldLayoutId id="2147483710" r:id="rId15"/>
    <p:sldLayoutId id="2147483711" r:id="rId16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0859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5020470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  <p:sldLayoutId id="2147483724" r:id="rId12"/>
    <p:sldLayoutId id="2147483725" r:id="rId13"/>
    <p:sldLayoutId id="2147483726" r:id="rId14"/>
    <p:sldLayoutId id="2147483727" r:id="rId15"/>
    <p:sldLayoutId id="2147483728" r:id="rId16"/>
    <p:sldLayoutId id="2147483729" r:id="rId17"/>
    <p:sldLayoutId id="2147483778" r:id="rId18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0215487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1" r:id="rId1"/>
    <p:sldLayoutId id="2147483732" r:id="rId2"/>
    <p:sldLayoutId id="2147483733" r:id="rId3"/>
    <p:sldLayoutId id="2147483734" r:id="rId4"/>
    <p:sldLayoutId id="2147483735" r:id="rId5"/>
    <p:sldLayoutId id="2147483736" r:id="rId6"/>
    <p:sldLayoutId id="2147483737" r:id="rId7"/>
    <p:sldLayoutId id="2147483738" r:id="rId8"/>
    <p:sldLayoutId id="2147483739" r:id="rId9"/>
    <p:sldLayoutId id="2147483740" r:id="rId10"/>
    <p:sldLayoutId id="2147483741" r:id="rId11"/>
    <p:sldLayoutId id="2147483742" r:id="rId12"/>
    <p:sldLayoutId id="2147483743" r:id="rId13"/>
    <p:sldLayoutId id="2147483744" r:id="rId14"/>
    <p:sldLayoutId id="2147483745" r:id="rId15"/>
    <p:sldLayoutId id="2147483746" r:id="rId16"/>
    <p:sldLayoutId id="2147483747" r:id="rId17"/>
    <p:sldLayoutId id="2147483748" r:id="rId18"/>
    <p:sldLayoutId id="2147483749" r:id="rId19"/>
    <p:sldLayoutId id="2147483750" r:id="rId20"/>
    <p:sldLayoutId id="2147483751" r:id="rId21"/>
    <p:sldLayoutId id="2147483752" r:id="rId22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6415329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4" r:id="rId1"/>
    <p:sldLayoutId id="2147483755" r:id="rId2"/>
    <p:sldLayoutId id="2147483756" r:id="rId3"/>
    <p:sldLayoutId id="2147483757" r:id="rId4"/>
    <p:sldLayoutId id="2147483758" r:id="rId5"/>
    <p:sldLayoutId id="2147483759" r:id="rId6"/>
    <p:sldLayoutId id="2147483760" r:id="rId7"/>
    <p:sldLayoutId id="2147483761" r:id="rId8"/>
    <p:sldLayoutId id="2147483762" r:id="rId9"/>
    <p:sldLayoutId id="2147483763" r:id="rId10"/>
    <p:sldLayoutId id="2147483764" r:id="rId11"/>
    <p:sldLayoutId id="2147483765" r:id="rId12"/>
    <p:sldLayoutId id="2147483766" r:id="rId13"/>
    <p:sldLayoutId id="2147483767" r:id="rId14"/>
    <p:sldLayoutId id="2147483768" r:id="rId15"/>
    <p:sldLayoutId id="2147483769" r:id="rId16"/>
    <p:sldLayoutId id="2147483770" r:id="rId17"/>
    <p:sldLayoutId id="2147483771" r:id="rId18"/>
    <p:sldLayoutId id="2147483772" r:id="rId19"/>
    <p:sldLayoutId id="2147483773" r:id="rId20"/>
    <p:sldLayoutId id="2147483774" r:id="rId21"/>
    <p:sldLayoutId id="2147483775" r:id="rId22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5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540215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0" r:id="rId1"/>
    <p:sldLayoutId id="2147483781" r:id="rId2"/>
    <p:sldLayoutId id="2147483782" r:id="rId3"/>
    <p:sldLayoutId id="2147483783" r:id="rId4"/>
    <p:sldLayoutId id="2147483784" r:id="rId5"/>
    <p:sldLayoutId id="2147483785" r:id="rId6"/>
    <p:sldLayoutId id="2147483786" r:id="rId7"/>
    <p:sldLayoutId id="2147483787" r:id="rId8"/>
    <p:sldLayoutId id="2147483788" r:id="rId9"/>
    <p:sldLayoutId id="2147483789" r:id="rId10"/>
    <p:sldLayoutId id="2147483790" r:id="rId11"/>
    <p:sldLayoutId id="2147483791" r:id="rId12"/>
    <p:sldLayoutId id="2147483792" r:id="rId13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gi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6.xml"/><Relationship Id="rId5" Type="http://schemas.openxmlformats.org/officeDocument/2006/relationships/image" Target="../media/image30.png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21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7.png"/><Relationship Id="rId7" Type="http://schemas.openxmlformats.org/officeDocument/2006/relationships/image" Target="../media/image4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42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slideLayout" Target="../slideLayouts/slideLayout19.xml"/><Relationship Id="rId7" Type="http://schemas.openxmlformats.org/officeDocument/2006/relationships/image" Target="../media/image9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10" Type="http://schemas.openxmlformats.org/officeDocument/2006/relationships/image" Target="../media/image20.png"/><Relationship Id="rId4" Type="http://schemas.openxmlformats.org/officeDocument/2006/relationships/image" Target="../media/image6.png"/><Relationship Id="rId9" Type="http://schemas.openxmlformats.org/officeDocument/2006/relationships/image" Target="../media/image25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2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2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45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2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45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2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45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2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45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41.gif"/><Relationship Id="rId1" Type="http://schemas.openxmlformats.org/officeDocument/2006/relationships/slideLayout" Target="../slideLayouts/slideLayout36.xml"/><Relationship Id="rId5" Type="http://schemas.openxmlformats.org/officeDocument/2006/relationships/image" Target="../media/image7.png"/><Relationship Id="rId4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7.xml"/><Relationship Id="rId6" Type="http://schemas.openxmlformats.org/officeDocument/2006/relationships/image" Target="../media/image2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54.xml"/><Relationship Id="rId7" Type="http://schemas.openxmlformats.org/officeDocument/2006/relationships/image" Target="../media/image7.png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6.png"/><Relationship Id="rId5" Type="http://schemas.openxmlformats.org/officeDocument/2006/relationships/image" Target="../media/image21.png"/><Relationship Id="rId4" Type="http://schemas.openxmlformats.org/officeDocument/2006/relationships/image" Target="../media/image46.png"/><Relationship Id="rId9" Type="http://schemas.openxmlformats.org/officeDocument/2006/relationships/image" Target="../media/image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7.xml"/><Relationship Id="rId6" Type="http://schemas.openxmlformats.org/officeDocument/2006/relationships/image" Target="../media/image21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7.xml"/><Relationship Id="rId6" Type="http://schemas.openxmlformats.org/officeDocument/2006/relationships/image" Target="../media/image23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47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48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48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7.xml"/><Relationship Id="rId6" Type="http://schemas.openxmlformats.org/officeDocument/2006/relationships/image" Target="../media/image21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5.gif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g"/><Relationship Id="rId3" Type="http://schemas.openxmlformats.org/officeDocument/2006/relationships/image" Target="../media/image7.png"/><Relationship Id="rId7" Type="http://schemas.openxmlformats.org/officeDocument/2006/relationships/image" Target="../media/image50.jpg"/><Relationship Id="rId12" Type="http://schemas.openxmlformats.org/officeDocument/2006/relationships/image" Target="../media/image2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49.jpg"/><Relationship Id="rId11" Type="http://schemas.openxmlformats.org/officeDocument/2006/relationships/image" Target="../media/image54.jpg"/><Relationship Id="rId5" Type="http://schemas.openxmlformats.org/officeDocument/2006/relationships/image" Target="../media/image9.png"/><Relationship Id="rId10" Type="http://schemas.openxmlformats.org/officeDocument/2006/relationships/image" Target="../media/image53.jpg"/><Relationship Id="rId4" Type="http://schemas.openxmlformats.org/officeDocument/2006/relationships/image" Target="../media/image8.png"/><Relationship Id="rId9" Type="http://schemas.openxmlformats.org/officeDocument/2006/relationships/image" Target="../media/image52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49.jp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7.png"/><Relationship Id="rId7" Type="http://schemas.openxmlformats.org/officeDocument/2006/relationships/image" Target="../media/image56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7.xml"/><Relationship Id="rId6" Type="http://schemas.openxmlformats.org/officeDocument/2006/relationships/image" Target="../media/image55.png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9" Type="http://schemas.openxmlformats.org/officeDocument/2006/relationships/image" Target="../media/image50.jp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7.png"/><Relationship Id="rId7" Type="http://schemas.openxmlformats.org/officeDocument/2006/relationships/image" Target="../media/image2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7.xml"/><Relationship Id="rId6" Type="http://schemas.openxmlformats.org/officeDocument/2006/relationships/image" Target="../media/image54.jpg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9" Type="http://schemas.openxmlformats.org/officeDocument/2006/relationships/image" Target="../media/image56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7.xml"/><Relationship Id="rId6" Type="http://schemas.openxmlformats.org/officeDocument/2006/relationships/image" Target="../media/image21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21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6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41.gif"/><Relationship Id="rId1" Type="http://schemas.openxmlformats.org/officeDocument/2006/relationships/slideLayout" Target="../slideLayouts/slideLayout70.xml"/><Relationship Id="rId5" Type="http://schemas.openxmlformats.org/officeDocument/2006/relationships/image" Target="../media/image29.png"/><Relationship Id="rId4" Type="http://schemas.openxmlformats.org/officeDocument/2006/relationships/image" Target="../media/image8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5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90.xml"/><Relationship Id="rId6" Type="http://schemas.openxmlformats.org/officeDocument/2006/relationships/image" Target="../media/image21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5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90.xml"/><Relationship Id="rId6" Type="http://schemas.openxmlformats.org/officeDocument/2006/relationships/image" Target="../media/image21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6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90.xml"/><Relationship Id="rId6" Type="http://schemas.openxmlformats.org/officeDocument/2006/relationships/image" Target="../media/image21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1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60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90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89.xml"/><Relationship Id="rId6" Type="http://schemas.openxmlformats.org/officeDocument/2006/relationships/image" Target="../media/image2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90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90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90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90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2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89.xml"/><Relationship Id="rId6" Type="http://schemas.openxmlformats.org/officeDocument/2006/relationships/image" Target="../media/image61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6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89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2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4.xml"/><Relationship Id="rId6" Type="http://schemas.openxmlformats.org/officeDocument/2006/relationships/image" Target="../media/image62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63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90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8.png"/><Relationship Id="rId7" Type="http://schemas.openxmlformats.org/officeDocument/2006/relationships/image" Target="../media/image31.png"/><Relationship Id="rId2" Type="http://schemas.openxmlformats.org/officeDocument/2006/relationships/image" Target="../media/image27.gif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14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6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89.xml"/><Relationship Id="rId6" Type="http://schemas.openxmlformats.org/officeDocument/2006/relationships/image" Target="../media/image21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90.xml"/><Relationship Id="rId6" Type="http://schemas.openxmlformats.org/officeDocument/2006/relationships/image" Target="../media/image21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90.xml"/><Relationship Id="rId6" Type="http://schemas.openxmlformats.org/officeDocument/2006/relationships/image" Target="../media/image2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90.xml"/><Relationship Id="rId6" Type="http://schemas.openxmlformats.org/officeDocument/2006/relationships/image" Target="../media/image2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90.xml"/><Relationship Id="rId6" Type="http://schemas.openxmlformats.org/officeDocument/2006/relationships/image" Target="../media/image2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90.xml"/><Relationship Id="rId6" Type="http://schemas.openxmlformats.org/officeDocument/2006/relationships/image" Target="../media/image2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90.xml"/><Relationship Id="rId6" Type="http://schemas.openxmlformats.org/officeDocument/2006/relationships/image" Target="../media/image2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41.gif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9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1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6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12.xml"/><Relationship Id="rId6" Type="http://schemas.openxmlformats.org/officeDocument/2006/relationships/image" Target="../media/image21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1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36.png"/><Relationship Id="rId3" Type="http://schemas.microsoft.com/office/2007/relationships/media" Target="../media/media2.mp4"/><Relationship Id="rId7" Type="http://schemas.openxmlformats.org/officeDocument/2006/relationships/image" Target="../media/image7.png"/><Relationship Id="rId12" Type="http://schemas.openxmlformats.org/officeDocument/2006/relationships/image" Target="../media/image35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6.png"/><Relationship Id="rId11" Type="http://schemas.openxmlformats.org/officeDocument/2006/relationships/image" Target="../media/image25.gif"/><Relationship Id="rId5" Type="http://schemas.openxmlformats.org/officeDocument/2006/relationships/slideLayout" Target="../slideLayouts/slideLayout33.xml"/><Relationship Id="rId10" Type="http://schemas.openxmlformats.org/officeDocument/2006/relationships/image" Target="../media/image34.png"/><Relationship Id="rId4" Type="http://schemas.openxmlformats.org/officeDocument/2006/relationships/video" Target="../media/media2.mp4"/><Relationship Id="rId9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7.png"/><Relationship Id="rId7" Type="http://schemas.openxmlformats.org/officeDocument/2006/relationships/image" Target="../media/image3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37.png"/><Relationship Id="rId5" Type="http://schemas.openxmlformats.org/officeDocument/2006/relationships/image" Target="../media/image10.png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openxmlformats.org/officeDocument/2006/relationships/slideLayout" Target="../slideLayouts/slideLayout23.xml"/><Relationship Id="rId7" Type="http://schemas.openxmlformats.org/officeDocument/2006/relationships/image" Target="../media/image9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10" Type="http://schemas.openxmlformats.org/officeDocument/2006/relationships/image" Target="../media/image25.gif"/><Relationship Id="rId4" Type="http://schemas.openxmlformats.org/officeDocument/2006/relationships/image" Target="../media/image6.png"/><Relationship Id="rId9" Type="http://schemas.openxmlformats.org/officeDocument/2006/relationships/image" Target="../media/image4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7138487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tre 3">
            <a:extLst>
              <a:ext uri="{FF2B5EF4-FFF2-40B4-BE49-F238E27FC236}">
                <a16:creationId xmlns:a16="http://schemas.microsoft.com/office/drawing/2014/main" id="{42490E3E-A192-1F3F-4FCD-31D5461DED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6807" y="874536"/>
            <a:ext cx="7886700" cy="720000"/>
          </a:xfrm>
        </p:spPr>
        <p:txBody>
          <a:bodyPr/>
          <a:lstStyle/>
          <a:p>
            <a:r>
              <a:rPr lang="ar-MA" sz="4000" dirty="0"/>
              <a:t>افتتاح الحصة</a:t>
            </a:r>
            <a:endParaRPr lang="fr-MA" sz="4400" dirty="0"/>
          </a:p>
        </p:txBody>
      </p:sp>
      <p:pic>
        <p:nvPicPr>
          <p:cNvPr id="27" name="Image 26">
            <a:extLst>
              <a:ext uri="{FF2B5EF4-FFF2-40B4-BE49-F238E27FC236}">
                <a16:creationId xmlns:a16="http://schemas.microsoft.com/office/drawing/2014/main" id="{6210EB0F-9A2D-91D9-A1C7-9D1606A2C8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20350" y="1022470"/>
            <a:ext cx="468000" cy="468000"/>
          </a:xfrm>
          <a:prstGeom prst="rect">
            <a:avLst/>
          </a:prstGeom>
          <a:ln>
            <a:noFill/>
          </a:ln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id="{195069AB-4D64-4F48-DF3D-5D513575770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495" t="10740" r="-4368" b="1155"/>
          <a:stretch>
            <a:fillRect/>
          </a:stretch>
        </p:blipFill>
        <p:spPr>
          <a:xfrm>
            <a:off x="678137" y="1807373"/>
            <a:ext cx="7789894" cy="4824000"/>
          </a:xfrm>
          <a:prstGeom prst="rect">
            <a:avLst/>
          </a:prstGeom>
        </p:spPr>
      </p:pic>
      <p:sp>
        <p:nvSpPr>
          <p:cNvPr id="29" name="Espace réservé du texte 5">
            <a:extLst>
              <a:ext uri="{FF2B5EF4-FFF2-40B4-BE49-F238E27FC236}">
                <a16:creationId xmlns:a16="http://schemas.microsoft.com/office/drawing/2014/main" id="{D6FAA037-4AB3-CA39-790F-44BD0952952D}"/>
              </a:ext>
            </a:extLst>
          </p:cNvPr>
          <p:cNvSpPr txBox="1">
            <a:spLocks/>
          </p:cNvSpPr>
          <p:nvPr/>
        </p:nvSpPr>
        <p:spPr>
          <a:xfrm>
            <a:off x="2322000" y="2690694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>
              <a:buClr>
                <a:srgbClr val="424D7B"/>
              </a:buClr>
            </a:pPr>
            <a:r>
              <a:rPr lang="ar-MA" sz="2800" b="1" dirty="0">
                <a:cs typeface="Microsoft Uighur" panose="02000000000000000000" pitchFamily="2" charset="-78"/>
              </a:rPr>
              <a:t>النشيد الوطني المغربي</a:t>
            </a: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F7D6550F-9DEC-8087-2526-912B5A010A60}"/>
              </a:ext>
            </a:extLst>
          </p:cNvPr>
          <p:cNvSpPr txBox="1"/>
          <p:nvPr/>
        </p:nvSpPr>
        <p:spPr>
          <a:xfrm>
            <a:off x="5252100" y="1777877"/>
            <a:ext cx="191911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rtl="1"/>
            <a:r>
              <a:rPr lang="ar-MA" sz="36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أ</a:t>
            </a:r>
            <a:r>
              <a:rPr lang="ar-AE" sz="36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نشطة اعتيادية</a:t>
            </a:r>
            <a:endParaRPr lang="ar-MA" sz="3600" b="1" dirty="0">
              <a:solidFill>
                <a:srgbClr val="424D7B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31" name="Image 30">
            <a:extLst>
              <a:ext uri="{FF2B5EF4-FFF2-40B4-BE49-F238E27FC236}">
                <a16:creationId xmlns:a16="http://schemas.microsoft.com/office/drawing/2014/main" id="{37C6F37A-6590-0F81-D8D7-762927830B9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262911" y="1970694"/>
            <a:ext cx="726603" cy="720000"/>
          </a:xfrm>
          <a:prstGeom prst="rect">
            <a:avLst/>
          </a:prstGeom>
        </p:spPr>
      </p:pic>
      <p:pic>
        <p:nvPicPr>
          <p:cNvPr id="32" name="Espace réservé pour une image  20">
            <a:extLst>
              <a:ext uri="{FF2B5EF4-FFF2-40B4-BE49-F238E27FC236}">
                <a16:creationId xmlns:a16="http://schemas.microsoft.com/office/drawing/2014/main" id="{A30AECEB-C2EF-3DB3-46FB-E9ED6FF8C73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858419" y="1716256"/>
            <a:ext cx="612000" cy="61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6926122"/>
      </p:ext>
    </p:extLst>
  </p:cSld>
  <p:clrMapOvr>
    <a:masterClrMapping/>
  </p:clrMapOvr>
  <p:transition spd="slow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A49357-59F8-166C-4FBB-194C439584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9433DF97-99C7-448C-B3CE-D736F3699E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rtl="0"/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خذوا دفاتركم المنزل. سأتحقق من إنجازكم للواجب. من يتقاسم عمله؟ ما الأسئلة التي ساعدتك؟</a:t>
            </a:r>
            <a:endParaRPr lang="fr-FR" sz="2400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304800AA-2B22-4FC4-8D74-CABF1EE7A7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941C2C2F-1D8B-2161-D2A1-0C87512B183C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65935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2F9968E7-FDBA-A803-8242-0B4FBA94680E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1283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250525DD-DCCE-4400-8D5C-E341FA1E6E57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1791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DE401022-0665-87E9-62AF-488348E662B7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539C000-EA2C-B15B-C5F3-93D57CBADBCD}"/>
              </a:ext>
            </a:extLst>
          </p:cNvPr>
          <p:cNvSpPr>
            <a:spLocks/>
          </p:cNvSpPr>
          <p:nvPr/>
        </p:nvSpPr>
        <p:spPr>
          <a:xfrm>
            <a:off x="4847975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2C11AD71-B060-7DBB-8F80-37DD59F655CD}"/>
              </a:ext>
            </a:extLst>
          </p:cNvPr>
          <p:cNvSpPr>
            <a:spLocks/>
          </p:cNvSpPr>
          <p:nvPr/>
        </p:nvSpPr>
        <p:spPr>
          <a:xfrm>
            <a:off x="907822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729B6775-1B2C-8E18-A76A-5CC13D2B4393}"/>
              </a:ext>
            </a:extLst>
          </p:cNvPr>
          <p:cNvSpPr>
            <a:spLocks/>
          </p:cNvSpPr>
          <p:nvPr/>
        </p:nvSpPr>
        <p:spPr>
          <a:xfrm>
            <a:off x="297479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1A97640D-B753-6823-1A05-BD0F24950957}"/>
              </a:ext>
            </a:extLst>
          </p:cNvPr>
          <p:cNvSpPr txBox="1"/>
          <p:nvPr/>
        </p:nvSpPr>
        <p:spPr>
          <a:xfrm>
            <a:off x="2584580" y="3163078"/>
            <a:ext cx="3883149" cy="1021556"/>
          </a:xfrm>
          <a:prstGeom prst="round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ar-MA" sz="5400" dirty="0">
                <a:solidFill>
                  <a:schemeClr val="accent1">
                    <a:lumMod val="50000"/>
                  </a:schemeClr>
                </a:solidFill>
                <a:cs typeface="Microsoft Uighur" panose="02000000000000000000" pitchFamily="2" charset="-78"/>
              </a:rPr>
              <a:t>شَبَكَةُ ٱلْكَلِمَةِ "قَرْيَةٌ"</a:t>
            </a:r>
            <a:endParaRPr lang="fr-FR" sz="5400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5" name="Espace réservé pour une image  28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A6A98CD3-F25D-6A26-0424-48DD7889E152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/>
          <a:srcRect/>
          <a:stretch/>
        </p:blipFill>
        <p:spPr>
          <a:xfrm>
            <a:off x="7924800" y="684214"/>
            <a:ext cx="828000" cy="827999"/>
          </a:xfrm>
        </p:spPr>
      </p:pic>
    </p:spTree>
    <p:extLst>
      <p:ext uri="{BB962C8B-B14F-4D97-AF65-F5344CB8AC3E}">
        <p14:creationId xmlns:p14="http://schemas.microsoft.com/office/powerpoint/2010/main" val="2652560758"/>
      </p:ext>
    </p:extLst>
  </p:cSld>
  <p:clrMapOvr>
    <a:masterClrMapping/>
  </p:clrMapOvr>
  <p:transition spd="slow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85812F-8387-C7EE-7AB5-49FA68D2B6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7">
            <a:extLst>
              <a:ext uri="{FF2B5EF4-FFF2-40B4-BE49-F238E27FC236}">
                <a16:creationId xmlns:a16="http://schemas.microsoft.com/office/drawing/2014/main" id="{BE1459DF-8C5E-A74C-979E-C6E9A15B03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rtl="0"/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انتبهوا، اليوم ستواصلون التدرب على إنشاد نشيدنا الوطني بشكل جيد.</a:t>
            </a:r>
            <a:endParaRPr lang="fr-FR" sz="2400" dirty="0"/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1C4D638B-1811-0725-4DBE-BA1102E64C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A485D991-6F45-6765-09B4-3ABCDC52BA2D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65935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9F1CC653-9F23-1B7F-F06B-D2180275C54F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1283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43EE2858-FA30-3A03-D5B2-18AF3976BA92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1791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B2E3FD3A-DD07-84E9-07A1-A2E98F3310ED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1C29DC13-781A-B3C0-27A1-9D3E15EC3724}"/>
              </a:ext>
            </a:extLst>
          </p:cNvPr>
          <p:cNvSpPr>
            <a:spLocks/>
          </p:cNvSpPr>
          <p:nvPr/>
        </p:nvSpPr>
        <p:spPr>
          <a:xfrm>
            <a:off x="4847975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446C0DB7-5AEF-4D72-C005-5632F155C672}"/>
              </a:ext>
            </a:extLst>
          </p:cNvPr>
          <p:cNvSpPr>
            <a:spLocks/>
          </p:cNvSpPr>
          <p:nvPr/>
        </p:nvSpPr>
        <p:spPr>
          <a:xfrm>
            <a:off x="907822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E8A2ACC5-5181-DF0B-64EF-A0975168B47A}"/>
              </a:ext>
            </a:extLst>
          </p:cNvPr>
          <p:cNvSpPr>
            <a:spLocks/>
          </p:cNvSpPr>
          <p:nvPr/>
        </p:nvSpPr>
        <p:spPr>
          <a:xfrm>
            <a:off x="297479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5E5598A1-F381-56A5-21A6-C0489FE87FD2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-424" t="27419" r="424" b="623"/>
          <a:stretch>
            <a:fillRect/>
          </a:stretch>
        </p:blipFill>
        <p:spPr>
          <a:xfrm>
            <a:off x="3410000" y="1920227"/>
            <a:ext cx="5072799" cy="4122108"/>
          </a:xfrm>
          <a:prstGeom prst="rect">
            <a:avLst/>
          </a:prstGeom>
        </p:spPr>
      </p:pic>
      <p:pic>
        <p:nvPicPr>
          <p:cNvPr id="10" name="Espace réservé pour une image  3">
            <a:extLst>
              <a:ext uri="{FF2B5EF4-FFF2-40B4-BE49-F238E27FC236}">
                <a16:creationId xmlns:a16="http://schemas.microsoft.com/office/drawing/2014/main" id="{3217AA51-D0A8-1AD3-577C-EEB2816F240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43" b="4243"/>
          <a:stretch>
            <a:fillRect/>
          </a:stretch>
        </p:blipFill>
        <p:spPr>
          <a:xfrm>
            <a:off x="529732" y="2699551"/>
            <a:ext cx="2879725" cy="2879725"/>
          </a:xfrm>
          <a:prstGeom prst="rect">
            <a:avLst/>
          </a:prstGeom>
          <a:ln>
            <a:noFill/>
          </a:ln>
        </p:spPr>
      </p:pic>
      <p:pic>
        <p:nvPicPr>
          <p:cNvPr id="6" name="Espace réservé pour une image  28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09D53F05-77BD-71FF-9F48-A7F14F0CCF40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7924800" y="684214"/>
            <a:ext cx="828000" cy="82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5464262"/>
      </p:ext>
    </p:extLst>
  </p:cSld>
  <p:clrMapOvr>
    <a:masterClrMapping/>
  </p:clrMapOvr>
  <p:transition spd="slow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ACBF8C-2549-7216-ED7B-9FDB3BC4F6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E3B4E98-1088-B54F-82A8-082FCF5B8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قفوا واعتدلوا، لنستمع لنشيدنا الوطني.</a:t>
            </a:r>
            <a:b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</a:br>
            <a:r>
              <a:rPr lang="ar-MA" sz="2400" i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ينقر الأستاذ على المؤشر لتسميع النشيد.</a:t>
            </a:r>
            <a:endParaRPr lang="fr-FR" sz="2400" dirty="0"/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408AC752-B4C5-574F-4EDB-A4090435A2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38FCDE8C-3FBD-FE2E-2D77-268E371A017B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65935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20BE13EA-0EBF-C846-14B4-F6A8DD97159E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1283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A25A05FC-0BE2-8BF2-173A-42012E1417DF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1791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011D60BF-1FC0-C9E7-FD2E-D9B30C91C0B9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3713F894-FFD4-64F6-8FA7-B9A33FAB4407}"/>
              </a:ext>
            </a:extLst>
          </p:cNvPr>
          <p:cNvSpPr>
            <a:spLocks/>
          </p:cNvSpPr>
          <p:nvPr/>
        </p:nvSpPr>
        <p:spPr>
          <a:xfrm>
            <a:off x="4847975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7BA58492-A75A-F8A0-2398-D82286B13698}"/>
              </a:ext>
            </a:extLst>
          </p:cNvPr>
          <p:cNvSpPr>
            <a:spLocks/>
          </p:cNvSpPr>
          <p:nvPr/>
        </p:nvSpPr>
        <p:spPr>
          <a:xfrm>
            <a:off x="907822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0E95284E-36B1-8014-18F1-7ED0BA1C7976}"/>
              </a:ext>
            </a:extLst>
          </p:cNvPr>
          <p:cNvSpPr>
            <a:spLocks/>
          </p:cNvSpPr>
          <p:nvPr/>
        </p:nvSpPr>
        <p:spPr>
          <a:xfrm>
            <a:off x="297479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pic>
        <p:nvPicPr>
          <p:cNvPr id="6" name="FINALE - Hymne National Marocain - 1080p-251021">
            <a:hlinkClick r:id="" action="ppaction://media"/>
            <a:extLst>
              <a:ext uri="{FF2B5EF4-FFF2-40B4-BE49-F238E27FC236}">
                <a16:creationId xmlns:a16="http://schemas.microsoft.com/office/drawing/2014/main" id="{F036CD0C-621F-2C2D-DC97-F462A39504F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96988" y="1836587"/>
            <a:ext cx="6670600" cy="3780000"/>
          </a:xfrm>
          <a:prstGeom prst="rect">
            <a:avLst/>
          </a:prstGeom>
        </p:spPr>
      </p:pic>
      <p:pic>
        <p:nvPicPr>
          <p:cNvPr id="8" name="Image 7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1EDE1356-DFEE-3F23-17ED-F0781699D6D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796980" y="6082395"/>
            <a:ext cx="540000" cy="540000"/>
          </a:xfrm>
          <a:prstGeom prst="rect">
            <a:avLst/>
          </a:prstGeom>
        </p:spPr>
      </p:pic>
      <p:pic>
        <p:nvPicPr>
          <p:cNvPr id="12" name="Espace réservé pour une image  30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A709190D-3122-37AF-5CFE-BF6AA9B32F73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10"/>
          <a:srcRect/>
          <a:stretch/>
        </p:blipFill>
        <p:spPr>
          <a:xfrm>
            <a:off x="7924800" y="684214"/>
            <a:ext cx="828000" cy="827999"/>
          </a:xfrm>
        </p:spPr>
      </p:pic>
    </p:spTree>
    <p:extLst>
      <p:ext uri="{BB962C8B-B14F-4D97-AF65-F5344CB8AC3E}">
        <p14:creationId xmlns:p14="http://schemas.microsoft.com/office/powerpoint/2010/main" val="127865311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03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67036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31183C-324C-F31E-2401-C8DC88BD20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re 13">
            <a:extLst>
              <a:ext uri="{FF2B5EF4-FFF2-40B4-BE49-F238E27FC236}">
                <a16:creationId xmlns:a16="http://schemas.microsoft.com/office/drawing/2014/main" id="{47F73745-6803-32D6-0B05-450A9AD1BF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rtl="0"/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لننشد معا.</a:t>
            </a:r>
            <a:endParaRPr lang="fr-FR" sz="2400" dirty="0"/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2E3FD6C3-E1FA-0EFC-7EF9-323F876BBD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847D4A46-13D3-39F3-C54C-BED80D9BFAD2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65935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EE8B309E-2F46-8F38-B37B-D80FA4AC08C4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1283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9ACAA783-7767-E02D-A5BC-B727145081E6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1791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BE8C1493-FB45-323D-3118-AEDCD88E317D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1E6B6A7D-D195-F40F-3CCF-AF2117EBBB83}"/>
              </a:ext>
            </a:extLst>
          </p:cNvPr>
          <p:cNvSpPr>
            <a:spLocks/>
          </p:cNvSpPr>
          <p:nvPr/>
        </p:nvSpPr>
        <p:spPr>
          <a:xfrm>
            <a:off x="4847975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9A902523-5A76-308C-4971-734CF3756734}"/>
              </a:ext>
            </a:extLst>
          </p:cNvPr>
          <p:cNvSpPr>
            <a:spLocks/>
          </p:cNvSpPr>
          <p:nvPr/>
        </p:nvSpPr>
        <p:spPr>
          <a:xfrm>
            <a:off x="907822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6DB42227-01EE-C8EB-F303-E97B9677904A}"/>
              </a:ext>
            </a:extLst>
          </p:cNvPr>
          <p:cNvSpPr>
            <a:spLocks/>
          </p:cNvSpPr>
          <p:nvPr/>
        </p:nvSpPr>
        <p:spPr>
          <a:xfrm>
            <a:off x="297479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28FD2AED-B6B3-BA7F-0091-B902B13D6A79}"/>
              </a:ext>
            </a:extLst>
          </p:cNvPr>
          <p:cNvGrpSpPr/>
          <p:nvPr/>
        </p:nvGrpSpPr>
        <p:grpSpPr>
          <a:xfrm>
            <a:off x="1242452" y="1558320"/>
            <a:ext cx="6905800" cy="1569660"/>
            <a:chOff x="1646548" y="2902509"/>
            <a:chExt cx="6554168" cy="1569660"/>
          </a:xfrm>
        </p:grpSpPr>
        <p:sp>
          <p:nvSpPr>
            <p:cNvPr id="3" name="Rectangle 3">
              <a:extLst>
                <a:ext uri="{FF2B5EF4-FFF2-40B4-BE49-F238E27FC236}">
                  <a16:creationId xmlns:a16="http://schemas.microsoft.com/office/drawing/2014/main" id="{E253622A-1C71-487E-40E6-7A67D9046F2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47683" y="2902509"/>
              <a:ext cx="3353033" cy="156966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SA" altLang="fr-FR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424D7C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مَنْبِت</a:t>
              </a:r>
              <a:r>
                <a:rPr kumimoji="0" lang="ar-SA" altLang="fr-FR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44546A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َ </a:t>
              </a:r>
              <a:r>
                <a:rPr kumimoji="0" lang="ar-SA" altLang="fr-FR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ﭐ</a:t>
              </a:r>
              <a:r>
                <a:rPr kumimoji="0" lang="ar-SA" altLang="fr-FR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4546A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ل</a:t>
              </a:r>
              <a:r>
                <a:rPr kumimoji="0" lang="ar-SA" altLang="fr-FR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24D7C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ْأَحْرار</a:t>
              </a:r>
              <a:r>
                <a:rPr kumimoji="0" lang="ar-SA" altLang="fr-FR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4546A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ْ</a:t>
              </a:r>
              <a:endParaRPr kumimoji="0" lang="ar-MA" altLang="fr-FR" sz="4800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endParaRP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SA" altLang="fr-FR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424D7C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مُنْتَدى</a:t>
              </a:r>
              <a:r>
                <a:rPr kumimoji="0" lang="ar-SA" altLang="fr-FR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44546A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 </a:t>
              </a:r>
              <a:r>
                <a:rPr kumimoji="0" lang="ar-SA" altLang="fr-FR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ﭐل</a:t>
              </a:r>
              <a:r>
                <a:rPr kumimoji="0" lang="ar-SA" altLang="fr-FR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424D7C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سُّؤْدَدِ و</a:t>
              </a:r>
              <a:r>
                <a:rPr kumimoji="0" lang="ar-MA" altLang="fr-FR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424D7C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َ</a:t>
              </a:r>
              <a:r>
                <a:rPr kumimoji="0" lang="ar-SA" altLang="fr-FR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424D7C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حِماهْ</a:t>
              </a:r>
              <a:endParaRPr kumimoji="0" lang="fr-FR" altLang="fr-FR" sz="4800" b="1" i="0" u="none" strike="noStrike" kern="120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6CA071A8-B843-3258-15F6-5E4F4631667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46548" y="2902509"/>
              <a:ext cx="3353033" cy="156966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SA" altLang="fr-FR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44546A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م</a:t>
              </a:r>
              <a:r>
                <a:rPr kumimoji="0" lang="ar-SA" altLang="fr-FR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424D7C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َشْرِقَ</a:t>
              </a:r>
              <a:r>
                <a:rPr kumimoji="0" lang="ar-SA" altLang="fr-FR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44546A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 </a:t>
              </a:r>
              <a:r>
                <a:rPr kumimoji="0" lang="ar-SA" altLang="fr-FR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ﭐ</a:t>
              </a:r>
              <a:r>
                <a:rPr kumimoji="0" lang="ar-SA" altLang="fr-FR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4546A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ل</a:t>
              </a:r>
              <a:r>
                <a:rPr kumimoji="0" lang="ar-SA" altLang="fr-FR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24D7C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ْأَنْوار</a:t>
              </a:r>
              <a:r>
                <a:rPr kumimoji="0" lang="ar-SA" altLang="fr-FR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4546A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ْ</a:t>
              </a:r>
              <a:endParaRPr kumimoji="0" lang="ar-MA" altLang="fr-FR" sz="4800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endParaRP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SA" altLang="fr-FR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424D7C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دُمْتَ مُنْتَداهْ وحِماهْ</a:t>
              </a:r>
              <a:endParaRPr kumimoji="0" lang="fr-FR" altLang="fr-FR" sz="4800" b="1" i="0" u="none" strike="noStrike" kern="120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endParaRPr>
            </a:p>
          </p:txBody>
        </p:sp>
      </p:grpSp>
      <p:grpSp>
        <p:nvGrpSpPr>
          <p:cNvPr id="6" name="Groupe 5">
            <a:extLst>
              <a:ext uri="{FF2B5EF4-FFF2-40B4-BE49-F238E27FC236}">
                <a16:creationId xmlns:a16="http://schemas.microsoft.com/office/drawing/2014/main" id="{3B02AECD-AFF9-8B95-7AF6-CD61EEB8FEEF}"/>
              </a:ext>
            </a:extLst>
          </p:cNvPr>
          <p:cNvGrpSpPr/>
          <p:nvPr/>
        </p:nvGrpSpPr>
        <p:grpSpPr>
          <a:xfrm>
            <a:off x="987396" y="3142610"/>
            <a:ext cx="7360791" cy="1646605"/>
            <a:chOff x="921007" y="2881901"/>
            <a:chExt cx="7360791" cy="1646605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3F4D5A70-63A9-96F9-ACE8-88432857D97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28765" y="2881901"/>
              <a:ext cx="3353033" cy="164660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SA" altLang="fr-FR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424D7C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عِشْتَ في</a:t>
              </a:r>
              <a:r>
                <a:rPr kumimoji="0" lang="ar-SA" altLang="fr-FR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44546A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 </a:t>
              </a:r>
              <a:r>
                <a:rPr kumimoji="0" lang="ar-SA" altLang="fr-FR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ﭐ</a:t>
              </a:r>
              <a:r>
                <a:rPr kumimoji="0" lang="ar-SA" altLang="fr-FR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4546A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ل</a:t>
              </a:r>
              <a:r>
                <a:rPr kumimoji="0" lang="ar-SA" altLang="fr-FR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24D7C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ْأ</a:t>
              </a:r>
              <a:r>
                <a:rPr kumimoji="0" lang="ar-MA" altLang="fr-FR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424D7C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َ</a:t>
              </a:r>
              <a:r>
                <a:rPr kumimoji="0" lang="ar-SA" altLang="fr-FR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424D7C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وْطان</a:t>
              </a:r>
              <a:r>
                <a:rPr kumimoji="0" lang="ar-SA" altLang="fr-FR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44546A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ْ</a:t>
              </a:r>
            </a:p>
            <a:p>
              <a:pPr algn="ctr" defTabSz="914400">
                <a:defRPr/>
              </a:pPr>
              <a:r>
                <a:rPr lang="ar-SA" altLang="fr-FR" sz="4400" b="1" dirty="0">
                  <a:solidFill>
                    <a:srgbClr val="424D7C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مِلْءَ كُلِّ جَنانْ</a:t>
              </a: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altLang="fr-FR" sz="1300" b="0" i="0" u="none" strike="noStrike" kern="1200" cap="none" spc="0" normalizeH="0" baseline="0" noProof="0" dirty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Roboto" panose="02000000000000000000" pitchFamily="2" charset="0"/>
                  <a:ea typeface="+mn-ea"/>
                  <a:cs typeface="Microsoft Uighur" panose="02000000000000000000" pitchFamily="2" charset="-78"/>
                </a:rPr>
                <a:t>.</a:t>
              </a:r>
              <a:endParaRPr kumimoji="0" lang="fr-FR" alt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EDBE98BF-AB0D-4123-3273-0EE02DAC866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21007" y="2881901"/>
              <a:ext cx="3353033" cy="14465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ar-SA" altLang="fr-FR" sz="4400" b="1" dirty="0">
                  <a:solidFill>
                    <a:srgbClr val="424D7C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لِلْعُلى</a:t>
              </a:r>
              <a:r>
                <a:rPr kumimoji="0" lang="ar-SA" altLang="fr-FR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424D7C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 عُنْوانْ</a:t>
              </a: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SA" altLang="fr-FR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424D7C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ذِكْرَ كُلِّ لِسانْ</a:t>
              </a:r>
            </a:p>
          </p:txBody>
        </p:sp>
      </p:grpSp>
      <p:grpSp>
        <p:nvGrpSpPr>
          <p:cNvPr id="10" name="Groupe 9">
            <a:extLst>
              <a:ext uri="{FF2B5EF4-FFF2-40B4-BE49-F238E27FC236}">
                <a16:creationId xmlns:a16="http://schemas.microsoft.com/office/drawing/2014/main" id="{E67A63C5-008A-58E2-1251-458AE33B249B}"/>
              </a:ext>
            </a:extLst>
          </p:cNvPr>
          <p:cNvGrpSpPr/>
          <p:nvPr/>
        </p:nvGrpSpPr>
        <p:grpSpPr>
          <a:xfrm>
            <a:off x="987396" y="4500596"/>
            <a:ext cx="8003958" cy="1769715"/>
            <a:chOff x="799722" y="2568087"/>
            <a:chExt cx="8556087" cy="1892098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4AFF3AD6-0E9F-3F40-C95C-3EE5DF865C6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74369" y="2568087"/>
              <a:ext cx="4481440" cy="18920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SA" altLang="fr-FR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424D7C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ب</a:t>
              </a:r>
              <a:r>
                <a:rPr kumimoji="0" lang="ar-MA" altLang="fr-FR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ـِ</a:t>
              </a:r>
              <a:r>
                <a:rPr kumimoji="0" lang="ar-SA" altLang="fr-FR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ﭐ</a:t>
              </a:r>
              <a:r>
                <a:rPr kumimoji="0" lang="ar-SA" altLang="fr-FR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24D7C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ل</a:t>
              </a:r>
              <a:r>
                <a:rPr kumimoji="0" lang="ar-MA" altLang="fr-FR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424D7C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ـــــــــــــ</a:t>
              </a:r>
              <a:r>
                <a:rPr kumimoji="0" lang="ar-SA" altLang="fr-FR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424D7C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رُّوحِ بِ</a:t>
              </a:r>
              <a:r>
                <a:rPr kumimoji="0" lang="ar-MA" altLang="fr-FR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424D7C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ـ</a:t>
              </a:r>
              <a:r>
                <a:rPr kumimoji="0" lang="ar-SA" altLang="fr-FR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ﭐ</a:t>
              </a:r>
              <a:r>
                <a:rPr kumimoji="0" lang="ar-SA" altLang="fr-FR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24D7C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لْجَسَ</a:t>
              </a:r>
              <a:r>
                <a:rPr kumimoji="0" lang="ar-MA" altLang="fr-FR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424D7C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ـــــــــ</a:t>
              </a:r>
              <a:r>
                <a:rPr kumimoji="0" lang="ar-SA" altLang="fr-FR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424D7C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دِ</a:t>
              </a:r>
              <a:endParaRPr kumimoji="0" lang="fr-FR" altLang="fr-FR" sz="4800" b="1" i="0" u="none" strike="noStrike" kern="120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endParaRP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SA" altLang="fr-FR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424D7C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في فَ</a:t>
              </a:r>
              <a:r>
                <a:rPr kumimoji="0" lang="ar-MA" altLang="fr-FR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424D7C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ـــــــــــ</a:t>
              </a:r>
              <a:r>
                <a:rPr kumimoji="0" lang="ar-SA" altLang="fr-FR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424D7C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مي وَفي دَمي</a:t>
              </a:r>
              <a:endParaRPr kumimoji="0" lang="fr-FR" altLang="fr-FR" sz="4800" b="1" i="0" u="none" strike="noStrike" kern="120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endParaRPr>
            </a:p>
            <a:p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altLang="fr-FR" sz="1300" b="0" i="0" u="none" strike="noStrike" kern="1200" cap="none" spc="0" normalizeH="0" baseline="0" noProof="0" dirty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Roboto" panose="02000000000000000000" pitchFamily="2" charset="0"/>
                  <a:ea typeface="+mn-ea"/>
                  <a:cs typeface="Microsoft Uighur" panose="02000000000000000000" pitchFamily="2" charset="-78"/>
                </a:rPr>
                <a:t>.</a:t>
              </a:r>
              <a:endParaRPr kumimoji="0" lang="fr-FR" alt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  <p:sp>
          <p:nvSpPr>
            <p:cNvPr id="15" name="Rectangle 3">
              <a:extLst>
                <a:ext uri="{FF2B5EF4-FFF2-40B4-BE49-F238E27FC236}">
                  <a16:creationId xmlns:a16="http://schemas.microsoft.com/office/drawing/2014/main" id="{3D403A4A-BA1B-410A-842A-5D8784C83A7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9722" y="2602596"/>
              <a:ext cx="3353033" cy="16782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1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SA" altLang="fr-FR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424D7C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هَب</a:t>
              </a:r>
              <a:r>
                <a:rPr kumimoji="0" lang="ar-MA" altLang="fr-FR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424D7C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َّ</a:t>
              </a:r>
              <a:r>
                <a:rPr kumimoji="0" lang="ar-SA" altLang="fr-FR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424D7C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 فَتاكْ لَب</a:t>
              </a:r>
              <a:r>
                <a:rPr kumimoji="0" lang="ar-MA" altLang="fr-FR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424D7C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ّى</a:t>
              </a:r>
              <a:r>
                <a:rPr kumimoji="0" lang="ar-SA" altLang="fr-FR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424D7C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 نِداكْ</a:t>
              </a:r>
              <a:endParaRPr kumimoji="0" lang="fr-FR" altLang="fr-FR" sz="4800" b="1" i="0" u="none" strike="noStrike" kern="120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endParaRPr>
            </a:p>
            <a:p>
              <a:pPr marL="0" marR="0" lvl="0" indent="0" algn="ctr" defTabSz="914400" rtl="1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SA" altLang="fr-FR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424D7C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هَواكَ ث</a:t>
              </a:r>
              <a:r>
                <a:rPr kumimoji="0" lang="ar-MA" altLang="fr-FR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424D7C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ــــــــ</a:t>
              </a:r>
              <a:r>
                <a:rPr kumimoji="0" lang="ar-SA" altLang="fr-FR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424D7C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ارَ نور</a:t>
              </a:r>
              <a:r>
                <a:rPr kumimoji="0" lang="ar-MA" altLang="fr-FR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424D7C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ْ</a:t>
              </a:r>
              <a:r>
                <a:rPr kumimoji="0" lang="ar-SA" altLang="fr-FR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424D7C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 وَنارْ</a:t>
              </a:r>
              <a:endParaRPr kumimoji="0" lang="fr-FR" altLang="fr-FR" sz="4800" b="1" i="0" u="none" strike="noStrike" kern="120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endParaRPr>
            </a:p>
          </p:txBody>
        </p:sp>
      </p:grpSp>
      <p:pic>
        <p:nvPicPr>
          <p:cNvPr id="11" name="Espace réservé pour une image  30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6D02AA8F-A222-AF5B-C9C7-D2F3748D3745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/>
          <a:srcRect/>
          <a:stretch/>
        </p:blipFill>
        <p:spPr>
          <a:xfrm>
            <a:off x="7924800" y="684214"/>
            <a:ext cx="828000" cy="827999"/>
          </a:xfrm>
        </p:spPr>
      </p:pic>
    </p:spTree>
    <p:extLst>
      <p:ext uri="{BB962C8B-B14F-4D97-AF65-F5344CB8AC3E}">
        <p14:creationId xmlns:p14="http://schemas.microsoft.com/office/powerpoint/2010/main" val="1925137048"/>
      </p:ext>
    </p:extLst>
  </p:cSld>
  <p:clrMapOvr>
    <a:masterClrMapping/>
  </p:clrMapOvr>
  <p:transition spd="slow"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B6F057-C734-DA87-88FA-311E7447E6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re 13">
            <a:extLst>
              <a:ext uri="{FF2B5EF4-FFF2-40B4-BE49-F238E27FC236}">
                <a16:creationId xmlns:a16="http://schemas.microsoft.com/office/drawing/2014/main" id="{FD8E65BD-5D29-844D-8844-B76990FDDD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9751" y="756000"/>
            <a:ext cx="7260920" cy="612000"/>
          </a:xfrm>
        </p:spPr>
        <p:txBody>
          <a:bodyPr>
            <a:no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2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سأقرأ الآن الجزء الأخير. أنصتوا جيدا.</a:t>
            </a: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1A50768A-81F0-050C-2893-BD1CEE1D61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55815337-1D98-D123-EA92-1EB1351182A8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65935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3DA7FD44-49DF-FC63-EBC9-664DC1B025E8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1283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BB8E8219-FDEF-5A46-7C75-9063AB28FA86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1791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12925B38-8BE4-48E8-C3C7-C99CD4D0F220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21C00F2E-7FED-02B2-D319-6FEF424E1AA2}"/>
              </a:ext>
            </a:extLst>
          </p:cNvPr>
          <p:cNvSpPr>
            <a:spLocks/>
          </p:cNvSpPr>
          <p:nvPr/>
        </p:nvSpPr>
        <p:spPr>
          <a:xfrm>
            <a:off x="4847975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82135605-D7EC-FD4C-D538-EC2C36583C2B}"/>
              </a:ext>
            </a:extLst>
          </p:cNvPr>
          <p:cNvSpPr>
            <a:spLocks/>
          </p:cNvSpPr>
          <p:nvPr/>
        </p:nvSpPr>
        <p:spPr>
          <a:xfrm>
            <a:off x="907822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5CED4D5C-6144-6335-50A2-E127E595F284}"/>
              </a:ext>
            </a:extLst>
          </p:cNvPr>
          <p:cNvSpPr>
            <a:spLocks/>
          </p:cNvSpPr>
          <p:nvPr/>
        </p:nvSpPr>
        <p:spPr>
          <a:xfrm>
            <a:off x="297479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grpSp>
        <p:nvGrpSpPr>
          <p:cNvPr id="33" name="Groupe 32">
            <a:extLst>
              <a:ext uri="{FF2B5EF4-FFF2-40B4-BE49-F238E27FC236}">
                <a16:creationId xmlns:a16="http://schemas.microsoft.com/office/drawing/2014/main" id="{2F441AFE-5FD5-AA91-67C5-1A6D90C34573}"/>
              </a:ext>
            </a:extLst>
          </p:cNvPr>
          <p:cNvGrpSpPr/>
          <p:nvPr/>
        </p:nvGrpSpPr>
        <p:grpSpPr>
          <a:xfrm>
            <a:off x="1005372" y="1980968"/>
            <a:ext cx="7405283" cy="3779931"/>
            <a:chOff x="854641" y="2793926"/>
            <a:chExt cx="7916114" cy="4041335"/>
          </a:xfrm>
        </p:grpSpPr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71F58B74-D7E9-677D-94E6-137BA8B7493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17723" y="2793926"/>
              <a:ext cx="3353032" cy="255022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MA" altLang="fr-FR" sz="4000" b="1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endParaRPr>
            </a:p>
            <a:p>
              <a:pPr marL="0" marR="0" lvl="0" indent="0" algn="r" defTabSz="914400" rtl="1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SA" altLang="fr-FR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24D7C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إِخْ</a:t>
              </a:r>
              <a:r>
                <a:rPr kumimoji="0" lang="ar-MA" altLang="fr-FR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424D7C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ـــــــــــــــ</a:t>
              </a:r>
              <a:r>
                <a:rPr kumimoji="0" lang="ar-SA" altLang="fr-FR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24D7C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وَت</a:t>
              </a:r>
              <a:r>
                <a:rPr kumimoji="0" lang="ar-MA" altLang="fr-FR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424D7C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ـــــــ</a:t>
              </a:r>
              <a:r>
                <a:rPr kumimoji="0" lang="ar-SA" altLang="fr-FR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424D7C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ي هَ</a:t>
              </a:r>
              <a:r>
                <a:rPr kumimoji="0" lang="ar-MA" altLang="fr-FR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424D7C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ـــــــــــ</a:t>
              </a:r>
              <a:r>
                <a:rPr kumimoji="0" lang="ar-SA" altLang="fr-FR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424D7C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ي</a:t>
              </a:r>
              <a:r>
                <a:rPr kumimoji="0" lang="ar-MA" altLang="fr-FR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424D7C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ّ</a:t>
              </a:r>
              <a:r>
                <a:rPr kumimoji="0" lang="ar-SA" altLang="fr-FR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424D7C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</a:t>
              </a:r>
              <a:endParaRPr kumimoji="0" lang="ar-MA" altLang="fr-FR" sz="4800" b="1" i="0" u="none" strike="noStrike" kern="120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endParaRPr>
            </a:p>
            <a:p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SA" altLang="fr-FR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424D7C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نُ</a:t>
              </a:r>
              <a:r>
                <a:rPr kumimoji="0" lang="ar-MA" altLang="fr-FR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424D7C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ـــــــــــ</a:t>
              </a:r>
              <a:r>
                <a:rPr kumimoji="0" lang="ar-SA" altLang="fr-FR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424D7C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شْهِ</a:t>
              </a:r>
              <a:r>
                <a:rPr kumimoji="0" lang="ar-MA" altLang="fr-FR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424D7C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ـــــــــ</a:t>
              </a:r>
              <a:r>
                <a:rPr kumimoji="0" lang="ar-SA" altLang="fr-FR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424D7C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د</a:t>
              </a:r>
              <a:r>
                <a:rPr kumimoji="0" lang="ar-MA" altLang="fr-FR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424D7C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ِ</a:t>
              </a:r>
              <a:r>
                <a:rPr kumimoji="0" lang="ar-MA" altLang="fr-FR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44546A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 </a:t>
              </a:r>
              <a:r>
                <a:rPr kumimoji="0" lang="ar-SA" altLang="fr-FR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ﭐ</a:t>
              </a:r>
              <a:r>
                <a:rPr kumimoji="0" lang="ar-SA" altLang="fr-FR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24D7C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لدُّنْي</a:t>
              </a:r>
              <a:r>
                <a:rPr kumimoji="0" lang="ar-MA" altLang="fr-FR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424D7C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ـــــــــــ</a:t>
              </a:r>
              <a:r>
                <a:rPr kumimoji="0" lang="ar-SA" altLang="fr-FR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424D7C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</a:t>
              </a:r>
              <a:endParaRPr kumimoji="0" lang="fr-FR" altLang="fr-FR" sz="4800" b="1" i="0" u="none" strike="noStrike" kern="120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endParaRPr>
            </a:p>
            <a:p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altLang="fr-FR" sz="1300" b="0" i="0" u="none" strike="noStrike" kern="1200" cap="none" spc="0" normalizeH="0" baseline="0" noProof="0" dirty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Roboto" panose="02000000000000000000" pitchFamily="2" charset="0"/>
                  <a:ea typeface="+mn-ea"/>
                  <a:cs typeface="Microsoft Uighur" panose="02000000000000000000" pitchFamily="2" charset="-78"/>
                </a:rPr>
                <a:t>.</a:t>
              </a:r>
              <a:endParaRPr kumimoji="0" lang="fr-FR" alt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  <p:sp>
          <p:nvSpPr>
            <p:cNvPr id="35" name="Rectangle 3">
              <a:extLst>
                <a:ext uri="{FF2B5EF4-FFF2-40B4-BE49-F238E27FC236}">
                  <a16:creationId xmlns:a16="http://schemas.microsoft.com/office/drawing/2014/main" id="{2A751DE0-01AE-25A4-F405-062B700DEAA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54641" y="3460095"/>
              <a:ext cx="3353035" cy="167821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r" defTabSz="914400" rtl="1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SA" altLang="fr-FR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424D7C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لِلْعُل</a:t>
              </a:r>
              <a:r>
                <a:rPr kumimoji="0" lang="ar-MA" altLang="fr-FR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424D7C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ـــــ</a:t>
              </a:r>
              <a:r>
                <a:rPr kumimoji="0" lang="ar-SA" altLang="fr-FR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424D7C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ى سَعْي</a:t>
              </a:r>
              <a:r>
                <a:rPr kumimoji="0" lang="ar-MA" altLang="fr-FR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424D7C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ــــــــــــــــــــــــــ</a:t>
              </a:r>
              <a:r>
                <a:rPr kumimoji="0" lang="ar-SA" altLang="fr-FR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424D7C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 </a:t>
              </a:r>
              <a:endParaRPr kumimoji="0" lang="ar-MA" altLang="fr-FR" sz="4800" b="1" i="0" u="none" strike="noStrike" kern="120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endParaRPr>
            </a:p>
            <a:p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SA" altLang="fr-FR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424D7C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أَن</a:t>
              </a:r>
              <a:r>
                <a:rPr kumimoji="0" lang="ar-MA" altLang="fr-FR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424D7C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ّا</a:t>
              </a:r>
              <a:r>
                <a:rPr kumimoji="0" lang="ar-SA" altLang="fr-FR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424D7C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 هُ</a:t>
              </a:r>
              <a:r>
                <a:rPr kumimoji="0" lang="ar-MA" altLang="fr-FR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424D7C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ـــــــــــــــ</a:t>
              </a:r>
              <a:r>
                <a:rPr kumimoji="0" lang="ar-SA" altLang="fr-FR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24D7C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نا</a:t>
              </a:r>
              <a:r>
                <a:rPr kumimoji="0" lang="ar-SA" altLang="fr-FR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424D7C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 نَحْي</a:t>
              </a:r>
              <a:r>
                <a:rPr kumimoji="0" lang="ar-MA" altLang="fr-FR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424D7C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ـــــــــــــــــ</a:t>
              </a:r>
              <a:r>
                <a:rPr kumimoji="0" lang="ar-SA" altLang="fr-FR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424D7C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</a:t>
              </a:r>
              <a:endParaRPr kumimoji="0" lang="fr-FR" altLang="fr-FR" sz="4000" b="1" i="0" u="none" strike="noStrike" kern="120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endParaRPr>
            </a:p>
          </p:txBody>
        </p:sp>
        <p:sp>
          <p:nvSpPr>
            <p:cNvPr id="36" name="Rectangle 3">
              <a:extLst>
                <a:ext uri="{FF2B5EF4-FFF2-40B4-BE49-F238E27FC236}">
                  <a16:creationId xmlns:a16="http://schemas.microsoft.com/office/drawing/2014/main" id="{D0F071B8-B507-5661-9244-E5E28D036F9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61260" y="5157050"/>
              <a:ext cx="5901665" cy="167821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SA" altLang="fr-FR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بِشِعارْ</a:t>
              </a:r>
              <a:endParaRPr kumimoji="0" lang="fr-FR" altLang="fr-FR" sz="4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endParaRPr>
            </a:p>
            <a:p>
              <a:pPr marL="0" marR="0" lvl="0" indent="0" algn="ctr" defTabSz="914400" rtl="1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SA" altLang="fr-FR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</a:t>
              </a:r>
              <a:r>
                <a:rPr kumimoji="0" lang="ar-MA" altLang="fr-FR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424D7C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َ</a:t>
              </a:r>
              <a:r>
                <a:rPr kumimoji="0" lang="ar-SA" altLang="fr-FR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424D7C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لله</a:t>
              </a:r>
              <a:r>
                <a:rPr kumimoji="0" lang="ar-MA" altLang="fr-FR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424D7C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ْ            </a:t>
              </a:r>
              <a:r>
                <a:rPr kumimoji="0" lang="ar-SA" altLang="fr-FR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424D7C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 ا</a:t>
              </a:r>
              <a:r>
                <a:rPr kumimoji="0" lang="ar-MA" altLang="fr-FR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424D7C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َ</a:t>
              </a:r>
              <a:r>
                <a:rPr kumimoji="0" lang="ar-SA" altLang="fr-FR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424D7C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ل</a:t>
              </a:r>
              <a:r>
                <a:rPr kumimoji="0" lang="ar-MA" altLang="fr-FR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424D7C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ْ</a:t>
              </a:r>
              <a:r>
                <a:rPr kumimoji="0" lang="ar-SA" altLang="fr-FR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424D7C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و</a:t>
              </a:r>
              <a:r>
                <a:rPr kumimoji="0" lang="ar-MA" altLang="fr-FR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424D7C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َ</a:t>
              </a:r>
              <a:r>
                <a:rPr kumimoji="0" lang="ar-SA" altLang="fr-FR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424D7C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ط</a:t>
              </a:r>
              <a:r>
                <a:rPr kumimoji="0" lang="ar-MA" altLang="fr-FR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424D7C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َ</a:t>
              </a:r>
              <a:r>
                <a:rPr kumimoji="0" lang="ar-SA" altLang="fr-FR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424D7C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ن</a:t>
              </a:r>
              <a:r>
                <a:rPr kumimoji="0" lang="ar-MA" altLang="fr-FR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424D7C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ْ         </a:t>
              </a:r>
              <a:r>
                <a:rPr kumimoji="0" lang="ar-SA" altLang="fr-FR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424D7C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 ا</a:t>
              </a:r>
              <a:r>
                <a:rPr kumimoji="0" lang="ar-MA" altLang="fr-FR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424D7C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َ</a:t>
              </a:r>
              <a:r>
                <a:rPr kumimoji="0" lang="ar-SA" altLang="fr-FR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424D7C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ل</a:t>
              </a:r>
              <a:r>
                <a:rPr kumimoji="0" lang="ar-MA" altLang="fr-FR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424D7C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ْ</a:t>
              </a:r>
              <a:r>
                <a:rPr kumimoji="0" lang="ar-SA" altLang="fr-FR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424D7C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م</a:t>
              </a:r>
              <a:r>
                <a:rPr kumimoji="0" lang="ar-MA" altLang="fr-FR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424D7C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َ</a:t>
              </a:r>
              <a:r>
                <a:rPr kumimoji="0" lang="ar-SA" altLang="fr-FR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424D7C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ل</a:t>
              </a:r>
              <a:r>
                <a:rPr kumimoji="0" lang="ar-MA" altLang="fr-FR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424D7C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ِ</a:t>
              </a:r>
              <a:r>
                <a:rPr kumimoji="0" lang="ar-SA" altLang="fr-FR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424D7C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ك</a:t>
              </a:r>
              <a:r>
                <a:rPr kumimoji="0" lang="ar-MA" altLang="fr-FR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424D7C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ْ</a:t>
              </a:r>
              <a:endParaRPr kumimoji="0" lang="fr-FR" altLang="fr-FR" sz="4800" b="1" i="0" u="none" strike="noStrike" kern="120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endParaRPr>
            </a:p>
          </p:txBody>
        </p:sp>
      </p:grpSp>
      <p:pic>
        <p:nvPicPr>
          <p:cNvPr id="37" name="Image 36">
            <a:extLst>
              <a:ext uri="{FF2B5EF4-FFF2-40B4-BE49-F238E27FC236}">
                <a16:creationId xmlns:a16="http://schemas.microsoft.com/office/drawing/2014/main" id="{CDAD32D2-4958-B365-12A5-21BC35AFFF06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376178">
            <a:off x="4412505" y="2462127"/>
            <a:ext cx="708144" cy="966159"/>
          </a:xfrm>
          <a:prstGeom prst="rect">
            <a:avLst/>
          </a:prstGeom>
        </p:spPr>
      </p:pic>
      <p:pic>
        <p:nvPicPr>
          <p:cNvPr id="6" name="Espace réservé pour une image  5">
            <a:extLst>
              <a:ext uri="{FF2B5EF4-FFF2-40B4-BE49-F238E27FC236}">
                <a16:creationId xmlns:a16="http://schemas.microsoft.com/office/drawing/2014/main" id="{05CF09EA-A3B6-A8D9-82D4-3AF8D96F55D1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051036402"/>
      </p:ext>
    </p:extLst>
  </p:cSld>
  <p:clrMapOvr>
    <a:masterClrMapping/>
  </p:clrMapOvr>
  <p:transition spd="slow"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2BD1C5-7A79-08A0-3A6E-FE81427AF8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re 13">
            <a:extLst>
              <a:ext uri="{FF2B5EF4-FFF2-40B4-BE49-F238E27FC236}">
                <a16:creationId xmlns:a16="http://schemas.microsoft.com/office/drawing/2014/main" id="{A223938F-E6FA-E8D0-0390-064CBB6BAC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يقرأ؟  رددوا</a:t>
            </a:r>
            <a:endParaRPr lang="ar-MA" sz="2400" b="1" i="1" dirty="0">
              <a:solidFill>
                <a:prstClr val="white">
                  <a:lumMod val="65000"/>
                </a:prst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0694EE82-754D-D33B-19D7-5B8D75E610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299DBDFA-49A1-627E-FCAE-A6701B72395B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65935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89828F16-1E54-CCFC-7E24-14DF868A3C2C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1283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D74AB2CE-6B49-2FAC-FD01-6D14B85F5025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1791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1B64C3F8-6297-91EE-2BE2-22F24A8F9BD4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CA68A7C0-1AAC-3BE7-55DD-402E76F72FE6}"/>
              </a:ext>
            </a:extLst>
          </p:cNvPr>
          <p:cNvSpPr>
            <a:spLocks/>
          </p:cNvSpPr>
          <p:nvPr/>
        </p:nvSpPr>
        <p:spPr>
          <a:xfrm>
            <a:off x="4847975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E7EEE1B2-4D9C-6782-1F4C-475E1F6D28C8}"/>
              </a:ext>
            </a:extLst>
          </p:cNvPr>
          <p:cNvSpPr>
            <a:spLocks/>
          </p:cNvSpPr>
          <p:nvPr/>
        </p:nvSpPr>
        <p:spPr>
          <a:xfrm>
            <a:off x="907822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EA32F1B8-7CB8-5733-9CB0-B545AF4F6747}"/>
              </a:ext>
            </a:extLst>
          </p:cNvPr>
          <p:cNvSpPr>
            <a:spLocks/>
          </p:cNvSpPr>
          <p:nvPr/>
        </p:nvSpPr>
        <p:spPr>
          <a:xfrm>
            <a:off x="297479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grpSp>
        <p:nvGrpSpPr>
          <p:cNvPr id="33" name="Groupe 32">
            <a:extLst>
              <a:ext uri="{FF2B5EF4-FFF2-40B4-BE49-F238E27FC236}">
                <a16:creationId xmlns:a16="http://schemas.microsoft.com/office/drawing/2014/main" id="{0EB86858-1C2C-88A0-AB96-6F037203B7DE}"/>
              </a:ext>
            </a:extLst>
          </p:cNvPr>
          <p:cNvGrpSpPr/>
          <p:nvPr/>
        </p:nvGrpSpPr>
        <p:grpSpPr>
          <a:xfrm>
            <a:off x="1005372" y="2658078"/>
            <a:ext cx="7405283" cy="1454076"/>
            <a:chOff x="854641" y="3517860"/>
            <a:chExt cx="7916114" cy="1554633"/>
          </a:xfrm>
        </p:grpSpPr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C4244031-8C27-8957-7867-D84ADECFDFD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17723" y="3517860"/>
              <a:ext cx="3353032" cy="11023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r" defTabSz="914400" rtl="1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SA" altLang="fr-FR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24D7C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إِخْ</a:t>
              </a:r>
              <a:r>
                <a:rPr kumimoji="0" lang="ar-MA" altLang="fr-FR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424D7C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ـــــــــــــــ</a:t>
              </a:r>
              <a:r>
                <a:rPr kumimoji="0" lang="ar-SA" altLang="fr-FR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24D7C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وَت</a:t>
              </a:r>
              <a:r>
                <a:rPr kumimoji="0" lang="ar-MA" altLang="fr-FR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424D7C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ـــــــ</a:t>
              </a:r>
              <a:r>
                <a:rPr kumimoji="0" lang="ar-SA" altLang="fr-FR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424D7C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ي هَ</a:t>
              </a:r>
              <a:r>
                <a:rPr kumimoji="0" lang="ar-MA" altLang="fr-FR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424D7C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ـــــــــــ</a:t>
              </a:r>
              <a:r>
                <a:rPr kumimoji="0" lang="ar-SA" altLang="fr-FR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424D7C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ي</a:t>
              </a:r>
              <a:r>
                <a:rPr kumimoji="0" lang="ar-MA" altLang="fr-FR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424D7C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ّ</a:t>
              </a:r>
              <a:r>
                <a:rPr kumimoji="0" lang="ar-SA" altLang="fr-FR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424D7C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</a:t>
              </a:r>
              <a:endParaRPr kumimoji="0" lang="ar-MA" altLang="fr-FR" sz="4800" b="1" i="0" u="none" strike="noStrike" kern="120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endParaRPr>
            </a:p>
            <a:p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altLang="fr-FR" sz="1300" b="0" i="0" u="none" strike="noStrike" kern="1200" cap="none" spc="0" normalizeH="0" baseline="0" noProof="0" dirty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Roboto" panose="02000000000000000000" pitchFamily="2" charset="0"/>
                  <a:ea typeface="+mn-ea"/>
                  <a:cs typeface="Microsoft Uighur" panose="02000000000000000000" pitchFamily="2" charset="-78"/>
                </a:rPr>
                <a:t>.</a:t>
              </a:r>
              <a:endParaRPr kumimoji="0" lang="fr-FR" alt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  <p:sp>
          <p:nvSpPr>
            <p:cNvPr id="35" name="Rectangle 3">
              <a:extLst>
                <a:ext uri="{FF2B5EF4-FFF2-40B4-BE49-F238E27FC236}">
                  <a16:creationId xmlns:a16="http://schemas.microsoft.com/office/drawing/2014/main" id="{7E046667-64FB-2FAB-716A-89FD1775BBA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54641" y="3525906"/>
              <a:ext cx="3353035" cy="15465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r" defTabSz="914400" rtl="1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SA" altLang="fr-FR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424D7C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لِلْعُل</a:t>
              </a:r>
              <a:r>
                <a:rPr kumimoji="0" lang="ar-MA" altLang="fr-FR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424D7C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ـــــ</a:t>
              </a:r>
              <a:r>
                <a:rPr kumimoji="0" lang="ar-SA" altLang="fr-FR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424D7C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ى سَعْي</a:t>
              </a:r>
              <a:r>
                <a:rPr kumimoji="0" lang="ar-MA" altLang="fr-FR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424D7C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ــــــــــــــــــــــــــ</a:t>
              </a:r>
              <a:r>
                <a:rPr kumimoji="0" lang="ar-SA" altLang="fr-FR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424D7C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 </a:t>
              </a:r>
              <a:endParaRPr kumimoji="0" lang="ar-MA" altLang="fr-FR" sz="4800" b="1" i="0" u="none" strike="noStrike" kern="120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endParaRPr>
            </a:p>
            <a:p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altLang="fr-FR" sz="4000" b="1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endParaRPr>
            </a:p>
          </p:txBody>
        </p:sp>
      </p:grpSp>
      <p:pic>
        <p:nvPicPr>
          <p:cNvPr id="37" name="Image 36">
            <a:extLst>
              <a:ext uri="{FF2B5EF4-FFF2-40B4-BE49-F238E27FC236}">
                <a16:creationId xmlns:a16="http://schemas.microsoft.com/office/drawing/2014/main" id="{D76B2D10-6BE6-6DC1-F96E-F0D17F37941F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376178">
            <a:off x="4412505" y="2462127"/>
            <a:ext cx="708144" cy="966159"/>
          </a:xfrm>
          <a:prstGeom prst="rect">
            <a:avLst/>
          </a:prstGeom>
        </p:spPr>
      </p:pic>
      <p:pic>
        <p:nvPicPr>
          <p:cNvPr id="6" name="Espace réservé pour une image  5">
            <a:extLst>
              <a:ext uri="{FF2B5EF4-FFF2-40B4-BE49-F238E27FC236}">
                <a16:creationId xmlns:a16="http://schemas.microsoft.com/office/drawing/2014/main" id="{4FAED489-A079-089E-BB45-3F13A78929EC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249" y="684000"/>
            <a:ext cx="828000" cy="828000"/>
          </a:xfrm>
        </p:spPr>
      </p:pic>
    </p:spTree>
    <p:extLst>
      <p:ext uri="{BB962C8B-B14F-4D97-AF65-F5344CB8AC3E}">
        <p14:creationId xmlns:p14="http://schemas.microsoft.com/office/powerpoint/2010/main" val="2132377401"/>
      </p:ext>
    </p:extLst>
  </p:cSld>
  <p:clrMapOvr>
    <a:masterClrMapping/>
  </p:clrMapOvr>
  <p:transition spd="slow"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57BFF6-E1B2-472A-055C-E6F87124CE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re 13">
            <a:extLst>
              <a:ext uri="{FF2B5EF4-FFF2-40B4-BE49-F238E27FC236}">
                <a16:creationId xmlns:a16="http://schemas.microsoft.com/office/drawing/2014/main" id="{A9D7F7AB-3DB5-04DB-9719-1AEB130144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يقرأ؟  رددوا</a:t>
            </a:r>
            <a:endParaRPr lang="ar-MA" sz="2400" i="1" dirty="0">
              <a:solidFill>
                <a:prstClr val="white">
                  <a:lumMod val="65000"/>
                </a:prst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C7663D87-EC00-A2DB-500F-AA2C7ADD26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8BF5E7FE-8511-AB19-808E-63BF83C145F2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65935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57C1CA6C-D779-B490-3CDD-10E2B2A74CF7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1283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A798252F-FCA9-99B4-DC64-DBD3935E1781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1791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CDFB79BA-1771-0C64-9C2A-9FEB684EDECA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8A2053C7-D3D3-8435-5347-5333CBCD1F6B}"/>
              </a:ext>
            </a:extLst>
          </p:cNvPr>
          <p:cNvSpPr>
            <a:spLocks/>
          </p:cNvSpPr>
          <p:nvPr/>
        </p:nvSpPr>
        <p:spPr>
          <a:xfrm>
            <a:off x="4847975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45898988-A486-786F-656F-5BED20E2513F}"/>
              </a:ext>
            </a:extLst>
          </p:cNvPr>
          <p:cNvSpPr>
            <a:spLocks/>
          </p:cNvSpPr>
          <p:nvPr/>
        </p:nvSpPr>
        <p:spPr>
          <a:xfrm>
            <a:off x="907822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E14397F7-C237-C445-B22A-119E1AAE996D}"/>
              </a:ext>
            </a:extLst>
          </p:cNvPr>
          <p:cNvSpPr>
            <a:spLocks/>
          </p:cNvSpPr>
          <p:nvPr/>
        </p:nvSpPr>
        <p:spPr>
          <a:xfrm>
            <a:off x="297479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pic>
        <p:nvPicPr>
          <p:cNvPr id="37" name="Image 36">
            <a:extLst>
              <a:ext uri="{FF2B5EF4-FFF2-40B4-BE49-F238E27FC236}">
                <a16:creationId xmlns:a16="http://schemas.microsoft.com/office/drawing/2014/main" id="{72B6FB2B-6FB8-1C61-5862-D88D46840E94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376178">
            <a:off x="4412505" y="2462127"/>
            <a:ext cx="708144" cy="966159"/>
          </a:xfrm>
          <a:prstGeom prst="rect">
            <a:avLst/>
          </a:prstGeom>
        </p:spPr>
      </p:pic>
      <p:pic>
        <p:nvPicPr>
          <p:cNvPr id="6" name="Espace réservé pour une image  5">
            <a:extLst>
              <a:ext uri="{FF2B5EF4-FFF2-40B4-BE49-F238E27FC236}">
                <a16:creationId xmlns:a16="http://schemas.microsoft.com/office/drawing/2014/main" id="{21501E9C-7ADD-4F97-EE92-6BA566A4DD22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249" y="684000"/>
            <a:ext cx="828000" cy="828000"/>
          </a:xfrm>
        </p:spPr>
      </p:pic>
      <p:grpSp>
        <p:nvGrpSpPr>
          <p:cNvPr id="2" name="Groupe 1">
            <a:extLst>
              <a:ext uri="{FF2B5EF4-FFF2-40B4-BE49-F238E27FC236}">
                <a16:creationId xmlns:a16="http://schemas.microsoft.com/office/drawing/2014/main" id="{270DF65A-AD6A-978C-3E1A-0452BAF8B16C}"/>
              </a:ext>
            </a:extLst>
          </p:cNvPr>
          <p:cNvGrpSpPr/>
          <p:nvPr/>
        </p:nvGrpSpPr>
        <p:grpSpPr>
          <a:xfrm>
            <a:off x="1005372" y="2350299"/>
            <a:ext cx="7405283" cy="1646605"/>
            <a:chOff x="854641" y="3188798"/>
            <a:chExt cx="7916114" cy="1760477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0BA251D1-AEF5-0DED-E2B6-F0B69114AF2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17723" y="3188798"/>
              <a:ext cx="3353032" cy="17604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MA" altLang="fr-FR" sz="4000" b="1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endParaRPr>
            </a:p>
            <a:p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SA" altLang="fr-FR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424D7C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نُ</a:t>
              </a:r>
              <a:r>
                <a:rPr kumimoji="0" lang="ar-MA" altLang="fr-FR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424D7C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ـــــــــــ</a:t>
              </a:r>
              <a:r>
                <a:rPr kumimoji="0" lang="ar-SA" altLang="fr-FR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424D7C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شْهِ</a:t>
              </a:r>
              <a:r>
                <a:rPr kumimoji="0" lang="ar-MA" altLang="fr-FR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424D7C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ـــــــــ</a:t>
              </a:r>
              <a:r>
                <a:rPr kumimoji="0" lang="ar-SA" altLang="fr-FR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424D7C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د</a:t>
              </a:r>
              <a:r>
                <a:rPr kumimoji="0" lang="ar-MA" altLang="fr-FR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424D7C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ِ </a:t>
              </a:r>
              <a:r>
                <a:rPr kumimoji="0" lang="ar-SA" altLang="fr-FR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24D7C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ﭐلدُّنْي</a:t>
              </a:r>
              <a:r>
                <a:rPr kumimoji="0" lang="ar-MA" altLang="fr-FR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424D7C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ـــــــــــ</a:t>
              </a:r>
              <a:r>
                <a:rPr kumimoji="0" lang="ar-SA" altLang="fr-FR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424D7C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</a:t>
              </a:r>
              <a:endParaRPr kumimoji="0" lang="fr-FR" altLang="fr-FR" sz="4800" b="1" i="0" u="none" strike="noStrike" kern="120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endParaRPr>
            </a:p>
            <a:p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altLang="fr-FR" sz="1300" b="0" i="0" u="none" strike="noStrike" kern="1200" cap="none" spc="0" normalizeH="0" baseline="0" noProof="0" dirty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Roboto" panose="02000000000000000000" pitchFamily="2" charset="0"/>
                  <a:ea typeface="+mn-ea"/>
                  <a:cs typeface="Microsoft Uighur" panose="02000000000000000000" pitchFamily="2" charset="-78"/>
                </a:rPr>
                <a:t>.</a:t>
              </a:r>
              <a:endParaRPr kumimoji="0" lang="fr-FR" alt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32F66E56-6C16-154B-7B67-FDC8C381785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54641" y="3854968"/>
              <a:ext cx="3353035" cy="8884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SA" altLang="fr-FR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424D7C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أَن</a:t>
              </a:r>
              <a:r>
                <a:rPr kumimoji="0" lang="ar-MA" altLang="fr-FR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424D7C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ّا</a:t>
              </a:r>
              <a:r>
                <a:rPr kumimoji="0" lang="ar-SA" altLang="fr-FR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424D7C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 هُ</a:t>
              </a:r>
              <a:r>
                <a:rPr kumimoji="0" lang="ar-MA" altLang="fr-FR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424D7C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ـــــــــــــــ</a:t>
              </a:r>
              <a:r>
                <a:rPr kumimoji="0" lang="ar-SA" altLang="fr-FR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24D7C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نا</a:t>
              </a:r>
              <a:r>
                <a:rPr kumimoji="0" lang="ar-SA" altLang="fr-FR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424D7C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 نَحْي</a:t>
              </a:r>
              <a:r>
                <a:rPr kumimoji="0" lang="ar-MA" altLang="fr-FR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424D7C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ـــــــــــــــــ</a:t>
              </a:r>
              <a:r>
                <a:rPr kumimoji="0" lang="ar-SA" altLang="fr-FR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424D7C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</a:t>
              </a:r>
              <a:endParaRPr kumimoji="0" lang="fr-FR" altLang="fr-FR" sz="4000" b="1" i="0" u="none" strike="noStrike" kern="120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06549404"/>
      </p:ext>
    </p:extLst>
  </p:cSld>
  <p:clrMapOvr>
    <a:masterClrMapping/>
  </p:clrMapOvr>
  <p:transition spd="slow"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B612AD-20F1-0667-2E74-5D0D5C992A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re 13">
            <a:extLst>
              <a:ext uri="{FF2B5EF4-FFF2-40B4-BE49-F238E27FC236}">
                <a16:creationId xmlns:a16="http://schemas.microsoft.com/office/drawing/2014/main" id="{6DAA104B-4542-EFCC-3B8B-E58D5AC476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ينشد؟</a:t>
            </a: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3F873816-BE81-F9F0-6E43-85EAC229D9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D47C9A4E-25D4-6711-7924-B13E9059AB0E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65935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2ACE1A95-C8D6-A309-6017-DAF03F737293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1283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4DAFD8B1-2A80-647B-8DB3-1BDDD9D73772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1791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1FB05A2B-7B4D-9C7D-C126-8F93D03A30AE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0A2D8F83-466F-FAF4-7EEF-A6856C1FDE1D}"/>
              </a:ext>
            </a:extLst>
          </p:cNvPr>
          <p:cNvSpPr>
            <a:spLocks/>
          </p:cNvSpPr>
          <p:nvPr/>
        </p:nvSpPr>
        <p:spPr>
          <a:xfrm>
            <a:off x="4847975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2A66B56E-A079-BE03-7979-7FA0B966F017}"/>
              </a:ext>
            </a:extLst>
          </p:cNvPr>
          <p:cNvSpPr>
            <a:spLocks/>
          </p:cNvSpPr>
          <p:nvPr/>
        </p:nvSpPr>
        <p:spPr>
          <a:xfrm>
            <a:off x="907822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B92A0F79-CD03-1335-9A81-B91C4929D29A}"/>
              </a:ext>
            </a:extLst>
          </p:cNvPr>
          <p:cNvSpPr>
            <a:spLocks/>
          </p:cNvSpPr>
          <p:nvPr/>
        </p:nvSpPr>
        <p:spPr>
          <a:xfrm>
            <a:off x="297479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pic>
        <p:nvPicPr>
          <p:cNvPr id="37" name="Image 36">
            <a:extLst>
              <a:ext uri="{FF2B5EF4-FFF2-40B4-BE49-F238E27FC236}">
                <a16:creationId xmlns:a16="http://schemas.microsoft.com/office/drawing/2014/main" id="{8E14DA3A-5839-EC23-E4EE-1EAC4D2CC266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376178">
            <a:off x="4412505" y="2462127"/>
            <a:ext cx="708144" cy="966159"/>
          </a:xfrm>
          <a:prstGeom prst="rect">
            <a:avLst/>
          </a:prstGeom>
        </p:spPr>
      </p:pic>
      <p:pic>
        <p:nvPicPr>
          <p:cNvPr id="6" name="Espace réservé pour une image  5">
            <a:extLst>
              <a:ext uri="{FF2B5EF4-FFF2-40B4-BE49-F238E27FC236}">
                <a16:creationId xmlns:a16="http://schemas.microsoft.com/office/drawing/2014/main" id="{6B81D43F-3D0D-E49A-3E92-FE393AF486FE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249" y="684000"/>
            <a:ext cx="828000" cy="828000"/>
          </a:xfrm>
        </p:spPr>
      </p:pic>
      <p:grpSp>
        <p:nvGrpSpPr>
          <p:cNvPr id="7" name="Groupe 6">
            <a:extLst>
              <a:ext uri="{FF2B5EF4-FFF2-40B4-BE49-F238E27FC236}">
                <a16:creationId xmlns:a16="http://schemas.microsoft.com/office/drawing/2014/main" id="{3985A9FB-6943-72D6-B949-F5489F5A22DB}"/>
              </a:ext>
            </a:extLst>
          </p:cNvPr>
          <p:cNvGrpSpPr/>
          <p:nvPr/>
        </p:nvGrpSpPr>
        <p:grpSpPr>
          <a:xfrm>
            <a:off x="1005372" y="1980968"/>
            <a:ext cx="7405283" cy="3779931"/>
            <a:chOff x="854641" y="2793926"/>
            <a:chExt cx="7916114" cy="4041335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65E69DD8-B450-B756-A262-7E5B12A68C0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17723" y="2793926"/>
              <a:ext cx="3353032" cy="255022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MA" altLang="fr-FR" sz="4000" b="1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endParaRPr>
            </a:p>
            <a:p>
              <a:pPr marL="0" marR="0" lvl="0" indent="0" algn="r" defTabSz="914400" rtl="1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SA" altLang="fr-FR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24D7C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إِخْ</a:t>
              </a:r>
              <a:r>
                <a:rPr kumimoji="0" lang="ar-MA" altLang="fr-FR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424D7C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ـــــــــــــــ</a:t>
              </a:r>
              <a:r>
                <a:rPr kumimoji="0" lang="ar-SA" altLang="fr-FR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24D7C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وَت</a:t>
              </a:r>
              <a:r>
                <a:rPr kumimoji="0" lang="ar-MA" altLang="fr-FR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424D7C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ـــــــ</a:t>
              </a:r>
              <a:r>
                <a:rPr kumimoji="0" lang="ar-SA" altLang="fr-FR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424D7C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ي هَ</a:t>
              </a:r>
              <a:r>
                <a:rPr kumimoji="0" lang="ar-MA" altLang="fr-FR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424D7C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ـــــــــــ</a:t>
              </a:r>
              <a:r>
                <a:rPr kumimoji="0" lang="ar-SA" altLang="fr-FR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424D7C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ي</a:t>
              </a:r>
              <a:r>
                <a:rPr kumimoji="0" lang="ar-MA" altLang="fr-FR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424D7C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ّ</a:t>
              </a:r>
              <a:r>
                <a:rPr kumimoji="0" lang="ar-SA" altLang="fr-FR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424D7C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</a:t>
              </a:r>
              <a:endParaRPr kumimoji="0" lang="ar-MA" altLang="fr-FR" sz="4800" b="1" i="0" u="none" strike="noStrike" kern="120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endParaRPr>
            </a:p>
            <a:p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SA" altLang="fr-FR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424D7C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نُ</a:t>
              </a:r>
              <a:r>
                <a:rPr kumimoji="0" lang="ar-MA" altLang="fr-FR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424D7C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ـــــــــــ</a:t>
              </a:r>
              <a:r>
                <a:rPr kumimoji="0" lang="ar-SA" altLang="fr-FR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424D7C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شْهِ</a:t>
              </a:r>
              <a:r>
                <a:rPr kumimoji="0" lang="ar-MA" altLang="fr-FR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424D7C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ـــــــــ</a:t>
              </a:r>
              <a:r>
                <a:rPr kumimoji="0" lang="ar-SA" altLang="fr-FR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424D7C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د</a:t>
              </a:r>
              <a:r>
                <a:rPr lang="ar-MA" altLang="fr-FR" sz="4800" b="1" dirty="0">
                  <a:solidFill>
                    <a:srgbClr val="44546A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ِ</a:t>
              </a:r>
              <a:r>
                <a:rPr kumimoji="0" lang="ar-MA" altLang="fr-FR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44546A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 </a:t>
              </a:r>
              <a:r>
                <a:rPr kumimoji="0" lang="ar-SA" altLang="fr-FR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ﭐ</a:t>
              </a:r>
              <a:r>
                <a:rPr kumimoji="0" lang="ar-SA" altLang="fr-FR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24D7C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لدُّنْي</a:t>
              </a:r>
              <a:r>
                <a:rPr kumimoji="0" lang="ar-MA" altLang="fr-FR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424D7C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ـــــــــــ</a:t>
              </a:r>
              <a:r>
                <a:rPr kumimoji="0" lang="ar-SA" altLang="fr-FR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424D7C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</a:t>
              </a:r>
              <a:endParaRPr kumimoji="0" lang="fr-FR" altLang="fr-FR" sz="4800" b="1" i="0" u="none" strike="noStrike" kern="120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endParaRPr>
            </a:p>
            <a:p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altLang="fr-FR" sz="1300" b="0" i="0" u="none" strike="noStrike" kern="1200" cap="none" spc="0" normalizeH="0" baseline="0" noProof="0" dirty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Roboto" panose="02000000000000000000" pitchFamily="2" charset="0"/>
                  <a:ea typeface="+mn-ea"/>
                  <a:cs typeface="Microsoft Uighur" panose="02000000000000000000" pitchFamily="2" charset="-78"/>
                </a:rPr>
                <a:t>.</a:t>
              </a:r>
              <a:endParaRPr kumimoji="0" lang="fr-FR" alt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  <p:sp>
          <p:nvSpPr>
            <p:cNvPr id="9" name="Rectangle 3">
              <a:extLst>
                <a:ext uri="{FF2B5EF4-FFF2-40B4-BE49-F238E27FC236}">
                  <a16:creationId xmlns:a16="http://schemas.microsoft.com/office/drawing/2014/main" id="{51A722CA-B3DF-5E07-76F9-2433D62DCA6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54641" y="3460095"/>
              <a:ext cx="3353035" cy="167821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r" defTabSz="914400" rtl="1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SA" altLang="fr-FR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424D7C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لِلْعُل</a:t>
              </a:r>
              <a:r>
                <a:rPr kumimoji="0" lang="ar-MA" altLang="fr-FR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424D7C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ـــــ</a:t>
              </a:r>
              <a:r>
                <a:rPr kumimoji="0" lang="ar-SA" altLang="fr-FR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424D7C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ى سَعْي</a:t>
              </a:r>
              <a:r>
                <a:rPr kumimoji="0" lang="ar-MA" altLang="fr-FR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424D7C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ــــــــــــــــــــــــــ</a:t>
              </a:r>
              <a:r>
                <a:rPr kumimoji="0" lang="ar-SA" altLang="fr-FR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424D7C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 </a:t>
              </a:r>
              <a:endParaRPr kumimoji="0" lang="ar-MA" altLang="fr-FR" sz="4800" b="1" i="0" u="none" strike="noStrike" kern="120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endParaRPr>
            </a:p>
            <a:p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SA" altLang="fr-FR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424D7C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أَن</a:t>
              </a:r>
              <a:r>
                <a:rPr kumimoji="0" lang="ar-MA" altLang="fr-FR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424D7C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ّا</a:t>
              </a:r>
              <a:r>
                <a:rPr kumimoji="0" lang="ar-SA" altLang="fr-FR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424D7C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 هُ</a:t>
              </a:r>
              <a:r>
                <a:rPr kumimoji="0" lang="ar-MA" altLang="fr-FR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424D7C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ـــــــــــــــ</a:t>
              </a:r>
              <a:r>
                <a:rPr kumimoji="0" lang="ar-SA" altLang="fr-FR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24D7C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نا</a:t>
              </a:r>
              <a:r>
                <a:rPr kumimoji="0" lang="ar-SA" altLang="fr-FR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424D7C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 نَحْي</a:t>
              </a:r>
              <a:r>
                <a:rPr kumimoji="0" lang="ar-MA" altLang="fr-FR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424D7C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ـــــــــــــــــ</a:t>
              </a:r>
              <a:r>
                <a:rPr kumimoji="0" lang="ar-SA" altLang="fr-FR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424D7C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</a:t>
              </a:r>
              <a:endParaRPr kumimoji="0" lang="fr-FR" altLang="fr-FR" sz="4000" b="1" i="0" u="none" strike="noStrike" kern="120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endParaRPr>
            </a:p>
          </p:txBody>
        </p:sp>
        <p:sp>
          <p:nvSpPr>
            <p:cNvPr id="10" name="Rectangle 3">
              <a:extLst>
                <a:ext uri="{FF2B5EF4-FFF2-40B4-BE49-F238E27FC236}">
                  <a16:creationId xmlns:a16="http://schemas.microsoft.com/office/drawing/2014/main" id="{DDDBA964-07AA-0812-982C-704D69BC19B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71490" y="5157050"/>
              <a:ext cx="5901665" cy="167821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SA" altLang="fr-FR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بِشِعارْ</a:t>
              </a:r>
              <a:endParaRPr kumimoji="0" lang="fr-FR" altLang="fr-FR" sz="4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endParaRPr>
            </a:p>
            <a:p>
              <a:pPr marL="0" marR="0" lvl="0" indent="0" algn="ctr" defTabSz="914400" rtl="1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SA" altLang="fr-FR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</a:t>
              </a:r>
              <a:r>
                <a:rPr kumimoji="0" lang="ar-MA" altLang="fr-FR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424D7C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َ</a:t>
              </a:r>
              <a:r>
                <a:rPr kumimoji="0" lang="ar-SA" altLang="fr-FR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424D7C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لله</a:t>
              </a:r>
              <a:r>
                <a:rPr kumimoji="0" lang="ar-MA" altLang="fr-FR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424D7C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ْ            </a:t>
              </a:r>
              <a:r>
                <a:rPr kumimoji="0" lang="ar-SA" altLang="fr-FR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424D7C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 ا</a:t>
              </a:r>
              <a:r>
                <a:rPr kumimoji="0" lang="ar-MA" altLang="fr-FR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424D7C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َ</a:t>
              </a:r>
              <a:r>
                <a:rPr kumimoji="0" lang="ar-SA" altLang="fr-FR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424D7C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ل</a:t>
              </a:r>
              <a:r>
                <a:rPr kumimoji="0" lang="ar-MA" altLang="fr-FR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424D7C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ْ</a:t>
              </a:r>
              <a:r>
                <a:rPr kumimoji="0" lang="ar-SA" altLang="fr-FR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424D7C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و</a:t>
              </a:r>
              <a:r>
                <a:rPr kumimoji="0" lang="ar-MA" altLang="fr-FR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424D7C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َ</a:t>
              </a:r>
              <a:r>
                <a:rPr kumimoji="0" lang="ar-SA" altLang="fr-FR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424D7C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ط</a:t>
              </a:r>
              <a:r>
                <a:rPr kumimoji="0" lang="ar-MA" altLang="fr-FR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424D7C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َ</a:t>
              </a:r>
              <a:r>
                <a:rPr kumimoji="0" lang="ar-SA" altLang="fr-FR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424D7C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ن</a:t>
              </a:r>
              <a:r>
                <a:rPr kumimoji="0" lang="ar-MA" altLang="fr-FR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424D7C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ْ         </a:t>
              </a:r>
              <a:r>
                <a:rPr kumimoji="0" lang="ar-SA" altLang="fr-FR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424D7C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 ا</a:t>
              </a:r>
              <a:r>
                <a:rPr kumimoji="0" lang="ar-MA" altLang="fr-FR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424D7C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َ</a:t>
              </a:r>
              <a:r>
                <a:rPr kumimoji="0" lang="ar-SA" altLang="fr-FR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424D7C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ل</a:t>
              </a:r>
              <a:r>
                <a:rPr kumimoji="0" lang="ar-MA" altLang="fr-FR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424D7C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ْ</a:t>
              </a:r>
              <a:r>
                <a:rPr kumimoji="0" lang="ar-SA" altLang="fr-FR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424D7C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م</a:t>
              </a:r>
              <a:r>
                <a:rPr kumimoji="0" lang="ar-MA" altLang="fr-FR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424D7C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َ</a:t>
              </a:r>
              <a:r>
                <a:rPr kumimoji="0" lang="ar-SA" altLang="fr-FR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424D7C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ل</a:t>
              </a:r>
              <a:r>
                <a:rPr kumimoji="0" lang="ar-MA" altLang="fr-FR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424D7C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ِ</a:t>
              </a:r>
              <a:r>
                <a:rPr kumimoji="0" lang="ar-SA" altLang="fr-FR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424D7C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ك</a:t>
              </a:r>
              <a:r>
                <a:rPr kumimoji="0" lang="ar-MA" altLang="fr-FR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424D7C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ْ</a:t>
              </a:r>
              <a:endParaRPr kumimoji="0" lang="fr-FR" altLang="fr-FR" sz="4800" b="1" i="0" u="none" strike="noStrike" kern="120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04538111"/>
      </p:ext>
    </p:extLst>
  </p:cSld>
  <p:clrMapOvr>
    <a:masterClrMapping/>
  </p:clrMapOvr>
  <p:transition spd="slow"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35C8FD-8A45-FA37-9EAB-5A4E9DD7E6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Image 27">
            <a:extLst>
              <a:ext uri="{FF2B5EF4-FFF2-40B4-BE49-F238E27FC236}">
                <a16:creationId xmlns:a16="http://schemas.microsoft.com/office/drawing/2014/main" id="{1A3979C3-D8EB-84F0-FD65-621F3695892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495" t="10740" r="-4368" b="1155"/>
          <a:stretch>
            <a:fillRect/>
          </a:stretch>
        </p:blipFill>
        <p:spPr>
          <a:xfrm>
            <a:off x="678137" y="1807373"/>
            <a:ext cx="7789894" cy="4824000"/>
          </a:xfrm>
          <a:prstGeom prst="rect">
            <a:avLst/>
          </a:prstGeom>
        </p:spPr>
      </p:pic>
      <p:pic>
        <p:nvPicPr>
          <p:cNvPr id="31" name="Image 30">
            <a:extLst>
              <a:ext uri="{FF2B5EF4-FFF2-40B4-BE49-F238E27FC236}">
                <a16:creationId xmlns:a16="http://schemas.microsoft.com/office/drawing/2014/main" id="{D6AF240B-FE29-653B-0F61-D8D1ECCD296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262911" y="1970694"/>
            <a:ext cx="726603" cy="720000"/>
          </a:xfrm>
          <a:prstGeom prst="rect">
            <a:avLst/>
          </a:prstGeom>
        </p:spPr>
      </p:pic>
      <p:sp>
        <p:nvSpPr>
          <p:cNvPr id="10" name="Titre 3">
            <a:extLst>
              <a:ext uri="{FF2B5EF4-FFF2-40B4-BE49-F238E27FC236}">
                <a16:creationId xmlns:a16="http://schemas.microsoft.com/office/drawing/2014/main" id="{95B05E15-C569-A7F1-0540-C39C73F08231}"/>
              </a:ext>
            </a:extLst>
          </p:cNvPr>
          <p:cNvSpPr txBox="1">
            <a:spLocks/>
          </p:cNvSpPr>
          <p:nvPr/>
        </p:nvSpPr>
        <p:spPr>
          <a:xfrm>
            <a:off x="628650" y="812399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3600" b="1" kern="1200">
                <a:solidFill>
                  <a:srgbClr val="565F88"/>
                </a:solidFill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defRPr>
            </a:lvl1pPr>
          </a:lstStyle>
          <a:p>
            <a:pPr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4000" dirty="0">
                <a:solidFill>
                  <a:srgbClr val="424D7B"/>
                </a:solidFill>
              </a:rPr>
              <a:t>استماع وتحدث 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0ED4AF47-8B98-B047-469F-EAFB487702EF}"/>
              </a:ext>
            </a:extLst>
          </p:cNvPr>
          <p:cNvSpPr txBox="1">
            <a:spLocks/>
          </p:cNvSpPr>
          <p:nvPr/>
        </p:nvSpPr>
        <p:spPr>
          <a:xfrm>
            <a:off x="1996752" y="3159000"/>
            <a:ext cx="5514392" cy="540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ar-MA" sz="2400" b="1" dirty="0">
                <a:solidFill>
                  <a:srgbClr val="424D7B"/>
                </a:solidFill>
                <a:cs typeface="Microsoft Uighur" panose="02000000000000000000" pitchFamily="2" charset="-78"/>
              </a:rPr>
              <a:t>سِرُّ ٱلصَّداقَةِ: توظيف الفعل الكلامي "الاعتذار" وتشخيص الحكاية.</a:t>
            </a:r>
          </a:p>
        </p:txBody>
      </p:sp>
      <p:pic>
        <p:nvPicPr>
          <p:cNvPr id="12" name="Espace réservé pour une image  20">
            <a:extLst>
              <a:ext uri="{FF2B5EF4-FFF2-40B4-BE49-F238E27FC236}">
                <a16:creationId xmlns:a16="http://schemas.microsoft.com/office/drawing/2014/main" id="{D5667342-9693-1322-9874-472A421BBFD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884585" y="1726701"/>
            <a:ext cx="576000" cy="576000"/>
          </a:xfrm>
          <a:prstGeom prst="rect">
            <a:avLst/>
          </a:prstGeom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F5C6CD46-F773-6FA8-F41A-437652E68D23}"/>
              </a:ext>
            </a:extLst>
          </p:cNvPr>
          <p:cNvSpPr txBox="1"/>
          <p:nvPr/>
        </p:nvSpPr>
        <p:spPr>
          <a:xfrm>
            <a:off x="5161932" y="1771950"/>
            <a:ext cx="193695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36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استماع وتحدث 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D3CA15C3-E62C-FB68-3F64-27F5702A224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25132" y="1001247"/>
            <a:ext cx="396000" cy="39600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2154859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77D1D0-B935-CBE2-7CA4-9D5B14EAFB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 11">
            <a:extLst>
              <a:ext uri="{FF2B5EF4-FFF2-40B4-BE49-F238E27FC236}">
                <a16:creationId xmlns:a16="http://schemas.microsoft.com/office/drawing/2014/main" id="{315F985E-DD92-7278-4194-23AE56F6D3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6152" y="1573804"/>
            <a:ext cx="8211696" cy="4039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2626731"/>
      </p:ext>
    </p:extLst>
  </p:cSld>
  <p:clrMapOvr>
    <a:masterClrMapping/>
  </p:clrMapOvr>
  <p:transition spd="slow"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28F3FA-4473-6025-3C6D-DD5E269A08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re 10">
            <a:extLst>
              <a:ext uri="{FF2B5EF4-FFF2-40B4-BE49-F238E27FC236}">
                <a16:creationId xmlns:a16="http://schemas.microsoft.com/office/drawing/2014/main" id="{02483AAA-1865-9F4E-862A-7DBD109884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نمر إلى الاستماع والتحدث، نبدأ بالتدرب على "تقديم الاعتذار" ثم تشخيص بعض مقاطع الحكاية.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D3AF2EA6-7C88-FEF1-7C78-EE6D548E4FD6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0AC6F7C4-008D-6E11-5FD6-B5820B87DF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65935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52AD9078-2116-7FC8-AB2E-1418B92A2AAB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1283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69BD1EFC-A4B9-F583-5A50-6582DCE538A1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1791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05533503-890C-D6F8-C32E-9594E72F29CB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048AF6E-170D-0BDB-C21D-4FFD1FCE64F8}"/>
              </a:ext>
            </a:extLst>
          </p:cNvPr>
          <p:cNvSpPr>
            <a:spLocks/>
          </p:cNvSpPr>
          <p:nvPr/>
        </p:nvSpPr>
        <p:spPr>
          <a:xfrm>
            <a:off x="4847975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F39ED24-8B0E-ECAD-5524-BCA051814689}"/>
              </a:ext>
            </a:extLst>
          </p:cNvPr>
          <p:cNvSpPr>
            <a:spLocks/>
          </p:cNvSpPr>
          <p:nvPr/>
        </p:nvSpPr>
        <p:spPr>
          <a:xfrm>
            <a:off x="907822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161F154-56FA-6CD2-EC90-95DE88F7B942}"/>
              </a:ext>
            </a:extLst>
          </p:cNvPr>
          <p:cNvSpPr>
            <a:spLocks/>
          </p:cNvSpPr>
          <p:nvPr/>
        </p:nvSpPr>
        <p:spPr>
          <a:xfrm>
            <a:off x="297479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pic>
        <p:nvPicPr>
          <p:cNvPr id="4" name="Espace réservé pour une image  2">
            <a:extLst>
              <a:ext uri="{FF2B5EF4-FFF2-40B4-BE49-F238E27FC236}">
                <a16:creationId xmlns:a16="http://schemas.microsoft.com/office/drawing/2014/main" id="{7533048E-6D85-8B0F-7B80-F354AA90EB67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4"/>
            <a:ext cx="828000" cy="827999"/>
          </a:xfr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CFC65036-D6F9-C15D-D4D8-17CC5AD42DA7}"/>
              </a:ext>
            </a:extLst>
          </p:cNvPr>
          <p:cNvSpPr txBox="1"/>
          <p:nvPr/>
        </p:nvSpPr>
        <p:spPr>
          <a:xfrm>
            <a:off x="2545149" y="2340077"/>
            <a:ext cx="443434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MA" sz="60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سِرُّ </a:t>
            </a:r>
            <a:r>
              <a:rPr lang="ar-MA" sz="6000" b="1" dirty="0" err="1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ٱلصَّداقَةِ</a:t>
            </a:r>
            <a:endParaRPr lang="fr-FR" sz="6000" b="1" dirty="0">
              <a:solidFill>
                <a:schemeClr val="accent1">
                  <a:lumMod val="50000"/>
                </a:scheme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222960261"/>
      </p:ext>
    </p:extLst>
  </p:cSld>
  <p:clrMapOvr>
    <a:masterClrMapping/>
  </p:clrMapOvr>
  <p:transition spd="slow"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116E15-FC87-7A8A-A420-F686E43AB0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re 10">
            <a:extLst>
              <a:ext uri="{FF2B5EF4-FFF2-40B4-BE49-F238E27FC236}">
                <a16:creationId xmlns:a16="http://schemas.microsoft.com/office/drawing/2014/main" id="{4F85C84D-6AE2-3EDF-893F-977A6D249B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قبل ذلك نتذكر بعض عبارات الاعتذار. من يقرأ؟</a:t>
            </a:r>
          </a:p>
        </p:txBody>
      </p:sp>
      <p:pic>
        <p:nvPicPr>
          <p:cNvPr id="3" name="Espace réservé pour une image  2">
            <a:extLst>
              <a:ext uri="{FF2B5EF4-FFF2-40B4-BE49-F238E27FC236}">
                <a16:creationId xmlns:a16="http://schemas.microsoft.com/office/drawing/2014/main" id="{B9A8830C-B5AE-EA3D-24C6-BBED61C1272B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07272" y="655290"/>
            <a:ext cx="828000" cy="828000"/>
          </a:xfr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9DEABC61-4AF1-A0B7-06A1-491F95D36C04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58A212FC-D9FF-EE5A-3010-D8ECDB4F827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65935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419CECB3-8FC4-DC0C-6015-4A2FE6045C6E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1283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8232BD8F-2A0C-2047-B788-1771F98CD9F2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1791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0AA6B3CD-015A-FEBC-1695-F9493C4F4C84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F50C1EE-08A0-239D-30FC-DBF44B93C45C}"/>
              </a:ext>
            </a:extLst>
          </p:cNvPr>
          <p:cNvSpPr>
            <a:spLocks/>
          </p:cNvSpPr>
          <p:nvPr/>
        </p:nvSpPr>
        <p:spPr>
          <a:xfrm>
            <a:off x="4847975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2A98CEA-957F-C8EE-F0FB-985FE105AF04}"/>
              </a:ext>
            </a:extLst>
          </p:cNvPr>
          <p:cNvSpPr>
            <a:spLocks/>
          </p:cNvSpPr>
          <p:nvPr/>
        </p:nvSpPr>
        <p:spPr>
          <a:xfrm>
            <a:off x="907822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1334B7B-FB85-BBB7-FE71-686F4A9BE027}"/>
              </a:ext>
            </a:extLst>
          </p:cNvPr>
          <p:cNvSpPr>
            <a:spLocks/>
          </p:cNvSpPr>
          <p:nvPr/>
        </p:nvSpPr>
        <p:spPr>
          <a:xfrm>
            <a:off x="297479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2" name="Google Shape;1486;p58">
            <a:extLst>
              <a:ext uri="{FF2B5EF4-FFF2-40B4-BE49-F238E27FC236}">
                <a16:creationId xmlns:a16="http://schemas.microsoft.com/office/drawing/2014/main" id="{21B44412-8C65-CFED-2076-60D1188A94D2}"/>
              </a:ext>
            </a:extLst>
          </p:cNvPr>
          <p:cNvSpPr txBox="1"/>
          <p:nvPr/>
        </p:nvSpPr>
        <p:spPr>
          <a:xfrm>
            <a:off x="1159183" y="2254591"/>
            <a:ext cx="2871676" cy="783148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r" defTabSz="914400" rtl="1">
              <a:buClr>
                <a:srgbClr val="000000"/>
              </a:buClr>
              <a:buSzPts val="1800"/>
              <a:buFont typeface="Arial"/>
              <a:buNone/>
              <a:defRPr/>
            </a:pPr>
            <a:r>
              <a:rPr lang="ar-MA" sz="4000" b="1" kern="0" dirty="0">
                <a:solidFill>
                  <a:srgbClr val="424D7B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سامِحيني مِنْ فَضْلِكِ. </a:t>
            </a:r>
            <a:endParaRPr sz="4000" kern="0" dirty="0">
              <a:solidFill>
                <a:srgbClr val="424D7B"/>
              </a:solidFill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5" name="Google Shape;1486;p58">
            <a:extLst>
              <a:ext uri="{FF2B5EF4-FFF2-40B4-BE49-F238E27FC236}">
                <a16:creationId xmlns:a16="http://schemas.microsoft.com/office/drawing/2014/main" id="{13E86A26-34C6-09D0-8CBC-F12A0A3B1623}"/>
              </a:ext>
            </a:extLst>
          </p:cNvPr>
          <p:cNvSpPr txBox="1"/>
          <p:nvPr/>
        </p:nvSpPr>
        <p:spPr>
          <a:xfrm>
            <a:off x="5180923" y="3144767"/>
            <a:ext cx="3193326" cy="783148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r" defTabSz="914400" rtl="1">
              <a:buClr>
                <a:srgbClr val="000000"/>
              </a:buClr>
              <a:buSzPts val="1800"/>
              <a:buFont typeface="Arial"/>
              <a:buNone/>
              <a:defRPr/>
            </a:pPr>
            <a:r>
              <a:rPr lang="ar-MA" sz="4000" b="1" kern="0" dirty="0">
                <a:solidFill>
                  <a:srgbClr val="424D7B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أَنا نادِمٌ عَلى ما فَعَلْتُ.</a:t>
            </a:r>
            <a:endParaRPr sz="4000" kern="0" dirty="0">
              <a:solidFill>
                <a:srgbClr val="424D7B"/>
              </a:solidFill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6" name="Google Shape;1486;p58">
            <a:extLst>
              <a:ext uri="{FF2B5EF4-FFF2-40B4-BE49-F238E27FC236}">
                <a16:creationId xmlns:a16="http://schemas.microsoft.com/office/drawing/2014/main" id="{73A51AFE-5759-8030-54D6-FAA7E1CA79D0}"/>
              </a:ext>
            </a:extLst>
          </p:cNvPr>
          <p:cNvSpPr txBox="1"/>
          <p:nvPr/>
        </p:nvSpPr>
        <p:spPr>
          <a:xfrm>
            <a:off x="5163946" y="4519562"/>
            <a:ext cx="3193326" cy="783148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r" defTabSz="914400" rtl="1">
              <a:buClr>
                <a:srgbClr val="000000"/>
              </a:buClr>
              <a:buSzPts val="1800"/>
              <a:buFont typeface="Arial"/>
              <a:buNone/>
              <a:defRPr/>
            </a:pPr>
            <a:r>
              <a:rPr lang="ar-MA" sz="4000" b="1" kern="0" dirty="0">
                <a:solidFill>
                  <a:srgbClr val="424D7B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أَرْجو أَنْ تَقْبَلي ٱعْتِذاري.</a:t>
            </a:r>
            <a:endParaRPr sz="4000" kern="0" dirty="0">
              <a:solidFill>
                <a:srgbClr val="424D7B"/>
              </a:solidFill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7" name="Google Shape;1486;p58">
            <a:extLst>
              <a:ext uri="{FF2B5EF4-FFF2-40B4-BE49-F238E27FC236}">
                <a16:creationId xmlns:a16="http://schemas.microsoft.com/office/drawing/2014/main" id="{120AE39F-BD2F-7ADD-608E-8256F3D09E98}"/>
              </a:ext>
            </a:extLst>
          </p:cNvPr>
          <p:cNvSpPr txBox="1"/>
          <p:nvPr/>
        </p:nvSpPr>
        <p:spPr>
          <a:xfrm>
            <a:off x="1159184" y="3820261"/>
            <a:ext cx="2871676" cy="783148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r" defTabSz="914400" rtl="1">
              <a:buClr>
                <a:srgbClr val="000000"/>
              </a:buClr>
              <a:buSzPts val="1800"/>
              <a:buFont typeface="Arial"/>
              <a:buNone/>
              <a:defRPr/>
            </a:pPr>
            <a:r>
              <a:rPr lang="ar-MA" sz="4000" b="1" kern="0" dirty="0">
                <a:solidFill>
                  <a:srgbClr val="424D7B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لَمْ أَكُنْ أَقْصِدُ ذلِكَ.</a:t>
            </a:r>
            <a:endParaRPr sz="4000" kern="0" dirty="0">
              <a:solidFill>
                <a:srgbClr val="424D7B"/>
              </a:solidFill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12" name="Google Shape;1486;p58">
            <a:extLst>
              <a:ext uri="{FF2B5EF4-FFF2-40B4-BE49-F238E27FC236}">
                <a16:creationId xmlns:a16="http://schemas.microsoft.com/office/drawing/2014/main" id="{E6307F6B-C028-A3B1-EF6B-B3A7FD246D7D}"/>
              </a:ext>
            </a:extLst>
          </p:cNvPr>
          <p:cNvSpPr txBox="1"/>
          <p:nvPr/>
        </p:nvSpPr>
        <p:spPr>
          <a:xfrm>
            <a:off x="1159183" y="5185681"/>
            <a:ext cx="2921251" cy="783148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r" defTabSz="914400" rtl="1">
              <a:buClr>
                <a:srgbClr val="000000"/>
              </a:buClr>
              <a:buSzPts val="1800"/>
              <a:buFont typeface="Arial"/>
              <a:buNone/>
              <a:defRPr/>
            </a:pPr>
            <a:r>
              <a:rPr lang="ar-MA" sz="4000" b="1" kern="0" dirty="0">
                <a:solidFill>
                  <a:srgbClr val="424D7B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أَرْجو أَنْ تُسامِحيني.</a:t>
            </a:r>
            <a:endParaRPr sz="4000" kern="0" dirty="0">
              <a:solidFill>
                <a:srgbClr val="424D7B"/>
              </a:solidFill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16" name="Google Shape;1486;p58">
            <a:extLst>
              <a:ext uri="{FF2B5EF4-FFF2-40B4-BE49-F238E27FC236}">
                <a16:creationId xmlns:a16="http://schemas.microsoft.com/office/drawing/2014/main" id="{90BE6796-1909-EE8D-D57B-35E42790F4C9}"/>
              </a:ext>
            </a:extLst>
          </p:cNvPr>
          <p:cNvSpPr txBox="1"/>
          <p:nvPr/>
        </p:nvSpPr>
        <p:spPr>
          <a:xfrm>
            <a:off x="5180923" y="1959647"/>
            <a:ext cx="3193326" cy="783148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r" defTabSz="914400" rtl="1">
              <a:buClr>
                <a:srgbClr val="000000"/>
              </a:buClr>
              <a:buSzPts val="1800"/>
              <a:buFont typeface="Arial"/>
              <a:buNone/>
              <a:defRPr/>
            </a:pPr>
            <a:r>
              <a:rPr lang="ar-MA" sz="4000" b="1" kern="0" dirty="0">
                <a:solidFill>
                  <a:srgbClr val="424D7B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أَنا آسِفٌ جِدّاً.</a:t>
            </a:r>
            <a:endParaRPr sz="4000" kern="0" dirty="0">
              <a:solidFill>
                <a:srgbClr val="424D7B"/>
              </a:solidFill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2305133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6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6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6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6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6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6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ADE589-E716-0174-3182-D5829E43F4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re 10">
            <a:extLst>
              <a:ext uri="{FF2B5EF4-FFF2-40B4-BE49-F238E27FC236}">
                <a16:creationId xmlns:a16="http://schemas.microsoft.com/office/drawing/2014/main" id="{E4AC590A-FF6C-45C2-77D2-9351B70674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يذكر مواقف للاعتذار؟ من يذكر موقفا يدعو إلى الاعتذار عاشه؟ </a:t>
            </a:r>
            <a:endParaRPr lang="ar-MA" sz="2400" b="1" i="1" dirty="0">
              <a:solidFill>
                <a:schemeClr val="bg1">
                  <a:lumMod val="65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3" name="Espace réservé pour une image  2">
            <a:extLst>
              <a:ext uri="{FF2B5EF4-FFF2-40B4-BE49-F238E27FC236}">
                <a16:creationId xmlns:a16="http://schemas.microsoft.com/office/drawing/2014/main" id="{81BC0127-75B5-BAAF-C223-C4BC7885E8EA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249" y="684000"/>
            <a:ext cx="828000" cy="828000"/>
          </a:xfr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FA04101A-C6EB-08BF-B12D-B064BABD5B9F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39A76755-3797-D643-4FE8-C4AE9D3225F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65935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225BEB3E-3698-234E-2756-AE49885C7940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1283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486E69A5-9602-AB6C-CC0C-C8154B1DB5AA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1791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F7155B8B-67BE-2048-9221-20E08218C96A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508C4AD-93D0-1FAD-52F8-1AC3A48A59C7}"/>
              </a:ext>
            </a:extLst>
          </p:cNvPr>
          <p:cNvSpPr>
            <a:spLocks/>
          </p:cNvSpPr>
          <p:nvPr/>
        </p:nvSpPr>
        <p:spPr>
          <a:xfrm>
            <a:off x="4847975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C550921-29ED-DD52-C2C0-4D73801830D9}"/>
              </a:ext>
            </a:extLst>
          </p:cNvPr>
          <p:cNvSpPr>
            <a:spLocks/>
          </p:cNvSpPr>
          <p:nvPr/>
        </p:nvSpPr>
        <p:spPr>
          <a:xfrm>
            <a:off x="907822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33940CE-E39E-13E2-5C97-C9D119B00E95}"/>
              </a:ext>
            </a:extLst>
          </p:cNvPr>
          <p:cNvSpPr>
            <a:spLocks/>
          </p:cNvSpPr>
          <p:nvPr/>
        </p:nvSpPr>
        <p:spPr>
          <a:xfrm>
            <a:off x="297479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2" name="Google Shape;1486;p58">
            <a:extLst>
              <a:ext uri="{FF2B5EF4-FFF2-40B4-BE49-F238E27FC236}">
                <a16:creationId xmlns:a16="http://schemas.microsoft.com/office/drawing/2014/main" id="{457F6D7C-E3BA-1D97-BE89-E7038CFBD799}"/>
              </a:ext>
            </a:extLst>
          </p:cNvPr>
          <p:cNvSpPr txBox="1"/>
          <p:nvPr/>
        </p:nvSpPr>
        <p:spPr>
          <a:xfrm>
            <a:off x="3066641" y="2785533"/>
            <a:ext cx="2871676" cy="783148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r" defTabSz="914400" rtl="1">
              <a:buClr>
                <a:srgbClr val="000000"/>
              </a:buClr>
              <a:buSzPts val="1800"/>
              <a:buFont typeface="Arial"/>
              <a:buNone/>
              <a:defRPr/>
            </a:pPr>
            <a:r>
              <a:rPr lang="ar-MA" sz="4000" b="1" kern="0" dirty="0">
                <a:solidFill>
                  <a:srgbClr val="424D7B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مَواقِفُ </a:t>
            </a:r>
            <a:r>
              <a:rPr lang="ar-MA" sz="4000" b="1" kern="0" dirty="0" err="1">
                <a:solidFill>
                  <a:srgbClr val="424D7B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ٱلِاعْتِذارِ</a:t>
            </a:r>
            <a:endParaRPr sz="4000" kern="0" dirty="0">
              <a:solidFill>
                <a:srgbClr val="424D7B"/>
              </a:solidFill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573807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6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D5924E-D6D7-28E1-3BB4-ED8FE093D7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re 10">
            <a:extLst>
              <a:ext uri="{FF2B5EF4-FFF2-40B4-BE49-F238E27FC236}">
                <a16:creationId xmlns:a16="http://schemas.microsoft.com/office/drawing/2014/main" id="{2C571616-B813-8A75-9391-5F4E0B4E7E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ستتدربون على تقديم الاعتذار. أنصتوا للحوار التالي</a:t>
            </a:r>
            <a:r>
              <a:rPr lang="fr-FR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بين مجد وندى. </a:t>
            </a:r>
            <a:endParaRPr lang="ar-MA" sz="2400" b="1" i="1" dirty="0">
              <a:solidFill>
                <a:schemeClr val="bg1">
                  <a:lumMod val="65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6" name="WhatsApp Video 2025-11-01 at 23.17.41">
            <a:hlinkClick r:id="" action="ppaction://media"/>
            <a:extLst>
              <a:ext uri="{FF2B5EF4-FFF2-40B4-BE49-F238E27FC236}">
                <a16:creationId xmlns:a16="http://schemas.microsoft.com/office/drawing/2014/main" id="{A48AA7C2-7CAE-EF33-5E75-F7B5B9B2F127}"/>
              </a:ext>
            </a:extLst>
          </p:cNvPr>
          <p:cNvPicPr>
            <a:picLocks noGrp="1" noChangeAspect="1"/>
          </p:cNvPicPr>
          <p:nvPr>
            <p:ph type="media" sz="quarter" idx="10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52512" y="2003705"/>
            <a:ext cx="7038975" cy="3959225"/>
          </a:xfrm>
        </p:spPr>
      </p:pic>
      <p:pic>
        <p:nvPicPr>
          <p:cNvPr id="7" name="Espace réservé pour une image  6">
            <a:extLst>
              <a:ext uri="{FF2B5EF4-FFF2-40B4-BE49-F238E27FC236}">
                <a16:creationId xmlns:a16="http://schemas.microsoft.com/office/drawing/2014/main" id="{EEA9294D-7918-EB23-80DF-9DF24AA8F0C6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/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2E1D8357-1471-2425-EA9D-1338742B4B56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F1F094E0-0D6C-E6F5-79DD-40C84CADEBC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65935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21E8EC99-33A3-67C6-EAB9-BD72B33E6054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1283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145D46E7-6F9F-1F42-B3BE-C6C29FE0F864}"/>
              </a:ext>
            </a:extLst>
          </p:cNvPr>
          <p:cNvPicPr>
            <a:picLocks noChangeAspect="1"/>
          </p:cNvPicPr>
          <p:nvPr/>
        </p:nvPicPr>
        <p:blipFill>
          <a:blip r:embed="rId9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1791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9C7850BD-D720-0352-804A-9EBBE1BDA20A}"/>
              </a:ext>
            </a:extLst>
          </p:cNvPr>
          <p:cNvSpPr>
            <a:spLocks/>
          </p:cNvSpPr>
          <p:nvPr/>
        </p:nvSpPr>
        <p:spPr>
          <a:xfrm>
            <a:off x="4847975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C315CDE-0C42-FBFE-8E5C-7478E31DD12D}"/>
              </a:ext>
            </a:extLst>
          </p:cNvPr>
          <p:cNvSpPr>
            <a:spLocks/>
          </p:cNvSpPr>
          <p:nvPr/>
        </p:nvSpPr>
        <p:spPr>
          <a:xfrm>
            <a:off x="907822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05C9A98-5800-6206-8014-75A7DA6D7CBA}"/>
              </a:ext>
            </a:extLst>
          </p:cNvPr>
          <p:cNvSpPr>
            <a:spLocks/>
          </p:cNvSpPr>
          <p:nvPr/>
        </p:nvSpPr>
        <p:spPr>
          <a:xfrm>
            <a:off x="297479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2D944AB-17FA-E19C-ABFA-AE87E3B20FDB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</p:spTree>
    <p:extLst>
      <p:ext uri="{BB962C8B-B14F-4D97-AF65-F5344CB8AC3E}">
        <p14:creationId xmlns:p14="http://schemas.microsoft.com/office/powerpoint/2010/main" val="149124347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94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627E21-5FE5-76B9-D647-8A911D4A94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re 10">
            <a:extLst>
              <a:ext uri="{FF2B5EF4-FFF2-40B4-BE49-F238E27FC236}">
                <a16:creationId xmlns:a16="http://schemas.microsoft.com/office/drawing/2014/main" id="{88E5A997-3B94-0972-018E-2CC684E91B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الآن سأقدم الحوار  رفقة التلميذ ...</a:t>
            </a:r>
            <a:endParaRPr lang="ar-MA" sz="2400" b="1" i="1" dirty="0">
              <a:solidFill>
                <a:schemeClr val="bg1">
                  <a:lumMod val="65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F99E66CD-46EE-642E-FD46-258B78BC6F0C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95076F7B-AFA7-E505-09A6-7D3EE24DBF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65935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04A78C8F-F715-FBC8-EB3A-45EE53A29E21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1283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C1A782BC-928A-5210-8840-282104B8CB94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1791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6B767340-8CA1-E682-2093-605D6BF041EC}"/>
              </a:ext>
            </a:extLst>
          </p:cNvPr>
          <p:cNvSpPr>
            <a:spLocks/>
          </p:cNvSpPr>
          <p:nvPr/>
        </p:nvSpPr>
        <p:spPr>
          <a:xfrm>
            <a:off x="4847975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814CD3C-AE94-0769-B346-C6E4918116E3}"/>
              </a:ext>
            </a:extLst>
          </p:cNvPr>
          <p:cNvSpPr>
            <a:spLocks/>
          </p:cNvSpPr>
          <p:nvPr/>
        </p:nvSpPr>
        <p:spPr>
          <a:xfrm>
            <a:off x="907822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4E18BBC-09B1-815B-0B00-BEE6FE9C85E1}"/>
              </a:ext>
            </a:extLst>
          </p:cNvPr>
          <p:cNvSpPr>
            <a:spLocks/>
          </p:cNvSpPr>
          <p:nvPr/>
        </p:nvSpPr>
        <p:spPr>
          <a:xfrm>
            <a:off x="297479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0629410-21E5-7135-AEB9-375D4FB902C1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pic>
        <p:nvPicPr>
          <p:cNvPr id="7" name="Espace réservé pour une image  6">
            <a:extLst>
              <a:ext uri="{FF2B5EF4-FFF2-40B4-BE49-F238E27FC236}">
                <a16:creationId xmlns:a16="http://schemas.microsoft.com/office/drawing/2014/main" id="{DAD50457-9924-4876-86A4-70A05F56EAE1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3" name="Bulle narrative : rectangle à coins arrondis 2">
            <a:extLst>
              <a:ext uri="{FF2B5EF4-FFF2-40B4-BE49-F238E27FC236}">
                <a16:creationId xmlns:a16="http://schemas.microsoft.com/office/drawing/2014/main" id="{1378E2CD-D481-EBE9-A963-682F3C0A9E92}"/>
              </a:ext>
            </a:extLst>
          </p:cNvPr>
          <p:cNvSpPr/>
          <p:nvPr/>
        </p:nvSpPr>
        <p:spPr>
          <a:xfrm>
            <a:off x="4939441" y="3031799"/>
            <a:ext cx="3559277" cy="2063769"/>
          </a:xfrm>
          <a:prstGeom prst="wedgeRoundRectCallout">
            <a:avLst>
              <a:gd name="adj1" fmla="val -9751"/>
              <a:gd name="adj2" fmla="val 63586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rtl="1">
              <a:defRPr/>
            </a:pPr>
            <a:r>
              <a:rPr lang="ar-MA" sz="3600" b="1" dirty="0">
                <a:solidFill>
                  <a:schemeClr val="accent5">
                    <a:lumMod val="75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سامِحني يا ....... فَأَنا لا أَسْتَطيعُ، أَشْعُرُ بِعَياءٍ كَبيرٍ.</a:t>
            </a:r>
          </a:p>
        </p:txBody>
      </p:sp>
      <p:sp>
        <p:nvSpPr>
          <p:cNvPr id="4" name="Bulle narrative : rectangle à coins arrondis 3">
            <a:extLst>
              <a:ext uri="{FF2B5EF4-FFF2-40B4-BE49-F238E27FC236}">
                <a16:creationId xmlns:a16="http://schemas.microsoft.com/office/drawing/2014/main" id="{E9ADEF17-5ADF-436D-0205-B9B909DAF276}"/>
              </a:ext>
            </a:extLst>
          </p:cNvPr>
          <p:cNvSpPr/>
          <p:nvPr/>
        </p:nvSpPr>
        <p:spPr>
          <a:xfrm>
            <a:off x="970482" y="1748666"/>
            <a:ext cx="3489459" cy="1821949"/>
          </a:xfrm>
          <a:prstGeom prst="wedgeRoundRectCallout">
            <a:avLst>
              <a:gd name="adj1" fmla="val -27871"/>
              <a:gd name="adj2" fmla="val 69142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MA" sz="4000" b="1" dirty="0">
                <a:solidFill>
                  <a:schemeClr val="accent5">
                    <a:lumMod val="75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لِماذا لا تَأْتي مَعَنا إِلى الْمَكْتَبَةِ يا ....؟</a:t>
            </a:r>
          </a:p>
        </p:txBody>
      </p:sp>
    </p:spTree>
    <p:extLst>
      <p:ext uri="{BB962C8B-B14F-4D97-AF65-F5344CB8AC3E}">
        <p14:creationId xmlns:p14="http://schemas.microsoft.com/office/powerpoint/2010/main" val="1680733106"/>
      </p:ext>
    </p:extLst>
  </p:cSld>
  <p:clrMapOvr>
    <a:masterClrMapping/>
  </p:clrMapOvr>
  <p:transition spd="slow"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D925D1-AECB-C906-B32A-93B4AFF5E3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re 10">
            <a:extLst>
              <a:ext uri="{FF2B5EF4-FFF2-40B4-BE49-F238E27FC236}">
                <a16:creationId xmlns:a16="http://schemas.microsoft.com/office/drawing/2014/main" id="{A8F8B566-DB5D-708B-DA0B-5BB0BFC7F8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الآن دوركم؛ كل واحد يتحاور مع صديقه باستعمال هذه العبارات </a:t>
            </a:r>
            <a:endParaRPr lang="ar-MA" sz="2400" b="1" i="1" dirty="0">
              <a:solidFill>
                <a:schemeClr val="bg1">
                  <a:lumMod val="65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36289542-E4B6-AA28-21A5-774444783E7D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FC8F4A37-4F0F-3683-F8A4-A71986A715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65935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88E1A85D-6FC3-C569-3718-3CC1F3FD4553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1283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B3030B75-C876-4967-46D7-FF0BEB6CD3C0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1791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50F1C611-65AB-C3FB-5299-48657A2131DA}"/>
              </a:ext>
            </a:extLst>
          </p:cNvPr>
          <p:cNvSpPr>
            <a:spLocks/>
          </p:cNvSpPr>
          <p:nvPr/>
        </p:nvSpPr>
        <p:spPr>
          <a:xfrm>
            <a:off x="4847975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0D8C6CF-AB5A-05DC-BEF9-E32F6CB4F48A}"/>
              </a:ext>
            </a:extLst>
          </p:cNvPr>
          <p:cNvSpPr>
            <a:spLocks/>
          </p:cNvSpPr>
          <p:nvPr/>
        </p:nvSpPr>
        <p:spPr>
          <a:xfrm>
            <a:off x="907822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485D6E1-C0C8-01AB-0555-B3C3298B5309}"/>
              </a:ext>
            </a:extLst>
          </p:cNvPr>
          <p:cNvSpPr>
            <a:spLocks/>
          </p:cNvSpPr>
          <p:nvPr/>
        </p:nvSpPr>
        <p:spPr>
          <a:xfrm>
            <a:off x="297479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A81DD8E-93C4-0887-51C6-FC29B0949131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3" name="Bulle narrative : rectangle à coins arrondis 2">
            <a:extLst>
              <a:ext uri="{FF2B5EF4-FFF2-40B4-BE49-F238E27FC236}">
                <a16:creationId xmlns:a16="http://schemas.microsoft.com/office/drawing/2014/main" id="{C347E611-CC1B-AB2D-7FF6-4FF25F987407}"/>
              </a:ext>
            </a:extLst>
          </p:cNvPr>
          <p:cNvSpPr/>
          <p:nvPr/>
        </p:nvSpPr>
        <p:spPr>
          <a:xfrm>
            <a:off x="4939441" y="3031799"/>
            <a:ext cx="3559277" cy="2063769"/>
          </a:xfrm>
          <a:prstGeom prst="wedgeRoundRectCallout">
            <a:avLst>
              <a:gd name="adj1" fmla="val -9751"/>
              <a:gd name="adj2" fmla="val 63586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rtl="1">
              <a:defRPr/>
            </a:pPr>
            <a:r>
              <a:rPr lang="ar-MA" sz="3600" b="1" dirty="0">
                <a:solidFill>
                  <a:schemeClr val="accent5">
                    <a:lumMod val="75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سامِحني يا ....... فَأَنا لا أَسْتَطيعُ، أَشْعُرُ بِعَياءٍ كَبيرٍ.</a:t>
            </a:r>
          </a:p>
        </p:txBody>
      </p:sp>
      <p:sp>
        <p:nvSpPr>
          <p:cNvPr id="4" name="Bulle narrative : rectangle à coins arrondis 3">
            <a:extLst>
              <a:ext uri="{FF2B5EF4-FFF2-40B4-BE49-F238E27FC236}">
                <a16:creationId xmlns:a16="http://schemas.microsoft.com/office/drawing/2014/main" id="{3BF6F855-0B10-0D8B-53DC-1884F8526ED7}"/>
              </a:ext>
            </a:extLst>
          </p:cNvPr>
          <p:cNvSpPr/>
          <p:nvPr/>
        </p:nvSpPr>
        <p:spPr>
          <a:xfrm>
            <a:off x="970482" y="1748666"/>
            <a:ext cx="3489459" cy="1821949"/>
          </a:xfrm>
          <a:prstGeom prst="wedgeRoundRectCallout">
            <a:avLst>
              <a:gd name="adj1" fmla="val -27871"/>
              <a:gd name="adj2" fmla="val 69142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MA" sz="4000" b="1" dirty="0">
                <a:solidFill>
                  <a:schemeClr val="accent5">
                    <a:lumMod val="75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لِماذا لا تَأْتي مَعَنا إِلى الْمَكْتَبَةِ يا ....؟</a:t>
            </a:r>
          </a:p>
        </p:txBody>
      </p:sp>
      <p:pic>
        <p:nvPicPr>
          <p:cNvPr id="14" name="Espace réservé pour une image  13" descr="Une image contenant dessin humoristique, Dessin animé, Animation, clipart&#10;&#10;Le contenu généré par l’IA peut être incorrect.">
            <a:extLst>
              <a:ext uri="{FF2B5EF4-FFF2-40B4-BE49-F238E27FC236}">
                <a16:creationId xmlns:a16="http://schemas.microsoft.com/office/drawing/2014/main" id="{F99BB6AA-F1DE-319B-BABD-E115818503BA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848630341"/>
      </p:ext>
    </p:extLst>
  </p:cSld>
  <p:clrMapOvr>
    <a:masterClrMapping/>
  </p:clrMapOvr>
  <p:transition spd="slow"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569F3D-3AD1-D408-6859-8AFD4C3A3C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re 10">
            <a:extLst>
              <a:ext uri="{FF2B5EF4-FFF2-40B4-BE49-F238E27FC236}">
                <a16:creationId xmlns:a16="http://schemas.microsoft.com/office/drawing/2014/main" id="{4A57D5AD-65DD-C7DD-3E94-008D4DB37A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خذوا الكراسة ص 21. من يقرأ التعليمة رقم 2؟ ما المطلوب؟ أنجزوا بشكل ثنائي.</a:t>
            </a:r>
            <a:endParaRPr lang="ar-MA" sz="2400" i="1" dirty="0">
              <a:solidFill>
                <a:schemeClr val="bg1">
                  <a:lumMod val="65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3" name="Espace réservé pour une image  2">
            <a:extLst>
              <a:ext uri="{FF2B5EF4-FFF2-40B4-BE49-F238E27FC236}">
                <a16:creationId xmlns:a16="http://schemas.microsoft.com/office/drawing/2014/main" id="{E371306B-F96E-DF02-CD30-F1CB0ACD4D67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249" y="684000"/>
            <a:ext cx="828000" cy="828000"/>
          </a:xfr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D76F5FE0-2FC5-2B71-40B5-EB01A18E9E24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B0920A86-C668-8630-9FCC-942F50A6F0F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65935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A6EE6C09-B5C3-EA41-8D68-AFDE0ACC5A82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1283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A789683D-59B9-8704-14F0-99FECF39668E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1791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B11369E4-3B8E-DB22-7D3C-78A05B2B6185}"/>
              </a:ext>
            </a:extLst>
          </p:cNvPr>
          <p:cNvSpPr>
            <a:spLocks/>
          </p:cNvSpPr>
          <p:nvPr/>
        </p:nvSpPr>
        <p:spPr>
          <a:xfrm>
            <a:off x="4847975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DE69F48-9466-ABB9-A03D-AE3643AC9A0A}"/>
              </a:ext>
            </a:extLst>
          </p:cNvPr>
          <p:cNvSpPr>
            <a:spLocks/>
          </p:cNvSpPr>
          <p:nvPr/>
        </p:nvSpPr>
        <p:spPr>
          <a:xfrm>
            <a:off x="907822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A77A8FF-7007-25BC-774A-2D6F01E5CCBB}"/>
              </a:ext>
            </a:extLst>
          </p:cNvPr>
          <p:cNvSpPr>
            <a:spLocks/>
          </p:cNvSpPr>
          <p:nvPr/>
        </p:nvSpPr>
        <p:spPr>
          <a:xfrm>
            <a:off x="297479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pic>
        <p:nvPicPr>
          <p:cNvPr id="4" name="Image 3" descr="Une image contenant texte, ordinateur, capture d’écran&#10;&#10;Le contenu généré par l’IA peut être incorrect.">
            <a:extLst>
              <a:ext uri="{FF2B5EF4-FFF2-40B4-BE49-F238E27FC236}">
                <a16:creationId xmlns:a16="http://schemas.microsoft.com/office/drawing/2014/main" id="{5FED2A8D-7F2D-7814-0773-986846F7259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859796" y="1474245"/>
            <a:ext cx="3424408" cy="5040000"/>
          </a:xfrm>
          <a:prstGeom prst="rect">
            <a:avLst/>
          </a:prstGeom>
        </p:spPr>
      </p:pic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D0D6B794-174A-E25E-0DA9-1C4C547C1E99}"/>
              </a:ext>
            </a:extLst>
          </p:cNvPr>
          <p:cNvSpPr/>
          <p:nvPr/>
        </p:nvSpPr>
        <p:spPr>
          <a:xfrm>
            <a:off x="2974790" y="4730620"/>
            <a:ext cx="3133185" cy="1371380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C00000"/>
              </a:solidFill>
            </a:endParaRPr>
          </a:p>
        </p:txBody>
      </p:sp>
      <p:sp>
        <p:nvSpPr>
          <p:cNvPr id="6" name="Flèche : gauche 5">
            <a:extLst>
              <a:ext uri="{FF2B5EF4-FFF2-40B4-BE49-F238E27FC236}">
                <a16:creationId xmlns:a16="http://schemas.microsoft.com/office/drawing/2014/main" id="{44F6FA4A-145F-AEA5-F43F-CF50021FE8E1}"/>
              </a:ext>
            </a:extLst>
          </p:cNvPr>
          <p:cNvSpPr/>
          <p:nvPr/>
        </p:nvSpPr>
        <p:spPr>
          <a:xfrm>
            <a:off x="6564118" y="4815068"/>
            <a:ext cx="717420" cy="195943"/>
          </a:xfrm>
          <a:prstGeom prst="left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A8BD2EA-C3C9-7662-37B0-868905F3DF2B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</p:spTree>
    <p:extLst>
      <p:ext uri="{BB962C8B-B14F-4D97-AF65-F5344CB8AC3E}">
        <p14:creationId xmlns:p14="http://schemas.microsoft.com/office/powerpoint/2010/main" val="3622900854"/>
      </p:ext>
    </p:extLst>
  </p:cSld>
  <p:clrMapOvr>
    <a:masterClrMapping/>
  </p:clrMapOvr>
  <p:transition spd="slow"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72F7EA-C296-A90C-391A-D357CA245E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re 10">
            <a:extLst>
              <a:ext uri="{FF2B5EF4-FFF2-40B4-BE49-F238E27FC236}">
                <a16:creationId xmlns:a16="http://schemas.microsoft.com/office/drawing/2014/main" id="{3872C16F-7045-EC47-CC08-53A0CFBD96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نصحح، سأعين ثنائيا لعرض الحوار. سيشارك الجميع. انتبهوا.</a:t>
            </a:r>
            <a:endParaRPr lang="ar-MA" sz="2400" i="1" dirty="0">
              <a:solidFill>
                <a:schemeClr val="bg1">
                  <a:lumMod val="65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3" name="Espace réservé pour une image  2">
            <a:extLst>
              <a:ext uri="{FF2B5EF4-FFF2-40B4-BE49-F238E27FC236}">
                <a16:creationId xmlns:a16="http://schemas.microsoft.com/office/drawing/2014/main" id="{A777AF91-E778-9824-8303-0F51EA39D63D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249" y="684000"/>
            <a:ext cx="828000" cy="828000"/>
          </a:xfr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B0A99B4B-6982-5223-0261-5AFCC893472F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B92AC8EF-93C5-F955-ADD0-E6666A1919A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65935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72312248-FAD3-71CA-356E-7CDC24DA5AD9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1283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A3375547-D53A-1432-28CE-71CA85182C28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1791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91AD9AEA-7672-4D82-07C8-BA706C1BF7F4}"/>
              </a:ext>
            </a:extLst>
          </p:cNvPr>
          <p:cNvSpPr>
            <a:spLocks/>
          </p:cNvSpPr>
          <p:nvPr/>
        </p:nvSpPr>
        <p:spPr>
          <a:xfrm>
            <a:off x="4847975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969FF23-4EF3-341C-B409-90E3341F2844}"/>
              </a:ext>
            </a:extLst>
          </p:cNvPr>
          <p:cNvSpPr>
            <a:spLocks/>
          </p:cNvSpPr>
          <p:nvPr/>
        </p:nvSpPr>
        <p:spPr>
          <a:xfrm>
            <a:off x="907822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DB363F0B-1210-5B08-7A07-7ABB21B3B12E}"/>
              </a:ext>
            </a:extLst>
          </p:cNvPr>
          <p:cNvSpPr>
            <a:spLocks/>
          </p:cNvSpPr>
          <p:nvPr/>
        </p:nvSpPr>
        <p:spPr>
          <a:xfrm>
            <a:off x="297479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14C4A459-C337-C8D2-F99F-4C7219C08DC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00789" y="1809609"/>
            <a:ext cx="6942422" cy="323878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EFCAC38-240C-D86F-B242-32DB0FB1B916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</p:spTree>
    <p:extLst>
      <p:ext uri="{BB962C8B-B14F-4D97-AF65-F5344CB8AC3E}">
        <p14:creationId xmlns:p14="http://schemas.microsoft.com/office/powerpoint/2010/main" val="4291744795"/>
      </p:ext>
    </p:extLst>
  </p:cSld>
  <p:clrMapOvr>
    <a:masterClrMapping/>
  </p:clrMapOvr>
  <p:transition spd="slow"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E9249F-8466-3D6D-3B0A-E09A24D4F6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re 10">
            <a:extLst>
              <a:ext uri="{FF2B5EF4-FFF2-40B4-BE49-F238E27FC236}">
                <a16:creationId xmlns:a16="http://schemas.microsoft.com/office/drawing/2014/main" id="{9DEC0092-4890-BF07-451A-8C196ED7F8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هذا جواب آخر. من يقرأ الحوار؟</a:t>
            </a:r>
            <a:endParaRPr lang="ar-MA" sz="2400" i="1" dirty="0">
              <a:solidFill>
                <a:schemeClr val="bg1">
                  <a:lumMod val="65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3" name="Espace réservé pour une image  2">
            <a:extLst>
              <a:ext uri="{FF2B5EF4-FFF2-40B4-BE49-F238E27FC236}">
                <a16:creationId xmlns:a16="http://schemas.microsoft.com/office/drawing/2014/main" id="{72D700FA-1D25-9C25-13FA-3333CE1310E0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249" y="684000"/>
            <a:ext cx="828000" cy="828000"/>
          </a:xfr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A6279656-02B7-F3F8-B44F-0A1858EC2FDD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CC8E856F-9B89-04D6-3718-30A7D03D13A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65935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C9CFAA19-7363-9363-96EC-19F4872BE03B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1283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2BCFB987-206C-C882-6C1E-DAD05299CA6C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1791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83055938-411B-E1B1-D9F5-1032EBC9AA82}"/>
              </a:ext>
            </a:extLst>
          </p:cNvPr>
          <p:cNvSpPr>
            <a:spLocks/>
          </p:cNvSpPr>
          <p:nvPr/>
        </p:nvSpPr>
        <p:spPr>
          <a:xfrm>
            <a:off x="4847975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33FA5B2-6198-21AE-4999-FC2EDB391E17}"/>
              </a:ext>
            </a:extLst>
          </p:cNvPr>
          <p:cNvSpPr>
            <a:spLocks/>
          </p:cNvSpPr>
          <p:nvPr/>
        </p:nvSpPr>
        <p:spPr>
          <a:xfrm>
            <a:off x="907822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E6A4152-2832-01B9-833B-EAD352863666}"/>
              </a:ext>
            </a:extLst>
          </p:cNvPr>
          <p:cNvSpPr>
            <a:spLocks/>
          </p:cNvSpPr>
          <p:nvPr/>
        </p:nvSpPr>
        <p:spPr>
          <a:xfrm>
            <a:off x="297479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3DCAAD96-921C-8D3F-3CA2-980B979BB87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1906" y="1809609"/>
            <a:ext cx="8402456" cy="379896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9601222C-75A8-3925-3371-FECE04048B17}"/>
              </a:ext>
            </a:extLst>
          </p:cNvPr>
          <p:cNvSpPr txBox="1"/>
          <p:nvPr/>
        </p:nvSpPr>
        <p:spPr>
          <a:xfrm>
            <a:off x="2495988" y="2579756"/>
            <a:ext cx="7596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3200" b="1" dirty="0">
                <a:solidFill>
                  <a:srgbClr val="FF0000"/>
                </a:solidFill>
                <a:cs typeface="Microsoft Uighur" panose="02000000000000000000" pitchFamily="2" charset="-78"/>
              </a:rPr>
              <a:t>ياسِرُ</a:t>
            </a:r>
            <a:endParaRPr lang="fr-FR" sz="3200" b="1" dirty="0">
              <a:solidFill>
                <a:srgbClr val="FF0000"/>
              </a:solidFill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E955CA82-E1FB-E768-91CA-F376492E6AB8}"/>
              </a:ext>
            </a:extLst>
          </p:cNvPr>
          <p:cNvSpPr txBox="1"/>
          <p:nvPr/>
        </p:nvSpPr>
        <p:spPr>
          <a:xfrm>
            <a:off x="4877639" y="3142776"/>
            <a:ext cx="28085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MA" sz="3200" b="1" dirty="0">
                <a:solidFill>
                  <a:srgbClr val="FF0000"/>
                </a:solidFill>
                <a:cs typeface="Microsoft Uighur" panose="02000000000000000000" pitchFamily="2" charset="-78"/>
              </a:rPr>
              <a:t>أَعْتَذِرُ عَلى عَدَمِ </a:t>
            </a:r>
            <a:r>
              <a:rPr lang="ar-MA" sz="3200" b="1" dirty="0" err="1">
                <a:solidFill>
                  <a:srgbClr val="FF0000"/>
                </a:solidFill>
                <a:cs typeface="Microsoft Uighur" panose="02000000000000000000" pitchFamily="2" charset="-78"/>
              </a:rPr>
              <a:t>ٱلْمُشارَكَةِ</a:t>
            </a:r>
            <a:r>
              <a:rPr lang="ar-MA" sz="3200" b="1" dirty="0">
                <a:solidFill>
                  <a:srgbClr val="FF0000"/>
                </a:solidFill>
                <a:cs typeface="Microsoft Uighur" panose="02000000000000000000" pitchFamily="2" charset="-78"/>
              </a:rPr>
              <a:t> </a:t>
            </a:r>
            <a:endParaRPr lang="fr-FR" sz="3200" b="1" dirty="0">
              <a:solidFill>
                <a:srgbClr val="FF0000"/>
              </a:solidFill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C9DA49B9-9DFD-354F-1A73-A75F33BF6285}"/>
              </a:ext>
            </a:extLst>
          </p:cNvPr>
          <p:cNvSpPr txBox="1"/>
          <p:nvPr/>
        </p:nvSpPr>
        <p:spPr>
          <a:xfrm>
            <a:off x="3703836" y="3142775"/>
            <a:ext cx="9564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3200" b="1" dirty="0" err="1">
                <a:solidFill>
                  <a:srgbClr val="FF0000"/>
                </a:solidFill>
                <a:cs typeface="Microsoft Uighur" panose="02000000000000000000" pitchFamily="2" charset="-78"/>
              </a:rPr>
              <a:t>بِٱلتَّعَبِ</a:t>
            </a:r>
            <a:endParaRPr lang="fr-FR" sz="3200" b="1" dirty="0">
              <a:solidFill>
                <a:srgbClr val="FF0000"/>
              </a:solidFill>
            </a:endParaRP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B39CF497-35FE-DC7F-4403-A8F4732769B4}"/>
              </a:ext>
            </a:extLst>
          </p:cNvPr>
          <p:cNvSpPr txBox="1"/>
          <p:nvPr/>
        </p:nvSpPr>
        <p:spPr>
          <a:xfrm>
            <a:off x="4925141" y="3740702"/>
            <a:ext cx="10582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3200" b="1" dirty="0">
                <a:solidFill>
                  <a:srgbClr val="FF0000"/>
                </a:solidFill>
                <a:cs typeface="Microsoft Uighur" panose="02000000000000000000" pitchFamily="2" charset="-78"/>
              </a:rPr>
              <a:t>آسِفَةٌ</a:t>
            </a:r>
            <a:endParaRPr lang="fr-FR" sz="3200" b="1" dirty="0">
              <a:solidFill>
                <a:srgbClr val="FF0000"/>
              </a:solidFill>
            </a:endParaRP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B64D3906-265D-00DF-7E07-BEBF7A76578C}"/>
              </a:ext>
            </a:extLst>
          </p:cNvPr>
          <p:cNvSpPr txBox="1"/>
          <p:nvPr/>
        </p:nvSpPr>
        <p:spPr>
          <a:xfrm>
            <a:off x="2495988" y="4387006"/>
            <a:ext cx="26620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3200" b="1" dirty="0">
                <a:solidFill>
                  <a:srgbClr val="FF0000"/>
                </a:solidFill>
                <a:cs typeface="Microsoft Uighur" panose="02000000000000000000" pitchFamily="2" charset="-78"/>
              </a:rPr>
              <a:t>أَرْجو أَنْ تَقْبَلي ٱعْتِذاري.</a:t>
            </a:r>
            <a:endParaRPr lang="fr-FR" sz="3200" b="1" dirty="0">
              <a:solidFill>
                <a:srgbClr val="FF0000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EF6E272-EA90-2DCD-30AE-AD45C6B98AD7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</p:spTree>
    <p:extLst>
      <p:ext uri="{BB962C8B-B14F-4D97-AF65-F5344CB8AC3E}">
        <p14:creationId xmlns:p14="http://schemas.microsoft.com/office/powerpoint/2010/main" val="3657826732"/>
      </p:ext>
    </p:extLst>
  </p:cSld>
  <p:clrMapOvr>
    <a:masterClrMapping/>
  </p:clrMapOvr>
  <p:transition spd="slow">
    <p:fad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8DBA0E-8C17-64FF-3AA7-E2A6530F88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re 10">
            <a:extLst>
              <a:ext uri="{FF2B5EF4-FFF2-40B4-BE49-F238E27FC236}">
                <a16:creationId xmlns:a16="http://schemas.microsoft.com/office/drawing/2014/main" id="{1ADE93E6-F33B-0B19-170D-5CB672AE81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لنتذكر الحكاية. سأعرض عليكم مشاهد وأنتم تتذكرون أحداثها. سأرى من استطاع تذكر كل الحكاية.</a:t>
            </a:r>
            <a:endParaRPr lang="ar-MA" sz="2400" i="1" dirty="0">
              <a:solidFill>
                <a:schemeClr val="bg1">
                  <a:lumMod val="65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6F7895F2-E1F1-2697-19C5-0AC906A6460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22336F1F-5395-751D-0DBD-C6ED87336A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65935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CB864C48-A330-5FA9-A8EE-A452AE8F3033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1283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EDF63275-2CEC-9F9C-C4B3-2B06470C0DE6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1791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3B8F48EE-A1BC-B19F-729A-A9815ED2E79C}"/>
              </a:ext>
            </a:extLst>
          </p:cNvPr>
          <p:cNvSpPr>
            <a:spLocks/>
          </p:cNvSpPr>
          <p:nvPr/>
        </p:nvSpPr>
        <p:spPr>
          <a:xfrm>
            <a:off x="4847975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B032845-2EC3-6D31-E97D-D2E1A07E7FEF}"/>
              </a:ext>
            </a:extLst>
          </p:cNvPr>
          <p:cNvSpPr>
            <a:spLocks/>
          </p:cNvSpPr>
          <p:nvPr/>
        </p:nvSpPr>
        <p:spPr>
          <a:xfrm>
            <a:off x="907822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548EA65-666B-608A-28D1-35E20989DC6D}"/>
              </a:ext>
            </a:extLst>
          </p:cNvPr>
          <p:cNvSpPr>
            <a:spLocks/>
          </p:cNvSpPr>
          <p:nvPr/>
        </p:nvSpPr>
        <p:spPr>
          <a:xfrm>
            <a:off x="297479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52F4164-2BE6-5F00-4AA7-1C6521E5AA0A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pic>
        <p:nvPicPr>
          <p:cNvPr id="12" name="Espace réservé pour une image  11">
            <a:extLst>
              <a:ext uri="{FF2B5EF4-FFF2-40B4-BE49-F238E27FC236}">
                <a16:creationId xmlns:a16="http://schemas.microsoft.com/office/drawing/2014/main" id="{F7EDA024-F66C-B538-7733-A5D4A637393F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DDF26EEF-C4C9-537A-7186-6B4B4AA6553D}"/>
              </a:ext>
            </a:extLst>
          </p:cNvPr>
          <p:cNvSpPr txBox="1"/>
          <p:nvPr/>
        </p:nvSpPr>
        <p:spPr>
          <a:xfrm>
            <a:off x="2812840" y="2654709"/>
            <a:ext cx="339212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MA" sz="54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تَذَكُّرُ </a:t>
            </a:r>
            <a:r>
              <a:rPr lang="ar-MA" sz="5400" b="1" dirty="0" err="1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ٱلْحِكايَةِ</a:t>
            </a:r>
            <a:endParaRPr lang="fr-FR" sz="5400" b="1" dirty="0">
              <a:solidFill>
                <a:schemeClr val="accent1">
                  <a:lumMod val="50000"/>
                </a:scheme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461094676"/>
      </p:ext>
    </p:extLst>
  </p:cSld>
  <p:clrMapOvr>
    <a:masterClrMapping/>
  </p:clrMapOvr>
  <p:transition spd="slow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Espace réservé pour une image  30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273DC75A-2015-19E1-1E39-E1663D385765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/>
          <a:stretch/>
        </p:blipFill>
        <p:spPr/>
      </p:pic>
      <p:pic>
        <p:nvPicPr>
          <p:cNvPr id="29" name="Espace réservé pour une image  28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4CEF1EEB-1F40-EA99-607B-F22A6821DCF8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/>
          <a:srcRect/>
          <a:stretch/>
        </p:blipFill>
        <p:spPr/>
      </p:pic>
      <p:pic>
        <p:nvPicPr>
          <p:cNvPr id="35" name="Espace réservé pour une image  34" descr="Une image contenant habits, Animation, Dessin animé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FF93AB83-9CA3-5F80-6D06-9BC5A29C6ED3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/>
          <a:srcRect/>
          <a:stretch/>
        </p:blipFill>
        <p:spPr/>
      </p:pic>
      <p:pic>
        <p:nvPicPr>
          <p:cNvPr id="33" name="Espace réservé pour une image  32" descr="Une image contenant dessin humoristique, Dessin animé, Animation, clipart&#10;&#10;Le contenu généré par l’IA peut être incorrect.">
            <a:extLst>
              <a:ext uri="{FF2B5EF4-FFF2-40B4-BE49-F238E27FC236}">
                <a16:creationId xmlns:a16="http://schemas.microsoft.com/office/drawing/2014/main" id="{48E3DEC7-EDF8-3A04-93CB-4981563836CA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5"/>
          <a:srcRect/>
          <a:stretch/>
        </p:blipFill>
        <p:spPr/>
      </p:pic>
      <p:pic>
        <p:nvPicPr>
          <p:cNvPr id="14" name="Espace réservé pour une image  13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6A61E3F4-6777-A2C5-4DDB-664D3F42A617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6"/>
          <a:srcRect/>
          <a:stretch/>
        </p:blipFill>
        <p:spPr/>
      </p:pic>
      <p:sp>
        <p:nvSpPr>
          <p:cNvPr id="2" name="Espace réservé pour une image  1">
            <a:extLst>
              <a:ext uri="{FF2B5EF4-FFF2-40B4-BE49-F238E27FC236}">
                <a16:creationId xmlns:a16="http://schemas.microsoft.com/office/drawing/2014/main" id="{0FF8019D-36D9-DFB2-53BB-0D285D14B97A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22" name="Espace réservé du texte 21">
            <a:extLst>
              <a:ext uri="{FF2B5EF4-FFF2-40B4-BE49-F238E27FC236}">
                <a16:creationId xmlns:a16="http://schemas.microsoft.com/office/drawing/2014/main" id="{9B930BFD-D933-1735-B8A7-CC562C90B09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prstGeom prst="roundRect">
            <a:avLst/>
          </a:prstGeom>
        </p:spPr>
        <p:txBody>
          <a:bodyPr>
            <a:normAutofit/>
          </a:bodyPr>
          <a:lstStyle/>
          <a:p>
            <a:r>
              <a:rPr lang="ar-MA" b="1" dirty="0"/>
              <a:t>تعيين تلميذ(ة) للإجابة</a:t>
            </a:r>
            <a:endParaRPr lang="fr-MA" b="1" dirty="0"/>
          </a:p>
        </p:txBody>
      </p:sp>
      <p:sp>
        <p:nvSpPr>
          <p:cNvPr id="23" name="Espace réservé du texte 22">
            <a:extLst>
              <a:ext uri="{FF2B5EF4-FFF2-40B4-BE49-F238E27FC236}">
                <a16:creationId xmlns:a16="http://schemas.microsoft.com/office/drawing/2014/main" id="{8996AF3B-A528-4707-FCB6-B291F8C7C08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prstGeom prst="roundRect">
            <a:avLst/>
          </a:prstGeom>
        </p:spPr>
        <p:txBody>
          <a:bodyPr>
            <a:normAutofit/>
          </a:bodyPr>
          <a:lstStyle/>
          <a:p>
            <a:r>
              <a:rPr lang="ar-MA" b="1" dirty="0"/>
              <a:t>توجيهات و شرح التعليمات</a:t>
            </a:r>
            <a:endParaRPr lang="fr-MA" b="1" dirty="0"/>
          </a:p>
        </p:txBody>
      </p:sp>
      <p:sp>
        <p:nvSpPr>
          <p:cNvPr id="24" name="Espace réservé du texte 23">
            <a:extLst>
              <a:ext uri="{FF2B5EF4-FFF2-40B4-BE49-F238E27FC236}">
                <a16:creationId xmlns:a16="http://schemas.microsoft.com/office/drawing/2014/main" id="{49905370-11BD-3654-8734-1BB5729C313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prstGeom prst="roundRect">
            <a:avLst/>
          </a:prstGeom>
        </p:spPr>
        <p:txBody>
          <a:bodyPr>
            <a:normAutofit/>
          </a:bodyPr>
          <a:lstStyle/>
          <a:p>
            <a:r>
              <a:rPr lang="ar-MA" b="1" dirty="0"/>
              <a:t>عرض فيديو</a:t>
            </a:r>
            <a:endParaRPr lang="fr-MA" b="1" dirty="0"/>
          </a:p>
        </p:txBody>
      </p:sp>
      <p:sp>
        <p:nvSpPr>
          <p:cNvPr id="25" name="Espace réservé du texte 24">
            <a:extLst>
              <a:ext uri="{FF2B5EF4-FFF2-40B4-BE49-F238E27FC236}">
                <a16:creationId xmlns:a16="http://schemas.microsoft.com/office/drawing/2014/main" id="{2DE2D423-DFDD-F18A-A3B9-AFF3B3B8881B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prstGeom prst="roundRect">
            <a:avLst/>
          </a:prstGeom>
        </p:spPr>
        <p:txBody>
          <a:bodyPr>
            <a:noAutofit/>
          </a:bodyPr>
          <a:lstStyle/>
          <a:p>
            <a:r>
              <a:rPr lang="ar-MA" sz="1800" b="1" dirty="0"/>
              <a:t>المرور بين الصفوف للمساعدة و تصحيح الإنجازات</a:t>
            </a:r>
            <a:endParaRPr lang="fr-MA" sz="1800" b="1" dirty="0"/>
          </a:p>
        </p:txBody>
      </p:sp>
      <p:sp>
        <p:nvSpPr>
          <p:cNvPr id="26" name="Espace réservé du texte 25">
            <a:extLst>
              <a:ext uri="{FF2B5EF4-FFF2-40B4-BE49-F238E27FC236}">
                <a16:creationId xmlns:a16="http://schemas.microsoft.com/office/drawing/2014/main" id="{FE3F5F3B-8967-6834-358B-508ACECF2131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prstGeom prst="roundRect">
            <a:avLst/>
          </a:prstGeom>
        </p:spPr>
        <p:txBody>
          <a:bodyPr>
            <a:normAutofit/>
          </a:bodyPr>
          <a:lstStyle/>
          <a:p>
            <a:r>
              <a:rPr lang="ar-MA" b="1" dirty="0"/>
              <a:t>عمل في ثنائيات</a:t>
            </a:r>
            <a:endParaRPr lang="fr-MA" b="1" dirty="0"/>
          </a:p>
        </p:txBody>
      </p:sp>
      <p:sp>
        <p:nvSpPr>
          <p:cNvPr id="27" name="Espace réservé du texte 26">
            <a:extLst>
              <a:ext uri="{FF2B5EF4-FFF2-40B4-BE49-F238E27FC236}">
                <a16:creationId xmlns:a16="http://schemas.microsoft.com/office/drawing/2014/main" id="{E4065A23-EDF8-69CB-1A07-FBB4DE2BB50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prstGeom prst="roundRect">
            <a:avLst/>
          </a:prstGeom>
        </p:spPr>
        <p:txBody>
          <a:bodyPr>
            <a:noAutofit/>
          </a:bodyPr>
          <a:lstStyle/>
          <a:p>
            <a:r>
              <a:rPr lang="ar-MA" b="1" dirty="0"/>
              <a:t>نهاية الشريط، المرور إلى الشريحة الموالية.</a:t>
            </a:r>
            <a:endParaRPr lang="fr-MA" b="1" dirty="0"/>
          </a:p>
        </p:txBody>
      </p:sp>
      <p:pic>
        <p:nvPicPr>
          <p:cNvPr id="16" name="Image 15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7376C046-DDA7-71FD-0BA2-C6C915112E6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757053" y="4245868"/>
            <a:ext cx="996593" cy="996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932986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A3543E-265B-5888-7255-651FBB777D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re 10">
            <a:extLst>
              <a:ext uri="{FF2B5EF4-FFF2-40B4-BE49-F238E27FC236}">
                <a16:creationId xmlns:a16="http://schemas.microsoft.com/office/drawing/2014/main" id="{DE7ED6C5-1301-FEE8-AEAF-F3698634BA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هذه مشاهد الحكاية. من يسرد الحكاية؟ أمامكم دقيقة للتفكير.</a:t>
            </a:r>
            <a:endParaRPr lang="ar-MA" sz="2400" b="1" i="1" dirty="0">
              <a:solidFill>
                <a:srgbClr val="FF0000"/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4D5BAA99-3FCD-18DC-F83F-614FF8202B5B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A85E02FA-2AB4-3A58-D48B-A387D6174B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65935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4BADEDA8-2C0B-1F55-ECE5-CA84B8BCF2AE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1283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EA8BE330-D677-D149-6CF2-B0D81C460DAF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1791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4C8B5DE6-0401-5BA8-76D7-94CB40594B00}"/>
              </a:ext>
            </a:extLst>
          </p:cNvPr>
          <p:cNvSpPr>
            <a:spLocks/>
          </p:cNvSpPr>
          <p:nvPr/>
        </p:nvSpPr>
        <p:spPr>
          <a:xfrm>
            <a:off x="4847975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CE5B98A-6D34-76CB-0EB7-CE3F1755A02E}"/>
              </a:ext>
            </a:extLst>
          </p:cNvPr>
          <p:cNvSpPr>
            <a:spLocks/>
          </p:cNvSpPr>
          <p:nvPr/>
        </p:nvSpPr>
        <p:spPr>
          <a:xfrm>
            <a:off x="907822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A4D3C9A-64A4-B6B9-7E04-AE67B8DE3C7F}"/>
              </a:ext>
            </a:extLst>
          </p:cNvPr>
          <p:cNvSpPr>
            <a:spLocks/>
          </p:cNvSpPr>
          <p:nvPr/>
        </p:nvSpPr>
        <p:spPr>
          <a:xfrm>
            <a:off x="297479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</a:t>
            </a:r>
          </a:p>
        </p:txBody>
      </p:sp>
      <p:pic>
        <p:nvPicPr>
          <p:cNvPr id="20" name="Espace réservé pour une image  28" descr="Une image contenant Dessin d’enfant, dessin, illustration, habits&#10;&#10;Le contenu généré par l’IA peut être incorrect.">
            <a:extLst>
              <a:ext uri="{FF2B5EF4-FFF2-40B4-BE49-F238E27FC236}">
                <a16:creationId xmlns:a16="http://schemas.microsoft.com/office/drawing/2014/main" id="{CDEF94EF-6CBC-09DC-124C-E10996976C3D}"/>
              </a:ext>
            </a:extLst>
          </p:cNvPr>
          <p:cNvPicPr>
            <a:picLocks noGrp="1" noChangeAspect="1"/>
          </p:cNvPicPr>
          <p:nvPr>
            <p:ph type="pic" sz="quarter" idx="24"/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95" r="-395"/>
          <a:stretch>
            <a:fillRect/>
          </a:stretch>
        </p:blipFill>
        <p:spPr>
          <a:xfrm>
            <a:off x="6038850" y="2092325"/>
            <a:ext cx="1620838" cy="1608138"/>
          </a:xfrm>
          <a:prstGeom prst="rect">
            <a:avLst/>
          </a:prstGeom>
        </p:spPr>
      </p:pic>
      <p:pic>
        <p:nvPicPr>
          <p:cNvPr id="25" name="Espace réservé pour une image  26" descr="Une image contenant dessin, dessin humoristique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51BACDA2-5C8B-0658-5445-CF5B1DDDF53F}"/>
              </a:ext>
            </a:extLst>
          </p:cNvPr>
          <p:cNvPicPr>
            <a:picLocks noGrp="1" noChangeAspect="1"/>
          </p:cNvPicPr>
          <p:nvPr>
            <p:ph type="pic" sz="quarter" idx="23"/>
          </p:nvPr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119" r="-5119"/>
          <a:stretch>
            <a:fillRect/>
          </a:stretch>
        </p:blipFill>
        <p:spPr>
          <a:xfrm>
            <a:off x="3759200" y="2092325"/>
            <a:ext cx="1620838" cy="1608138"/>
          </a:xfrm>
          <a:prstGeom prst="rect">
            <a:avLst/>
          </a:prstGeom>
        </p:spPr>
      </p:pic>
      <p:pic>
        <p:nvPicPr>
          <p:cNvPr id="26" name="Espace réservé pour une image  24" descr="Une image contenant croquis, dessin, dessin humoristique, illustration&#10;&#10;Le contenu généré par l’IA peut être incorrect.">
            <a:extLst>
              <a:ext uri="{FF2B5EF4-FFF2-40B4-BE49-F238E27FC236}">
                <a16:creationId xmlns:a16="http://schemas.microsoft.com/office/drawing/2014/main" id="{573CFFD9-4606-D8AF-1A59-65A29D06C4C9}"/>
              </a:ext>
            </a:extLst>
          </p:cNvPr>
          <p:cNvPicPr>
            <a:picLocks noGrp="1" noChangeAspect="1"/>
          </p:cNvPicPr>
          <p:nvPr>
            <p:ph type="pic" sz="quarter" idx="22"/>
          </p:nvPr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967" r="-4967"/>
          <a:stretch>
            <a:fillRect/>
          </a:stretch>
        </p:blipFill>
        <p:spPr>
          <a:xfrm>
            <a:off x="1479550" y="2092325"/>
            <a:ext cx="1619250" cy="1608138"/>
          </a:xfrm>
          <a:prstGeom prst="rect">
            <a:avLst/>
          </a:prstGeom>
        </p:spPr>
      </p:pic>
      <p:pic>
        <p:nvPicPr>
          <p:cNvPr id="27" name="Espace réservé pour une image  30" descr="Une image contenant habits, illustration, garçon, personne&#10;&#10;Le contenu généré par l’IA peut être incorrect.">
            <a:extLst>
              <a:ext uri="{FF2B5EF4-FFF2-40B4-BE49-F238E27FC236}">
                <a16:creationId xmlns:a16="http://schemas.microsoft.com/office/drawing/2014/main" id="{E20DDC5D-0EF5-62EF-40F6-050F93D8966B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967" r="-4967"/>
          <a:stretch>
            <a:fillRect/>
          </a:stretch>
        </p:blipFill>
        <p:spPr>
          <a:xfrm>
            <a:off x="1479550" y="4160838"/>
            <a:ext cx="1619250" cy="1608137"/>
          </a:xfrm>
          <a:prstGeom prst="rect">
            <a:avLst/>
          </a:prstGeom>
        </p:spPr>
      </p:pic>
      <p:pic>
        <p:nvPicPr>
          <p:cNvPr id="28" name="Espace réservé pour une image  32" descr="Une image contenant habits, personne, garçon, Visage humain&#10;&#10;Le contenu généré par l’IA peut être incorrect.">
            <a:extLst>
              <a:ext uri="{FF2B5EF4-FFF2-40B4-BE49-F238E27FC236}">
                <a16:creationId xmlns:a16="http://schemas.microsoft.com/office/drawing/2014/main" id="{C8723458-E950-A278-09DC-6B6DD4B396BF}"/>
              </a:ext>
            </a:extLst>
          </p:cNvPr>
          <p:cNvPicPr>
            <a:picLocks noGrp="1" noChangeAspect="1"/>
          </p:cNvPicPr>
          <p:nvPr>
            <p:ph type="pic" sz="quarter" idx="20"/>
          </p:nvPr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95" r="-395"/>
          <a:stretch>
            <a:fillRect/>
          </a:stretch>
        </p:blipFill>
        <p:spPr>
          <a:xfrm>
            <a:off x="3759200" y="4160838"/>
            <a:ext cx="1620838" cy="1608137"/>
          </a:xfrm>
          <a:prstGeom prst="rect">
            <a:avLst/>
          </a:prstGeom>
        </p:spPr>
      </p:pic>
      <p:pic>
        <p:nvPicPr>
          <p:cNvPr id="30" name="Espace réservé pour une image  34" descr="Une image contenant dessin, croquis, dessin humoristique, illustration&#10;&#10;Le contenu généré par l’IA peut être incorrect.">
            <a:extLst>
              <a:ext uri="{FF2B5EF4-FFF2-40B4-BE49-F238E27FC236}">
                <a16:creationId xmlns:a16="http://schemas.microsoft.com/office/drawing/2014/main" id="{F84E3429-DD15-DDDC-5E82-49FAA8D936CD}"/>
              </a:ext>
            </a:extLst>
          </p:cNvPr>
          <p:cNvPicPr>
            <a:picLocks noGrp="1" noChangeAspect="1"/>
          </p:cNvPicPr>
          <p:nvPr>
            <p:ph type="pic" sz="quarter" idx="21"/>
          </p:nvPr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95" r="-395"/>
          <a:stretch>
            <a:fillRect/>
          </a:stretch>
        </p:blipFill>
        <p:spPr>
          <a:xfrm>
            <a:off x="6038850" y="4160838"/>
            <a:ext cx="1620838" cy="1608137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7BC983F4-BF97-70CE-822B-2959E56B7AF5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pic>
        <p:nvPicPr>
          <p:cNvPr id="7" name="Espace réservé pour une image  6">
            <a:extLst>
              <a:ext uri="{FF2B5EF4-FFF2-40B4-BE49-F238E27FC236}">
                <a16:creationId xmlns:a16="http://schemas.microsoft.com/office/drawing/2014/main" id="{F7467165-E1BC-25EC-C57B-A029B5DF9EC1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83865776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par>
              <p:cTn id="2"/>
            </p:par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B9A133-5BFF-B943-9E48-F518EEA2E8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re 10">
            <a:extLst>
              <a:ext uri="{FF2B5EF4-FFF2-40B4-BE49-F238E27FC236}">
                <a16:creationId xmlns:a16="http://schemas.microsoft.com/office/drawing/2014/main" id="{A3D9CCB7-1C1F-FA25-BA53-77D05497E7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0859" y="756000"/>
            <a:ext cx="6983977" cy="612000"/>
          </a:xfrm>
        </p:spPr>
        <p:txBody>
          <a:bodyPr>
            <a:noAutofit/>
          </a:bodyPr>
          <a:lstStyle/>
          <a:p>
            <a:pPr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أحسنتم ،سنمر الآن لتشخيص بعض مقاطع  الحكاية، سأختار اثنين  منكم لتشخيص المقطع الأول من الحكاية. </a:t>
            </a:r>
            <a:endParaRPr lang="ar-MA" sz="2400" i="1" dirty="0"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3" name="Espace réservé pour une image  2">
            <a:extLst>
              <a:ext uri="{FF2B5EF4-FFF2-40B4-BE49-F238E27FC236}">
                <a16:creationId xmlns:a16="http://schemas.microsoft.com/office/drawing/2014/main" id="{97113086-1319-FAAC-7D1C-2933A32A768C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249" y="684000"/>
            <a:ext cx="828000" cy="828000"/>
          </a:xfr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D4715919-4045-24BF-A250-BD32F90CFC50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D3188392-12CF-9425-47F3-A6575AA9AF6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65935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C84941A6-7BF6-0D12-90C8-F30E7EE80A7F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1283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4B23ACF3-6B0B-0AC2-9059-33C4A3C6E986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1791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FB87EDEF-8AF2-3ABB-1B00-D1F4BAF98644}"/>
              </a:ext>
            </a:extLst>
          </p:cNvPr>
          <p:cNvSpPr>
            <a:spLocks/>
          </p:cNvSpPr>
          <p:nvPr/>
        </p:nvSpPr>
        <p:spPr>
          <a:xfrm>
            <a:off x="4847975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53F4D79-8F86-BD45-11AE-09C4AF378056}"/>
              </a:ext>
            </a:extLst>
          </p:cNvPr>
          <p:cNvSpPr>
            <a:spLocks/>
          </p:cNvSpPr>
          <p:nvPr/>
        </p:nvSpPr>
        <p:spPr>
          <a:xfrm>
            <a:off x="907822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DD739CD-BF7B-8BDE-53D2-BCDF9C62C77A}"/>
              </a:ext>
            </a:extLst>
          </p:cNvPr>
          <p:cNvSpPr>
            <a:spLocks/>
          </p:cNvSpPr>
          <p:nvPr/>
        </p:nvSpPr>
        <p:spPr>
          <a:xfrm>
            <a:off x="297479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pic>
        <p:nvPicPr>
          <p:cNvPr id="5" name="Image 4" descr="Une image contenant Dessin d’enfant, dessin, illustration, habits&#10;&#10;Le contenu généré par l’IA peut être incorrect.">
            <a:extLst>
              <a:ext uri="{FF2B5EF4-FFF2-40B4-BE49-F238E27FC236}">
                <a16:creationId xmlns:a16="http://schemas.microsoft.com/office/drawing/2014/main" id="{CF403C3B-5CF4-0117-7468-6EAA5246678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92000" y="2055498"/>
            <a:ext cx="3960000" cy="3960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E6A29712-C5B3-F9AC-F213-CAEB79FF3E98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</p:spTree>
    <p:extLst>
      <p:ext uri="{BB962C8B-B14F-4D97-AF65-F5344CB8AC3E}">
        <p14:creationId xmlns:p14="http://schemas.microsoft.com/office/powerpoint/2010/main" val="2871894608"/>
      </p:ext>
    </p:extLst>
  </p:cSld>
  <p:clrMapOvr>
    <a:masterClrMapping/>
  </p:clrMapOvr>
  <p:transition spd="slow">
    <p:fad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326FFD-F3ED-D384-462F-4A325C6E7D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re 10">
            <a:extLst>
              <a:ext uri="{FF2B5EF4-FFF2-40B4-BE49-F238E27FC236}">
                <a16:creationId xmlns:a16="http://schemas.microsoft.com/office/drawing/2014/main" id="{4FAE4D6E-A76B-6D70-9AFF-67D7AFF89D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المقطع الثاني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43DC03B2-217E-36B7-0812-A1C8E7A488CD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C06E73C5-A75B-6AE8-059B-136944081B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65935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7D9AB9F0-1C5E-3FBC-34EB-B88B76209F09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1283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A973A3E7-9BA0-DAE6-C069-A3460A168E8D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1791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6D6ABB54-5081-B944-7B44-1A9766305D5F}"/>
              </a:ext>
            </a:extLst>
          </p:cNvPr>
          <p:cNvSpPr>
            <a:spLocks/>
          </p:cNvSpPr>
          <p:nvPr/>
        </p:nvSpPr>
        <p:spPr>
          <a:xfrm>
            <a:off x="4847975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6B8A64F-78C8-7442-1362-E3CFFB7835F9}"/>
              </a:ext>
            </a:extLst>
          </p:cNvPr>
          <p:cNvSpPr>
            <a:spLocks/>
          </p:cNvSpPr>
          <p:nvPr/>
        </p:nvSpPr>
        <p:spPr>
          <a:xfrm>
            <a:off x="907822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50353874-B806-A39B-1622-74AC53F3615C}"/>
              </a:ext>
            </a:extLst>
          </p:cNvPr>
          <p:cNvSpPr>
            <a:spLocks/>
          </p:cNvSpPr>
          <p:nvPr/>
        </p:nvSpPr>
        <p:spPr>
          <a:xfrm>
            <a:off x="297479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20A08E3F-4F6F-2668-A280-17A7288079D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38100" y="4668435"/>
            <a:ext cx="1175656" cy="1576872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D33C44D3-CA43-841D-6209-9D1DB315ABF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51697" y="4739743"/>
            <a:ext cx="1053000" cy="1434257"/>
          </a:xfrm>
          <a:prstGeom prst="rect">
            <a:avLst/>
          </a:prstGeom>
        </p:spPr>
      </p:pic>
      <p:pic>
        <p:nvPicPr>
          <p:cNvPr id="4" name="Espace réservé pour une image  2">
            <a:extLst>
              <a:ext uri="{FF2B5EF4-FFF2-40B4-BE49-F238E27FC236}">
                <a16:creationId xmlns:a16="http://schemas.microsoft.com/office/drawing/2014/main" id="{7CD2527E-1238-F900-B10D-92A5CD0C725F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4"/>
            <a:ext cx="828000" cy="827999"/>
          </a:xfrm>
        </p:spPr>
      </p:pic>
      <p:pic>
        <p:nvPicPr>
          <p:cNvPr id="20" name="Image 19" descr="Une image contenant dessin, dessin humoristique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E508EBAF-8C9E-D341-EFCA-2BA3A1864B70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-1"/>
          <a:stretch>
            <a:fillRect/>
          </a:stretch>
        </p:blipFill>
        <p:spPr>
          <a:xfrm>
            <a:off x="3374567" y="1415151"/>
            <a:ext cx="2633165" cy="2880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B518BF5C-37A2-3557-6BF9-D3A1151D1D27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3" name="Bulle narrative : rectangle à coins arrondis 2">
            <a:extLst>
              <a:ext uri="{FF2B5EF4-FFF2-40B4-BE49-F238E27FC236}">
                <a16:creationId xmlns:a16="http://schemas.microsoft.com/office/drawing/2014/main" id="{8A7BA1F7-20BC-4CC0-8B96-12120F206AF7}"/>
              </a:ext>
            </a:extLst>
          </p:cNvPr>
          <p:cNvSpPr/>
          <p:nvPr/>
        </p:nvSpPr>
        <p:spPr>
          <a:xfrm>
            <a:off x="2665506" y="4554071"/>
            <a:ext cx="1237129" cy="479612"/>
          </a:xfrm>
          <a:prstGeom prst="wedgeRoundRectCallout">
            <a:avLst>
              <a:gd name="adj1" fmla="val -30978"/>
              <a:gd name="adj2" fmla="val 73715"/>
              <a:gd name="adj3" fmla="val 16667"/>
            </a:avLst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5" name="Bulle narrative : rectangle à coins arrondis 4">
            <a:extLst>
              <a:ext uri="{FF2B5EF4-FFF2-40B4-BE49-F238E27FC236}">
                <a16:creationId xmlns:a16="http://schemas.microsoft.com/office/drawing/2014/main" id="{F8D103D4-66E8-1BEA-BC72-AFE4651B9255}"/>
              </a:ext>
            </a:extLst>
          </p:cNvPr>
          <p:cNvSpPr/>
          <p:nvPr/>
        </p:nvSpPr>
        <p:spPr>
          <a:xfrm flipH="1">
            <a:off x="4449058" y="4802842"/>
            <a:ext cx="1899139" cy="479612"/>
          </a:xfrm>
          <a:prstGeom prst="wedgeRoundRectCallout">
            <a:avLst>
              <a:gd name="adj1" fmla="val -30978"/>
              <a:gd name="adj2" fmla="val 73715"/>
              <a:gd name="adj3" fmla="val 16667"/>
            </a:avLst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88354053"/>
      </p:ext>
    </p:extLst>
  </p:cSld>
  <p:clrMapOvr>
    <a:masterClrMapping/>
  </p:clrMapOvr>
  <p:transition spd="slow">
    <p:fad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42F8AD-1C33-B41F-F00F-0752344101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A8DF3D9A-0E43-3929-CEF0-E05CB5561ACE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8058A9E7-85DC-FF75-70EB-0342DDAF4E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65935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BF1CBB30-3BBA-2BC7-F958-38A81E17E2E4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1283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A2400FFE-B6F9-CD09-E808-F0F79FEA3142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1791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C45C4155-ADE9-594E-D1C4-50B2AD5161D3}"/>
              </a:ext>
            </a:extLst>
          </p:cNvPr>
          <p:cNvSpPr>
            <a:spLocks/>
          </p:cNvSpPr>
          <p:nvPr/>
        </p:nvSpPr>
        <p:spPr>
          <a:xfrm>
            <a:off x="4847975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BFF4445-637B-7936-11B6-BDD57892A6BB}"/>
              </a:ext>
            </a:extLst>
          </p:cNvPr>
          <p:cNvSpPr>
            <a:spLocks/>
          </p:cNvSpPr>
          <p:nvPr/>
        </p:nvSpPr>
        <p:spPr>
          <a:xfrm>
            <a:off x="907822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918EAAA-FB6C-1D23-1587-974334993D44}"/>
              </a:ext>
            </a:extLst>
          </p:cNvPr>
          <p:cNvSpPr>
            <a:spLocks/>
          </p:cNvSpPr>
          <p:nvPr/>
        </p:nvSpPr>
        <p:spPr>
          <a:xfrm>
            <a:off x="297479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pic>
        <p:nvPicPr>
          <p:cNvPr id="5" name="Espace réservé pour une image  4" descr="Une image contenant dessin, croquis, dessin humoristique, illustration&#10;&#10;Le contenu généré par l’IA peut être incorrect.">
            <a:extLst>
              <a:ext uri="{FF2B5EF4-FFF2-40B4-BE49-F238E27FC236}">
                <a16:creationId xmlns:a16="http://schemas.microsoft.com/office/drawing/2014/main" id="{16F78351-DA73-77F9-13C4-CC66DED49C14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720" b="-4720"/>
          <a:stretch>
            <a:fillRect/>
          </a:stretch>
        </p:blipFill>
        <p:spPr>
          <a:xfrm>
            <a:off x="3384913" y="1302829"/>
            <a:ext cx="2631600" cy="2880000"/>
          </a:xfrm>
        </p:spPr>
      </p:pic>
      <p:sp>
        <p:nvSpPr>
          <p:cNvPr id="16" name="Titre 15">
            <a:extLst>
              <a:ext uri="{FF2B5EF4-FFF2-40B4-BE49-F238E27FC236}">
                <a16:creationId xmlns:a16="http://schemas.microsoft.com/office/drawing/2014/main" id="{B856687B-55AC-B2E3-6EC0-5AEB4E8791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cs typeface="Microsoft Uighur" panose="02000000000000000000" pitchFamily="2" charset="-78"/>
              </a:rPr>
              <a:t>المقطع الرابع</a:t>
            </a:r>
            <a:endParaRPr lang="fr-FR" sz="2400" b="1" dirty="0"/>
          </a:p>
        </p:txBody>
      </p:sp>
      <p:pic>
        <p:nvPicPr>
          <p:cNvPr id="6" name="Espace réservé pour une image  2">
            <a:extLst>
              <a:ext uri="{FF2B5EF4-FFF2-40B4-BE49-F238E27FC236}">
                <a16:creationId xmlns:a16="http://schemas.microsoft.com/office/drawing/2014/main" id="{A44C304E-3483-169B-C11F-9FD85602814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43462" y="693545"/>
            <a:ext cx="828000" cy="827999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433F7CF6-1A5F-3501-DD55-A85EA1584237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D1402C58-3AE4-F48E-996A-BABAD668EF1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38100" y="4668435"/>
            <a:ext cx="1175656" cy="1576872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46F67686-1D27-DAE8-175D-657FF040F71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451697" y="4739743"/>
            <a:ext cx="1053000" cy="1434257"/>
          </a:xfrm>
          <a:prstGeom prst="rect">
            <a:avLst/>
          </a:prstGeom>
        </p:spPr>
      </p:pic>
      <p:sp>
        <p:nvSpPr>
          <p:cNvPr id="7" name="Bulle narrative : rectangle à coins arrondis 6">
            <a:extLst>
              <a:ext uri="{FF2B5EF4-FFF2-40B4-BE49-F238E27FC236}">
                <a16:creationId xmlns:a16="http://schemas.microsoft.com/office/drawing/2014/main" id="{728D0071-4B9A-DC11-A3F9-AE787242097D}"/>
              </a:ext>
            </a:extLst>
          </p:cNvPr>
          <p:cNvSpPr/>
          <p:nvPr/>
        </p:nvSpPr>
        <p:spPr>
          <a:xfrm>
            <a:off x="2665506" y="4554071"/>
            <a:ext cx="1237129" cy="479612"/>
          </a:xfrm>
          <a:prstGeom prst="wedgeRoundRectCallout">
            <a:avLst>
              <a:gd name="adj1" fmla="val -30978"/>
              <a:gd name="adj2" fmla="val 73715"/>
              <a:gd name="adj3" fmla="val 16667"/>
            </a:avLst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4" name="Bulle narrative : rectangle à coins arrondis 13">
            <a:extLst>
              <a:ext uri="{FF2B5EF4-FFF2-40B4-BE49-F238E27FC236}">
                <a16:creationId xmlns:a16="http://schemas.microsoft.com/office/drawing/2014/main" id="{73A5B32D-5E57-CB95-01B9-828E0E36039A}"/>
              </a:ext>
            </a:extLst>
          </p:cNvPr>
          <p:cNvSpPr/>
          <p:nvPr/>
        </p:nvSpPr>
        <p:spPr>
          <a:xfrm flipH="1">
            <a:off x="4449058" y="4802842"/>
            <a:ext cx="1899139" cy="479612"/>
          </a:xfrm>
          <a:prstGeom prst="wedgeRoundRectCallout">
            <a:avLst>
              <a:gd name="adj1" fmla="val -30978"/>
              <a:gd name="adj2" fmla="val 73715"/>
              <a:gd name="adj3" fmla="val 16667"/>
            </a:avLst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13322791"/>
      </p:ext>
    </p:extLst>
  </p:cSld>
  <p:clrMapOvr>
    <a:masterClrMapping/>
  </p:clrMapOvr>
  <p:transition spd="slow">
    <p:fad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77E15EF-15BA-CF86-0815-77869783CF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2833" y="702662"/>
            <a:ext cx="6840000" cy="612000"/>
          </a:xfrm>
        </p:spPr>
        <p:txBody>
          <a:bodyPr>
            <a:noAutofit/>
          </a:bodyPr>
          <a:lstStyle/>
          <a:p>
            <a:r>
              <a:rPr lang="ar-MA" sz="2400" b="1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أحسنتم. سنكمل حكايتنا غدا. الآن في ثنائيات ما الشيء الذي له أسنان ولا يعض؟</a:t>
            </a:r>
            <a:endParaRPr lang="fr-FR" sz="2400" b="1" dirty="0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2E45A37A-BA0A-2BAE-504B-F3BEFD0B9AD5}"/>
              </a:ext>
            </a:extLst>
          </p:cNvPr>
          <p:cNvSpPr txBox="1"/>
          <p:nvPr/>
        </p:nvSpPr>
        <p:spPr>
          <a:xfrm>
            <a:off x="2814975" y="2767280"/>
            <a:ext cx="129785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8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Microsoft Uighur" panose="02000000000000000000" pitchFamily="2" charset="-78"/>
              </a:rPr>
              <a:t>؟</a:t>
            </a:r>
            <a:endParaRPr kumimoji="0" lang="fr-FR" sz="287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ADF0564B-0154-5AEF-9255-3385C91F3587}"/>
              </a:ext>
            </a:extLst>
          </p:cNvPr>
          <p:cNvSpPr txBox="1"/>
          <p:nvPr/>
        </p:nvSpPr>
        <p:spPr>
          <a:xfrm>
            <a:off x="4310743" y="3069771"/>
            <a:ext cx="3722914" cy="851297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ar-MA" sz="44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شَيْءٌ لَهُ أَسْنانٌ وَلا يَعَضُّ.</a:t>
            </a:r>
            <a:endParaRPr lang="fr-FR" sz="4400" dirty="0">
              <a:solidFill>
                <a:srgbClr val="424D7C"/>
              </a:solidFill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3FAF6539-F0D5-8941-CE98-3396EDEB2EBC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AC567350-9FD6-390C-EABA-936ED62FBC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65935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87BD252D-ED25-0197-34FE-7358E48A2AB2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1283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A370817F-FAB5-766E-DE0F-A804063F609A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1791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B547E4D9-0197-FCC4-717C-9A638E075B41}"/>
              </a:ext>
            </a:extLst>
          </p:cNvPr>
          <p:cNvSpPr>
            <a:spLocks/>
          </p:cNvSpPr>
          <p:nvPr/>
        </p:nvSpPr>
        <p:spPr>
          <a:xfrm>
            <a:off x="4847975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FF67552-1FD5-93ED-E772-F877D2ABDC9E}"/>
              </a:ext>
            </a:extLst>
          </p:cNvPr>
          <p:cNvSpPr>
            <a:spLocks/>
          </p:cNvSpPr>
          <p:nvPr/>
        </p:nvSpPr>
        <p:spPr>
          <a:xfrm>
            <a:off x="907822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7D21708-FD37-D7E4-140E-F41723260277}"/>
              </a:ext>
            </a:extLst>
          </p:cNvPr>
          <p:cNvSpPr>
            <a:spLocks/>
          </p:cNvSpPr>
          <p:nvPr/>
        </p:nvSpPr>
        <p:spPr>
          <a:xfrm>
            <a:off x="297479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CC930FE-381A-E4BF-7B98-F552A6C2E00B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pic>
        <p:nvPicPr>
          <p:cNvPr id="17" name="Espace réservé pour une image  16">
            <a:extLst>
              <a:ext uri="{FF2B5EF4-FFF2-40B4-BE49-F238E27FC236}">
                <a16:creationId xmlns:a16="http://schemas.microsoft.com/office/drawing/2014/main" id="{F53A50A6-67EA-50E2-9EB0-A1349E6560F9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806406270"/>
      </p:ext>
    </p:extLst>
  </p:cSld>
  <p:clrMapOvr>
    <a:masterClrMapping/>
  </p:clrMapOvr>
  <p:transition spd="slow">
    <p:fad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519D83-673B-6CDC-88E7-A22D019128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C573891-545E-9FF6-BBBD-DA4182B954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ar-MA" sz="2400" b="1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الجواب. صفقوا على الثنائي الذي وجد الجواب.</a:t>
            </a:r>
            <a:endParaRPr lang="fr-FR" sz="2400" b="1" i="1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218BE7DE-767F-A931-DCE1-4E465F4E306B}"/>
              </a:ext>
            </a:extLst>
          </p:cNvPr>
          <p:cNvSpPr txBox="1"/>
          <p:nvPr/>
        </p:nvSpPr>
        <p:spPr>
          <a:xfrm>
            <a:off x="4572000" y="2946085"/>
            <a:ext cx="2938742" cy="919401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800" b="1" i="0" u="none" strike="noStrike" kern="120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Calibri" panose="020F0502020204030204"/>
                <a:ea typeface="+mn-ea"/>
                <a:cs typeface="Microsoft Uighur" panose="02000000000000000000" pitchFamily="2" charset="-78"/>
              </a:rPr>
              <a:t>اَلْمُشْطُ</a:t>
            </a:r>
            <a:endParaRPr kumimoji="0" lang="fr-FR" sz="4800" b="1" i="0" u="none" strike="noStrike" kern="1200" cap="none" spc="0" normalizeH="0" baseline="0" noProof="0" dirty="0">
              <a:ln>
                <a:noFill/>
              </a:ln>
              <a:solidFill>
                <a:srgbClr val="424D7C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2C966DBD-9093-8B0F-929F-3432063E0F17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633258" y="2655503"/>
            <a:ext cx="1646063" cy="1546994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01999942-431D-FC0A-79ED-11A448E01C0B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27F261C5-7BF7-1CD0-2A9B-CCBEC3722CE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65935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2A693E3F-0300-C910-A344-0AF80EEE13E1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1283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A098CF72-7536-DD64-1AF2-D4D3870AC482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1791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C4BD6602-1E0F-113B-38C0-CCCAE33392E1}"/>
              </a:ext>
            </a:extLst>
          </p:cNvPr>
          <p:cNvSpPr>
            <a:spLocks/>
          </p:cNvSpPr>
          <p:nvPr/>
        </p:nvSpPr>
        <p:spPr>
          <a:xfrm>
            <a:off x="4847975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DD71FF6-3319-6F7F-0E40-937384038CC2}"/>
              </a:ext>
            </a:extLst>
          </p:cNvPr>
          <p:cNvSpPr>
            <a:spLocks/>
          </p:cNvSpPr>
          <p:nvPr/>
        </p:nvSpPr>
        <p:spPr>
          <a:xfrm>
            <a:off x="907822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3F42260-8998-66BB-481C-1D1785A4872C}"/>
              </a:ext>
            </a:extLst>
          </p:cNvPr>
          <p:cNvSpPr>
            <a:spLocks/>
          </p:cNvSpPr>
          <p:nvPr/>
        </p:nvSpPr>
        <p:spPr>
          <a:xfrm>
            <a:off x="297479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1A758C0-35A4-CE77-065D-D551E0001500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pic>
        <p:nvPicPr>
          <p:cNvPr id="17" name="Espace réservé pour une image  16">
            <a:extLst>
              <a:ext uri="{FF2B5EF4-FFF2-40B4-BE49-F238E27FC236}">
                <a16:creationId xmlns:a16="http://schemas.microsoft.com/office/drawing/2014/main" id="{9341FCBB-4014-41A3-438C-41059B0502D0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410365201"/>
      </p:ext>
    </p:extLst>
  </p:cSld>
  <p:clrMapOvr>
    <a:masterClrMapping/>
  </p:clrMapOvr>
  <p:transition spd="slow">
    <p:fad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1CF985-FD44-284B-1EF4-455AC5E64F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Image 27">
            <a:extLst>
              <a:ext uri="{FF2B5EF4-FFF2-40B4-BE49-F238E27FC236}">
                <a16:creationId xmlns:a16="http://schemas.microsoft.com/office/drawing/2014/main" id="{BD78FFDB-B479-91B6-318E-6F279EADDF0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495" t="10740" r="-4368" b="1155"/>
          <a:stretch>
            <a:fillRect/>
          </a:stretch>
        </p:blipFill>
        <p:spPr>
          <a:xfrm>
            <a:off x="678137" y="1807373"/>
            <a:ext cx="7789894" cy="3634203"/>
          </a:xfrm>
          <a:prstGeom prst="rect">
            <a:avLst/>
          </a:prstGeom>
        </p:spPr>
      </p:pic>
      <p:sp>
        <p:nvSpPr>
          <p:cNvPr id="4" name="Titre 3">
            <a:extLst>
              <a:ext uri="{FF2B5EF4-FFF2-40B4-BE49-F238E27FC236}">
                <a16:creationId xmlns:a16="http://schemas.microsoft.com/office/drawing/2014/main" id="{71F05B45-4F3B-4AC0-FD76-415805DB6A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812399"/>
            <a:ext cx="7886700" cy="720000"/>
          </a:xfrm>
        </p:spPr>
        <p:txBody>
          <a:bodyPr/>
          <a:lstStyle/>
          <a:p>
            <a:r>
              <a:rPr lang="ar-MA" dirty="0">
                <a:solidFill>
                  <a:srgbClr val="424D7B"/>
                </a:solidFill>
              </a:rPr>
              <a:t>قراءة</a:t>
            </a:r>
            <a:endParaRPr lang="fr-MA" dirty="0"/>
          </a:p>
        </p:txBody>
      </p:sp>
      <p:sp>
        <p:nvSpPr>
          <p:cNvPr id="5" name="Espace réservé du texte 5">
            <a:extLst>
              <a:ext uri="{FF2B5EF4-FFF2-40B4-BE49-F238E27FC236}">
                <a16:creationId xmlns:a16="http://schemas.microsoft.com/office/drawing/2014/main" id="{1C85B691-E8E6-CBFE-8F93-727DFAC3558A}"/>
              </a:ext>
            </a:extLst>
          </p:cNvPr>
          <p:cNvSpPr txBox="1">
            <a:spLocks/>
          </p:cNvSpPr>
          <p:nvPr/>
        </p:nvSpPr>
        <p:spPr>
          <a:xfrm>
            <a:off x="2321859" y="2675691"/>
            <a:ext cx="4806582" cy="1922401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spcBef>
                <a:spcPts val="0"/>
              </a:spcBef>
              <a:buClr>
                <a:srgbClr val="424D7B"/>
              </a:buClr>
            </a:pPr>
            <a:r>
              <a:rPr lang="ar-MA" sz="2400" b="1" dirty="0">
                <a:solidFill>
                  <a:srgbClr val="424D7C"/>
                </a:solidFill>
                <a:cs typeface="Microsoft Uighur" panose="02000000000000000000" pitchFamily="2" charset="-78"/>
              </a:rPr>
              <a:t>قراءة مشتركة (10د)</a:t>
            </a:r>
          </a:p>
          <a:p>
            <a:pPr>
              <a:lnSpc>
                <a:spcPct val="150000"/>
              </a:lnSpc>
              <a:spcBef>
                <a:spcPts val="0"/>
              </a:spcBef>
              <a:buClr>
                <a:srgbClr val="424D7B"/>
              </a:buClr>
            </a:pPr>
            <a:r>
              <a:rPr lang="ar-MA" sz="2400" b="1" dirty="0">
                <a:solidFill>
                  <a:srgbClr val="424D7C"/>
                </a:solidFill>
                <a:cs typeface="Microsoft Uighur" panose="02000000000000000000" pitchFamily="2" charset="-78"/>
              </a:rPr>
              <a:t>اَلصَّديقُ </a:t>
            </a:r>
            <a:r>
              <a:rPr lang="ar-MA" sz="2400" b="1" dirty="0" err="1">
                <a:solidFill>
                  <a:srgbClr val="424D7C"/>
                </a:solidFill>
                <a:cs typeface="Microsoft Uighur" panose="02000000000000000000" pitchFamily="2" charset="-78"/>
              </a:rPr>
              <a:t>ٱلْجَديدُ</a:t>
            </a:r>
            <a:r>
              <a:rPr lang="ar-MA" sz="2400" b="1" dirty="0">
                <a:solidFill>
                  <a:srgbClr val="424D7C"/>
                </a:solidFill>
                <a:cs typeface="Microsoft Uighur" panose="02000000000000000000" pitchFamily="2" charset="-78"/>
              </a:rPr>
              <a:t> ج 2. (35د)</a:t>
            </a:r>
          </a:p>
          <a:p>
            <a:pPr lvl="1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ar-MA" sz="2400" dirty="0">
                <a:solidFill>
                  <a:srgbClr val="424D7C"/>
                </a:solidFill>
                <a:cs typeface="Microsoft Uighur" panose="02000000000000000000" pitchFamily="2" charset="-78"/>
              </a:rPr>
              <a:t>التوقع والتحقق</a:t>
            </a:r>
          </a:p>
          <a:p>
            <a:pPr lvl="1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ar-MA" sz="2400" dirty="0">
                <a:solidFill>
                  <a:srgbClr val="424D7C"/>
                </a:solidFill>
                <a:cs typeface="Microsoft Uighur" panose="02000000000000000000" pitchFamily="2" charset="-78"/>
              </a:rPr>
              <a:t>القراءات الفردية</a:t>
            </a:r>
          </a:p>
          <a:p>
            <a:pPr lvl="1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ar-MA" sz="2400" dirty="0">
                <a:solidFill>
                  <a:srgbClr val="424D7C"/>
                </a:solidFill>
                <a:cs typeface="Microsoft Uighur" panose="02000000000000000000" pitchFamily="2" charset="-78"/>
              </a:rPr>
              <a:t>الفهم العام</a:t>
            </a:r>
          </a:p>
        </p:txBody>
      </p:sp>
      <p:pic>
        <p:nvPicPr>
          <p:cNvPr id="6" name="Espace réservé pour une image  20">
            <a:extLst>
              <a:ext uri="{FF2B5EF4-FFF2-40B4-BE49-F238E27FC236}">
                <a16:creationId xmlns:a16="http://schemas.microsoft.com/office/drawing/2014/main" id="{AED3BA7B-63D1-DAEB-A7B7-16C6E10F855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26" r="-7526"/>
          <a:stretch>
            <a:fillRect/>
          </a:stretch>
        </p:blipFill>
        <p:spPr>
          <a:xfrm>
            <a:off x="894620" y="1775226"/>
            <a:ext cx="540000" cy="540000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CBC60C81-D7D7-2EAD-6045-0B3B679B5792}"/>
              </a:ext>
            </a:extLst>
          </p:cNvPr>
          <p:cNvSpPr txBox="1"/>
          <p:nvPr/>
        </p:nvSpPr>
        <p:spPr>
          <a:xfrm>
            <a:off x="5073445" y="1754386"/>
            <a:ext cx="201560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ar-MA" sz="36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03- قراءة</a:t>
            </a:r>
            <a:endParaRPr lang="fr-MA" sz="3600" b="1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2EFDCF56-C7B0-2084-B7D1-82376DEB8C2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23175" y="1029790"/>
            <a:ext cx="360000" cy="360000"/>
          </a:xfrm>
          <a:prstGeom prst="rect">
            <a:avLst/>
          </a:prstGeom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6C5F4300-FD4A-4ABD-A6AF-BA573239AEF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/>
          <a:stretch>
            <a:fillRect/>
          </a:stretch>
        </p:blipFill>
        <p:spPr>
          <a:xfrm>
            <a:off x="7420885" y="1960021"/>
            <a:ext cx="538016" cy="68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433109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4FAE10-8906-ABAF-57D5-55D13821DE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AA4EA02-7322-6F45-9C4E-BACA6D8FB4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rtl="0"/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قبل التعرف على نص القراءة الجديد ستتدربون على قراءة فقرة. سأقرأ تابعوا.</a:t>
            </a:r>
            <a:endParaRPr lang="fr-FR" sz="2400" dirty="0"/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C60C537E-F41D-5D02-15E8-709231AEF3A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3711CA0D-5F31-2491-AE61-52B050AA704C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65935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DA509379-B05B-623B-1132-2BA53C744C4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1283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id="{5DFC8FA8-B2F5-C691-52E2-012DD4E634E2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1791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44CB855D-45DC-1871-1195-7A7582B526A9}"/>
              </a:ext>
            </a:extLst>
          </p:cNvPr>
          <p:cNvSpPr>
            <a:spLocks/>
          </p:cNvSpPr>
          <p:nvPr/>
        </p:nvSpPr>
        <p:spPr>
          <a:xfrm>
            <a:off x="4847975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88C9BC9D-0A76-053C-3F6E-0EC1458FB773}"/>
              </a:ext>
            </a:extLst>
          </p:cNvPr>
          <p:cNvSpPr>
            <a:spLocks/>
          </p:cNvSpPr>
          <p:nvPr/>
        </p:nvSpPr>
        <p:spPr>
          <a:xfrm>
            <a:off x="907822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92282F96-CC5A-1E9D-C72F-16880EB3A984}"/>
              </a:ext>
            </a:extLst>
          </p:cNvPr>
          <p:cNvSpPr>
            <a:spLocks/>
          </p:cNvSpPr>
          <p:nvPr/>
        </p:nvSpPr>
        <p:spPr>
          <a:xfrm>
            <a:off x="297479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pic>
        <p:nvPicPr>
          <p:cNvPr id="14" name="Espace réservé pour une image  28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AB87CAE7-3525-483B-F0A9-085B33A9A42E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/>
          <a:srcRect/>
          <a:stretch/>
        </p:blipFill>
        <p:spPr>
          <a:xfrm>
            <a:off x="7924800" y="684214"/>
            <a:ext cx="828000" cy="827999"/>
          </a:xfr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700E5046-CA67-8351-9932-77EC50342D31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5F24C77B-A13A-62F8-BA8E-9F6B76D4D12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01" y="1988398"/>
            <a:ext cx="8779001" cy="3517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2239098"/>
      </p:ext>
    </p:extLst>
  </p:cSld>
  <p:clrMapOvr>
    <a:masterClrMapping/>
  </p:clrMapOvr>
  <p:transition spd="slow">
    <p:fade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6A2B60-D9D4-D8BB-D6A8-4940B0F0E6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re 15">
            <a:extLst>
              <a:ext uri="{FF2B5EF4-FFF2-40B4-BE49-F238E27FC236}">
                <a16:creationId xmlns:a16="http://schemas.microsoft.com/office/drawing/2014/main" id="{4CFAA16E-03CE-7F41-AF91-2A6EEFB941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rtl="0"/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سنقرأ معا.</a:t>
            </a:r>
            <a:endParaRPr lang="fr-FR" sz="2400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39E34D10-ECFB-DD77-99F5-EB220A409328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F5DEA956-86DB-1BD8-1F89-3F5D5CEF2CCB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65935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69659430-8FD2-B7BE-C6D6-78F422E6F31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1283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D0CFA2DE-6CE0-B960-A079-4EF7BA3271D9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1791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A9B7943E-DD89-8FD0-A58A-5C24F5D20990}"/>
              </a:ext>
            </a:extLst>
          </p:cNvPr>
          <p:cNvSpPr>
            <a:spLocks/>
          </p:cNvSpPr>
          <p:nvPr/>
        </p:nvSpPr>
        <p:spPr>
          <a:xfrm>
            <a:off x="4847975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2D951DAA-8E78-FDE0-A6A1-D12FFD859CCD}"/>
              </a:ext>
            </a:extLst>
          </p:cNvPr>
          <p:cNvSpPr>
            <a:spLocks/>
          </p:cNvSpPr>
          <p:nvPr/>
        </p:nvSpPr>
        <p:spPr>
          <a:xfrm>
            <a:off x="907822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E4CDEAEE-AF72-1CD7-C66D-93AFE22094AB}"/>
              </a:ext>
            </a:extLst>
          </p:cNvPr>
          <p:cNvSpPr>
            <a:spLocks/>
          </p:cNvSpPr>
          <p:nvPr/>
        </p:nvSpPr>
        <p:spPr>
          <a:xfrm>
            <a:off x="297479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6603507-E879-6E3E-DDB3-88408634B36F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pic>
        <p:nvPicPr>
          <p:cNvPr id="8" name="Espace réservé pour une image  7">
            <a:extLst>
              <a:ext uri="{FF2B5EF4-FFF2-40B4-BE49-F238E27FC236}">
                <a16:creationId xmlns:a16="http://schemas.microsoft.com/office/drawing/2014/main" id="{1351954C-08EC-FAE2-93AD-13CBEA0DC866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CB26E1D8-CC67-9477-7122-A0DF8562C5E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0899" y="1853193"/>
            <a:ext cx="8602202" cy="4578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5632928"/>
      </p:ext>
    </p:extLst>
  </p:cSld>
  <p:clrMapOvr>
    <a:masterClrMapping/>
  </p:clrMapOvr>
  <p:transition spd="slow">
    <p:fade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2B1911-9129-F54D-C4FF-7B045588BB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re 15">
            <a:extLst>
              <a:ext uri="{FF2B5EF4-FFF2-40B4-BE49-F238E27FC236}">
                <a16:creationId xmlns:a16="http://schemas.microsoft.com/office/drawing/2014/main" id="{6BC0F6DE-BB9B-2B46-9E66-E99B55C6E4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rtl="0"/>
            <a:r>
              <a:rPr lang="ar-MA" sz="2400" b="1" kern="0" dirty="0">
                <a:solidFill>
                  <a:srgbClr val="AEABAB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كل ثنائي سيقرأ الفقرة قراءة معبرة، للفوز عليكما القراءة  قراءة معبرة وبصوت واحد. </a:t>
            </a:r>
            <a:br>
              <a:rPr lang="ar-MA" sz="2400" b="1" kern="0" dirty="0">
                <a:solidFill>
                  <a:srgbClr val="AEABAB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</a:br>
            <a:r>
              <a:rPr lang="ar-MA" sz="2000" i="1" dirty="0">
                <a:solidFill>
                  <a:srgbClr val="AEABAB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-  يعين الأستاذ الثنائيات المشاركة في تحدي  اليوم</a:t>
            </a:r>
            <a:r>
              <a:rPr lang="ar-MA" sz="2400" b="1" i="1" dirty="0">
                <a:solidFill>
                  <a:srgbClr val="AEABAB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. </a:t>
            </a:r>
            <a:endParaRPr lang="fr-FR" sz="2400" b="1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FADE1ED4-3C89-0AB3-3F73-9EBEAFADE01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6A276F98-02D6-CE08-27A7-82DA3DD27CA2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65935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074D1980-95F1-B035-BD25-37546ECCCB3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1283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579E9B02-6415-C593-8044-02284E997422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1791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8464D7CA-3088-466E-9BD5-DC142BBFB1F4}"/>
              </a:ext>
            </a:extLst>
          </p:cNvPr>
          <p:cNvSpPr>
            <a:spLocks/>
          </p:cNvSpPr>
          <p:nvPr/>
        </p:nvSpPr>
        <p:spPr>
          <a:xfrm>
            <a:off x="4847975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BC3F2128-7312-BF19-6E4B-87D7F1428E7E}"/>
              </a:ext>
            </a:extLst>
          </p:cNvPr>
          <p:cNvSpPr>
            <a:spLocks/>
          </p:cNvSpPr>
          <p:nvPr/>
        </p:nvSpPr>
        <p:spPr>
          <a:xfrm>
            <a:off x="907822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C8039884-B0D6-D01E-620E-ACBB10EC4225}"/>
              </a:ext>
            </a:extLst>
          </p:cNvPr>
          <p:cNvSpPr>
            <a:spLocks/>
          </p:cNvSpPr>
          <p:nvPr/>
        </p:nvSpPr>
        <p:spPr>
          <a:xfrm>
            <a:off x="297479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0AEE78E-6A11-2BAA-239B-DB2FDFD46734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pic>
        <p:nvPicPr>
          <p:cNvPr id="8" name="Espace réservé pour une image  7">
            <a:extLst>
              <a:ext uri="{FF2B5EF4-FFF2-40B4-BE49-F238E27FC236}">
                <a16:creationId xmlns:a16="http://schemas.microsoft.com/office/drawing/2014/main" id="{7E4FE9CB-2FA9-1FF5-F155-CAEB6927651E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836CD3DA-E8CF-71EA-8A1C-CCD920F0B2C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5951" y="1853193"/>
            <a:ext cx="8608298" cy="4578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9175099"/>
      </p:ext>
    </p:extLst>
  </p:cSld>
  <p:clrMapOvr>
    <a:masterClrMapping/>
  </p:clrMapOvr>
  <p:transition spd="slow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A20148-2B99-4C3A-ECD5-449BA0E04C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FBAE4CE-18FA-B625-3C67-E7F29A6BC8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196" y="1008000"/>
            <a:ext cx="7886700" cy="720000"/>
          </a:xfrm>
        </p:spPr>
        <p:txBody>
          <a:bodyPr/>
          <a:lstStyle/>
          <a:p>
            <a:r>
              <a:rPr lang="ar-MA" dirty="0"/>
              <a:t>تنظيم حصص الأسبوع</a:t>
            </a:r>
          </a:p>
        </p:txBody>
      </p:sp>
      <p:grpSp>
        <p:nvGrpSpPr>
          <p:cNvPr id="23" name="Groupe 22">
            <a:extLst>
              <a:ext uri="{FF2B5EF4-FFF2-40B4-BE49-F238E27FC236}">
                <a16:creationId xmlns:a16="http://schemas.microsoft.com/office/drawing/2014/main" id="{3289A5B1-DE17-E9A3-1D8E-56E8E0110BD6}"/>
              </a:ext>
            </a:extLst>
          </p:cNvPr>
          <p:cNvGrpSpPr/>
          <p:nvPr/>
        </p:nvGrpSpPr>
        <p:grpSpPr>
          <a:xfrm flipH="1">
            <a:off x="4735350" y="5023288"/>
            <a:ext cx="3780000" cy="1332000"/>
            <a:chOff x="4735350" y="5023288"/>
            <a:chExt cx="3780000" cy="1332000"/>
          </a:xfrm>
        </p:grpSpPr>
        <p:sp>
          <p:nvSpPr>
            <p:cNvPr id="31" name="Rectangle : coins arrondis 30">
              <a:extLst>
                <a:ext uri="{FF2B5EF4-FFF2-40B4-BE49-F238E27FC236}">
                  <a16:creationId xmlns:a16="http://schemas.microsoft.com/office/drawing/2014/main" id="{9DCDC143-8B24-4843-86BB-2B0DBBBD68DA}"/>
                </a:ext>
              </a:extLst>
            </p:cNvPr>
            <p:cNvSpPr/>
            <p:nvPr userDrawn="1"/>
          </p:nvSpPr>
          <p:spPr>
            <a:xfrm>
              <a:off x="4735350" y="5275288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endParaRPr>
            </a:p>
          </p:txBody>
        </p:sp>
        <p:sp>
          <p:nvSpPr>
            <p:cNvPr id="32" name="Organigramme : Terminateur 31">
              <a:extLst>
                <a:ext uri="{FF2B5EF4-FFF2-40B4-BE49-F238E27FC236}">
                  <a16:creationId xmlns:a16="http://schemas.microsoft.com/office/drawing/2014/main" id="{8F7016AE-6E7D-C5E1-1392-4B947A32F4C1}"/>
                </a:ext>
              </a:extLst>
            </p:cNvPr>
            <p:cNvSpPr/>
            <p:nvPr userDrawn="1"/>
          </p:nvSpPr>
          <p:spPr>
            <a:xfrm>
              <a:off x="4951350" y="5023288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 3 - </a:t>
              </a:r>
            </a:p>
          </p:txBody>
        </p:sp>
      </p:grpSp>
      <p:grpSp>
        <p:nvGrpSpPr>
          <p:cNvPr id="33" name="Groupe 32">
            <a:extLst>
              <a:ext uri="{FF2B5EF4-FFF2-40B4-BE49-F238E27FC236}">
                <a16:creationId xmlns:a16="http://schemas.microsoft.com/office/drawing/2014/main" id="{72D08C7F-8116-726E-1F2E-D7ACA16CA582}"/>
              </a:ext>
            </a:extLst>
          </p:cNvPr>
          <p:cNvGrpSpPr/>
          <p:nvPr/>
        </p:nvGrpSpPr>
        <p:grpSpPr>
          <a:xfrm flipH="1">
            <a:off x="628649" y="5023288"/>
            <a:ext cx="3780000" cy="1332000"/>
            <a:chOff x="628649" y="5023288"/>
            <a:chExt cx="3780000" cy="1332000"/>
          </a:xfrm>
        </p:grpSpPr>
        <p:sp>
          <p:nvSpPr>
            <p:cNvPr id="34" name="Rectangle : coins arrondis 33">
              <a:extLst>
                <a:ext uri="{FF2B5EF4-FFF2-40B4-BE49-F238E27FC236}">
                  <a16:creationId xmlns:a16="http://schemas.microsoft.com/office/drawing/2014/main" id="{D76FDAC0-F733-876D-E04C-06F1FE50672A}"/>
                </a:ext>
              </a:extLst>
            </p:cNvPr>
            <p:cNvSpPr/>
            <p:nvPr userDrawn="1"/>
          </p:nvSpPr>
          <p:spPr>
            <a:xfrm>
              <a:off x="628649" y="5275288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endParaRPr>
            </a:p>
          </p:txBody>
        </p:sp>
        <p:sp>
          <p:nvSpPr>
            <p:cNvPr id="35" name="Organigramme : Terminateur 34">
              <a:extLst>
                <a:ext uri="{FF2B5EF4-FFF2-40B4-BE49-F238E27FC236}">
                  <a16:creationId xmlns:a16="http://schemas.microsoft.com/office/drawing/2014/main" id="{CEF3B679-CE32-B946-2F1C-6A20ED883AED}"/>
                </a:ext>
              </a:extLst>
            </p:cNvPr>
            <p:cNvSpPr/>
            <p:nvPr userDrawn="1"/>
          </p:nvSpPr>
          <p:spPr>
            <a:xfrm>
              <a:off x="844649" y="5023288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 6 - </a:t>
              </a: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endParaRPr>
            </a:p>
          </p:txBody>
        </p:sp>
      </p:grpSp>
      <p:grpSp>
        <p:nvGrpSpPr>
          <p:cNvPr id="39" name="Groupe 38">
            <a:extLst>
              <a:ext uri="{FF2B5EF4-FFF2-40B4-BE49-F238E27FC236}">
                <a16:creationId xmlns:a16="http://schemas.microsoft.com/office/drawing/2014/main" id="{21B9D7A0-9AD7-B6EA-733F-EFD900DCDC3D}"/>
              </a:ext>
            </a:extLst>
          </p:cNvPr>
          <p:cNvGrpSpPr/>
          <p:nvPr/>
        </p:nvGrpSpPr>
        <p:grpSpPr>
          <a:xfrm flipH="1">
            <a:off x="628649" y="3482113"/>
            <a:ext cx="3780000" cy="1332000"/>
            <a:chOff x="628649" y="3482113"/>
            <a:chExt cx="3780000" cy="1332000"/>
          </a:xfrm>
        </p:grpSpPr>
        <p:sp>
          <p:nvSpPr>
            <p:cNvPr id="40" name="Rectangle : coins arrondis 39">
              <a:extLst>
                <a:ext uri="{FF2B5EF4-FFF2-40B4-BE49-F238E27FC236}">
                  <a16:creationId xmlns:a16="http://schemas.microsoft.com/office/drawing/2014/main" id="{EB30F66A-3674-5C0C-C6EB-5E8ED7688111}"/>
                </a:ext>
              </a:extLst>
            </p:cNvPr>
            <p:cNvSpPr/>
            <p:nvPr userDrawn="1"/>
          </p:nvSpPr>
          <p:spPr>
            <a:xfrm>
              <a:off x="628649" y="3734113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endParaRPr>
            </a:p>
          </p:txBody>
        </p:sp>
        <p:sp>
          <p:nvSpPr>
            <p:cNvPr id="41" name="Organigramme : Terminateur 40">
              <a:extLst>
                <a:ext uri="{FF2B5EF4-FFF2-40B4-BE49-F238E27FC236}">
                  <a16:creationId xmlns:a16="http://schemas.microsoft.com/office/drawing/2014/main" id="{781FCA4B-89F8-56D0-7DD8-5CDFFBF3896F}"/>
                </a:ext>
              </a:extLst>
            </p:cNvPr>
            <p:cNvSpPr/>
            <p:nvPr userDrawn="1"/>
          </p:nvSpPr>
          <p:spPr>
            <a:xfrm>
              <a:off x="844649" y="3482113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5 -</a:t>
              </a:r>
            </a:p>
          </p:txBody>
        </p:sp>
      </p:grpSp>
      <p:grpSp>
        <p:nvGrpSpPr>
          <p:cNvPr id="42" name="Groupe 41">
            <a:extLst>
              <a:ext uri="{FF2B5EF4-FFF2-40B4-BE49-F238E27FC236}">
                <a16:creationId xmlns:a16="http://schemas.microsoft.com/office/drawing/2014/main" id="{24715921-1294-7DE1-B6CF-0E5DC005B0BC}"/>
              </a:ext>
            </a:extLst>
          </p:cNvPr>
          <p:cNvGrpSpPr/>
          <p:nvPr/>
        </p:nvGrpSpPr>
        <p:grpSpPr>
          <a:xfrm flipH="1">
            <a:off x="4716000" y="1944000"/>
            <a:ext cx="3780000" cy="1332000"/>
            <a:chOff x="4716000" y="1944000"/>
            <a:chExt cx="3780000" cy="1332000"/>
          </a:xfrm>
        </p:grpSpPr>
        <p:sp>
          <p:nvSpPr>
            <p:cNvPr id="43" name="Rectangle : coins arrondis 42">
              <a:extLst>
                <a:ext uri="{FF2B5EF4-FFF2-40B4-BE49-F238E27FC236}">
                  <a16:creationId xmlns:a16="http://schemas.microsoft.com/office/drawing/2014/main" id="{0CAE514A-804B-C427-B7B0-9525541DAABA}"/>
                </a:ext>
              </a:extLst>
            </p:cNvPr>
            <p:cNvSpPr/>
            <p:nvPr userDrawn="1"/>
          </p:nvSpPr>
          <p:spPr>
            <a:xfrm>
              <a:off x="4716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endParaRPr>
            </a:p>
          </p:txBody>
        </p:sp>
        <p:sp>
          <p:nvSpPr>
            <p:cNvPr id="44" name="Organigramme : Terminateur 43">
              <a:extLst>
                <a:ext uri="{FF2B5EF4-FFF2-40B4-BE49-F238E27FC236}">
                  <a16:creationId xmlns:a16="http://schemas.microsoft.com/office/drawing/2014/main" id="{DAAADEC1-ED47-3AA8-181A-D855B871BA04}"/>
                </a:ext>
              </a:extLst>
            </p:cNvPr>
            <p:cNvSpPr/>
            <p:nvPr userDrawn="1"/>
          </p:nvSpPr>
          <p:spPr>
            <a:xfrm>
              <a:off x="4932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1 - </a:t>
              </a:r>
            </a:p>
          </p:txBody>
        </p:sp>
      </p:grpSp>
      <p:sp>
        <p:nvSpPr>
          <p:cNvPr id="45" name="Espace réservé du texte 5">
            <a:extLst>
              <a:ext uri="{FF2B5EF4-FFF2-40B4-BE49-F238E27FC236}">
                <a16:creationId xmlns:a16="http://schemas.microsoft.com/office/drawing/2014/main" id="{08A3B4EA-BC81-0FB2-E70C-D4AFF83843F3}"/>
              </a:ext>
            </a:extLst>
          </p:cNvPr>
          <p:cNvSpPr txBox="1">
            <a:spLocks/>
          </p:cNvSpPr>
          <p:nvPr/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269875" marR="0" lvl="0" indent="-269875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MA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Révision</a:t>
            </a:r>
          </a:p>
          <a:p>
            <a:pPr marL="269875" marR="0" lvl="0" indent="-269875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MA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Lecture offerte</a:t>
            </a:r>
          </a:p>
        </p:txBody>
      </p:sp>
      <p:grpSp>
        <p:nvGrpSpPr>
          <p:cNvPr id="46" name="Groupe 45">
            <a:extLst>
              <a:ext uri="{FF2B5EF4-FFF2-40B4-BE49-F238E27FC236}">
                <a16:creationId xmlns:a16="http://schemas.microsoft.com/office/drawing/2014/main" id="{BD59AFF9-C5B7-45D5-5EC1-3444227F37A2}"/>
              </a:ext>
            </a:extLst>
          </p:cNvPr>
          <p:cNvGrpSpPr/>
          <p:nvPr/>
        </p:nvGrpSpPr>
        <p:grpSpPr>
          <a:xfrm flipH="1">
            <a:off x="648000" y="1944000"/>
            <a:ext cx="3780000" cy="1332000"/>
            <a:chOff x="648000" y="1944000"/>
            <a:chExt cx="3780000" cy="1332000"/>
          </a:xfrm>
        </p:grpSpPr>
        <p:sp>
          <p:nvSpPr>
            <p:cNvPr id="47" name="Rectangle : coins arrondis 46">
              <a:extLst>
                <a:ext uri="{FF2B5EF4-FFF2-40B4-BE49-F238E27FC236}">
                  <a16:creationId xmlns:a16="http://schemas.microsoft.com/office/drawing/2014/main" id="{54877F6B-D745-1697-98F4-1D9035A0C0FC}"/>
                </a:ext>
              </a:extLst>
            </p:cNvPr>
            <p:cNvSpPr/>
            <p:nvPr/>
          </p:nvSpPr>
          <p:spPr>
            <a:xfrm>
              <a:off x="648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endParaRPr>
            </a:p>
          </p:txBody>
        </p:sp>
        <p:sp>
          <p:nvSpPr>
            <p:cNvPr id="48" name="Organigramme : Terminateur 47">
              <a:extLst>
                <a:ext uri="{FF2B5EF4-FFF2-40B4-BE49-F238E27FC236}">
                  <a16:creationId xmlns:a16="http://schemas.microsoft.com/office/drawing/2014/main" id="{C5D4F533-CF58-D263-EE36-34C0477B6308}"/>
                </a:ext>
              </a:extLst>
            </p:cNvPr>
            <p:cNvSpPr/>
            <p:nvPr/>
          </p:nvSpPr>
          <p:spPr>
            <a:xfrm>
              <a:off x="864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 4 - </a:t>
              </a:r>
            </a:p>
          </p:txBody>
        </p:sp>
      </p:grpSp>
      <p:sp>
        <p:nvSpPr>
          <p:cNvPr id="49" name="Espace réservé du texte 25">
            <a:extLst>
              <a:ext uri="{FF2B5EF4-FFF2-40B4-BE49-F238E27FC236}">
                <a16:creationId xmlns:a16="http://schemas.microsoft.com/office/drawing/2014/main" id="{F7F2D667-4F23-89B5-9996-088AAFE63AB6}"/>
              </a:ext>
            </a:extLst>
          </p:cNvPr>
          <p:cNvSpPr txBox="1">
            <a:spLocks/>
          </p:cNvSpPr>
          <p:nvPr/>
        </p:nvSpPr>
        <p:spPr>
          <a:xfrm>
            <a:off x="800611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fr-FR" sz="1200" kern="1200" smtClean="0">
                <a:solidFill>
                  <a:srgbClr val="75757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fr-FR" sz="1100" kern="1200" smtClean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10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05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MA"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indent="-266700">
              <a:lnSpc>
                <a:spcPct val="100000"/>
              </a:lnSpc>
              <a:spcBef>
                <a:spcPts val="300"/>
              </a:spcBef>
              <a:buClrTx/>
              <a:buFont typeface="Wingdings" panose="05000000000000000000" pitchFamily="2" charset="2"/>
              <a:buChar char="m"/>
            </a:pPr>
            <a:r>
              <a:rPr lang="ar-MA" sz="140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أنشطة اعتيادية (10د)</a:t>
            </a:r>
          </a:p>
          <a:p>
            <a:pPr marL="266700" indent="-266700">
              <a:lnSpc>
                <a:spcPct val="100000"/>
              </a:lnSpc>
              <a:spcBef>
                <a:spcPts val="300"/>
              </a:spcBef>
              <a:buClrTx/>
              <a:buFont typeface="Wingdings" panose="05000000000000000000" pitchFamily="2" charset="2"/>
              <a:buChar char="m"/>
            </a:pPr>
            <a:r>
              <a:rPr lang="ar-MA" sz="140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ورشة القراءة: استثمار النص 50د</a:t>
            </a:r>
          </a:p>
          <a:p>
            <a:pPr marL="266700" indent="-266700">
              <a:lnSpc>
                <a:spcPct val="100000"/>
              </a:lnSpc>
              <a:spcBef>
                <a:spcPts val="300"/>
              </a:spcBef>
              <a:buClrTx/>
              <a:buFont typeface="Wingdings" panose="05000000000000000000" pitchFamily="2" charset="2"/>
              <a:buChar char="m"/>
            </a:pPr>
            <a:r>
              <a:rPr lang="ar-MA" sz="140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إملاء (25د)</a:t>
            </a:r>
          </a:p>
        </p:txBody>
      </p:sp>
      <p:sp>
        <p:nvSpPr>
          <p:cNvPr id="50" name="Espace réservé du texte 25">
            <a:extLst>
              <a:ext uri="{FF2B5EF4-FFF2-40B4-BE49-F238E27FC236}">
                <a16:creationId xmlns:a16="http://schemas.microsoft.com/office/drawing/2014/main" id="{C212CE26-3E6F-049C-DE0C-DE19DC78C511}"/>
              </a:ext>
            </a:extLst>
          </p:cNvPr>
          <p:cNvSpPr txBox="1">
            <a:spLocks/>
          </p:cNvSpPr>
          <p:nvPr/>
        </p:nvSpPr>
        <p:spPr>
          <a:xfrm>
            <a:off x="4909142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fr-FR" sz="1200" kern="1200" smtClean="0">
                <a:solidFill>
                  <a:srgbClr val="75757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fr-FR" sz="1100" kern="1200" smtClean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10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05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MA"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indent="-266700">
              <a:lnSpc>
                <a:spcPct val="100000"/>
              </a:lnSpc>
              <a:spcBef>
                <a:spcPts val="0"/>
              </a:spcBef>
              <a:buClrTx/>
              <a:buFont typeface="Wingdings" panose="05000000000000000000" pitchFamily="2" charset="2"/>
              <a:buChar char="m"/>
            </a:pPr>
            <a:r>
              <a:rPr lang="ar-MA" sz="140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أنشطة اعتيادية (10د)</a:t>
            </a:r>
          </a:p>
          <a:p>
            <a:pPr marL="266700" indent="-266700">
              <a:lnSpc>
                <a:spcPct val="100000"/>
              </a:lnSpc>
              <a:spcBef>
                <a:spcPts val="0"/>
              </a:spcBef>
              <a:buClrTx/>
              <a:buFont typeface="Wingdings" panose="05000000000000000000" pitchFamily="2" charset="2"/>
              <a:buChar char="m"/>
            </a:pPr>
            <a:r>
              <a:rPr lang="ar-MA" sz="140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معجم (25د)</a:t>
            </a:r>
          </a:p>
          <a:p>
            <a:pPr marL="266700" indent="-266700">
              <a:lnSpc>
                <a:spcPct val="100000"/>
              </a:lnSpc>
              <a:spcBef>
                <a:spcPts val="0"/>
              </a:spcBef>
              <a:buClrTx/>
              <a:buFont typeface="Wingdings" panose="05000000000000000000" pitchFamily="2" charset="2"/>
              <a:buChar char="m"/>
            </a:pPr>
            <a:r>
              <a:rPr lang="ar-MA" sz="140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ورشة الاستماع والتحدث (30د)</a:t>
            </a:r>
          </a:p>
          <a:p>
            <a:pPr marL="266700" indent="-266700">
              <a:lnSpc>
                <a:spcPct val="100000"/>
              </a:lnSpc>
              <a:spcBef>
                <a:spcPts val="0"/>
              </a:spcBef>
              <a:buClrTx/>
              <a:buFont typeface="Wingdings" panose="05000000000000000000" pitchFamily="2" charset="2"/>
              <a:buChar char="m"/>
            </a:pPr>
            <a:r>
              <a:rPr lang="ar-MA" sz="140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الكلمات البصرية+ القراءة المشتركة(20د) </a:t>
            </a:r>
          </a:p>
        </p:txBody>
      </p:sp>
      <p:sp>
        <p:nvSpPr>
          <p:cNvPr id="51" name="Espace réservé du texte 25">
            <a:extLst>
              <a:ext uri="{FF2B5EF4-FFF2-40B4-BE49-F238E27FC236}">
                <a16:creationId xmlns:a16="http://schemas.microsoft.com/office/drawing/2014/main" id="{3863A646-1594-9F87-7F5A-C1BDA340B562}"/>
              </a:ext>
            </a:extLst>
          </p:cNvPr>
          <p:cNvSpPr txBox="1">
            <a:spLocks/>
          </p:cNvSpPr>
          <p:nvPr/>
        </p:nvSpPr>
        <p:spPr>
          <a:xfrm>
            <a:off x="800611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fr-FR" sz="1200" kern="1200" smtClean="0">
                <a:solidFill>
                  <a:srgbClr val="75757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fr-FR" sz="1100" kern="1200" smtClean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10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05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MA"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indent="-266700">
              <a:lnSpc>
                <a:spcPct val="100000"/>
              </a:lnSpc>
              <a:spcBef>
                <a:spcPts val="300"/>
              </a:spcBef>
              <a:buClrTx/>
              <a:buFont typeface="Wingdings" panose="05000000000000000000" pitchFamily="2" charset="2"/>
              <a:buChar char="m"/>
            </a:pPr>
            <a:r>
              <a:rPr lang="ar-MA" sz="140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أنشطة اعتيادية (10د)</a:t>
            </a:r>
          </a:p>
          <a:p>
            <a:pPr marL="266700" indent="-266700">
              <a:lnSpc>
                <a:spcPct val="100000"/>
              </a:lnSpc>
              <a:spcBef>
                <a:spcPts val="300"/>
              </a:spcBef>
              <a:buClrTx/>
              <a:buFont typeface="Wingdings" panose="05000000000000000000" pitchFamily="2" charset="2"/>
              <a:buChar char="m"/>
            </a:pPr>
            <a:r>
              <a:rPr lang="ar-MA" sz="140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ورشة القراءة  (40د)</a:t>
            </a:r>
          </a:p>
          <a:p>
            <a:pPr marL="266700" indent="-266700">
              <a:lnSpc>
                <a:spcPct val="100000"/>
              </a:lnSpc>
              <a:spcBef>
                <a:spcPts val="300"/>
              </a:spcBef>
              <a:buClrTx/>
              <a:buFont typeface="Wingdings" panose="05000000000000000000" pitchFamily="2" charset="2"/>
              <a:buChar char="m"/>
            </a:pPr>
            <a:r>
              <a:rPr lang="ar-MA" sz="140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التعبير الكتابي (35د)</a:t>
            </a:r>
          </a:p>
        </p:txBody>
      </p:sp>
      <p:sp>
        <p:nvSpPr>
          <p:cNvPr id="53" name="Espace réservé du texte 25">
            <a:extLst>
              <a:ext uri="{FF2B5EF4-FFF2-40B4-BE49-F238E27FC236}">
                <a16:creationId xmlns:a16="http://schemas.microsoft.com/office/drawing/2014/main" id="{BD986132-8EDE-9B83-E156-4492FE03912B}"/>
              </a:ext>
            </a:extLst>
          </p:cNvPr>
          <p:cNvSpPr txBox="1">
            <a:spLocks/>
          </p:cNvSpPr>
          <p:nvPr/>
        </p:nvSpPr>
        <p:spPr>
          <a:xfrm>
            <a:off x="800611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fr-FR" sz="1200" kern="1200" smtClean="0">
                <a:solidFill>
                  <a:srgbClr val="75757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fr-FR" sz="1100" kern="1200" smtClean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10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05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MA"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indent="-266700">
              <a:lnSpc>
                <a:spcPct val="100000"/>
              </a:lnSpc>
              <a:spcBef>
                <a:spcPts val="0"/>
              </a:spcBef>
              <a:buClrTx/>
              <a:buFont typeface="Wingdings" panose="05000000000000000000" pitchFamily="2" charset="2"/>
              <a:buChar char="m"/>
            </a:pPr>
            <a:r>
              <a:rPr lang="ar-MA" sz="140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أنشطة اعتيادية (10د)</a:t>
            </a:r>
          </a:p>
          <a:p>
            <a:pPr marL="266700" indent="-266700">
              <a:lnSpc>
                <a:spcPct val="100000"/>
              </a:lnSpc>
              <a:spcBef>
                <a:spcPts val="0"/>
              </a:spcBef>
              <a:buClrTx/>
              <a:buFont typeface="Wingdings" panose="05000000000000000000" pitchFamily="2" charset="2"/>
              <a:buChar char="m"/>
            </a:pPr>
            <a:r>
              <a:rPr lang="ar-MA" sz="140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ورشة القراءة: الطلاقة و الفهم (30د)</a:t>
            </a:r>
          </a:p>
          <a:p>
            <a:pPr marL="266700" indent="-266700">
              <a:lnSpc>
                <a:spcPct val="100000"/>
              </a:lnSpc>
              <a:spcBef>
                <a:spcPts val="0"/>
              </a:spcBef>
              <a:buClrTx/>
              <a:buFont typeface="Wingdings" panose="05000000000000000000" pitchFamily="2" charset="2"/>
              <a:buChar char="m"/>
            </a:pPr>
            <a:r>
              <a:rPr lang="ar-MA" sz="140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استماع و تحدث: توليف (15د)</a:t>
            </a:r>
          </a:p>
          <a:p>
            <a:pPr marL="266700" indent="-266700">
              <a:lnSpc>
                <a:spcPct val="100000"/>
              </a:lnSpc>
              <a:spcBef>
                <a:spcPts val="0"/>
              </a:spcBef>
              <a:buClrTx/>
              <a:buFont typeface="Wingdings" panose="05000000000000000000" pitchFamily="2" charset="2"/>
              <a:buChar char="m"/>
            </a:pPr>
            <a:r>
              <a:rPr lang="ar-MA" sz="140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التعبير الكتابي: (30د)</a:t>
            </a:r>
          </a:p>
        </p:txBody>
      </p:sp>
      <p:sp>
        <p:nvSpPr>
          <p:cNvPr id="54" name="Espace réservé du texte 25">
            <a:extLst>
              <a:ext uri="{FF2B5EF4-FFF2-40B4-BE49-F238E27FC236}">
                <a16:creationId xmlns:a16="http://schemas.microsoft.com/office/drawing/2014/main" id="{D7AFA33D-F53A-7DDF-6A58-68C06AE571CB}"/>
              </a:ext>
            </a:extLst>
          </p:cNvPr>
          <p:cNvSpPr txBox="1">
            <a:spLocks/>
          </p:cNvSpPr>
          <p:nvPr/>
        </p:nvSpPr>
        <p:spPr>
          <a:xfrm>
            <a:off x="4909142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fr-FR" sz="1200" kern="1200" smtClean="0">
                <a:solidFill>
                  <a:srgbClr val="75757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fr-FR" sz="1100" kern="1200" smtClean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10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05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MA"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indent="-266700">
              <a:lnSpc>
                <a:spcPct val="100000"/>
              </a:lnSpc>
              <a:spcBef>
                <a:spcPts val="300"/>
              </a:spcBef>
              <a:buClrTx/>
              <a:buFont typeface="Wingdings" panose="05000000000000000000" pitchFamily="2" charset="2"/>
              <a:buChar char="m"/>
            </a:pPr>
            <a:r>
              <a:rPr lang="ar-MA" sz="140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أنشطة اعتيادية (10د)</a:t>
            </a:r>
          </a:p>
          <a:p>
            <a:pPr marL="266700" indent="-266700">
              <a:lnSpc>
                <a:spcPct val="100000"/>
              </a:lnSpc>
              <a:spcBef>
                <a:spcPts val="300"/>
              </a:spcBef>
              <a:buClrTx/>
              <a:buFont typeface="Wingdings" panose="05000000000000000000" pitchFamily="2" charset="2"/>
              <a:buChar char="m"/>
            </a:pPr>
            <a:r>
              <a:rPr lang="ar-MA" sz="140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ورشة الاستماع والتحدث (30د)</a:t>
            </a:r>
          </a:p>
          <a:p>
            <a:pPr marL="266700" indent="-266700">
              <a:lnSpc>
                <a:spcPct val="100000"/>
              </a:lnSpc>
              <a:spcBef>
                <a:spcPts val="300"/>
              </a:spcBef>
              <a:buClrTx/>
              <a:buFont typeface="Wingdings" panose="05000000000000000000" pitchFamily="2" charset="2"/>
              <a:buChar char="m"/>
            </a:pPr>
            <a:r>
              <a:rPr lang="ar-MA" sz="140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ورشة القراءة (45د)</a:t>
            </a:r>
          </a:p>
        </p:txBody>
      </p:sp>
      <p:pic>
        <p:nvPicPr>
          <p:cNvPr id="55" name="Image 54" descr="Une image contenant Rectangle, conception&#10;&#10;Le contenu généré par l’IA peut être incorrect.">
            <a:extLst>
              <a:ext uri="{FF2B5EF4-FFF2-40B4-BE49-F238E27FC236}">
                <a16:creationId xmlns:a16="http://schemas.microsoft.com/office/drawing/2014/main" id="{6AA8B1E4-458E-1AE4-8FB9-7C39D50480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683930" y="3452101"/>
            <a:ext cx="3831420" cy="1362012"/>
          </a:xfrm>
          <a:prstGeom prst="rect">
            <a:avLst/>
          </a:prstGeom>
        </p:spPr>
      </p:pic>
      <p:sp>
        <p:nvSpPr>
          <p:cNvPr id="56" name="Espace réservé du texte 5">
            <a:extLst>
              <a:ext uri="{FF2B5EF4-FFF2-40B4-BE49-F238E27FC236}">
                <a16:creationId xmlns:a16="http://schemas.microsoft.com/office/drawing/2014/main" id="{5D2CCFAD-E418-03C6-17E9-CE4DB20BF67B}"/>
              </a:ext>
            </a:extLst>
          </p:cNvPr>
          <p:cNvSpPr txBox="1">
            <a:spLocks/>
          </p:cNvSpPr>
          <p:nvPr/>
        </p:nvSpPr>
        <p:spPr>
          <a:xfrm>
            <a:off x="4864353" y="3921278"/>
            <a:ext cx="3420000" cy="792000"/>
          </a:xfrm>
          <a:prstGeom prst="roundRect">
            <a:avLst/>
          </a:prstGeom>
          <a:noFill/>
        </p:spPr>
        <p:txBody>
          <a:bodyPr anchor="ctr"/>
          <a:lstStyle>
            <a:lvl1pPr marL="269875" indent="-269875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  <a:sym typeface="Wingdings" panose="05000000000000000000" pitchFamily="2" charset="2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>
              <a:spcBef>
                <a:spcPts val="0"/>
              </a:spcBef>
              <a:buClr>
                <a:srgbClr val="424D7B"/>
              </a:buClr>
            </a:pPr>
            <a:r>
              <a:rPr lang="ar-MA" sz="1400" dirty="0">
                <a:solidFill>
                  <a:srgbClr val="424D7B"/>
                </a:solidFill>
                <a:cs typeface="Microsoft Uighur" panose="02000000000000000000" pitchFamily="2" charset="-78"/>
              </a:rPr>
              <a:t>أنشطة اعتيادية (10د)</a:t>
            </a:r>
          </a:p>
          <a:p>
            <a:pPr algn="r" rtl="1">
              <a:spcBef>
                <a:spcPts val="0"/>
              </a:spcBef>
              <a:buClr>
                <a:srgbClr val="424D7B"/>
              </a:buClr>
            </a:pPr>
            <a:r>
              <a:rPr lang="ar-MA" sz="1400" dirty="0">
                <a:solidFill>
                  <a:srgbClr val="424D7B"/>
                </a:solidFill>
                <a:cs typeface="Microsoft Uighur" panose="02000000000000000000" pitchFamily="2" charset="-78"/>
              </a:rPr>
              <a:t>ورشة الاستماع والتحدث 30د)</a:t>
            </a:r>
          </a:p>
          <a:p>
            <a:pPr algn="r" rtl="1">
              <a:spcBef>
                <a:spcPts val="0"/>
              </a:spcBef>
              <a:buClr>
                <a:srgbClr val="424D7B"/>
              </a:buClr>
            </a:pPr>
            <a:r>
              <a:rPr lang="ar-MA" sz="1400" dirty="0">
                <a:solidFill>
                  <a:srgbClr val="424D7B"/>
                </a:solidFill>
                <a:cs typeface="Microsoft Uighur" panose="02000000000000000000" pitchFamily="2" charset="-78"/>
              </a:rPr>
              <a:t>ورشة القراءة (45د)</a:t>
            </a:r>
          </a:p>
        </p:txBody>
      </p:sp>
      <p:sp>
        <p:nvSpPr>
          <p:cNvPr id="57" name="Organigramme : Terminateur 56">
            <a:extLst>
              <a:ext uri="{FF2B5EF4-FFF2-40B4-BE49-F238E27FC236}">
                <a16:creationId xmlns:a16="http://schemas.microsoft.com/office/drawing/2014/main" id="{B8F7E605-DAED-BC42-B63E-0CDAEED3579E}"/>
              </a:ext>
            </a:extLst>
          </p:cNvPr>
          <p:cNvSpPr/>
          <p:nvPr/>
        </p:nvSpPr>
        <p:spPr>
          <a:xfrm>
            <a:off x="7024611" y="3452101"/>
            <a:ext cx="1260000" cy="360000"/>
          </a:xfrm>
          <a:prstGeom prst="flowChartTerminator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rtl="1"/>
            <a:r>
              <a:rPr lang="ar-MA" b="1" dirty="0">
                <a:solidFill>
                  <a:srgbClr val="474F71"/>
                </a:solidFill>
                <a:latin typeface="Dosis ExtraBold" pitchFamily="2" charset="0"/>
                <a:cs typeface="Microsoft Uighur" panose="02000000000000000000" pitchFamily="2" charset="-78"/>
              </a:rPr>
              <a:t>اليوم</a:t>
            </a:r>
            <a:r>
              <a:rPr lang="fr-MA" b="1" dirty="0">
                <a:solidFill>
                  <a:srgbClr val="474F71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2 - </a:t>
            </a:r>
            <a:endParaRPr lang="ar-MA" b="1" dirty="0">
              <a:solidFill>
                <a:srgbClr val="474F71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58094329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2" fill="hold" grpId="0" nodeType="after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/>
      <p:bldP spid="57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4172C7-A681-FE27-B47C-5FFA7DE329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re 15">
            <a:extLst>
              <a:ext uri="{FF2B5EF4-FFF2-40B4-BE49-F238E27FC236}">
                <a16:creationId xmlns:a16="http://schemas.microsoft.com/office/drawing/2014/main" id="{DB8C2BE1-F66B-8347-BB02-AE71B0C1BF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rtl="0"/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يريد أن يقود القراءة؟ أنت تقرأ وهم يرددون بعدك. </a:t>
            </a:r>
            <a:endParaRPr lang="fr-FR" sz="2400" dirty="0"/>
          </a:p>
        </p:txBody>
      </p:sp>
      <p:pic>
        <p:nvPicPr>
          <p:cNvPr id="3" name="Espace réservé pour une image  2">
            <a:extLst>
              <a:ext uri="{FF2B5EF4-FFF2-40B4-BE49-F238E27FC236}">
                <a16:creationId xmlns:a16="http://schemas.microsoft.com/office/drawing/2014/main" id="{8A9F56B5-F57E-3D7B-5270-422E53572851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249" y="684000"/>
            <a:ext cx="828000" cy="828000"/>
          </a:xfr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EE718662-3C53-0D3E-19EE-C173EE0A3ED0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D7C8573E-3F0C-190E-642F-08383E625DA4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65935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5B1F12AD-B533-753D-E1CD-32C2E225F52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1283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F5EFF311-E3DC-3567-0F6B-CBF87A10AD95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1791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583FE625-2875-3832-1B3E-E8B95C57D6CF}"/>
              </a:ext>
            </a:extLst>
          </p:cNvPr>
          <p:cNvSpPr>
            <a:spLocks/>
          </p:cNvSpPr>
          <p:nvPr/>
        </p:nvSpPr>
        <p:spPr>
          <a:xfrm>
            <a:off x="4847975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ED5050EC-EA2A-19C9-41AA-71C9FC80242E}"/>
              </a:ext>
            </a:extLst>
          </p:cNvPr>
          <p:cNvSpPr>
            <a:spLocks/>
          </p:cNvSpPr>
          <p:nvPr/>
        </p:nvSpPr>
        <p:spPr>
          <a:xfrm>
            <a:off x="907822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DD076BFA-BE05-D57C-4F15-BB8E02ADAFA4}"/>
              </a:ext>
            </a:extLst>
          </p:cNvPr>
          <p:cNvSpPr>
            <a:spLocks/>
          </p:cNvSpPr>
          <p:nvPr/>
        </p:nvSpPr>
        <p:spPr>
          <a:xfrm>
            <a:off x="297479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1854CAC-FA7C-1B61-F19E-B967808413D6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ADC79A66-1F48-C7AD-47B6-B6E9099B9B9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1992" y="1853193"/>
            <a:ext cx="8608298" cy="4578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0905888"/>
      </p:ext>
    </p:extLst>
  </p:cSld>
  <p:clrMapOvr>
    <a:masterClrMapping/>
  </p:clrMapOvr>
  <p:transition spd="slow">
    <p:fade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494D1D-21D6-F8D9-40B8-5E0FA5C9B0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re 11">
            <a:extLst>
              <a:ext uri="{FF2B5EF4-FFF2-40B4-BE49-F238E27FC236}">
                <a16:creationId xmlns:a16="http://schemas.microsoft.com/office/drawing/2014/main" id="{12CC3A9D-7BF8-5042-9F4E-F24C71849F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rtl="0"/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قبل أن نتعرف على النص الجديد، سنتعلم كلمات تساعدنا على فهمه. من يقرأ؟</a:t>
            </a:r>
            <a:endParaRPr lang="fr-FR" sz="2400" dirty="0"/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D75EAA43-42FB-090C-95F1-4DCB7422A6C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D6C90FED-2A1B-D70C-DBDD-B99AC2618740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65935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015FA91F-0FA7-BE3E-4AC1-97D59061CE5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1283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E9C8FB44-09EE-9B88-41E0-173B2DA22461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1791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A1888F41-121C-C82A-35FB-C0B695CD1224}"/>
              </a:ext>
            </a:extLst>
          </p:cNvPr>
          <p:cNvSpPr>
            <a:spLocks/>
          </p:cNvSpPr>
          <p:nvPr/>
        </p:nvSpPr>
        <p:spPr>
          <a:xfrm>
            <a:off x="4847975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83B705BB-CF82-6D7E-FABE-19650E6005E9}"/>
              </a:ext>
            </a:extLst>
          </p:cNvPr>
          <p:cNvSpPr>
            <a:spLocks/>
          </p:cNvSpPr>
          <p:nvPr/>
        </p:nvSpPr>
        <p:spPr>
          <a:xfrm>
            <a:off x="907822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253266C-70A2-8153-190F-499DCA6E8374}"/>
              </a:ext>
            </a:extLst>
          </p:cNvPr>
          <p:cNvSpPr>
            <a:spLocks/>
          </p:cNvSpPr>
          <p:nvPr/>
        </p:nvSpPr>
        <p:spPr>
          <a:xfrm>
            <a:off x="297479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53357B45-CF87-8211-1287-0841ED8A2AE2}"/>
              </a:ext>
            </a:extLst>
          </p:cNvPr>
          <p:cNvSpPr txBox="1"/>
          <p:nvPr/>
        </p:nvSpPr>
        <p:spPr>
          <a:xfrm>
            <a:off x="1712167" y="3095690"/>
            <a:ext cx="5719666" cy="919401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800" b="1" i="0" u="none" strike="noStrike" kern="120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تَعاطَفَ -  اَلْأَسى -  نَدِمَ  - مَلامِحُ</a:t>
            </a:r>
            <a:endParaRPr kumimoji="0" lang="fr-MA" sz="4800" b="1" i="0" u="none" strike="noStrike" kern="1200" cap="none" spc="0" normalizeH="0" baseline="0" noProof="0" dirty="0">
              <a:ln>
                <a:noFill/>
              </a:ln>
              <a:solidFill>
                <a:srgbClr val="424D7C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pic>
        <p:nvPicPr>
          <p:cNvPr id="2" name="Espace réservé pour une image  2">
            <a:extLst>
              <a:ext uri="{FF2B5EF4-FFF2-40B4-BE49-F238E27FC236}">
                <a16:creationId xmlns:a16="http://schemas.microsoft.com/office/drawing/2014/main" id="{F6A859A3-79C1-63EF-D60E-5D435CBA66F4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4"/>
            <a:ext cx="828000" cy="827999"/>
          </a:xfr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DBFF00DB-1192-EBE9-CBAD-BD4173C43C4C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</p:spTree>
    <p:extLst>
      <p:ext uri="{BB962C8B-B14F-4D97-AF65-F5344CB8AC3E}">
        <p14:creationId xmlns:p14="http://schemas.microsoft.com/office/powerpoint/2010/main" val="1597455794"/>
      </p:ext>
    </p:extLst>
  </p:cSld>
  <p:clrMapOvr>
    <a:masterClrMapping/>
  </p:clrMapOvr>
  <p:transition spd="slow">
    <p:fade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A3794E-5DD6-6007-A276-ADDADB4DD7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6B5D0BD3-C2F3-F77D-04F3-4B4DF8756E94}"/>
              </a:ext>
            </a:extLst>
          </p:cNvPr>
          <p:cNvSpPr/>
          <p:nvPr/>
        </p:nvSpPr>
        <p:spPr>
          <a:xfrm>
            <a:off x="1444882" y="3045542"/>
            <a:ext cx="6509948" cy="766916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914400" rtl="1">
              <a:buClr>
                <a:srgbClr val="000000"/>
              </a:buClr>
              <a:defRPr/>
            </a:pPr>
            <a:r>
              <a:rPr kumimoji="0" lang="ar-MA" sz="40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Arial"/>
              </a:rPr>
              <a:t>تَعاطَفَ:</a:t>
            </a:r>
            <a:r>
              <a:rPr kumimoji="0" lang="ar-MA" sz="4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Arial"/>
              </a:rPr>
              <a:t> </a:t>
            </a:r>
            <a:r>
              <a:rPr lang="ar-MA" sz="4000" b="1" kern="0" dirty="0">
                <a:solidFill>
                  <a:srgbClr val="424D7C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Arial"/>
              </a:rPr>
              <a:t>شَعَرَ بِمَشاعِرِ </a:t>
            </a:r>
            <a:r>
              <a:rPr lang="ar-MA" sz="4000" b="1" kern="0" dirty="0" err="1">
                <a:solidFill>
                  <a:srgbClr val="424D7C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Arial"/>
              </a:rPr>
              <a:t>ٱلْآخَرينَ</a:t>
            </a:r>
            <a:r>
              <a:rPr lang="ar-MA" sz="4000" b="1" kern="0" dirty="0">
                <a:solidFill>
                  <a:srgbClr val="424D7C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Arial"/>
              </a:rPr>
              <a:t> وَ تَأَثَّرَ بِها.</a:t>
            </a:r>
          </a:p>
        </p:txBody>
      </p:sp>
      <p:sp>
        <p:nvSpPr>
          <p:cNvPr id="12" name="Titre 11">
            <a:extLst>
              <a:ext uri="{FF2B5EF4-FFF2-40B4-BE49-F238E27FC236}">
                <a16:creationId xmlns:a16="http://schemas.microsoft.com/office/drawing/2014/main" id="{67C32C9F-7173-304C-809E-8340D90A75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انتبهوا، من يقرأ معنى "تعاطف"؟ (</a:t>
            </a:r>
            <a:r>
              <a:rPr lang="ar-MA" sz="2400" i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تلميذان</a:t>
            </a:r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)</a:t>
            </a:r>
            <a:endParaRPr lang="fr-FR" sz="1800" b="1" dirty="0"/>
          </a:p>
        </p:txBody>
      </p:sp>
      <p:pic>
        <p:nvPicPr>
          <p:cNvPr id="3" name="Espace réservé pour une image  2">
            <a:extLst>
              <a:ext uri="{FF2B5EF4-FFF2-40B4-BE49-F238E27FC236}">
                <a16:creationId xmlns:a16="http://schemas.microsoft.com/office/drawing/2014/main" id="{8AD8BFA1-0321-9AE4-582C-2E7F8009E445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249" y="684000"/>
            <a:ext cx="828000" cy="828000"/>
          </a:xfr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8A790A07-5467-C23F-CCF1-E067B5DC9C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7141DBAF-9A50-BE4D-66FD-3C070594A80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65935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DF873003-DEDE-C26A-C2BD-ADCF4856DB0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1283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5FD7241D-250E-2FEE-C1A3-41B6B80D983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1791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A37A46A9-9EEA-BD16-854C-51C062BADE3D}"/>
              </a:ext>
            </a:extLst>
          </p:cNvPr>
          <p:cNvSpPr>
            <a:spLocks/>
          </p:cNvSpPr>
          <p:nvPr/>
        </p:nvSpPr>
        <p:spPr>
          <a:xfrm>
            <a:off x="4847975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8E56B3BD-C69F-A25F-2FD4-390633C5B7C0}"/>
              </a:ext>
            </a:extLst>
          </p:cNvPr>
          <p:cNvSpPr>
            <a:spLocks/>
          </p:cNvSpPr>
          <p:nvPr/>
        </p:nvSpPr>
        <p:spPr>
          <a:xfrm>
            <a:off x="907822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F9EEC547-0BBB-181C-7EEC-03C22BF003FC}"/>
              </a:ext>
            </a:extLst>
          </p:cNvPr>
          <p:cNvSpPr>
            <a:spLocks/>
          </p:cNvSpPr>
          <p:nvPr/>
        </p:nvSpPr>
        <p:spPr>
          <a:xfrm>
            <a:off x="297479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85D7867-456A-600B-F626-E41CF5A12D7D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</p:spTree>
    <p:extLst>
      <p:ext uri="{BB962C8B-B14F-4D97-AF65-F5344CB8AC3E}">
        <p14:creationId xmlns:p14="http://schemas.microsoft.com/office/powerpoint/2010/main" val="1823980941"/>
      </p:ext>
    </p:extLst>
  </p:cSld>
  <p:clrMapOvr>
    <a:masterClrMapping/>
  </p:clrMapOvr>
  <p:transition spd="slow">
    <p:fade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B71A43-E363-9AB7-F219-9FE6AEA3C7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B438AD65-A493-EBED-9F1D-E92D7A6AEF3E}"/>
              </a:ext>
            </a:extLst>
          </p:cNvPr>
          <p:cNvSpPr/>
          <p:nvPr/>
        </p:nvSpPr>
        <p:spPr>
          <a:xfrm>
            <a:off x="2062065" y="3088473"/>
            <a:ext cx="5410308" cy="766916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lvl="0" algn="r" rtl="1">
              <a:defRPr/>
            </a:pPr>
            <a:r>
              <a:rPr kumimoji="0" lang="ar-MA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Arial"/>
              </a:rPr>
              <a:t> </a:t>
            </a:r>
            <a:r>
              <a:rPr kumimoji="0" lang="ar-MA" sz="4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اَلْأَسى </a:t>
            </a:r>
            <a:r>
              <a:rPr lang="ar-MA" sz="4400" b="1" dirty="0">
                <a:solidFill>
                  <a:srgbClr val="C0000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:</a:t>
            </a:r>
            <a:r>
              <a:rPr kumimoji="0" lang="ar-MA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Arial"/>
              </a:rPr>
              <a:t> </a:t>
            </a:r>
            <a:r>
              <a:rPr lang="ar-MA" sz="4000" b="1" kern="0" dirty="0">
                <a:solidFill>
                  <a:srgbClr val="424D7C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Arial"/>
              </a:rPr>
              <a:t>حُزْنٌ عَميقٌ وَأَلَمٌ شَديدٌ</a:t>
            </a:r>
            <a:endParaRPr kumimoji="0" lang="ar-MA" sz="4000" b="1" i="0" u="none" strike="noStrike" kern="0" cap="none" spc="0" normalizeH="0" baseline="0" noProof="0" dirty="0">
              <a:ln>
                <a:noFill/>
              </a:ln>
              <a:solidFill>
                <a:srgbClr val="424D7C"/>
              </a:solidFill>
              <a:effectLst/>
              <a:uLnTx/>
              <a:uFillTx/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  <a:sym typeface="Arial"/>
            </a:endParaRPr>
          </a:p>
        </p:txBody>
      </p:sp>
      <p:sp>
        <p:nvSpPr>
          <p:cNvPr id="12" name="Titre 11">
            <a:extLst>
              <a:ext uri="{FF2B5EF4-FFF2-40B4-BE49-F238E27FC236}">
                <a16:creationId xmlns:a16="http://schemas.microsoft.com/office/drawing/2014/main" id="{D3F926F6-2A15-D741-9735-B4C7574B89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يقرأ معنى "الأسى"؟ </a:t>
            </a:r>
            <a:r>
              <a:rPr lang="ar-MA" sz="2400" b="1" i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(</a:t>
            </a:r>
            <a:r>
              <a:rPr lang="ar-MA" sz="2400" i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تلميذان</a:t>
            </a:r>
            <a:r>
              <a:rPr lang="ar-MA" sz="2400" b="1" i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)</a:t>
            </a:r>
            <a:endParaRPr lang="fr-FR" sz="2400" b="1" dirty="0"/>
          </a:p>
        </p:txBody>
      </p:sp>
      <p:pic>
        <p:nvPicPr>
          <p:cNvPr id="4" name="Espace réservé pour une image  3">
            <a:extLst>
              <a:ext uri="{FF2B5EF4-FFF2-40B4-BE49-F238E27FC236}">
                <a16:creationId xmlns:a16="http://schemas.microsoft.com/office/drawing/2014/main" id="{64BFC23A-C4A8-C208-D83B-2BF4368B7372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249" y="684000"/>
            <a:ext cx="828000" cy="828000"/>
          </a:xfr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D28FE59E-20E7-5AFF-6820-5633B028AD51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B7278D2F-2CBB-CA1F-863B-26A040F3B9F1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65935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E28DC09A-F701-8831-DDAC-99D49A90FBA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1283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0DF83921-6BF6-4766-0319-7E8567D20015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1791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49AD8FE0-1EC1-0A4F-D019-0189B1273072}"/>
              </a:ext>
            </a:extLst>
          </p:cNvPr>
          <p:cNvSpPr>
            <a:spLocks/>
          </p:cNvSpPr>
          <p:nvPr/>
        </p:nvSpPr>
        <p:spPr>
          <a:xfrm>
            <a:off x="4847975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98C084F5-77F2-2B38-D65D-FA00EF086F9C}"/>
              </a:ext>
            </a:extLst>
          </p:cNvPr>
          <p:cNvSpPr>
            <a:spLocks/>
          </p:cNvSpPr>
          <p:nvPr/>
        </p:nvSpPr>
        <p:spPr>
          <a:xfrm>
            <a:off x="907822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B0B3CAA3-ECAC-EDE1-FA33-50EB0D87F3F7}"/>
              </a:ext>
            </a:extLst>
          </p:cNvPr>
          <p:cNvSpPr>
            <a:spLocks/>
          </p:cNvSpPr>
          <p:nvPr/>
        </p:nvSpPr>
        <p:spPr>
          <a:xfrm>
            <a:off x="297479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AA19356-DDB7-ABFA-535D-BDFCBF713C03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14AF61D1-4EF5-28E0-8425-7D2597B9A10A}"/>
              </a:ext>
            </a:extLst>
          </p:cNvPr>
          <p:cNvSpPr txBox="1"/>
          <p:nvPr/>
        </p:nvSpPr>
        <p:spPr>
          <a:xfrm>
            <a:off x="2290916" y="4603644"/>
            <a:ext cx="620005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MA" sz="36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مثالٌ: شَعَرَتِ </a:t>
            </a:r>
            <a:r>
              <a:rPr lang="ar-MA" sz="3600" b="1" dirty="0" err="1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ٱلْعائِلَةُ</a:t>
            </a:r>
            <a:r>
              <a:rPr lang="ar-MA" sz="36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r>
              <a:rPr lang="ar-MA" sz="3600" b="1" dirty="0" err="1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بِ</a:t>
            </a:r>
            <a:r>
              <a:rPr lang="ar-MA" sz="3600" b="1" dirty="0" err="1">
                <a:solidFill>
                  <a:srgbClr val="C0000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ٱلْأَسى</a:t>
            </a:r>
            <a:r>
              <a:rPr lang="ar-MA" sz="36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بَعْدَ وَفاةِ </a:t>
            </a:r>
            <a:r>
              <a:rPr lang="ar-MA" sz="3600" b="1" dirty="0" err="1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ٱلْجَدِّ</a:t>
            </a:r>
            <a:r>
              <a:rPr lang="ar-MA" sz="36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/ ...</a:t>
            </a:r>
            <a:endParaRPr lang="fr-FR" sz="3600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128559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ED20C4-4A63-B480-9D49-86AB83FEDD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76B5219A-A555-5F81-8135-CAA07195A483}"/>
              </a:ext>
            </a:extLst>
          </p:cNvPr>
          <p:cNvSpPr/>
          <p:nvPr/>
        </p:nvSpPr>
        <p:spPr>
          <a:xfrm>
            <a:off x="1884784" y="3045542"/>
            <a:ext cx="5557462" cy="766916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914400">
              <a:buClr>
                <a:srgbClr val="000000"/>
              </a:buClr>
              <a:defRPr/>
            </a:pPr>
            <a:r>
              <a:rPr kumimoji="0" lang="ar-MA" sz="40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Arial"/>
              </a:rPr>
              <a:t>نَدِمَ: </a:t>
            </a:r>
            <a:r>
              <a:rPr lang="ar-MA" sz="4000" b="1" kern="0" dirty="0">
                <a:solidFill>
                  <a:srgbClr val="424D7C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Arial"/>
              </a:rPr>
              <a:t>أَسِفَ، حَزِنَ عَلى أَمْرٍ فاتَ.</a:t>
            </a:r>
          </a:p>
        </p:txBody>
      </p:sp>
      <p:sp>
        <p:nvSpPr>
          <p:cNvPr id="12" name="Titre 11">
            <a:extLst>
              <a:ext uri="{FF2B5EF4-FFF2-40B4-BE49-F238E27FC236}">
                <a16:creationId xmlns:a16="http://schemas.microsoft.com/office/drawing/2014/main" id="{B2ED9809-AC4D-E84A-BFAE-7E2825C657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يقرأ معنى "ندم"؟ </a:t>
            </a:r>
            <a:r>
              <a:rPr lang="ar-MA" sz="2400" b="1" i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(</a:t>
            </a:r>
            <a:r>
              <a:rPr lang="ar-MA" sz="2400" i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تلميذان</a:t>
            </a:r>
            <a:r>
              <a:rPr lang="ar-MA" sz="2400" b="1" i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)</a:t>
            </a:r>
            <a:endParaRPr lang="fr-FR" sz="2400" b="1" dirty="0"/>
          </a:p>
        </p:txBody>
      </p:sp>
      <p:pic>
        <p:nvPicPr>
          <p:cNvPr id="4" name="Espace réservé pour une image  3">
            <a:extLst>
              <a:ext uri="{FF2B5EF4-FFF2-40B4-BE49-F238E27FC236}">
                <a16:creationId xmlns:a16="http://schemas.microsoft.com/office/drawing/2014/main" id="{8FCAE8E5-A7B5-B2D5-A52B-4901AD1CEEA3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249" y="684000"/>
            <a:ext cx="828000" cy="828000"/>
          </a:xfr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727B2BEF-4F63-BC16-CC31-30040CF4B61F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00F91639-6F21-9F99-BA42-7D937C53A921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65935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3020C4A5-E54D-07D9-F65E-E9FDC78AFED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1283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B8E19F29-3341-2D55-7E75-3B06A20BC632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1791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6C133E2B-B67A-48BC-7111-4803E3CAD060}"/>
              </a:ext>
            </a:extLst>
          </p:cNvPr>
          <p:cNvSpPr>
            <a:spLocks/>
          </p:cNvSpPr>
          <p:nvPr/>
        </p:nvSpPr>
        <p:spPr>
          <a:xfrm>
            <a:off x="4847975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D97814D2-D48B-402A-59E5-B197A7FB5E72}"/>
              </a:ext>
            </a:extLst>
          </p:cNvPr>
          <p:cNvSpPr>
            <a:spLocks/>
          </p:cNvSpPr>
          <p:nvPr/>
        </p:nvSpPr>
        <p:spPr>
          <a:xfrm>
            <a:off x="907822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E38D62E2-B6F6-F203-A2A8-80E5BB1F9784}"/>
              </a:ext>
            </a:extLst>
          </p:cNvPr>
          <p:cNvSpPr>
            <a:spLocks/>
          </p:cNvSpPr>
          <p:nvPr/>
        </p:nvSpPr>
        <p:spPr>
          <a:xfrm>
            <a:off x="297479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9092108-E390-66D2-4E0E-E7051BBB31AB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DEAEB50D-8909-DBF1-EEDA-D61881C559B2}"/>
              </a:ext>
            </a:extLst>
          </p:cNvPr>
          <p:cNvSpPr txBox="1"/>
          <p:nvPr/>
        </p:nvSpPr>
        <p:spPr>
          <a:xfrm>
            <a:off x="1884784" y="4564315"/>
            <a:ext cx="6263468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MA" sz="44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مثالٌ:</a:t>
            </a:r>
            <a:r>
              <a:rPr lang="ar-MA" sz="4400" b="1" dirty="0">
                <a:solidFill>
                  <a:srgbClr val="C0000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نَدِمَ </a:t>
            </a:r>
            <a:r>
              <a:rPr lang="ar-MA" sz="44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وَليدٌ عَلى تَصَرُّفِهِ فَاعْتَذَرَ.</a:t>
            </a:r>
            <a:endParaRPr lang="fr-FR" sz="4400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773695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C09B4C-D855-9AE6-81E7-E64203B061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801DAEF8-5A6B-543C-F439-5DB88DC681F2}"/>
              </a:ext>
            </a:extLst>
          </p:cNvPr>
          <p:cNvSpPr/>
          <p:nvPr/>
        </p:nvSpPr>
        <p:spPr>
          <a:xfrm>
            <a:off x="1884784" y="3045542"/>
            <a:ext cx="5557462" cy="766916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914400">
              <a:buClr>
                <a:srgbClr val="000000"/>
              </a:buClr>
              <a:defRPr/>
            </a:pPr>
            <a:r>
              <a:rPr kumimoji="0" lang="ar-MA" sz="40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Arial"/>
              </a:rPr>
              <a:t>مَلامِحُ:</a:t>
            </a:r>
            <a:r>
              <a:rPr kumimoji="0" lang="ar-MA" sz="4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Arial"/>
              </a:rPr>
              <a:t> </a:t>
            </a:r>
            <a:r>
              <a:rPr lang="ar-MA" sz="4000" kern="0" dirty="0">
                <a:solidFill>
                  <a:srgbClr val="424D7C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Arial"/>
              </a:rPr>
              <a:t>ما يَظْهَرُ مِنْ عَلاماتِ ٱلْوَجْهِ وَ أَوْصافِهِ.</a:t>
            </a:r>
          </a:p>
        </p:txBody>
      </p:sp>
      <p:sp>
        <p:nvSpPr>
          <p:cNvPr id="12" name="Titre 11">
            <a:extLst>
              <a:ext uri="{FF2B5EF4-FFF2-40B4-BE49-F238E27FC236}">
                <a16:creationId xmlns:a16="http://schemas.microsoft.com/office/drawing/2014/main" id="{18821F0E-F226-35F3-3337-EC930DB5A6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يقرأ معنى "ملامح"؟</a:t>
            </a:r>
            <a:r>
              <a:rPr lang="ar-MA" sz="2400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r>
              <a:rPr lang="ar-MA" sz="2400" i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(تلميذان</a:t>
            </a:r>
            <a:r>
              <a:rPr lang="ar-MA" sz="2400" b="1" i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)</a:t>
            </a:r>
            <a:br>
              <a:rPr lang="ar-MA" sz="2400" b="1" i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</a:br>
            <a:r>
              <a:rPr lang="ar-MA" sz="2000" i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يقدم الأستاذ أمثلة ويشخصها (ملامح الحزن، ملامح الفرح، ...)</a:t>
            </a:r>
            <a:endParaRPr lang="fr-FR" sz="2400" i="1" dirty="0"/>
          </a:p>
        </p:txBody>
      </p:sp>
      <p:pic>
        <p:nvPicPr>
          <p:cNvPr id="4" name="Espace réservé pour une image  3">
            <a:extLst>
              <a:ext uri="{FF2B5EF4-FFF2-40B4-BE49-F238E27FC236}">
                <a16:creationId xmlns:a16="http://schemas.microsoft.com/office/drawing/2014/main" id="{3A730824-FE1A-BF6D-409A-8B9202125182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249" y="684000"/>
            <a:ext cx="828000" cy="828000"/>
          </a:xfr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BE1B2766-9566-F88E-0CC6-E242F463BBCD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6082A004-28AB-795F-30BD-DEE6A4382C7F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65935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B011B50A-60E8-0E0D-097C-7F87696B0C7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1283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8EE28DC3-03C4-BB19-A296-D5A7215BE3AF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1791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A0BDA489-2CF6-196E-5085-B095CCD8ADFE}"/>
              </a:ext>
            </a:extLst>
          </p:cNvPr>
          <p:cNvSpPr>
            <a:spLocks/>
          </p:cNvSpPr>
          <p:nvPr/>
        </p:nvSpPr>
        <p:spPr>
          <a:xfrm>
            <a:off x="4847975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0612DDB-84CF-0B83-4065-CEEAFB405F5A}"/>
              </a:ext>
            </a:extLst>
          </p:cNvPr>
          <p:cNvSpPr>
            <a:spLocks/>
          </p:cNvSpPr>
          <p:nvPr/>
        </p:nvSpPr>
        <p:spPr>
          <a:xfrm>
            <a:off x="907822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7B31EE39-8BFA-810B-D47F-9434183D7136}"/>
              </a:ext>
            </a:extLst>
          </p:cNvPr>
          <p:cNvSpPr>
            <a:spLocks/>
          </p:cNvSpPr>
          <p:nvPr/>
        </p:nvSpPr>
        <p:spPr>
          <a:xfrm>
            <a:off x="297479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67CC9AB-B0C1-8DCC-0289-74B3AF37F082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</p:spTree>
    <p:extLst>
      <p:ext uri="{BB962C8B-B14F-4D97-AF65-F5344CB8AC3E}">
        <p14:creationId xmlns:p14="http://schemas.microsoft.com/office/powerpoint/2010/main" val="1590528922"/>
      </p:ext>
    </p:extLst>
  </p:cSld>
  <p:clrMapOvr>
    <a:masterClrMapping/>
  </p:clrMapOvr>
  <p:transition spd="slow">
    <p:fade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DF3B83-2338-774C-08B2-B9BCE13435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5948B3F7-82DC-17CC-1D89-14FD8FC84517}"/>
              </a:ext>
            </a:extLst>
          </p:cNvPr>
          <p:cNvSpPr txBox="1"/>
          <p:nvPr/>
        </p:nvSpPr>
        <p:spPr>
          <a:xfrm>
            <a:off x="2495988" y="1368000"/>
            <a:ext cx="4098501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3600" b="1" i="0" u="none" strike="noStrike" kern="120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اَلصَّديقُ </a:t>
            </a:r>
            <a:r>
              <a:rPr kumimoji="0" lang="ar-MA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ٱلْجَديدُ</a:t>
            </a:r>
            <a:r>
              <a:rPr kumimoji="0" lang="ar-MA" sz="3600" b="1" i="0" u="none" strike="noStrike" kern="120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(2)</a:t>
            </a:r>
            <a:endParaRPr kumimoji="0" lang="fr-MA" sz="3600" b="1" i="0" u="none" strike="noStrike" kern="1200" cap="none" spc="0" normalizeH="0" baseline="0" noProof="0" dirty="0">
              <a:ln>
                <a:noFill/>
              </a:ln>
              <a:solidFill>
                <a:srgbClr val="424D7C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  <a:sym typeface="Arial"/>
            </a:endParaRPr>
          </a:p>
        </p:txBody>
      </p:sp>
      <p:sp>
        <p:nvSpPr>
          <p:cNvPr id="12" name="Titre 11">
            <a:extLst>
              <a:ext uri="{FF2B5EF4-FFF2-40B4-BE49-F238E27FC236}">
                <a16:creationId xmlns:a16="http://schemas.microsoft.com/office/drawing/2014/main" id="{46B82D46-E191-FA4E-B130-FE6FDA2497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214" y="756000"/>
            <a:ext cx="7137159" cy="612000"/>
          </a:xfrm>
        </p:spPr>
        <p:txBody>
          <a:bodyPr>
            <a:no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الآن،</a:t>
            </a:r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في ثنائيات، توقعوا الأحداث التي سيقدمها النص. اكتبوا توقعاتكم على دفاتر البحث.</a:t>
            </a:r>
            <a:endParaRPr lang="fr-FR" sz="2400" b="1" dirty="0"/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44A3E618-B9D7-8BF7-B2AD-DD66E07B758F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50577890-5BA6-F39D-773C-74450B2F007E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65935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CF1D1B19-5531-FBE9-5942-F2FD7646A5C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1283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8602326F-32D1-0978-E5C8-9F574008C67A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1791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574C683D-1619-2FEE-3220-256C4A4CF0C6}"/>
              </a:ext>
            </a:extLst>
          </p:cNvPr>
          <p:cNvSpPr>
            <a:spLocks/>
          </p:cNvSpPr>
          <p:nvPr/>
        </p:nvSpPr>
        <p:spPr>
          <a:xfrm>
            <a:off x="4847975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3810697F-C855-7683-F4D0-03F2881EFFDA}"/>
              </a:ext>
            </a:extLst>
          </p:cNvPr>
          <p:cNvSpPr>
            <a:spLocks/>
          </p:cNvSpPr>
          <p:nvPr/>
        </p:nvSpPr>
        <p:spPr>
          <a:xfrm>
            <a:off x="907822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D29D09A3-C400-EB96-C77B-28F656393944}"/>
              </a:ext>
            </a:extLst>
          </p:cNvPr>
          <p:cNvSpPr>
            <a:spLocks/>
          </p:cNvSpPr>
          <p:nvPr/>
        </p:nvSpPr>
        <p:spPr>
          <a:xfrm>
            <a:off x="297479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grpSp>
        <p:nvGrpSpPr>
          <p:cNvPr id="9" name="Groupe 8">
            <a:extLst>
              <a:ext uri="{FF2B5EF4-FFF2-40B4-BE49-F238E27FC236}">
                <a16:creationId xmlns:a16="http://schemas.microsoft.com/office/drawing/2014/main" id="{E069D7DB-A244-9E9F-67BD-0833063C9424}"/>
              </a:ext>
            </a:extLst>
          </p:cNvPr>
          <p:cNvGrpSpPr/>
          <p:nvPr/>
        </p:nvGrpSpPr>
        <p:grpSpPr>
          <a:xfrm>
            <a:off x="325126" y="1894835"/>
            <a:ext cx="5299330" cy="3791535"/>
            <a:chOff x="2004915" y="2022864"/>
            <a:chExt cx="5560090" cy="4351397"/>
          </a:xfrm>
        </p:grpSpPr>
        <p:pic>
          <p:nvPicPr>
            <p:cNvPr id="10" name="Image 9">
              <a:extLst>
                <a:ext uri="{FF2B5EF4-FFF2-40B4-BE49-F238E27FC236}">
                  <a16:creationId xmlns:a16="http://schemas.microsoft.com/office/drawing/2014/main" id="{157090AC-68E4-11D5-F3BA-20EDF807EA6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017164" y="2022864"/>
              <a:ext cx="5547841" cy="4351397"/>
            </a:xfrm>
            <a:prstGeom prst="rect">
              <a:avLst/>
            </a:prstGeom>
          </p:spPr>
        </p:pic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FBAE5152-1363-FFBC-54B3-A267DB012C8D}"/>
                </a:ext>
              </a:extLst>
            </p:cNvPr>
            <p:cNvSpPr/>
            <p:nvPr/>
          </p:nvSpPr>
          <p:spPr>
            <a:xfrm>
              <a:off x="2004915" y="5556691"/>
              <a:ext cx="969876" cy="21336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E2A5196D-6E58-1161-DA79-2316CD6AEF44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722CDBEA-687A-A8B1-6F95-3B5E08CF2012}"/>
              </a:ext>
            </a:extLst>
          </p:cNvPr>
          <p:cNvSpPr txBox="1"/>
          <p:nvPr/>
        </p:nvSpPr>
        <p:spPr>
          <a:xfrm>
            <a:off x="5543842" y="2659315"/>
            <a:ext cx="4572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MA" sz="32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أَعْتَقِدُ أَنَّ </a:t>
            </a:r>
            <a:r>
              <a:rPr lang="ar-MA" sz="3200" b="1" dirty="0" err="1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ٱلنَّصَّ</a:t>
            </a:r>
            <a:r>
              <a:rPr lang="ar-MA" sz="32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سَيَتَحَدَّثُ ...</a:t>
            </a:r>
            <a:endParaRPr lang="fr-FR" sz="3200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7" name="Espace réservé pour une image  6" descr="Une image contenant dessin humoristique, Dessin animé, Animation, clipart&#10;&#10;Le contenu généré par l’IA peut être incorrect.">
            <a:extLst>
              <a:ext uri="{FF2B5EF4-FFF2-40B4-BE49-F238E27FC236}">
                <a16:creationId xmlns:a16="http://schemas.microsoft.com/office/drawing/2014/main" id="{946386EF-D73C-DD81-9798-A63A4AD62011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849058145"/>
      </p:ext>
    </p:extLst>
  </p:cSld>
  <p:clrMapOvr>
    <a:masterClrMapping/>
  </p:clrMapOvr>
  <p:transition spd="slow">
    <p:fade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2054DA-8075-DD0E-3658-20DF11542C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re 11">
            <a:extLst>
              <a:ext uri="{FF2B5EF4-FFF2-40B4-BE49-F238E27FC236}">
                <a16:creationId xmlns:a16="http://schemas.microsoft.com/office/drawing/2014/main" id="{ABF7A9CF-7228-E64E-BE96-796B40AC1C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سأعين ثنائيا ليتقاسم معنا توقعه حول النص؟ ما الذي جعلكما تتوقعان ذلك؟</a:t>
            </a:r>
            <a:endParaRPr lang="fr-FR" sz="2400" dirty="0"/>
          </a:p>
        </p:txBody>
      </p:sp>
      <p:pic>
        <p:nvPicPr>
          <p:cNvPr id="4" name="Espace réservé pour une image  3">
            <a:extLst>
              <a:ext uri="{FF2B5EF4-FFF2-40B4-BE49-F238E27FC236}">
                <a16:creationId xmlns:a16="http://schemas.microsoft.com/office/drawing/2014/main" id="{0ACCF561-33C8-046C-996D-17B416426061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249" y="684000"/>
            <a:ext cx="828000" cy="828000"/>
          </a:xfr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28E688F2-0262-0E08-9942-225BDB5E8A9E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E3258082-C4A6-9E21-10D3-7FF2740B4ACB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65935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BE5AD938-3E71-E45E-C673-7C5687C13FD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1283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8730B4CA-0463-D989-277D-14D124BB9D39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1791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89C699ED-D70D-F3E3-E595-3AB6AF5B5C73}"/>
              </a:ext>
            </a:extLst>
          </p:cNvPr>
          <p:cNvSpPr>
            <a:spLocks/>
          </p:cNvSpPr>
          <p:nvPr/>
        </p:nvSpPr>
        <p:spPr>
          <a:xfrm>
            <a:off x="4847975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62DC9884-EF85-2E08-D96C-8543DA94AF8A}"/>
              </a:ext>
            </a:extLst>
          </p:cNvPr>
          <p:cNvSpPr>
            <a:spLocks/>
          </p:cNvSpPr>
          <p:nvPr/>
        </p:nvSpPr>
        <p:spPr>
          <a:xfrm>
            <a:off x="907822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C04FADF9-442F-32D7-E23B-9BFAC4BA131F}"/>
              </a:ext>
            </a:extLst>
          </p:cNvPr>
          <p:cNvSpPr>
            <a:spLocks/>
          </p:cNvSpPr>
          <p:nvPr/>
        </p:nvSpPr>
        <p:spPr>
          <a:xfrm>
            <a:off x="297479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grpSp>
        <p:nvGrpSpPr>
          <p:cNvPr id="9" name="Groupe 8">
            <a:extLst>
              <a:ext uri="{FF2B5EF4-FFF2-40B4-BE49-F238E27FC236}">
                <a16:creationId xmlns:a16="http://schemas.microsoft.com/office/drawing/2014/main" id="{93B7BD54-4954-AC90-7784-4E2FCE52ED0D}"/>
              </a:ext>
            </a:extLst>
          </p:cNvPr>
          <p:cNvGrpSpPr/>
          <p:nvPr/>
        </p:nvGrpSpPr>
        <p:grpSpPr>
          <a:xfrm>
            <a:off x="2017164" y="2022864"/>
            <a:ext cx="5547841" cy="4351397"/>
            <a:chOff x="2017164" y="2022864"/>
            <a:chExt cx="5547841" cy="4351397"/>
          </a:xfrm>
        </p:grpSpPr>
        <p:pic>
          <p:nvPicPr>
            <p:cNvPr id="10" name="Image 9">
              <a:extLst>
                <a:ext uri="{FF2B5EF4-FFF2-40B4-BE49-F238E27FC236}">
                  <a16:creationId xmlns:a16="http://schemas.microsoft.com/office/drawing/2014/main" id="{E05D1DCE-A513-ED21-CC4A-B6B908D83F9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017164" y="2022864"/>
              <a:ext cx="5547841" cy="4351397"/>
            </a:xfrm>
            <a:prstGeom prst="rect">
              <a:avLst/>
            </a:prstGeom>
          </p:spPr>
        </p:pic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D7580BE2-AA76-CDA7-212F-25E59F9AF3D1}"/>
                </a:ext>
              </a:extLst>
            </p:cNvPr>
            <p:cNvSpPr/>
            <p:nvPr/>
          </p:nvSpPr>
          <p:spPr>
            <a:xfrm>
              <a:off x="2017164" y="5547360"/>
              <a:ext cx="969876" cy="21336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3" name="ZoneTexte 2">
            <a:extLst>
              <a:ext uri="{FF2B5EF4-FFF2-40B4-BE49-F238E27FC236}">
                <a16:creationId xmlns:a16="http://schemas.microsoft.com/office/drawing/2014/main" id="{E45DBA03-AD87-8D69-B3A8-2119CC638D49}"/>
              </a:ext>
            </a:extLst>
          </p:cNvPr>
          <p:cNvSpPr txBox="1"/>
          <p:nvPr/>
        </p:nvSpPr>
        <p:spPr>
          <a:xfrm>
            <a:off x="2291636" y="1431217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3600" b="1" i="0" u="none" strike="noStrike" kern="120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اَلصَّديقُ </a:t>
            </a:r>
            <a:r>
              <a:rPr kumimoji="0" lang="ar-MA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ٱلْجَديدُ</a:t>
            </a:r>
            <a:r>
              <a:rPr kumimoji="0" lang="ar-MA" sz="3600" b="1" i="0" u="none" strike="noStrike" kern="120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(2)</a:t>
            </a:r>
            <a:endParaRPr kumimoji="0" lang="fr-MA" sz="3600" b="1" i="0" u="none" strike="noStrike" kern="1200" cap="none" spc="0" normalizeH="0" baseline="0" noProof="0" dirty="0">
              <a:ln>
                <a:noFill/>
              </a:ln>
              <a:solidFill>
                <a:srgbClr val="424D7C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  <a:sym typeface="Arial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1889789-E9BD-FEAB-1C8C-FBCE1CA7E5B0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</p:spTree>
    <p:extLst>
      <p:ext uri="{BB962C8B-B14F-4D97-AF65-F5344CB8AC3E}">
        <p14:creationId xmlns:p14="http://schemas.microsoft.com/office/powerpoint/2010/main" val="720173547"/>
      </p:ext>
    </p:extLst>
  </p:cSld>
  <p:clrMapOvr>
    <a:masterClrMapping/>
  </p:clrMapOvr>
  <p:transition spd="slow">
    <p:fade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BA4FE1-AD84-6DB9-EEC9-C9C9E61D55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 12">
            <a:extLst>
              <a:ext uri="{FF2B5EF4-FFF2-40B4-BE49-F238E27FC236}">
                <a16:creationId xmlns:a16="http://schemas.microsoft.com/office/drawing/2014/main" id="{D6C9039D-6104-2080-1A5F-EB1C8EF10A7A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32E64B83-BFCB-CD08-6563-813F408DD1EA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65935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72C7BD61-8CC2-E89C-01B5-D87056ED19A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1283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28AF34D6-CA96-E7E4-2762-1602AC45B345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1791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DF40B7CB-A6B3-2B7E-FA33-9D849D798DF2}"/>
              </a:ext>
            </a:extLst>
          </p:cNvPr>
          <p:cNvSpPr>
            <a:spLocks/>
          </p:cNvSpPr>
          <p:nvPr/>
        </p:nvSpPr>
        <p:spPr>
          <a:xfrm>
            <a:off x="4847975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DD60178F-3947-6231-31D3-E31782132C1F}"/>
              </a:ext>
            </a:extLst>
          </p:cNvPr>
          <p:cNvSpPr>
            <a:spLocks/>
          </p:cNvSpPr>
          <p:nvPr/>
        </p:nvSpPr>
        <p:spPr>
          <a:xfrm>
            <a:off x="907822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880A08E6-F3A0-28FD-6FA6-AE01D0597368}"/>
              </a:ext>
            </a:extLst>
          </p:cNvPr>
          <p:cNvSpPr>
            <a:spLocks/>
          </p:cNvSpPr>
          <p:nvPr/>
        </p:nvSpPr>
        <p:spPr>
          <a:xfrm>
            <a:off x="297479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E0AAA66C-E736-39E1-DE74-FB596B6CC3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خذوا الصفحة 23، سأقرأ النص" الصديق الجديد". تابعوا معي لتتحققوا من توقعاتكم وأنتم تضعون أصابعكم تحت كل كلمة أقرؤها.</a:t>
            </a:r>
            <a:endParaRPr lang="fr-FR" sz="2400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90B90A1-CB29-D354-DD9E-8B3AB0FEF213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0B3BAE14-3D77-4C00-4A9C-DAC5ACDD7D1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28414" y="2125233"/>
            <a:ext cx="2579561" cy="3697222"/>
          </a:xfrm>
          <a:prstGeom prst="rect">
            <a:avLst/>
          </a:prstGeom>
        </p:spPr>
      </p:pic>
      <p:pic>
        <p:nvPicPr>
          <p:cNvPr id="10" name="Espace réservé pour une image  9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C0EF082F-FA42-F4FF-F690-8E87A074A02B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32452053"/>
      </p:ext>
    </p:extLst>
  </p:cSld>
  <p:clrMapOvr>
    <a:masterClrMapping/>
  </p:clrMapOvr>
  <p:transition spd="slow">
    <p:fade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2C981B-642D-25C4-0795-5F11968214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re 11">
            <a:extLst>
              <a:ext uri="{FF2B5EF4-FFF2-40B4-BE49-F238E27FC236}">
                <a16:creationId xmlns:a16="http://schemas.microsoft.com/office/drawing/2014/main" id="{2C25188A-923B-DB4C-8B29-F889526EB4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يقرأ الفقرة الأولى؟ من يواصل القراءة؟  تابع (ي) ...</a:t>
            </a:r>
            <a:endParaRPr lang="fr-FR" sz="2400" dirty="0"/>
          </a:p>
        </p:txBody>
      </p:sp>
      <p:pic>
        <p:nvPicPr>
          <p:cNvPr id="4" name="Espace réservé pour une image  3">
            <a:extLst>
              <a:ext uri="{FF2B5EF4-FFF2-40B4-BE49-F238E27FC236}">
                <a16:creationId xmlns:a16="http://schemas.microsoft.com/office/drawing/2014/main" id="{0E10C584-9121-ED05-EF59-C22B8E935891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249" y="684000"/>
            <a:ext cx="828000" cy="828000"/>
          </a:xfr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A23D55E9-3FBF-BC37-45AE-ACF9EB7CA859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61A902D2-2500-5AA4-D397-D3CD75DBBC06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65935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F5803D5A-30C1-E1D5-3653-6912D385830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1283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FC1A1723-B288-0C5C-DB2B-4453D6CFE23B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1791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3BC7421E-2D1F-693E-49DF-3AA1C8482AFB}"/>
              </a:ext>
            </a:extLst>
          </p:cNvPr>
          <p:cNvSpPr>
            <a:spLocks/>
          </p:cNvSpPr>
          <p:nvPr/>
        </p:nvSpPr>
        <p:spPr>
          <a:xfrm>
            <a:off x="4847975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DB5E4EF2-EE66-EFDB-74F2-237E6D3C7E47}"/>
              </a:ext>
            </a:extLst>
          </p:cNvPr>
          <p:cNvSpPr>
            <a:spLocks/>
          </p:cNvSpPr>
          <p:nvPr/>
        </p:nvSpPr>
        <p:spPr>
          <a:xfrm>
            <a:off x="907822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6DE935FC-108B-386A-A1E6-0FE85E1641C8}"/>
              </a:ext>
            </a:extLst>
          </p:cNvPr>
          <p:cNvSpPr>
            <a:spLocks/>
          </p:cNvSpPr>
          <p:nvPr/>
        </p:nvSpPr>
        <p:spPr>
          <a:xfrm>
            <a:off x="297479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554EE19-4B4E-61D5-D682-98C206D75AF6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5C4628D7-A0B9-E523-3AD6-1A3A50B7460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08794" y="1618479"/>
            <a:ext cx="2526411" cy="3621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2266867"/>
      </p:ext>
    </p:extLst>
  </p:cSld>
  <p:clrMapOvr>
    <a:masterClrMapping/>
  </p:clrMapOvr>
  <p:transition spd="slow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B27C7B-9C9C-C699-A54F-7855EA5BB7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05B8846B-83EA-E264-E37E-D695E82545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3817" y="789099"/>
            <a:ext cx="7886700" cy="720000"/>
          </a:xfrm>
        </p:spPr>
        <p:txBody>
          <a:bodyPr/>
          <a:lstStyle/>
          <a:p>
            <a:r>
              <a:rPr lang="ar-MA" sz="4000" dirty="0"/>
              <a:t>هيكلة حصة اليوم</a:t>
            </a:r>
            <a:endParaRPr lang="fr-MA" sz="4000" dirty="0">
              <a:solidFill>
                <a:srgbClr val="424D7A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20" name="Image 19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71FA64D6-2488-E89C-59ED-6D025853D9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2614" y="1977543"/>
            <a:ext cx="5488778" cy="1415180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A8033E18-0BF8-0A23-3475-6EDAB678A6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19908" y="2189639"/>
            <a:ext cx="544953" cy="540000"/>
          </a:xfrm>
          <a:prstGeom prst="rect">
            <a:avLst/>
          </a:prstGeom>
        </p:spPr>
      </p:pic>
      <p:pic>
        <p:nvPicPr>
          <p:cNvPr id="2" name="Image 1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FB81E251-DEE6-2737-C7C1-6AEADF15F1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9392" y="3243576"/>
            <a:ext cx="5472000" cy="1405870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BF8F49AE-464A-582F-C030-A17BF030BC3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6737733" y="3430505"/>
            <a:ext cx="536339" cy="540000"/>
          </a:xfrm>
          <a:prstGeom prst="rect">
            <a:avLst/>
          </a:prstGeom>
        </p:spPr>
      </p:pic>
      <p:pic>
        <p:nvPicPr>
          <p:cNvPr id="12" name="Image 11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527705E2-A70D-8FDD-59FC-42FB5B08AD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9392" y="4525100"/>
            <a:ext cx="5525521" cy="1405870"/>
          </a:xfrm>
          <a:prstGeom prst="rect">
            <a:avLst/>
          </a:prstGeom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id="{38769DA5-9161-657A-8DF2-D8FC7CE195C8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6901677" y="4737196"/>
            <a:ext cx="424748" cy="54000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70DBCAC5-6D37-4CBB-45D2-BE1E17BC01EA}"/>
              </a:ext>
            </a:extLst>
          </p:cNvPr>
          <p:cNvSpPr txBox="1"/>
          <p:nvPr/>
        </p:nvSpPr>
        <p:spPr>
          <a:xfrm>
            <a:off x="5079201" y="3391584"/>
            <a:ext cx="15600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- 02</a:t>
            </a:r>
            <a:r>
              <a:rPr kumimoji="0" lang="ar-MA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الاستماع والتحدث 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F29EF486-9CB3-9E5A-AAD3-C6195DAA4D27}"/>
              </a:ext>
            </a:extLst>
          </p:cNvPr>
          <p:cNvSpPr txBox="1">
            <a:spLocks/>
          </p:cNvSpPr>
          <p:nvPr/>
        </p:nvSpPr>
        <p:spPr>
          <a:xfrm>
            <a:off x="2122822" y="3715543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Tx/>
            </a:pPr>
            <a:r>
              <a:rPr lang="ar-MA" sz="1600" dirty="0">
                <a:solidFill>
                  <a:srgbClr val="424D7B"/>
                </a:solidFill>
                <a:cs typeface="Microsoft Uighur" panose="02000000000000000000" pitchFamily="2" charset="-78"/>
              </a:rPr>
              <a:t>سِرُّ ٱلصَّداقَةِ: توظيف الفعل الكلامي "الاعتذار" وتشخيص الحكاية.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772E1F37-853B-83AE-DE1B-7A61D9B06ABA}"/>
              </a:ext>
            </a:extLst>
          </p:cNvPr>
          <p:cNvSpPr txBox="1"/>
          <p:nvPr/>
        </p:nvSpPr>
        <p:spPr>
          <a:xfrm>
            <a:off x="5847039" y="4677697"/>
            <a:ext cx="7922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fr-MA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- 03</a:t>
            </a:r>
            <a:r>
              <a:rPr kumimoji="0" lang="ar-MA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14" name="Espace réservé du texte 5">
            <a:extLst>
              <a:ext uri="{FF2B5EF4-FFF2-40B4-BE49-F238E27FC236}">
                <a16:creationId xmlns:a16="http://schemas.microsoft.com/office/drawing/2014/main" id="{5060E457-E9C3-9578-5958-3A19017FB5E5}"/>
              </a:ext>
            </a:extLst>
          </p:cNvPr>
          <p:cNvSpPr txBox="1">
            <a:spLocks/>
          </p:cNvSpPr>
          <p:nvPr/>
        </p:nvSpPr>
        <p:spPr>
          <a:xfrm>
            <a:off x="2122822" y="5029651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buClrTx/>
            </a:pPr>
            <a:r>
              <a:rPr lang="ar-MA" dirty="0">
                <a:solidFill>
                  <a:srgbClr val="424D7B"/>
                </a:solidFill>
                <a:cs typeface="Microsoft Uighur" panose="02000000000000000000" pitchFamily="2" charset="-78"/>
              </a:rPr>
              <a:t>اَلصَّديقُ </a:t>
            </a:r>
            <a:r>
              <a:rPr lang="ar-MA" dirty="0" err="1">
                <a:solidFill>
                  <a:srgbClr val="424D7B"/>
                </a:solidFill>
                <a:cs typeface="Microsoft Uighur" panose="02000000000000000000" pitchFamily="2" charset="-78"/>
              </a:rPr>
              <a:t>ٱلْجَديدُ</a:t>
            </a:r>
            <a:r>
              <a:rPr lang="ar-MA" dirty="0">
                <a:solidFill>
                  <a:srgbClr val="424D7B"/>
                </a:solidFill>
                <a:cs typeface="Microsoft Uighur" panose="02000000000000000000" pitchFamily="2" charset="-78"/>
              </a:rPr>
              <a:t> (ج2).</a:t>
            </a:r>
          </a:p>
          <a:p>
            <a:pPr lvl="1">
              <a:lnSpc>
                <a:spcPct val="90000"/>
              </a:lnSpc>
              <a:spcBef>
                <a:spcPts val="0"/>
              </a:spcBef>
              <a:buClrTx/>
            </a:pPr>
            <a:r>
              <a:rPr lang="ar-MA" sz="1200" dirty="0">
                <a:solidFill>
                  <a:srgbClr val="424D7B"/>
                </a:solidFill>
                <a:cs typeface="Microsoft Uighur" panose="02000000000000000000" pitchFamily="2" charset="-78"/>
              </a:rPr>
              <a:t>التوقع والتحقق</a:t>
            </a:r>
          </a:p>
          <a:p>
            <a:pPr lvl="1">
              <a:lnSpc>
                <a:spcPct val="90000"/>
              </a:lnSpc>
              <a:spcBef>
                <a:spcPts val="0"/>
              </a:spcBef>
              <a:buClrTx/>
            </a:pPr>
            <a:r>
              <a:rPr lang="ar-MA" sz="1200" dirty="0">
                <a:solidFill>
                  <a:srgbClr val="424D7B"/>
                </a:solidFill>
                <a:cs typeface="Microsoft Uighur" panose="02000000000000000000" pitchFamily="2" charset="-78"/>
              </a:rPr>
              <a:t>القراءات الفردية</a:t>
            </a:r>
          </a:p>
          <a:p>
            <a:pPr lvl="1">
              <a:lnSpc>
                <a:spcPct val="90000"/>
              </a:lnSpc>
              <a:spcBef>
                <a:spcPts val="0"/>
              </a:spcBef>
              <a:buClrTx/>
            </a:pPr>
            <a:r>
              <a:rPr lang="ar-MA" sz="1200" dirty="0">
                <a:solidFill>
                  <a:srgbClr val="424D7B"/>
                </a:solidFill>
                <a:cs typeface="Microsoft Uighur" panose="02000000000000000000" pitchFamily="2" charset="-78"/>
              </a:rPr>
              <a:t>الفهم العام</a:t>
            </a:r>
          </a:p>
        </p:txBody>
      </p:sp>
      <p:sp>
        <p:nvSpPr>
          <p:cNvPr id="16" name="Espace réservé du texte 5">
            <a:extLst>
              <a:ext uri="{FF2B5EF4-FFF2-40B4-BE49-F238E27FC236}">
                <a16:creationId xmlns:a16="http://schemas.microsoft.com/office/drawing/2014/main" id="{25EF16B1-371D-AEC5-E8E9-0C55079F8FDF}"/>
              </a:ext>
            </a:extLst>
          </p:cNvPr>
          <p:cNvSpPr txBox="1">
            <a:spLocks/>
          </p:cNvSpPr>
          <p:nvPr/>
        </p:nvSpPr>
        <p:spPr>
          <a:xfrm>
            <a:off x="2122822" y="2445792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>
              <a:buClr>
                <a:srgbClr val="424D7B"/>
              </a:buClr>
            </a:pPr>
            <a:r>
              <a:rPr lang="ar-MA" sz="1600" b="1" dirty="0">
                <a:cs typeface="Microsoft Uighur" panose="02000000000000000000" pitchFamily="2" charset="-78"/>
              </a:rPr>
              <a:t>النشيد الوطني المغربي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BC2974B8-E75B-2B2C-D601-80288F7121F3}"/>
              </a:ext>
            </a:extLst>
          </p:cNvPr>
          <p:cNvSpPr txBox="1"/>
          <p:nvPr/>
        </p:nvSpPr>
        <p:spPr>
          <a:xfrm>
            <a:off x="5080804" y="2116537"/>
            <a:ext cx="15584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rtl="1"/>
            <a:r>
              <a:rPr lang="fr-MA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 -  01 </a:t>
            </a:r>
            <a:r>
              <a:rPr lang="ar-MA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النشاط الاعتيادي</a:t>
            </a:r>
          </a:p>
        </p:txBody>
      </p:sp>
      <p:pic>
        <p:nvPicPr>
          <p:cNvPr id="18" name="Espace réservé pour une image  20">
            <a:extLst>
              <a:ext uri="{FF2B5EF4-FFF2-40B4-BE49-F238E27FC236}">
                <a16:creationId xmlns:a16="http://schemas.microsoft.com/office/drawing/2014/main" id="{3EB5064F-FD7F-6BBE-0338-6FDDAAD496D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1730703" y="1987484"/>
            <a:ext cx="468000" cy="468000"/>
          </a:xfrm>
          <a:prstGeom prst="rect">
            <a:avLst/>
          </a:prstGeom>
        </p:spPr>
      </p:pic>
      <p:pic>
        <p:nvPicPr>
          <p:cNvPr id="19" name="Espace réservé pour une image  20">
            <a:extLst>
              <a:ext uri="{FF2B5EF4-FFF2-40B4-BE49-F238E27FC236}">
                <a16:creationId xmlns:a16="http://schemas.microsoft.com/office/drawing/2014/main" id="{52453ECE-BA5B-411E-A903-2ED54C83F192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1721372" y="3256854"/>
            <a:ext cx="468000" cy="468000"/>
          </a:xfrm>
          <a:prstGeom prst="rect">
            <a:avLst/>
          </a:prstGeom>
        </p:spPr>
      </p:pic>
      <p:pic>
        <p:nvPicPr>
          <p:cNvPr id="24" name="Espace réservé pour une image  20">
            <a:extLst>
              <a:ext uri="{FF2B5EF4-FFF2-40B4-BE49-F238E27FC236}">
                <a16:creationId xmlns:a16="http://schemas.microsoft.com/office/drawing/2014/main" id="{9E6086D5-55FF-8E6B-04B8-A8AB7639FE11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26" r="-7526"/>
          <a:stretch>
            <a:fillRect/>
          </a:stretch>
        </p:blipFill>
        <p:spPr>
          <a:xfrm>
            <a:off x="1721373" y="4547631"/>
            <a:ext cx="468000" cy="46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790229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7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7448F6-852D-CB49-7A2E-A51132FB98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5BC4EDDA-0FBA-1DAA-EF7B-6E1156730E73}"/>
              </a:ext>
            </a:extLst>
          </p:cNvPr>
          <p:cNvSpPr/>
          <p:nvPr/>
        </p:nvSpPr>
        <p:spPr>
          <a:xfrm>
            <a:off x="5249688" y="2330488"/>
            <a:ext cx="473078" cy="5029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itre 11">
            <a:extLst>
              <a:ext uri="{FF2B5EF4-FFF2-40B4-BE49-F238E27FC236}">
                <a16:creationId xmlns:a16="http://schemas.microsoft.com/office/drawing/2014/main" id="{000304A8-A32E-E141-B4E4-8708154BD5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rtl="0"/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نعود إلى توقعاتنا، من كان توقعه قريبا من أحداث النص؟ </a:t>
            </a:r>
            <a:endParaRPr lang="fr-FR" sz="2400" dirty="0"/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73FEC77C-0CF7-00E2-2FC2-20F1B2CDD1CE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0FBCB581-5396-8B60-73C5-D6FE7413059E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65935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58C5122A-F79C-5D12-510A-15BFA22C509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1283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698BBA14-8936-12D9-4757-542092F5375D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1791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7224C4C8-1CCB-752F-6039-612DFA642369}"/>
              </a:ext>
            </a:extLst>
          </p:cNvPr>
          <p:cNvSpPr>
            <a:spLocks/>
          </p:cNvSpPr>
          <p:nvPr/>
        </p:nvSpPr>
        <p:spPr>
          <a:xfrm>
            <a:off x="4847975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1614C40A-EF22-AE36-9081-0B42942C0088}"/>
              </a:ext>
            </a:extLst>
          </p:cNvPr>
          <p:cNvSpPr>
            <a:spLocks/>
          </p:cNvSpPr>
          <p:nvPr/>
        </p:nvSpPr>
        <p:spPr>
          <a:xfrm>
            <a:off x="907822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B39F7769-7E90-A2E3-0F40-9DF0878FBD61}"/>
              </a:ext>
            </a:extLst>
          </p:cNvPr>
          <p:cNvSpPr>
            <a:spLocks/>
          </p:cNvSpPr>
          <p:nvPr/>
        </p:nvSpPr>
        <p:spPr>
          <a:xfrm>
            <a:off x="297479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pic>
        <p:nvPicPr>
          <p:cNvPr id="6" name="Espace réservé pour une image  28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FE040420-C8C8-A823-DA68-6303CC3CB181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/>
          <a:srcRect/>
          <a:stretch/>
        </p:blipFill>
        <p:spPr>
          <a:xfrm>
            <a:off x="7924800" y="684214"/>
            <a:ext cx="828000" cy="827999"/>
          </a:xfr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2A05F8B8-9118-E1C6-A71E-B765AA97DBFB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5C4628D7-A0B9-E523-3AD6-1A3A50B7460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46446" y="2139589"/>
            <a:ext cx="2526411" cy="3621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8423869"/>
      </p:ext>
    </p:extLst>
  </p:cSld>
  <p:clrMapOvr>
    <a:masterClrMapping/>
  </p:clrMapOvr>
  <p:transition spd="slow">
    <p:fade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368CD3-B4FE-9F45-C286-E60AF0A649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508;p66">
            <a:extLst>
              <a:ext uri="{FF2B5EF4-FFF2-40B4-BE49-F238E27FC236}">
                <a16:creationId xmlns:a16="http://schemas.microsoft.com/office/drawing/2014/main" id="{5B0EFBCC-DA57-3DB5-152A-A4F657BF3367}"/>
              </a:ext>
            </a:extLst>
          </p:cNvPr>
          <p:cNvSpPr txBox="1"/>
          <p:nvPr/>
        </p:nvSpPr>
        <p:spPr>
          <a:xfrm>
            <a:off x="1453337" y="3071478"/>
            <a:ext cx="6237326" cy="919356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800"/>
              <a:buFont typeface="Dosis"/>
              <a:buNone/>
              <a:tabLst/>
              <a:defRPr/>
            </a:pPr>
            <a:r>
              <a:rPr lang="ar-MA" sz="4800" b="1" kern="0" dirty="0">
                <a:solidFill>
                  <a:srgbClr val="424D7C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ما</a:t>
            </a:r>
            <a:r>
              <a:rPr lang="fr-FR" sz="4800" b="1" kern="0" dirty="0">
                <a:solidFill>
                  <a:srgbClr val="424D7C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 </a:t>
            </a:r>
            <a:r>
              <a:rPr lang="ar-MA" sz="4800" b="1" kern="0" dirty="0">
                <a:solidFill>
                  <a:srgbClr val="424D7C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ٱلْأَمْرُ </a:t>
            </a:r>
            <a:r>
              <a:rPr lang="ar-MA" sz="4800" b="1" kern="0" dirty="0" err="1">
                <a:solidFill>
                  <a:srgbClr val="424D7C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ٱلَّذي</a:t>
            </a:r>
            <a:r>
              <a:rPr lang="ar-MA" sz="4800" b="1" kern="0" dirty="0">
                <a:solidFill>
                  <a:srgbClr val="424D7C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 ٱسْتَغْرَبَ مِنْهُ ياسينُ</a:t>
            </a:r>
            <a:r>
              <a:rPr lang="fr-FR" sz="4800" b="1" kern="0" dirty="0">
                <a:solidFill>
                  <a:srgbClr val="424D7C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 </a:t>
            </a:r>
            <a:r>
              <a:rPr lang="ar-MA" sz="4800" b="1" kern="0" dirty="0">
                <a:solidFill>
                  <a:srgbClr val="424D7C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؟</a:t>
            </a:r>
          </a:p>
        </p:txBody>
      </p:sp>
      <p:sp>
        <p:nvSpPr>
          <p:cNvPr id="12" name="Titre 11">
            <a:extLst>
              <a:ext uri="{FF2B5EF4-FFF2-40B4-BE49-F238E27FC236}">
                <a16:creationId xmlns:a16="http://schemas.microsoft.com/office/drawing/2014/main" id="{889C9FA9-44B2-8E43-8E87-17662FCBF8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يقرأ السؤال الأول؟ عودوا إلى النص وابحثوا عن الجواب.</a:t>
            </a:r>
            <a:endParaRPr lang="fr-FR" sz="2400" dirty="0"/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695F447B-1E19-0756-7C61-AC6B51351975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5BB03842-C33D-4B93-996A-FF5E1E584FD1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65935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897A23CC-2B0E-E89B-AE4E-AA419F22881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1283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811E673F-086D-6C12-E399-693A2FB222F5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1791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BDD98CF6-1155-151E-4C52-7FC30BFFFE12}"/>
              </a:ext>
            </a:extLst>
          </p:cNvPr>
          <p:cNvSpPr>
            <a:spLocks/>
          </p:cNvSpPr>
          <p:nvPr/>
        </p:nvSpPr>
        <p:spPr>
          <a:xfrm>
            <a:off x="4847975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77072736-471D-C592-B423-0F2988563A7B}"/>
              </a:ext>
            </a:extLst>
          </p:cNvPr>
          <p:cNvSpPr>
            <a:spLocks/>
          </p:cNvSpPr>
          <p:nvPr/>
        </p:nvSpPr>
        <p:spPr>
          <a:xfrm>
            <a:off x="907822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D9BFAB0A-9097-F94B-7DE8-3A4438725A7A}"/>
              </a:ext>
            </a:extLst>
          </p:cNvPr>
          <p:cNvSpPr>
            <a:spLocks/>
          </p:cNvSpPr>
          <p:nvPr/>
        </p:nvSpPr>
        <p:spPr>
          <a:xfrm>
            <a:off x="297479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pic>
        <p:nvPicPr>
          <p:cNvPr id="6" name="Espace réservé pour une image  28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E05C6B5E-0140-F2A3-0FC2-918E1702DF79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/>
          <a:srcRect/>
          <a:stretch/>
        </p:blipFill>
        <p:spPr>
          <a:xfrm>
            <a:off x="7924800" y="684214"/>
            <a:ext cx="828000" cy="827999"/>
          </a:xfr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26E860AC-A724-539D-06A8-23E0F1019B58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</p:spTree>
    <p:extLst>
      <p:ext uri="{BB962C8B-B14F-4D97-AF65-F5344CB8AC3E}">
        <p14:creationId xmlns:p14="http://schemas.microsoft.com/office/powerpoint/2010/main" val="3575490883"/>
      </p:ext>
    </p:extLst>
  </p:cSld>
  <p:clrMapOvr>
    <a:masterClrMapping/>
  </p:clrMapOvr>
  <p:transition spd="slow">
    <p:fade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2FBBC7-B0E6-1C7D-1EAA-40F0B9F7BE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re 11">
            <a:extLst>
              <a:ext uri="{FF2B5EF4-FFF2-40B4-BE49-F238E27FC236}">
                <a16:creationId xmlns:a16="http://schemas.microsoft.com/office/drawing/2014/main" id="{D34B4195-5612-7FAF-D55D-0DEF2AF7F1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يتقاسم جوابه؟ من يقرأ المقطع من النص الذي يثبت ذلك؟ </a:t>
            </a:r>
            <a:endParaRPr lang="fr-FR" sz="2400" dirty="0"/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BFFE8641-DC07-19C9-3CC0-CD68FD07534C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8EE58A58-D62A-DA36-98C3-D3B36975F18F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65935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62F3589B-098F-4FF2-C0E6-7CB67A69D02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1283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D46FCB49-CF87-B4AB-EE7E-2197F003A707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1791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361E412C-0CAF-E6FD-9D02-5B23756A127B}"/>
              </a:ext>
            </a:extLst>
          </p:cNvPr>
          <p:cNvSpPr>
            <a:spLocks/>
          </p:cNvSpPr>
          <p:nvPr/>
        </p:nvSpPr>
        <p:spPr>
          <a:xfrm>
            <a:off x="4847975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F28CF321-D570-3F05-AEF9-4D1CE996100D}"/>
              </a:ext>
            </a:extLst>
          </p:cNvPr>
          <p:cNvSpPr>
            <a:spLocks/>
          </p:cNvSpPr>
          <p:nvPr/>
        </p:nvSpPr>
        <p:spPr>
          <a:xfrm>
            <a:off x="907822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38C84200-3A26-1B54-CF05-1670A900A2C1}"/>
              </a:ext>
            </a:extLst>
          </p:cNvPr>
          <p:cNvSpPr>
            <a:spLocks/>
          </p:cNvSpPr>
          <p:nvPr/>
        </p:nvSpPr>
        <p:spPr>
          <a:xfrm>
            <a:off x="297479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2" name="Google Shape;1508;p66">
            <a:extLst>
              <a:ext uri="{FF2B5EF4-FFF2-40B4-BE49-F238E27FC236}">
                <a16:creationId xmlns:a16="http://schemas.microsoft.com/office/drawing/2014/main" id="{ED7C73CA-707B-F8CF-C5C3-A6E7A32CBA6A}"/>
              </a:ext>
            </a:extLst>
          </p:cNvPr>
          <p:cNvSpPr txBox="1"/>
          <p:nvPr/>
        </p:nvSpPr>
        <p:spPr>
          <a:xfrm>
            <a:off x="1453337" y="3071478"/>
            <a:ext cx="6237326" cy="919356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800"/>
              <a:buFont typeface="Dosis"/>
              <a:buNone/>
              <a:tabLst/>
              <a:defRPr/>
            </a:pPr>
            <a:r>
              <a:rPr lang="ar-MA" sz="4800" b="1" kern="0" dirty="0">
                <a:solidFill>
                  <a:srgbClr val="424D7C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ما</a:t>
            </a:r>
            <a:r>
              <a:rPr lang="fr-FR" sz="4800" b="1" kern="0" dirty="0">
                <a:solidFill>
                  <a:srgbClr val="424D7C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 </a:t>
            </a:r>
            <a:r>
              <a:rPr lang="ar-MA" sz="4800" b="1" kern="0" dirty="0">
                <a:solidFill>
                  <a:srgbClr val="424D7C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ٱلْأَمْرُ </a:t>
            </a:r>
            <a:r>
              <a:rPr lang="ar-MA" sz="4800" b="1" kern="0" dirty="0" err="1">
                <a:solidFill>
                  <a:srgbClr val="424D7C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ٱلَّذي</a:t>
            </a:r>
            <a:r>
              <a:rPr lang="ar-MA" sz="4800" b="1" kern="0" dirty="0">
                <a:solidFill>
                  <a:srgbClr val="424D7C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 ٱسْتَغْرَبَ مِنْهُ ياسينُ</a:t>
            </a:r>
            <a:r>
              <a:rPr lang="fr-FR" sz="4800" b="1" kern="0" dirty="0">
                <a:solidFill>
                  <a:srgbClr val="424D7C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 </a:t>
            </a:r>
            <a:r>
              <a:rPr lang="ar-MA" sz="4800" b="1" kern="0" dirty="0">
                <a:solidFill>
                  <a:srgbClr val="424D7C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؟</a:t>
            </a:r>
          </a:p>
        </p:txBody>
      </p:sp>
      <p:pic>
        <p:nvPicPr>
          <p:cNvPr id="6" name="Espace réservé pour une image  3">
            <a:extLst>
              <a:ext uri="{FF2B5EF4-FFF2-40B4-BE49-F238E27FC236}">
                <a16:creationId xmlns:a16="http://schemas.microsoft.com/office/drawing/2014/main" id="{C6E27C28-10FC-FCD8-22CA-E688F815705B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4"/>
            <a:ext cx="828000" cy="827999"/>
          </a:xfr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97ADA598-7532-25A2-F201-F125B05E3565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</p:spTree>
    <p:extLst>
      <p:ext uri="{BB962C8B-B14F-4D97-AF65-F5344CB8AC3E}">
        <p14:creationId xmlns:p14="http://schemas.microsoft.com/office/powerpoint/2010/main" val="1447430429"/>
      </p:ext>
    </p:extLst>
  </p:cSld>
  <p:clrMapOvr>
    <a:masterClrMapping/>
  </p:clrMapOvr>
  <p:transition spd="slow">
    <p:fade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7DD2A6-3E04-5C14-676E-C82790113D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508;p66">
            <a:extLst>
              <a:ext uri="{FF2B5EF4-FFF2-40B4-BE49-F238E27FC236}">
                <a16:creationId xmlns:a16="http://schemas.microsoft.com/office/drawing/2014/main" id="{9AA31453-4E0E-170A-8D5A-D0190E8ADB74}"/>
              </a:ext>
            </a:extLst>
          </p:cNvPr>
          <p:cNvSpPr txBox="1"/>
          <p:nvPr/>
        </p:nvSpPr>
        <p:spPr>
          <a:xfrm>
            <a:off x="1968262" y="2913726"/>
            <a:ext cx="5759425" cy="1736601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800"/>
              <a:buFont typeface="Dosis"/>
              <a:buNone/>
              <a:tabLst/>
              <a:defRPr/>
            </a:pPr>
            <a:r>
              <a:rPr lang="ar-MA" sz="4800" b="1" kern="0" dirty="0">
                <a:solidFill>
                  <a:srgbClr val="424D7C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اِسْتَغْرَبَ ياسينُ </a:t>
            </a:r>
            <a:r>
              <a:rPr lang="ar-MA" sz="4800" b="1" kern="0" dirty="0">
                <a:solidFill>
                  <a:srgbClr val="C00000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مِنْ تَعاطُفِ </a:t>
            </a:r>
            <a:r>
              <a:rPr lang="ar-MA" sz="4800" b="1" kern="0" dirty="0" err="1">
                <a:solidFill>
                  <a:srgbClr val="C00000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ٱلْأَطْفالِ</a:t>
            </a:r>
            <a:r>
              <a:rPr lang="ar-MA" sz="4800" b="1" kern="0" dirty="0">
                <a:solidFill>
                  <a:srgbClr val="C00000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 مَعَ مُرادٍ.</a:t>
            </a:r>
          </a:p>
        </p:txBody>
      </p:sp>
      <p:sp>
        <p:nvSpPr>
          <p:cNvPr id="12" name="Titre 11">
            <a:extLst>
              <a:ext uri="{FF2B5EF4-FFF2-40B4-BE49-F238E27FC236}">
                <a16:creationId xmlns:a16="http://schemas.microsoft.com/office/drawing/2014/main" id="{596363EA-F587-3CF5-5240-BA9CCDF15A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الجواب في جملة تامة.  من يقرأ؟</a:t>
            </a:r>
            <a:endParaRPr lang="fr-FR" sz="2400" dirty="0"/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D7E7660E-2230-9177-F2E5-3AA875CE400E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2B6112A0-FAA9-7D86-9794-C2A47C6CDCAB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65935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21CCE835-58F0-B13C-A983-545E0C2DC6B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1283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EC63E705-377C-A927-3237-5BD3D8D94BD9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1791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221803A9-9352-5E38-1BB7-C750C7827E26}"/>
              </a:ext>
            </a:extLst>
          </p:cNvPr>
          <p:cNvSpPr>
            <a:spLocks/>
          </p:cNvSpPr>
          <p:nvPr/>
        </p:nvSpPr>
        <p:spPr>
          <a:xfrm>
            <a:off x="4847975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685CBB36-C8ED-EC4F-6642-9E1943F1A8DC}"/>
              </a:ext>
            </a:extLst>
          </p:cNvPr>
          <p:cNvSpPr>
            <a:spLocks/>
          </p:cNvSpPr>
          <p:nvPr/>
        </p:nvSpPr>
        <p:spPr>
          <a:xfrm>
            <a:off x="907822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4FD1ED7A-75F3-1AE1-8FE6-E52C03541BE2}"/>
              </a:ext>
            </a:extLst>
          </p:cNvPr>
          <p:cNvSpPr>
            <a:spLocks/>
          </p:cNvSpPr>
          <p:nvPr/>
        </p:nvSpPr>
        <p:spPr>
          <a:xfrm>
            <a:off x="297479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pic>
        <p:nvPicPr>
          <p:cNvPr id="5" name="Espace réservé pour une image  3">
            <a:extLst>
              <a:ext uri="{FF2B5EF4-FFF2-40B4-BE49-F238E27FC236}">
                <a16:creationId xmlns:a16="http://schemas.microsoft.com/office/drawing/2014/main" id="{80CF3E71-6191-1BB1-0B3F-CB69BE752624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4"/>
            <a:ext cx="828000" cy="827999"/>
          </a:xfr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CEA10638-3289-8CCE-1C30-E6D1F252BF9A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</p:spTree>
    <p:extLst>
      <p:ext uri="{BB962C8B-B14F-4D97-AF65-F5344CB8AC3E}">
        <p14:creationId xmlns:p14="http://schemas.microsoft.com/office/powerpoint/2010/main" val="3387410798"/>
      </p:ext>
    </p:extLst>
  </p:cSld>
  <p:clrMapOvr>
    <a:masterClrMapping/>
  </p:clrMapOvr>
  <p:transition spd="slow">
    <p:fade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649E66-963C-1EFD-7305-081DE7420A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508;p66">
            <a:extLst>
              <a:ext uri="{FF2B5EF4-FFF2-40B4-BE49-F238E27FC236}">
                <a16:creationId xmlns:a16="http://schemas.microsoft.com/office/drawing/2014/main" id="{189895D9-4F7A-3AC5-587C-92ED4B1FDD2B}"/>
              </a:ext>
            </a:extLst>
          </p:cNvPr>
          <p:cNvSpPr txBox="1"/>
          <p:nvPr/>
        </p:nvSpPr>
        <p:spPr>
          <a:xfrm>
            <a:off x="1283466" y="3003374"/>
            <a:ext cx="6577069" cy="851252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800"/>
              <a:buFont typeface="Dosis"/>
              <a:buNone/>
              <a:tabLst/>
              <a:defRPr/>
            </a:pPr>
            <a:r>
              <a:rPr lang="ar-MA" sz="4400" b="1" kern="0" dirty="0">
                <a:solidFill>
                  <a:srgbClr val="424D7C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بِماذا شَعَرَ ياسينُ بَعْدَما نَصَحَهُ أَصْدِقاؤُهُ؟</a:t>
            </a:r>
          </a:p>
        </p:txBody>
      </p:sp>
      <p:sp>
        <p:nvSpPr>
          <p:cNvPr id="12" name="Titre 11">
            <a:extLst>
              <a:ext uri="{FF2B5EF4-FFF2-40B4-BE49-F238E27FC236}">
                <a16:creationId xmlns:a16="http://schemas.microsoft.com/office/drawing/2014/main" id="{EEE85035-074B-214D-8847-54451B3EEC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يقرأ السؤال الثاني؟  عودوا إلى النص وابحثوا عن الجواب.</a:t>
            </a:r>
            <a:endParaRPr lang="fr-FR" sz="2000" dirty="0"/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8430C658-DF71-9516-6C05-D427C84D6C3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EEF72F00-199F-D069-7165-B3DF77F3D62F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65935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19EE38D0-3D22-3B00-840E-85CEF982DB6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1283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2A8CFE0A-379F-EFE9-2826-5F42DDA038A6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1791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8DC43504-2811-D903-814D-27E411B4CD58}"/>
              </a:ext>
            </a:extLst>
          </p:cNvPr>
          <p:cNvSpPr>
            <a:spLocks/>
          </p:cNvSpPr>
          <p:nvPr/>
        </p:nvSpPr>
        <p:spPr>
          <a:xfrm>
            <a:off x="4847975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0930885C-5117-15A4-6826-B6D78AB3295B}"/>
              </a:ext>
            </a:extLst>
          </p:cNvPr>
          <p:cNvSpPr>
            <a:spLocks/>
          </p:cNvSpPr>
          <p:nvPr/>
        </p:nvSpPr>
        <p:spPr>
          <a:xfrm>
            <a:off x="907822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D37EF726-FB1A-FFB7-5BB8-48F4D1C3BE39}"/>
              </a:ext>
            </a:extLst>
          </p:cNvPr>
          <p:cNvSpPr>
            <a:spLocks/>
          </p:cNvSpPr>
          <p:nvPr/>
        </p:nvSpPr>
        <p:spPr>
          <a:xfrm>
            <a:off x="297479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pic>
        <p:nvPicPr>
          <p:cNvPr id="6" name="Espace réservé pour une image  3">
            <a:extLst>
              <a:ext uri="{FF2B5EF4-FFF2-40B4-BE49-F238E27FC236}">
                <a16:creationId xmlns:a16="http://schemas.microsoft.com/office/drawing/2014/main" id="{9139BCA3-2114-8134-9FB8-F66A8A1A3BF9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4"/>
            <a:ext cx="828000" cy="827999"/>
          </a:xfr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80C601CB-C1FE-0340-79BD-5CB11D62F95B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</p:spTree>
    <p:extLst>
      <p:ext uri="{BB962C8B-B14F-4D97-AF65-F5344CB8AC3E}">
        <p14:creationId xmlns:p14="http://schemas.microsoft.com/office/powerpoint/2010/main" val="3957629977"/>
      </p:ext>
    </p:extLst>
  </p:cSld>
  <p:clrMapOvr>
    <a:masterClrMapping/>
  </p:clrMapOvr>
  <p:transition spd="slow">
    <p:fade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E0C3A9-C59B-F783-E1D7-8B97F2E877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508;p66">
            <a:extLst>
              <a:ext uri="{FF2B5EF4-FFF2-40B4-BE49-F238E27FC236}">
                <a16:creationId xmlns:a16="http://schemas.microsoft.com/office/drawing/2014/main" id="{50807F6F-1526-0F99-0BBD-2E29B05D8A2F}"/>
              </a:ext>
            </a:extLst>
          </p:cNvPr>
          <p:cNvSpPr txBox="1"/>
          <p:nvPr/>
        </p:nvSpPr>
        <p:spPr>
          <a:xfrm>
            <a:off x="1189164" y="2782604"/>
            <a:ext cx="6577069" cy="919356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800"/>
              <a:buFont typeface="Dosis"/>
              <a:buNone/>
              <a:tabLst/>
              <a:defRPr/>
            </a:pPr>
            <a:r>
              <a:rPr lang="ar-MA" sz="4800" b="1" kern="0" dirty="0">
                <a:solidFill>
                  <a:srgbClr val="424D7C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بِماذا شَعَرَ ياسينَ بَعْدَما نَصَحَهُ أَصْدِقاؤُهُ؟</a:t>
            </a:r>
          </a:p>
        </p:txBody>
      </p:sp>
      <p:sp>
        <p:nvSpPr>
          <p:cNvPr id="12" name="Titre 11">
            <a:extLst>
              <a:ext uri="{FF2B5EF4-FFF2-40B4-BE49-F238E27FC236}">
                <a16:creationId xmlns:a16="http://schemas.microsoft.com/office/drawing/2014/main" id="{9EBAA387-53EB-DAA7-1CC6-47D3F20C0B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يتقاسم جوابه؟ من يقرأ المقطع من النص الذي يثبت ذلك؟ </a:t>
            </a:r>
            <a:endParaRPr lang="fr-FR" sz="2000" dirty="0"/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A69E972B-D5C0-F502-F2AE-F2342611E40D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BA19386E-7214-84A7-1D51-8239820D7EAC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65935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E7C00D29-55D8-4ED4-2593-8BFAB06D27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1283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CAEF9189-3A35-DD0E-F909-95E7173FFACF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1791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2FE45321-5E94-6BDD-FE2E-2865A900E2A7}"/>
              </a:ext>
            </a:extLst>
          </p:cNvPr>
          <p:cNvSpPr>
            <a:spLocks/>
          </p:cNvSpPr>
          <p:nvPr/>
        </p:nvSpPr>
        <p:spPr>
          <a:xfrm>
            <a:off x="4847975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6494847C-45D0-D3FE-6CBB-D544B152E16E}"/>
              </a:ext>
            </a:extLst>
          </p:cNvPr>
          <p:cNvSpPr>
            <a:spLocks/>
          </p:cNvSpPr>
          <p:nvPr/>
        </p:nvSpPr>
        <p:spPr>
          <a:xfrm>
            <a:off x="907822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5CBE4985-757D-93E3-F9C1-CC147FC3611B}"/>
              </a:ext>
            </a:extLst>
          </p:cNvPr>
          <p:cNvSpPr>
            <a:spLocks/>
          </p:cNvSpPr>
          <p:nvPr/>
        </p:nvSpPr>
        <p:spPr>
          <a:xfrm>
            <a:off x="297479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pic>
        <p:nvPicPr>
          <p:cNvPr id="6" name="Espace réservé pour une image  3">
            <a:extLst>
              <a:ext uri="{FF2B5EF4-FFF2-40B4-BE49-F238E27FC236}">
                <a16:creationId xmlns:a16="http://schemas.microsoft.com/office/drawing/2014/main" id="{0583F87F-0000-25E7-67DA-79F5728FFF8E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4"/>
            <a:ext cx="828000" cy="827999"/>
          </a:xfr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C3C0825D-1FF4-9954-391B-5B39E0950A32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</p:spTree>
    <p:extLst>
      <p:ext uri="{BB962C8B-B14F-4D97-AF65-F5344CB8AC3E}">
        <p14:creationId xmlns:p14="http://schemas.microsoft.com/office/powerpoint/2010/main" val="2428830102"/>
      </p:ext>
    </p:extLst>
  </p:cSld>
  <p:clrMapOvr>
    <a:masterClrMapping/>
  </p:clrMapOvr>
  <p:transition spd="slow">
    <p:fade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2A4255-B3DC-FE12-0B45-3A92700310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508;p66">
            <a:extLst>
              <a:ext uri="{FF2B5EF4-FFF2-40B4-BE49-F238E27FC236}">
                <a16:creationId xmlns:a16="http://schemas.microsoft.com/office/drawing/2014/main" id="{162080E2-DE97-0E90-28E9-BAB7E6A3E904}"/>
              </a:ext>
            </a:extLst>
          </p:cNvPr>
          <p:cNvSpPr txBox="1"/>
          <p:nvPr/>
        </p:nvSpPr>
        <p:spPr>
          <a:xfrm>
            <a:off x="1189164" y="2782604"/>
            <a:ext cx="6577069" cy="1600393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800"/>
              <a:buFont typeface="Dosis"/>
              <a:buNone/>
              <a:tabLst/>
              <a:defRPr/>
            </a:pPr>
            <a:r>
              <a:rPr lang="ar-MA" sz="4400" b="1" kern="0" dirty="0">
                <a:solidFill>
                  <a:srgbClr val="424D7C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شَعَرَ ياسينُ بَعْدَما نَصَحَهُ أَصْدِقاؤُهُ </a:t>
            </a:r>
            <a:r>
              <a:rPr lang="ar-MA" sz="4400" b="1" kern="0" dirty="0" err="1">
                <a:solidFill>
                  <a:srgbClr val="C00000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بِٱلْأَسَفِ</a:t>
            </a:r>
            <a:r>
              <a:rPr lang="ar-MA" sz="4400" b="1" kern="0" dirty="0">
                <a:solidFill>
                  <a:srgbClr val="C00000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 </a:t>
            </a:r>
            <a:r>
              <a:rPr lang="ar-MA" sz="4400" b="1" kern="0" dirty="0" err="1">
                <a:solidFill>
                  <a:srgbClr val="C00000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وَٱلنَّدَمِ</a:t>
            </a:r>
            <a:r>
              <a:rPr lang="ar-MA" sz="4400" b="1" kern="0" dirty="0">
                <a:solidFill>
                  <a:srgbClr val="C00000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.</a:t>
            </a:r>
          </a:p>
        </p:txBody>
      </p:sp>
      <p:sp>
        <p:nvSpPr>
          <p:cNvPr id="12" name="Titre 11">
            <a:extLst>
              <a:ext uri="{FF2B5EF4-FFF2-40B4-BE49-F238E27FC236}">
                <a16:creationId xmlns:a16="http://schemas.microsoft.com/office/drawing/2014/main" id="{40F85D3D-7FFC-CC67-4C4C-60B88A76D3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الجواب في جملة تامة. من يقرأ؟</a:t>
            </a:r>
            <a:endParaRPr lang="fr-FR" sz="2000" dirty="0"/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0BD09A50-D15C-4F7C-5078-874D65176C7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A6684E83-C51A-E0D8-23E5-6AA09533AABC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65935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268AC77E-ED1D-F426-1547-F292E43C3F2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1283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C663A6D2-F1AD-3F1F-6BEC-2042432C4A87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1791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2D41E694-D686-E63F-B79B-EC72F93E325F}"/>
              </a:ext>
            </a:extLst>
          </p:cNvPr>
          <p:cNvSpPr>
            <a:spLocks/>
          </p:cNvSpPr>
          <p:nvPr/>
        </p:nvSpPr>
        <p:spPr>
          <a:xfrm>
            <a:off x="4847975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B34459C4-B747-17C9-9494-1AE76B3EC747}"/>
              </a:ext>
            </a:extLst>
          </p:cNvPr>
          <p:cNvSpPr>
            <a:spLocks/>
          </p:cNvSpPr>
          <p:nvPr/>
        </p:nvSpPr>
        <p:spPr>
          <a:xfrm>
            <a:off x="907822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7EC8C53E-A130-A8F0-2A77-AE806E40095B}"/>
              </a:ext>
            </a:extLst>
          </p:cNvPr>
          <p:cNvSpPr>
            <a:spLocks/>
          </p:cNvSpPr>
          <p:nvPr/>
        </p:nvSpPr>
        <p:spPr>
          <a:xfrm>
            <a:off x="297479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pic>
        <p:nvPicPr>
          <p:cNvPr id="6" name="Espace réservé pour une image  3">
            <a:extLst>
              <a:ext uri="{FF2B5EF4-FFF2-40B4-BE49-F238E27FC236}">
                <a16:creationId xmlns:a16="http://schemas.microsoft.com/office/drawing/2014/main" id="{76A4A20A-6E61-2B93-FC2D-C656D26AA6D3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4"/>
            <a:ext cx="828000" cy="827999"/>
          </a:xfr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DD5F616B-6165-D302-149B-09E420AD9F4B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</p:spTree>
    <p:extLst>
      <p:ext uri="{BB962C8B-B14F-4D97-AF65-F5344CB8AC3E}">
        <p14:creationId xmlns:p14="http://schemas.microsoft.com/office/powerpoint/2010/main" val="633140024"/>
      </p:ext>
    </p:extLst>
  </p:cSld>
  <p:clrMapOvr>
    <a:masterClrMapping/>
  </p:clrMapOvr>
  <p:transition spd="slow">
    <p:fade/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5182E4-EEB5-F952-9174-9F1659A808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Image 27">
            <a:extLst>
              <a:ext uri="{FF2B5EF4-FFF2-40B4-BE49-F238E27FC236}">
                <a16:creationId xmlns:a16="http://schemas.microsoft.com/office/drawing/2014/main" id="{A8BF5239-5C3D-95BC-484F-07883C2C610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495" t="10740" r="-4368" b="1155"/>
          <a:stretch>
            <a:fillRect/>
          </a:stretch>
        </p:blipFill>
        <p:spPr>
          <a:xfrm>
            <a:off x="678137" y="1807373"/>
            <a:ext cx="7789894" cy="4824000"/>
          </a:xfrm>
          <a:prstGeom prst="rect">
            <a:avLst/>
          </a:prstGeom>
        </p:spPr>
      </p:pic>
      <p:pic>
        <p:nvPicPr>
          <p:cNvPr id="31" name="Image 30">
            <a:extLst>
              <a:ext uri="{FF2B5EF4-FFF2-40B4-BE49-F238E27FC236}">
                <a16:creationId xmlns:a16="http://schemas.microsoft.com/office/drawing/2014/main" id="{6B59BFC9-5120-AA06-2828-5D4433ABD81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262911" y="1970694"/>
            <a:ext cx="726603" cy="720000"/>
          </a:xfrm>
          <a:prstGeom prst="rect">
            <a:avLst/>
          </a:prstGeom>
        </p:spPr>
      </p:pic>
      <p:sp>
        <p:nvSpPr>
          <p:cNvPr id="4" name="Titre 3">
            <a:extLst>
              <a:ext uri="{FF2B5EF4-FFF2-40B4-BE49-F238E27FC236}">
                <a16:creationId xmlns:a16="http://schemas.microsoft.com/office/drawing/2014/main" id="{403CC685-9232-CF85-B60A-F8A2E630F6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812399"/>
            <a:ext cx="7886700" cy="720000"/>
          </a:xfrm>
        </p:spPr>
        <p:txBody>
          <a:bodyPr>
            <a:normAutofit/>
          </a:bodyPr>
          <a:lstStyle/>
          <a:p>
            <a:r>
              <a:rPr lang="ar-MA" dirty="0">
                <a:solidFill>
                  <a:srgbClr val="424D7C"/>
                </a:solidFill>
              </a:rPr>
              <a:t>اختتام الحصة</a:t>
            </a:r>
            <a:endParaRPr lang="fr-MA" dirty="0">
              <a:solidFill>
                <a:srgbClr val="424D7C"/>
              </a:solidFill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C3413C3D-8622-13FC-10AF-CF01CC57C05B}"/>
              </a:ext>
            </a:extLst>
          </p:cNvPr>
          <p:cNvSpPr txBox="1"/>
          <p:nvPr/>
        </p:nvSpPr>
        <p:spPr>
          <a:xfrm>
            <a:off x="3517132" y="2738130"/>
            <a:ext cx="34932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MA" sz="28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ماذا تعلمت اليوم؟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D1CF22B8-7EA3-8204-C131-5BEFF20AC041}"/>
              </a:ext>
            </a:extLst>
          </p:cNvPr>
          <p:cNvSpPr txBox="1"/>
          <p:nvPr/>
        </p:nvSpPr>
        <p:spPr>
          <a:xfrm>
            <a:off x="3612381" y="3274714"/>
            <a:ext cx="33980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MA" sz="28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الواجب المنزلي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E5B36EE5-C0D7-DBD2-E065-434165B944F8}"/>
              </a:ext>
            </a:extLst>
          </p:cNvPr>
          <p:cNvSpPr txBox="1"/>
          <p:nvPr/>
        </p:nvSpPr>
        <p:spPr>
          <a:xfrm>
            <a:off x="5076825" y="1808769"/>
            <a:ext cx="206692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ar-MA" sz="36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اختتام الحصة</a:t>
            </a:r>
            <a:endParaRPr lang="fr-MA" sz="3600" b="1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E8EE504C-8CD3-5CB6-57E7-CFD362C5698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95600" y="961283"/>
            <a:ext cx="396000" cy="39600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3445157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0D191D-A820-49F1-AE08-0C79A75285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29E0379B-FF5E-00FA-4BED-161CF6D4B07E}"/>
              </a:ext>
            </a:extLst>
          </p:cNvPr>
          <p:cNvSpPr/>
          <p:nvPr/>
        </p:nvSpPr>
        <p:spPr>
          <a:xfrm>
            <a:off x="1147666" y="2183364"/>
            <a:ext cx="7147248" cy="372291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28575">
            <a:noFill/>
          </a:ln>
          <a:effectLst>
            <a:softEdge rad="127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rtl="1"/>
            <a:r>
              <a:rPr lang="ar-MA" sz="36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خِلالَ حِصَّةِ الِاسْتِماعِ وَالتَّحَدُّثِ  .......................................</a:t>
            </a:r>
          </a:p>
          <a:p>
            <a:pPr algn="just" rtl="1"/>
            <a:r>
              <a:rPr lang="ar-MA" sz="36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كَما تَدَرَّبْنا عَلى ..................................جَديدَةٍ. </a:t>
            </a:r>
          </a:p>
          <a:p>
            <a:pPr algn="just" rtl="1"/>
            <a:r>
              <a:rPr lang="ar-MA" sz="36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أَمّا في حِصَّةِ الْقِراءَةِ فَتعَرَّفْنا كَلِماتٍ جَديدَةً هِيَ: ...................................................................................... </a:t>
            </a:r>
            <a:endParaRPr lang="fr-FR" sz="3600" b="1" dirty="0">
              <a:solidFill>
                <a:srgbClr val="424D7C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8" name="Titre 7">
            <a:extLst>
              <a:ext uri="{FF2B5EF4-FFF2-40B4-BE49-F238E27FC236}">
                <a16:creationId xmlns:a16="http://schemas.microsoft.com/office/drawing/2014/main" id="{A49117B0-C090-C742-9057-3AA50297BF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ماذا تعلمتم خلال هذه الحصة؟</a:t>
            </a:r>
            <a:endParaRPr lang="fr-FR" sz="2400" b="1" dirty="0"/>
          </a:p>
        </p:txBody>
      </p:sp>
      <p:pic>
        <p:nvPicPr>
          <p:cNvPr id="3" name="Espace réservé pour une image  2">
            <a:extLst>
              <a:ext uri="{FF2B5EF4-FFF2-40B4-BE49-F238E27FC236}">
                <a16:creationId xmlns:a16="http://schemas.microsoft.com/office/drawing/2014/main" id="{5BD5F2BD-4F0E-14AD-A5F7-220C382FE6E5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249" y="684000"/>
            <a:ext cx="828000" cy="828000"/>
          </a:xfr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4727370B-6333-28D4-42AA-248A12670665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D2E3FC99-E5F2-4484-3EA5-0C83504B8447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65935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ED574F7A-3EF6-3718-6135-56D4CF91224C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1283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38E2B332-FACA-0907-6699-1F523DAD68D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1791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D6BBF8FB-941A-B1AB-0625-4C44ABEFED91}"/>
              </a:ext>
            </a:extLst>
          </p:cNvPr>
          <p:cNvSpPr>
            <a:spLocks/>
          </p:cNvSpPr>
          <p:nvPr/>
        </p:nvSpPr>
        <p:spPr>
          <a:xfrm>
            <a:off x="4847975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1E0BAB1A-F21A-4733-C59A-82F5E4597425}"/>
              </a:ext>
            </a:extLst>
          </p:cNvPr>
          <p:cNvSpPr>
            <a:spLocks/>
          </p:cNvSpPr>
          <p:nvPr/>
        </p:nvSpPr>
        <p:spPr>
          <a:xfrm>
            <a:off x="907822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E6021F96-8256-7388-4C87-2B0057051626}"/>
              </a:ext>
            </a:extLst>
          </p:cNvPr>
          <p:cNvSpPr>
            <a:spLocks/>
          </p:cNvSpPr>
          <p:nvPr/>
        </p:nvSpPr>
        <p:spPr>
          <a:xfrm>
            <a:off x="297479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A0CBC31-1AF0-B8C7-51DB-5373C75719C1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</p:spTree>
    <p:extLst>
      <p:ext uri="{BB962C8B-B14F-4D97-AF65-F5344CB8AC3E}">
        <p14:creationId xmlns:p14="http://schemas.microsoft.com/office/powerpoint/2010/main" val="2552784210"/>
      </p:ext>
    </p:extLst>
  </p:cSld>
  <p:clrMapOvr>
    <a:masterClrMapping/>
  </p:clrMapOvr>
  <p:transition spd="slow">
    <p:fade/>
  </p:transition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CEA903-DF4C-2B17-41B7-0F0A94AC47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508;p66">
            <a:extLst>
              <a:ext uri="{FF2B5EF4-FFF2-40B4-BE49-F238E27FC236}">
                <a16:creationId xmlns:a16="http://schemas.microsoft.com/office/drawing/2014/main" id="{28932AE9-1D0F-45DC-CDB6-7FA6F7C1B776}"/>
              </a:ext>
            </a:extLst>
          </p:cNvPr>
          <p:cNvSpPr txBox="1"/>
          <p:nvPr/>
        </p:nvSpPr>
        <p:spPr>
          <a:xfrm>
            <a:off x="1423445" y="2245266"/>
            <a:ext cx="6135772" cy="1600393"/>
          </a:xfrm>
          <a:prstGeom prst="roundRect">
            <a:avLst/>
          </a:prstGeom>
          <a:noFill/>
          <a:ln>
            <a:solidFill>
              <a:srgbClr val="00B0F0"/>
            </a:solidFill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800"/>
              <a:buFont typeface="Dosis"/>
              <a:buNone/>
              <a:tabLst/>
              <a:defRPr/>
            </a:pPr>
            <a:r>
              <a:rPr lang="ar-MA" sz="4400" b="1" kern="0" dirty="0">
                <a:solidFill>
                  <a:srgbClr val="424D7C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أُرَكِّبُ ٱلْكَلِماتِ </a:t>
            </a:r>
            <a:r>
              <a:rPr lang="ar-MA" sz="4400" b="1" kern="0" dirty="0" err="1">
                <a:solidFill>
                  <a:srgbClr val="424D7C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ٱلتّالِيَةَ</a:t>
            </a:r>
            <a:r>
              <a:rPr lang="ar-MA" sz="4400" b="1" kern="0" dirty="0">
                <a:solidFill>
                  <a:srgbClr val="424D7C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 في جُمَلٍ:</a:t>
            </a:r>
          </a:p>
          <a:p>
            <a:pPr algn="ctr" defTabSz="914400" rtl="1">
              <a:buClr>
                <a:srgbClr val="A5A5A5"/>
              </a:buClr>
              <a:buSzPts val="1800"/>
              <a:defRPr/>
            </a:pPr>
            <a:r>
              <a:rPr lang="ar-MA" sz="44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تَعاطَفَ -  اَلْأَسى -  نَدِمَ  - مَلامِحُ</a:t>
            </a:r>
            <a:endParaRPr lang="fr-MA" sz="4400" b="1" dirty="0">
              <a:solidFill>
                <a:srgbClr val="C00000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5" name="Titre 14">
            <a:extLst>
              <a:ext uri="{FF2B5EF4-FFF2-40B4-BE49-F238E27FC236}">
                <a16:creationId xmlns:a16="http://schemas.microsoft.com/office/drawing/2014/main" id="{C3CB7A26-F202-1E45-BB77-4917A324DE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rtl="0"/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على دفاتر المنزل. سجلوا النشاط التالي وأنجزوه في المنزل.</a:t>
            </a:r>
            <a:endParaRPr lang="fr-FR" sz="2400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2190E9AA-1BF6-E436-C9C8-84260B9CD369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9C64DF25-A46D-1701-5B69-C735BC82FE32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65935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686A0188-17E8-BE0E-7E73-F045CA2527B6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1283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32107DA4-5E16-B28B-7968-A421A9A564A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1791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E4859840-F81A-F688-1F58-0781AFDE1FC2}"/>
              </a:ext>
            </a:extLst>
          </p:cNvPr>
          <p:cNvSpPr>
            <a:spLocks/>
          </p:cNvSpPr>
          <p:nvPr/>
        </p:nvSpPr>
        <p:spPr>
          <a:xfrm>
            <a:off x="4847975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B575940B-0A25-2391-B6AC-5D230B798143}"/>
              </a:ext>
            </a:extLst>
          </p:cNvPr>
          <p:cNvSpPr>
            <a:spLocks/>
          </p:cNvSpPr>
          <p:nvPr/>
        </p:nvSpPr>
        <p:spPr>
          <a:xfrm>
            <a:off x="907822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5AA7236A-FC8D-89B6-9764-2B20FEB8573A}"/>
              </a:ext>
            </a:extLst>
          </p:cNvPr>
          <p:cNvSpPr>
            <a:spLocks/>
          </p:cNvSpPr>
          <p:nvPr/>
        </p:nvSpPr>
        <p:spPr>
          <a:xfrm>
            <a:off x="297479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pic>
        <p:nvPicPr>
          <p:cNvPr id="7" name="Espace réservé pour une image  28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41D75FC8-75AC-CD28-AD42-7C9A252FF882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/>
          <a:srcRect/>
          <a:stretch/>
        </p:blipFill>
        <p:spPr>
          <a:xfrm>
            <a:off x="7924800" y="684214"/>
            <a:ext cx="828000" cy="827999"/>
          </a:xfrm>
        </p:spPr>
      </p:pic>
      <p:pic>
        <p:nvPicPr>
          <p:cNvPr id="3" name="Espace réservé pour une image  23">
            <a:extLst>
              <a:ext uri="{FF2B5EF4-FFF2-40B4-BE49-F238E27FC236}">
                <a16:creationId xmlns:a16="http://schemas.microsoft.com/office/drawing/2014/main" id="{89FEEABA-728A-5C5F-9DAF-DA3D9171182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559217" y="2123682"/>
            <a:ext cx="900000" cy="900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4997100-5E15-8C03-ED63-8367070DE73B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</p:spTree>
    <p:extLst>
      <p:ext uri="{BB962C8B-B14F-4D97-AF65-F5344CB8AC3E}">
        <p14:creationId xmlns:p14="http://schemas.microsoft.com/office/powerpoint/2010/main" val="3911888135"/>
      </p:ext>
    </p:extLst>
  </p:cSld>
  <p:clrMapOvr>
    <a:masterClrMapping/>
  </p:clrMapOvr>
  <p:transition spd="slow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8305CEE-5B26-0578-4F48-F57D4C30EC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ar-MA" sz="5400" dirty="0"/>
              <a:t>عند نهاية الحصة</a:t>
            </a:r>
            <a:endParaRPr lang="fr-MA" sz="5400" dirty="0"/>
          </a:p>
        </p:txBody>
      </p:sp>
      <p:sp>
        <p:nvSpPr>
          <p:cNvPr id="3" name="TextBox 9">
            <a:extLst>
              <a:ext uri="{FF2B5EF4-FFF2-40B4-BE49-F238E27FC236}">
                <a16:creationId xmlns:a16="http://schemas.microsoft.com/office/drawing/2014/main" id="{F1128A24-44E3-82C7-AFAB-763907C02A44}"/>
              </a:ext>
            </a:extLst>
          </p:cNvPr>
          <p:cNvSpPr txBox="1"/>
          <p:nvPr/>
        </p:nvSpPr>
        <p:spPr>
          <a:xfrm>
            <a:off x="1484028" y="1939195"/>
            <a:ext cx="617594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>
              <a:spcAft>
                <a:spcPts val="600"/>
              </a:spcAft>
            </a:pPr>
            <a:r>
              <a:rPr lang="ar-MA" sz="3200" b="1" kern="0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على الأقل </a:t>
            </a:r>
            <a:r>
              <a:rPr lang="fr-FR" sz="3200" b="1" kern="0" dirty="0">
                <a:solidFill>
                  <a:schemeClr val="accent2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80%</a:t>
            </a:r>
            <a:r>
              <a:rPr lang="ar-MA" sz="3200" b="1" kern="0" dirty="0">
                <a:solidFill>
                  <a:schemeClr val="accent2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من المتعلمين </a:t>
            </a:r>
            <a:r>
              <a:rPr lang="ar-MA" sz="3200" b="1" kern="0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سيكونون قادرين على</a:t>
            </a:r>
            <a:r>
              <a:rPr lang="en-GB" sz="3200" b="1" kern="0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: </a:t>
            </a:r>
            <a:endParaRPr lang="fr-FR" sz="3200" b="1" kern="0" dirty="0">
              <a:solidFill>
                <a:srgbClr val="424D7B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grpSp>
        <p:nvGrpSpPr>
          <p:cNvPr id="4" name="Groupe 3">
            <a:extLst>
              <a:ext uri="{FF2B5EF4-FFF2-40B4-BE49-F238E27FC236}">
                <a16:creationId xmlns:a16="http://schemas.microsoft.com/office/drawing/2014/main" id="{C37B0FCE-6495-B955-EF1A-DE4214D89669}"/>
              </a:ext>
            </a:extLst>
          </p:cNvPr>
          <p:cNvGrpSpPr/>
          <p:nvPr/>
        </p:nvGrpSpPr>
        <p:grpSpPr>
          <a:xfrm>
            <a:off x="1224000" y="2807138"/>
            <a:ext cx="6696000" cy="890781"/>
            <a:chOff x="1331545" y="2851205"/>
            <a:chExt cx="6696000" cy="890781"/>
          </a:xfrm>
        </p:grpSpPr>
        <p:pic>
          <p:nvPicPr>
            <p:cNvPr id="5" name="Image 4">
              <a:extLst>
                <a:ext uri="{FF2B5EF4-FFF2-40B4-BE49-F238E27FC236}">
                  <a16:creationId xmlns:a16="http://schemas.microsoft.com/office/drawing/2014/main" id="{99F8D8C7-9507-63CE-2AE3-DECE17F4B29F}"/>
                </a:ext>
              </a:extLst>
            </p:cNvPr>
            <p:cNvPicPr preferRelativeResize="0">
              <a:picLocks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331545" y="2851205"/>
              <a:ext cx="6696000" cy="890781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1155B04E-3C3D-3F1A-E6EA-E9E57D0697FC}"/>
                </a:ext>
              </a:extLst>
            </p:cNvPr>
            <p:cNvSpPr/>
            <p:nvPr/>
          </p:nvSpPr>
          <p:spPr>
            <a:xfrm>
              <a:off x="1479176" y="3199690"/>
              <a:ext cx="4787153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r" rtl="1">
                <a:defRPr/>
              </a:pPr>
              <a:r>
                <a:rPr lang="ar-MA" sz="2000" b="1" dirty="0">
                  <a:solidFill>
                    <a:srgbClr val="424D7B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توظيف الفعل الكلامي « الاعتذار" و تشخيص مقاطع من الحكاية؛</a:t>
              </a:r>
            </a:p>
          </p:txBody>
        </p:sp>
      </p:grpSp>
      <p:grpSp>
        <p:nvGrpSpPr>
          <p:cNvPr id="7" name="Groupe 6">
            <a:extLst>
              <a:ext uri="{FF2B5EF4-FFF2-40B4-BE49-F238E27FC236}">
                <a16:creationId xmlns:a16="http://schemas.microsoft.com/office/drawing/2014/main" id="{7ACE52EA-E686-0295-6C37-F75BB849C1E8}"/>
              </a:ext>
            </a:extLst>
          </p:cNvPr>
          <p:cNvGrpSpPr/>
          <p:nvPr/>
        </p:nvGrpSpPr>
        <p:grpSpPr>
          <a:xfrm>
            <a:off x="1224000" y="3697919"/>
            <a:ext cx="6696000" cy="907075"/>
            <a:chOff x="1331545" y="2851205"/>
            <a:chExt cx="6696000" cy="907075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14F9AE84-3F8A-A221-AEB5-F192297F6170}"/>
                </a:ext>
              </a:extLst>
            </p:cNvPr>
            <p:cNvPicPr preferRelativeResize="0">
              <a:picLocks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331545" y="2851205"/>
              <a:ext cx="6696000" cy="890781"/>
            </a:xfrm>
            <a:prstGeom prst="rect">
              <a:avLst/>
            </a:prstGeom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0D99DB0A-3584-9A33-BD4F-26F6665A6A55}"/>
                </a:ext>
              </a:extLst>
            </p:cNvPr>
            <p:cNvSpPr/>
            <p:nvPr/>
          </p:nvSpPr>
          <p:spPr>
            <a:xfrm>
              <a:off x="1331545" y="3050394"/>
              <a:ext cx="4934785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r" rtl="1">
                <a:defRPr/>
              </a:pPr>
              <a:r>
                <a:rPr lang="ar-MA" sz="2000" b="1" dirty="0">
                  <a:solidFill>
                    <a:srgbClr val="424D7B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توقع مضمون النص "اَلصَّديقُ </a:t>
              </a:r>
              <a:r>
                <a:rPr lang="ar-MA" sz="2000" b="1" dirty="0" err="1">
                  <a:solidFill>
                    <a:srgbClr val="424D7B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ٱلْجَديدُ</a:t>
              </a:r>
              <a:r>
                <a:rPr lang="ar-MA" sz="2000" b="1" dirty="0">
                  <a:solidFill>
                    <a:srgbClr val="424D7B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" والتحقق منه،  قراءة النص القرائي باسترسال.</a:t>
              </a:r>
            </a:p>
          </p:txBody>
        </p:sp>
      </p:grp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9B43C3F9-6599-3EDA-E1AE-D7611648D265}"/>
              </a:ext>
            </a:extLst>
          </p:cNvPr>
          <p:cNvGrpSpPr/>
          <p:nvPr/>
        </p:nvGrpSpPr>
        <p:grpSpPr>
          <a:xfrm>
            <a:off x="1224000" y="4588700"/>
            <a:ext cx="6696000" cy="890781"/>
            <a:chOff x="1331545" y="2851205"/>
            <a:chExt cx="6696000" cy="890781"/>
          </a:xfrm>
        </p:grpSpPr>
        <p:pic>
          <p:nvPicPr>
            <p:cNvPr id="12" name="Image 11">
              <a:extLst>
                <a:ext uri="{FF2B5EF4-FFF2-40B4-BE49-F238E27FC236}">
                  <a16:creationId xmlns:a16="http://schemas.microsoft.com/office/drawing/2014/main" id="{43B1F021-E674-23A7-4837-8639585951E3}"/>
                </a:ext>
              </a:extLst>
            </p:cNvPr>
            <p:cNvPicPr preferRelativeResize="0">
              <a:picLocks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331545" y="2851205"/>
              <a:ext cx="6696000" cy="890781"/>
            </a:xfrm>
            <a:prstGeom prst="rect">
              <a:avLst/>
            </a:prstGeom>
          </p:spPr>
        </p:pic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D834F9FC-7880-2B36-D784-E8067F81A8F8}"/>
                </a:ext>
              </a:extLst>
            </p:cNvPr>
            <p:cNvSpPr/>
            <p:nvPr/>
          </p:nvSpPr>
          <p:spPr>
            <a:xfrm>
              <a:off x="1479176" y="3209021"/>
              <a:ext cx="4787153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r" rtl="1">
                <a:defRPr/>
              </a:pPr>
              <a:r>
                <a:rPr lang="ar-MA" sz="2000" b="1" dirty="0">
                  <a:solidFill>
                    <a:srgbClr val="424D7B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الفهم العام من خلال الإجابة عن أسئلة الفهم العام.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69938183"/>
      </p:ext>
    </p:extLst>
  </p:cSld>
  <p:clrMapOvr>
    <a:masterClrMapping/>
  </p:clrMapOvr>
  <p:transition spd="slow">
    <p:fade/>
  </p:transition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7F2A9F-8B04-FB5B-73EF-91D5D1F2A0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B53E0CE3-3728-EA4A-8D76-10903EA38E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rtl="0"/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إلى اللقاء في الحصة المقبلة </a:t>
            </a:r>
            <a:endParaRPr lang="fr-FR" sz="2400" dirty="0"/>
          </a:p>
        </p:txBody>
      </p:sp>
      <p:pic>
        <p:nvPicPr>
          <p:cNvPr id="3" name="Espace réservé pour une image  2">
            <a:extLst>
              <a:ext uri="{FF2B5EF4-FFF2-40B4-BE49-F238E27FC236}">
                <a16:creationId xmlns:a16="http://schemas.microsoft.com/office/drawing/2014/main" id="{7210914B-510F-4702-7B0F-101EB002E210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249" y="684000"/>
            <a:ext cx="828000" cy="828000"/>
          </a:xfr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E2841B99-4252-5CBF-0FF9-77FD4ECB925A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4657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F3029204-8DBF-B1D5-2FC9-5F9AD4566A75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65935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BC17B979-F35B-3B40-AF6E-1D8FD96D8C19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1283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8CEC7B73-7F6D-07EB-112D-1800E44F76E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1791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F81B03D6-9DFF-A0FA-205B-B21AF61ED72F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E0D14C7-6278-24E6-6ED9-5B2871EC059F}"/>
              </a:ext>
            </a:extLst>
          </p:cNvPr>
          <p:cNvSpPr>
            <a:spLocks/>
          </p:cNvSpPr>
          <p:nvPr/>
        </p:nvSpPr>
        <p:spPr>
          <a:xfrm>
            <a:off x="4847975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B02255E4-410A-B607-91A7-A8D9ACAB8810}"/>
              </a:ext>
            </a:extLst>
          </p:cNvPr>
          <p:cNvSpPr>
            <a:spLocks/>
          </p:cNvSpPr>
          <p:nvPr/>
        </p:nvSpPr>
        <p:spPr>
          <a:xfrm>
            <a:off x="907822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4638DD0A-FDAD-DA72-EBA6-87D9AF08CDE2}"/>
              </a:ext>
            </a:extLst>
          </p:cNvPr>
          <p:cNvSpPr>
            <a:spLocks/>
          </p:cNvSpPr>
          <p:nvPr/>
        </p:nvSpPr>
        <p:spPr>
          <a:xfrm>
            <a:off x="297479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pic>
        <p:nvPicPr>
          <p:cNvPr id="5" name="Espace réservé pour une image  8">
            <a:extLst>
              <a:ext uri="{FF2B5EF4-FFF2-40B4-BE49-F238E27FC236}">
                <a16:creationId xmlns:a16="http://schemas.microsoft.com/office/drawing/2014/main" id="{05339152-63A4-35C9-61DB-79964FD8536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427" b="26427"/>
          <a:stretch>
            <a:fillRect/>
          </a:stretch>
        </p:blipFill>
        <p:spPr>
          <a:xfrm>
            <a:off x="721991" y="1584000"/>
            <a:ext cx="7202258" cy="4801505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358019128"/>
      </p:ext>
    </p:extLst>
  </p:cSld>
  <p:clrMapOvr>
    <a:masterClrMapping/>
  </p:clrMapOvr>
  <p:transition spd="slow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1C1FC0-99E7-167D-9FE4-06B2C3773C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C4F784B5-C76A-9345-98F0-A84BC72C6E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rtl="0"/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مرحبا بكم. سننطلق في حصة اللغة العربية .</a:t>
            </a:r>
            <a:endParaRPr lang="fr-FR" sz="2400" dirty="0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11FF2608-4F6C-BB52-8A3C-04CB2DCC800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57677C2E-1E41-0D9F-5A3C-6ED65F2768AB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65935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8DA5108C-3DCE-088D-20FE-2B1F4BBDED2F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1283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604DD6F6-FDA1-18F6-F9B5-0C556C4339F7}"/>
              </a:ext>
            </a:extLst>
          </p:cNvPr>
          <p:cNvPicPr>
            <a:picLocks noChangeAspect="1"/>
          </p:cNvPicPr>
          <p:nvPr/>
        </p:nvPicPr>
        <p:blipFill>
          <a:blip r:embed="rId9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1791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25EF1D0C-E184-2CC7-5850-32716F201A61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772F4AC-E23C-8D86-4FAB-CA6FCA974596}"/>
              </a:ext>
            </a:extLst>
          </p:cNvPr>
          <p:cNvSpPr>
            <a:spLocks/>
          </p:cNvSpPr>
          <p:nvPr/>
        </p:nvSpPr>
        <p:spPr>
          <a:xfrm>
            <a:off x="4847975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D46C98A-E5C7-8311-F654-3604E5A0DA96}"/>
              </a:ext>
            </a:extLst>
          </p:cNvPr>
          <p:cNvSpPr>
            <a:spLocks/>
          </p:cNvSpPr>
          <p:nvPr/>
        </p:nvSpPr>
        <p:spPr>
          <a:xfrm>
            <a:off x="907822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BF6CE9F-8B86-6CBF-1FEA-673E4688F292}"/>
              </a:ext>
            </a:extLst>
          </p:cNvPr>
          <p:cNvSpPr>
            <a:spLocks/>
          </p:cNvSpPr>
          <p:nvPr/>
        </p:nvSpPr>
        <p:spPr>
          <a:xfrm>
            <a:off x="297479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pic>
        <p:nvPicPr>
          <p:cNvPr id="6" name="Espace réservé pour une image  16">
            <a:extLst>
              <a:ext uri="{FF2B5EF4-FFF2-40B4-BE49-F238E27FC236}">
                <a16:creationId xmlns:a16="http://schemas.microsoft.com/office/drawing/2014/main" id="{5376EEF8-CAD6-BF4A-7998-43851C3C555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" r="526"/>
          <a:stretch>
            <a:fillRect/>
          </a:stretch>
        </p:blipFill>
        <p:spPr>
          <a:xfrm>
            <a:off x="7952242" y="693331"/>
            <a:ext cx="828000" cy="828000"/>
          </a:xfrm>
          <a:prstGeom prst="rect">
            <a:avLst/>
          </a:prstGeom>
        </p:spPr>
      </p:pic>
      <p:pic>
        <p:nvPicPr>
          <p:cNvPr id="13" name="Image 12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0677F447-E93A-B5CC-3E6D-9B18DAAC3F9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796980" y="6157043"/>
            <a:ext cx="540000" cy="540000"/>
          </a:xfrm>
          <a:prstGeom prst="rect">
            <a:avLst/>
          </a:prstGeom>
        </p:spPr>
      </p:pic>
      <p:pic>
        <p:nvPicPr>
          <p:cNvPr id="15" name="Nada-Wave">
            <a:hlinkClick r:id="" action="ppaction://media"/>
            <a:extLst>
              <a:ext uri="{FF2B5EF4-FFF2-40B4-BE49-F238E27FC236}">
                <a16:creationId xmlns:a16="http://schemas.microsoft.com/office/drawing/2014/main" id="{8535C884-8970-E923-9A4B-D957A754481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4572000" y="2088681"/>
            <a:ext cx="2329640" cy="3720469"/>
          </a:xfrm>
          <a:prstGeom prst="rect">
            <a:avLst/>
          </a:prstGeom>
        </p:spPr>
      </p:pic>
      <p:pic>
        <p:nvPicPr>
          <p:cNvPr id="16" name="majd_wave">
            <a:hlinkClick r:id="" action="ppaction://media"/>
            <a:extLst>
              <a:ext uri="{FF2B5EF4-FFF2-40B4-BE49-F238E27FC236}">
                <a16:creationId xmlns:a16="http://schemas.microsoft.com/office/drawing/2014/main" id="{63584DCE-BB19-BB4D-51F9-8ED811F0E315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2351137" y="2051155"/>
            <a:ext cx="2139091" cy="3802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02353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4586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477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507FDE0-88F7-724B-81D9-4E795F4E03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rgbClr val="A5A5A5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قبل أن نبدأ حصة </a:t>
            </a:r>
            <a:r>
              <a:rPr lang="ar-MA" sz="2400" b="1" dirty="0">
                <a:solidFill>
                  <a:srgbClr val="A5A5A5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اليوم نتذكر </a:t>
            </a:r>
            <a:r>
              <a:rPr lang="ar-MA" sz="2400" b="1" dirty="0">
                <a:solidFill>
                  <a:srgbClr val="A5A5A5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شروط الحصول على نجمة التميز. </a:t>
            </a:r>
            <a:endParaRPr lang="fr-FR" sz="2400" b="1" dirty="0">
              <a:solidFill>
                <a:schemeClr val="bg1">
                  <a:lumMod val="65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11FF2608-4F6C-BB52-8A3C-04CB2DCC80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31148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57677C2E-1E41-0D9F-5A3C-6ED65F2768AB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38250" y="12680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8DA5108C-3DCE-088D-20FE-2B1F4BBDED2F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55564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936E378F-61B4-745C-429C-DB2D8C76DD4F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25EF1D0C-E184-2CC7-5850-32716F201A61}"/>
              </a:ext>
            </a:extLst>
          </p:cNvPr>
          <p:cNvSpPr>
            <a:spLocks/>
          </p:cNvSpPr>
          <p:nvPr/>
        </p:nvSpPr>
        <p:spPr>
          <a:xfrm>
            <a:off x="6492973" y="12184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772F4AC-E23C-8D86-4FAB-CA6FCA974596}"/>
              </a:ext>
            </a:extLst>
          </p:cNvPr>
          <p:cNvSpPr>
            <a:spLocks/>
          </p:cNvSpPr>
          <p:nvPr/>
        </p:nvSpPr>
        <p:spPr>
          <a:xfrm>
            <a:off x="2185306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D46C98A-E5C7-8311-F654-3604E5A0DA96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25C6CEB-EB14-95A4-577B-94B6A55E1E09}"/>
              </a:ext>
            </a:extLst>
          </p:cNvPr>
          <p:cNvSpPr>
            <a:spLocks/>
          </p:cNvSpPr>
          <p:nvPr/>
        </p:nvSpPr>
        <p:spPr>
          <a:xfrm>
            <a:off x="4417409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استماع وتحدث</a:t>
            </a:r>
          </a:p>
        </p:txBody>
      </p:sp>
      <p:sp>
        <p:nvSpPr>
          <p:cNvPr id="7" name="Google Shape;1333;p8">
            <a:extLst>
              <a:ext uri="{FF2B5EF4-FFF2-40B4-BE49-F238E27FC236}">
                <a16:creationId xmlns:a16="http://schemas.microsoft.com/office/drawing/2014/main" id="{5D10D5AD-97EE-05AB-8450-91FD582FE6D6}"/>
              </a:ext>
            </a:extLst>
          </p:cNvPr>
          <p:cNvSpPr txBox="1"/>
          <p:nvPr/>
        </p:nvSpPr>
        <p:spPr>
          <a:xfrm>
            <a:off x="886408" y="4838990"/>
            <a:ext cx="4038124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indent="0">
              <a:buClr>
                <a:srgbClr val="0C0C0C"/>
              </a:buClr>
              <a:buSzPts val="2800"/>
              <a:buNone/>
              <a:defRPr sz="2800" b="1">
                <a:solidFill>
                  <a:srgbClr val="424D7B"/>
                </a:solidFill>
              </a:defRPr>
            </a:lvl1pPr>
          </a:lstStyle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2800"/>
              <a:buFontTx/>
              <a:buNone/>
              <a:tabLst/>
              <a:defRPr/>
            </a:pPr>
            <a:r>
              <a:rPr kumimoji="0" lang="ar-MA" sz="36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دونَ أَنْ أَقِفَ، أَرْفَعُ أُصْبُعي لِلْإجابَةِ. </a:t>
            </a:r>
          </a:p>
        </p:txBody>
      </p:sp>
      <p:sp>
        <p:nvSpPr>
          <p:cNvPr id="14" name="Espace réservé du texte 2">
            <a:extLst>
              <a:ext uri="{FF2B5EF4-FFF2-40B4-BE49-F238E27FC236}">
                <a16:creationId xmlns:a16="http://schemas.microsoft.com/office/drawing/2014/main" id="{F2090C1A-BC2A-F448-4A46-5A0EEB92F7B6}"/>
              </a:ext>
            </a:extLst>
          </p:cNvPr>
          <p:cNvSpPr txBox="1">
            <a:spLocks/>
          </p:cNvSpPr>
          <p:nvPr/>
        </p:nvSpPr>
        <p:spPr>
          <a:xfrm>
            <a:off x="1976868" y="2568290"/>
            <a:ext cx="4151010" cy="432000"/>
          </a:xfrm>
          <a:prstGeom prst="roundRect">
            <a:avLst>
              <a:gd name="adj" fmla="val 16667"/>
            </a:avLst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MA" sz="36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أُنْصِتُ وأَنْتَبِهُ جَيِّداً لِلدَّرْسِ. </a:t>
            </a:r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36A8D266-589D-C534-D21C-C416A0F3AAF1}"/>
              </a:ext>
            </a:extLst>
          </p:cNvPr>
          <p:cNvSpPr/>
          <p:nvPr/>
        </p:nvSpPr>
        <p:spPr>
          <a:xfrm>
            <a:off x="6070183" y="1920227"/>
            <a:ext cx="1800000" cy="1800000"/>
          </a:xfrm>
          <a:prstGeom prst="ellipse">
            <a:avLst/>
          </a:prstGeom>
          <a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 w="76200">
            <a:solidFill>
              <a:srgbClr val="A1A6B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8F2A2531-930D-FDFD-DB8E-255271C05B30}"/>
              </a:ext>
            </a:extLst>
          </p:cNvPr>
          <p:cNvSpPr/>
          <p:nvPr/>
        </p:nvSpPr>
        <p:spPr>
          <a:xfrm>
            <a:off x="5063566" y="4200580"/>
            <a:ext cx="1800000" cy="1800000"/>
          </a:xfrm>
          <a:prstGeom prst="ellipse">
            <a:avLst/>
          </a:prstGeom>
          <a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 w="76200">
            <a:solidFill>
              <a:srgbClr val="A1A6B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2" name="Espace réservé pour une image  21">
            <a:extLst>
              <a:ext uri="{FF2B5EF4-FFF2-40B4-BE49-F238E27FC236}">
                <a16:creationId xmlns:a16="http://schemas.microsoft.com/office/drawing/2014/main" id="{186FD6D3-6C2A-B3E7-EE84-945EBAA38838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97309569"/>
      </p:ext>
    </p:extLst>
  </p:cSld>
  <p:clrMapOvr>
    <a:masterClrMapping/>
  </p:clrMapOvr>
  <p:transition spd="slow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1C1FC0-99E7-167D-9FE4-06B2C3773C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60D2A4DD-25EC-8F40-8F2D-C8F2E31E29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rtl="0"/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ضعوا اللوحة والكراسة في القمطر.</a:t>
            </a:r>
            <a:endParaRPr lang="fr-FR" sz="2400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B767D358-53C3-740B-BBD3-923D028349D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3CBD0072-253C-E0D8-37BA-831DF90A2082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65935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23F217F0-CBAC-4FD6-21C0-76429B7EF29C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1283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836F2937-E19C-D2B6-ABBF-2C5FECBA4EFC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1791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123B1D00-4A2D-0784-7E2E-EC050BCA1AFA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96E1457-DD6F-FEFF-FF80-0BDC82F628F1}"/>
              </a:ext>
            </a:extLst>
          </p:cNvPr>
          <p:cNvSpPr>
            <a:spLocks/>
          </p:cNvSpPr>
          <p:nvPr/>
        </p:nvSpPr>
        <p:spPr>
          <a:xfrm>
            <a:off x="4847975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9BEFFCC-FE7C-E119-859A-F22C72EEAEC6}"/>
              </a:ext>
            </a:extLst>
          </p:cNvPr>
          <p:cNvSpPr>
            <a:spLocks/>
          </p:cNvSpPr>
          <p:nvPr/>
        </p:nvSpPr>
        <p:spPr>
          <a:xfrm>
            <a:off x="907822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06F8DC07-DB63-428D-9341-2F2693FD91F1}"/>
              </a:ext>
            </a:extLst>
          </p:cNvPr>
          <p:cNvSpPr>
            <a:spLocks/>
          </p:cNvSpPr>
          <p:nvPr/>
        </p:nvSpPr>
        <p:spPr>
          <a:xfrm>
            <a:off x="297479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pic>
        <p:nvPicPr>
          <p:cNvPr id="2" name="Espace réservé pour une image  1">
            <a:extLst>
              <a:ext uri="{FF2B5EF4-FFF2-40B4-BE49-F238E27FC236}">
                <a16:creationId xmlns:a16="http://schemas.microsoft.com/office/drawing/2014/main" id="{F4277EBA-C69A-9F16-0C08-6D016C3DBD73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494" b="-7494"/>
          <a:stretch>
            <a:fillRect/>
          </a:stretch>
        </p:blipFill>
        <p:spPr>
          <a:xfrm>
            <a:off x="7952793" y="721538"/>
            <a:ext cx="828000" cy="827999"/>
          </a:xfrm>
          <a:prstGeom prst="rect">
            <a:avLst/>
          </a:prstGeom>
          <a:noFill/>
        </p:spPr>
      </p:pic>
      <p:pic>
        <p:nvPicPr>
          <p:cNvPr id="3" name="Class AR_NV_03_1">
            <a:hlinkClick r:id="" action="ppaction://media"/>
            <a:extLst>
              <a:ext uri="{FF2B5EF4-FFF2-40B4-BE49-F238E27FC236}">
                <a16:creationId xmlns:a16="http://schemas.microsoft.com/office/drawing/2014/main" id="{1266EA37-3DF8-D7B2-61CC-CFDAF20F8B4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29257" y="1693526"/>
            <a:ext cx="6910635" cy="388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Image 5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A135FF9E-2874-AA4D-13D4-376D6F96181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796980" y="6157043"/>
            <a:ext cx="540000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584954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10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6106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Thème Office">
  <a:themeElements>
    <a:clrScheme name="Thèm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hèm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01- نشاط اعتيادي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02- معــــــــــجم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03- استماع وتحدث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04- قراءة/ كتابة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05- اختتام الحصة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00_Env-Enseigna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15853</TotalTime>
  <Words>1706</Words>
  <Application>Microsoft Office PowerPoint</Application>
  <PresentationFormat>Affichage à l'écran (4:3)</PresentationFormat>
  <Paragraphs>399</Paragraphs>
  <Slides>60</Slides>
  <Notes>0</Notes>
  <HiddenSlides>0</HiddenSlides>
  <MMClips>5</MMClips>
  <ScaleCrop>false</ScaleCrop>
  <HeadingPairs>
    <vt:vector size="6" baseType="variant">
      <vt:variant>
        <vt:lpstr>Polices utilisées</vt:lpstr>
      </vt:variant>
      <vt:variant>
        <vt:i4>11</vt:i4>
      </vt:variant>
      <vt:variant>
        <vt:lpstr>Thème</vt:lpstr>
      </vt:variant>
      <vt:variant>
        <vt:i4>7</vt:i4>
      </vt:variant>
      <vt:variant>
        <vt:lpstr>Titres des diapositives</vt:lpstr>
      </vt:variant>
      <vt:variant>
        <vt:i4>60</vt:i4>
      </vt:variant>
    </vt:vector>
  </HeadingPairs>
  <TitlesOfParts>
    <vt:vector size="78" baseType="lpstr">
      <vt:lpstr>Microsoft Uighur</vt:lpstr>
      <vt:lpstr>Dosis SemiBold</vt:lpstr>
      <vt:lpstr>Dosis ExtraBold</vt:lpstr>
      <vt:lpstr>Modern Love</vt:lpstr>
      <vt:lpstr>Roboto</vt:lpstr>
      <vt:lpstr>Dosis</vt:lpstr>
      <vt:lpstr>Wingdings</vt:lpstr>
      <vt:lpstr>Calibri Light</vt:lpstr>
      <vt:lpstr>Arial</vt:lpstr>
      <vt:lpstr>Dosis Medium</vt:lpstr>
      <vt:lpstr>Calibri</vt:lpstr>
      <vt:lpstr>Thème Office</vt:lpstr>
      <vt:lpstr>01- نشاط اعتيادي</vt:lpstr>
      <vt:lpstr>02- معــــــــــجم</vt:lpstr>
      <vt:lpstr>03- استماع وتحدث</vt:lpstr>
      <vt:lpstr>04- قراءة/ كتابة</vt:lpstr>
      <vt:lpstr>05- اختتام الحصة</vt:lpstr>
      <vt:lpstr>00_Env-Enseignant</vt:lpstr>
      <vt:lpstr>Présentation PowerPoint</vt:lpstr>
      <vt:lpstr>Présentation PowerPoint</vt:lpstr>
      <vt:lpstr>Présentation PowerPoint</vt:lpstr>
      <vt:lpstr>تنظيم حصص الأسبوع</vt:lpstr>
      <vt:lpstr>هيكلة حصة اليوم</vt:lpstr>
      <vt:lpstr>عند نهاية الحصة</vt:lpstr>
      <vt:lpstr> مرحبا بكم. سننطلق في حصة اللغة العربية .</vt:lpstr>
      <vt:lpstr>قبل أن نبدأ حصة اليوم نتذكر شروط الحصول على نجمة التميز. </vt:lpstr>
      <vt:lpstr>ضعوا اللوحة والكراسة في القمطر.</vt:lpstr>
      <vt:lpstr>افتتاح الحصة</vt:lpstr>
      <vt:lpstr>خذوا دفاتركم المنزل. سأتحقق من إنجازكم للواجب. من يتقاسم عمله؟ ما الأسئلة التي ساعدتك؟</vt:lpstr>
      <vt:lpstr>انتبهوا، اليوم ستواصلون التدرب على إنشاد نشيدنا الوطني بشكل جيد.</vt:lpstr>
      <vt:lpstr>قفوا واعتدلوا، لنستمع لنشيدنا الوطني. ينقر الأستاذ على المؤشر لتسميع النشيد.</vt:lpstr>
      <vt:lpstr>لننشد معا.</vt:lpstr>
      <vt:lpstr>سأقرأ الآن الجزء الأخير. أنصتوا جيدا.</vt:lpstr>
      <vt:lpstr>من يقرأ؟  رددوا</vt:lpstr>
      <vt:lpstr>من يقرأ؟  رددوا</vt:lpstr>
      <vt:lpstr>من ينشد؟</vt:lpstr>
      <vt:lpstr>Présentation PowerPoint</vt:lpstr>
      <vt:lpstr>نمر إلى الاستماع والتحدث، نبدأ بالتدرب على "تقديم الاعتذار" ثم تشخيص بعض مقاطع الحكاية.</vt:lpstr>
      <vt:lpstr>قبل ذلك نتذكر بعض عبارات الاعتذار. من يقرأ؟</vt:lpstr>
      <vt:lpstr>من يذكر مواقف للاعتذار؟ من يذكر موقفا يدعو إلى الاعتذار عاشه؟ </vt:lpstr>
      <vt:lpstr>ستتدربون على تقديم الاعتذار. أنصتوا للحوار التالي  بين مجد وندى. </vt:lpstr>
      <vt:lpstr>الآن سأقدم الحوار  رفقة التلميذ ...</vt:lpstr>
      <vt:lpstr>الآن دوركم؛ كل واحد يتحاور مع صديقه باستعمال هذه العبارات </vt:lpstr>
      <vt:lpstr>خذوا الكراسة ص 21. من يقرأ التعليمة رقم 2؟ ما المطلوب؟ أنجزوا بشكل ثنائي.</vt:lpstr>
      <vt:lpstr>نصحح، سأعين ثنائيا لعرض الحوار. سيشارك الجميع. انتبهوا.</vt:lpstr>
      <vt:lpstr>هذا جواب آخر. من يقرأ الحوار؟</vt:lpstr>
      <vt:lpstr>لنتذكر الحكاية. سأعرض عليكم مشاهد وأنتم تتذكرون أحداثها. سأرى من استطاع تذكر كل الحكاية.</vt:lpstr>
      <vt:lpstr>هذه مشاهد الحكاية. من يسرد الحكاية؟ أمامكم دقيقة للتفكير.</vt:lpstr>
      <vt:lpstr>أحسنتم ،سنمر الآن لتشخيص بعض مقاطع  الحكاية، سأختار اثنين  منكم لتشخيص المقطع الأول من الحكاية. </vt:lpstr>
      <vt:lpstr>المقطع الثاني</vt:lpstr>
      <vt:lpstr>المقطع الرابع</vt:lpstr>
      <vt:lpstr>أحسنتم. سنكمل حكايتنا غدا. الآن في ثنائيات ما الشيء الذي له أسنان ولا يعض؟</vt:lpstr>
      <vt:lpstr>الجواب. صفقوا على الثنائي الذي وجد الجواب.</vt:lpstr>
      <vt:lpstr>قراءة</vt:lpstr>
      <vt:lpstr>قبل التعرف على نص القراءة الجديد ستتدربون على قراءة فقرة. سأقرأ تابعوا.</vt:lpstr>
      <vt:lpstr>سنقرأ معا.</vt:lpstr>
      <vt:lpstr>كل ثنائي سيقرأ الفقرة قراءة معبرة، للفوز عليكما القراءة  قراءة معبرة وبصوت واحد.  -  يعين الأستاذ الثنائيات المشاركة في تحدي  اليوم. </vt:lpstr>
      <vt:lpstr>من يريد أن يقود القراءة؟ أنت تقرأ وهم يرددون بعدك. </vt:lpstr>
      <vt:lpstr>قبل أن نتعرف على النص الجديد، سنتعلم كلمات تساعدنا على فهمه. من يقرأ؟</vt:lpstr>
      <vt:lpstr>انتبهوا، من يقرأ معنى "تعاطف"؟ (تلميذان)</vt:lpstr>
      <vt:lpstr>من يقرأ معنى "الأسى"؟ (تلميذان)</vt:lpstr>
      <vt:lpstr>من يقرأ معنى "ندم"؟ (تلميذان)</vt:lpstr>
      <vt:lpstr>من يقرأ معنى "ملامح"؟ (تلميذان) يقدم الأستاذ أمثلة ويشخصها (ملامح الحزن، ملامح الفرح، ...)</vt:lpstr>
      <vt:lpstr>الآن، في ثنائيات، توقعوا الأحداث التي سيقدمها النص. اكتبوا توقعاتكم على دفاتر البحث.</vt:lpstr>
      <vt:lpstr>سأعين ثنائيا ليتقاسم معنا توقعه حول النص؟ ما الذي جعلكما تتوقعان ذلك؟</vt:lpstr>
      <vt:lpstr>خذوا الصفحة 23، سأقرأ النص" الصديق الجديد". تابعوا معي لتتحققوا من توقعاتكم وأنتم تضعون أصابعكم تحت كل كلمة أقرؤها.</vt:lpstr>
      <vt:lpstr>من يقرأ الفقرة الأولى؟ من يواصل القراءة؟  تابع (ي) ...</vt:lpstr>
      <vt:lpstr>نعود إلى توقعاتنا، من كان توقعه قريبا من أحداث النص؟ </vt:lpstr>
      <vt:lpstr>من يقرأ السؤال الأول؟ عودوا إلى النص وابحثوا عن الجواب.</vt:lpstr>
      <vt:lpstr>من يتقاسم جوابه؟ من يقرأ المقطع من النص الذي يثبت ذلك؟ </vt:lpstr>
      <vt:lpstr>الجواب في جملة تامة.  من يقرأ؟</vt:lpstr>
      <vt:lpstr>من يقرأ السؤال الثاني؟  عودوا إلى النص وابحثوا عن الجواب.</vt:lpstr>
      <vt:lpstr>من يتقاسم جوابه؟ من يقرأ المقطع من النص الذي يثبت ذلك؟ </vt:lpstr>
      <vt:lpstr>الجواب في جملة تامة. من يقرأ؟</vt:lpstr>
      <vt:lpstr>اختتام الحصة</vt:lpstr>
      <vt:lpstr>ماذا تعلمتم خلال هذه الحصة؟</vt:lpstr>
      <vt:lpstr>على دفاتر المنزل. سجلوا النشاط التالي وأنجزوه في المنزل.</vt:lpstr>
      <vt:lpstr>إلى اللقاء في الحصة المقبلة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AMAADID RACHID</dc:creator>
  <cp:lastModifiedBy>EL HAMDOUNI BTIHAJ</cp:lastModifiedBy>
  <cp:revision>111</cp:revision>
  <dcterms:created xsi:type="dcterms:W3CDTF">2023-09-20T21:35:22Z</dcterms:created>
  <dcterms:modified xsi:type="dcterms:W3CDTF">2025-11-02T17:16:45Z</dcterms:modified>
</cp:coreProperties>
</file>