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20-07-2025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ஆத்துமாவே</a:t>
            </a:r>
            <a:r>
              <a:rPr lang="ta-IN" dirty="0"/>
              <a:t> நீ</a:t>
            </a:r>
          </a:p>
          <a:p>
            <a:r>
              <a:rPr lang="en-US" dirty="0"/>
              <a:t>Slide 2 - </a:t>
            </a:r>
            <a:r>
              <a:rPr lang="ta-IN" dirty="0" err="1"/>
              <a:t>விசுவாசத்தால்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 காலை நீர் இடறாமல்</a:t>
            </a:r>
          </a:p>
          <a:p>
            <a:r>
              <a:rPr lang="en-US" dirty="0"/>
              <a:t>Slide 4 - </a:t>
            </a:r>
            <a:r>
              <a:rPr lang="ta-IN" dirty="0"/>
              <a:t>கர்த்தர் என் பட்சத்தில்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2864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ஆத்துமாவே</a:t>
            </a:r>
            <a:r>
              <a:rPr lang="ta-IN" dirty="0"/>
              <a:t> நீ</a:t>
            </a:r>
          </a:p>
          <a:p>
            <a:r>
              <a:rPr lang="en-US" dirty="0"/>
              <a:t>Slide 2 - </a:t>
            </a:r>
            <a:r>
              <a:rPr lang="ta-IN" dirty="0" err="1"/>
              <a:t>விசுவாசத்தால்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 காலை நீர் இடறாமல்</a:t>
            </a:r>
          </a:p>
          <a:p>
            <a:r>
              <a:rPr lang="en-US" dirty="0"/>
              <a:t>Slide 4 - </a:t>
            </a:r>
            <a:r>
              <a:rPr lang="ta-IN" dirty="0"/>
              <a:t>கர்த்தர் என் பட்சத்தில்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1422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ஆத்துமாவே</a:t>
            </a:r>
            <a:r>
              <a:rPr lang="ta-IN" dirty="0"/>
              <a:t> நீ</a:t>
            </a:r>
          </a:p>
          <a:p>
            <a:r>
              <a:rPr lang="en-US" dirty="0"/>
              <a:t>Slide 2 - </a:t>
            </a:r>
            <a:r>
              <a:rPr lang="ta-IN" dirty="0" err="1"/>
              <a:t>விசுவாசத்தால்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 காலை நீர் இடறாமல்</a:t>
            </a:r>
          </a:p>
          <a:p>
            <a:r>
              <a:rPr lang="en-US" dirty="0"/>
              <a:t>Slide 4 - </a:t>
            </a:r>
            <a:r>
              <a:rPr lang="ta-IN" dirty="0"/>
              <a:t>கர்த்தர் என் பட்சத்தில்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779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ஆத்துமாவே</a:t>
            </a:r>
            <a:r>
              <a:rPr lang="ta-IN" dirty="0"/>
              <a:t> நீ</a:t>
            </a:r>
          </a:p>
          <a:p>
            <a:r>
              <a:rPr lang="en-US" dirty="0"/>
              <a:t>Slide 2 - </a:t>
            </a:r>
            <a:r>
              <a:rPr lang="ta-IN" dirty="0" err="1"/>
              <a:t>விசுவாசத்தால்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/>
              <a:t>என் காலை நீர் இடறாமல்</a:t>
            </a:r>
          </a:p>
          <a:p>
            <a:r>
              <a:rPr lang="en-US" dirty="0"/>
              <a:t>Slide 4 - </a:t>
            </a:r>
            <a:r>
              <a:rPr lang="ta-IN" dirty="0"/>
              <a:t>கர்த்தர் என் பட்சத்தில்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410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5DD1DB-552A-45DD-BC8A-34729ED1D72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65F9A54-923F-E47F-819D-A8F2FB4C17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1F76BA9-3172-A4B7-F9C2-D09BBDAD14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4EDC8F2-130E-54A1-C567-1C86BAF27D7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15ECD1E-1B9B-FEE7-2E8B-712448359C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2025-07-20T12:37:46Z</dcterms:modified>
</cp:coreProperties>
</file>