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99EB-3245-3EC8-68F8-41D4559DF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FC1FD6FB-F921-4960-43A3-E8C05A4471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1FD6FB-F921-4960-43A3-E8C05A4471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8BC8F4-AF2C-DF25-E5E5-67231FED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DC61D-3B92-6B9F-3C79-8447D0257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FF564D-6C39-CC12-3292-AF1A0428F27C}"/>
              </a:ext>
            </a:extLst>
          </p:cNvPr>
          <p:cNvGrpSpPr/>
          <p:nvPr/>
        </p:nvGrpSpPr>
        <p:grpSpPr>
          <a:xfrm>
            <a:off x="419099" y="1128813"/>
            <a:ext cx="5237779" cy="623537"/>
            <a:chOff x="5138982" y="3547585"/>
            <a:chExt cx="2638320" cy="623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B75A3D-91F5-E575-BA3C-7DC1638ADAD7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FF3A02-9046-D7C7-E987-75629FBA46A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864A57B-504E-9C5E-FC3E-9015F460B901}"/>
              </a:ext>
            </a:extLst>
          </p:cNvPr>
          <p:cNvGrpSpPr/>
          <p:nvPr/>
        </p:nvGrpSpPr>
        <p:grpSpPr>
          <a:xfrm>
            <a:off x="6524683" y="1128813"/>
            <a:ext cx="5237779" cy="623537"/>
            <a:chOff x="5138982" y="3547585"/>
            <a:chExt cx="2638320" cy="62353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164B059-8CD8-D324-8B15-2FB9B645E0AF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A5B39B3-AA6D-6173-3D71-A53DC26B68AB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73290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7980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383</cp:revision>
  <dcterms:created xsi:type="dcterms:W3CDTF">2021-03-31T02:49:57Z</dcterms:created>
  <dcterms:modified xsi:type="dcterms:W3CDTF">2025-10-16T10:41:48Z</dcterms:modified>
  <cp:category/>
</cp:coreProperties>
</file>