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3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83A6-CD9B-F574-111D-E6469E665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90F794B5-3CC8-4BE1-EC41-8AB99307DBC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F794B5-3CC8-4BE1-EC41-8AB99307DBC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60A1588-4D88-F148-2CC8-E49834782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FF75D0-FBC7-A98F-C1D1-6892F8D89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3" name="Shape0_20220715_163354">
            <a:extLst>
              <a:ext uri="{FF2B5EF4-FFF2-40B4-BE49-F238E27FC236}">
                <a16:creationId xmlns:a16="http://schemas.microsoft.com/office/drawing/2014/main" id="{02EF1965-81BB-C667-D3E4-B2A0543961FA}"/>
              </a:ext>
            </a:extLst>
          </p:cNvPr>
          <p:cNvCxnSpPr/>
          <p:nvPr/>
        </p:nvCxnSpPr>
        <p:spPr>
          <a:xfrm>
            <a:off x="3237027" y="2478520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" name="Shape1_20220715_163354">
            <a:extLst>
              <a:ext uri="{FF2B5EF4-FFF2-40B4-BE49-F238E27FC236}">
                <a16:creationId xmlns:a16="http://schemas.microsoft.com/office/drawing/2014/main" id="{7BB263BF-32CA-8FC2-7AFD-B94712B59EF1}"/>
              </a:ext>
            </a:extLst>
          </p:cNvPr>
          <p:cNvCxnSpPr/>
          <p:nvPr/>
        </p:nvCxnSpPr>
        <p:spPr>
          <a:xfrm>
            <a:off x="3237027" y="3567315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" name="Shape2_20220715_163354">
            <a:extLst>
              <a:ext uri="{FF2B5EF4-FFF2-40B4-BE49-F238E27FC236}">
                <a16:creationId xmlns:a16="http://schemas.microsoft.com/office/drawing/2014/main" id="{9A4DC670-17BC-3FF6-83EC-E9BDF1DB007D}"/>
              </a:ext>
            </a:extLst>
          </p:cNvPr>
          <p:cNvCxnSpPr/>
          <p:nvPr/>
        </p:nvCxnSpPr>
        <p:spPr>
          <a:xfrm>
            <a:off x="3237027" y="4656116"/>
            <a:ext cx="8296757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" name="Google Shape;1179;g6b2a921a3a_2_763">
            <a:extLst>
              <a:ext uri="{FF2B5EF4-FFF2-40B4-BE49-F238E27FC236}">
                <a16:creationId xmlns:a16="http://schemas.microsoft.com/office/drawing/2014/main" id="{5605A06B-2A05-3DDE-C1D5-EC9ECD9B467D}"/>
              </a:ext>
            </a:extLst>
          </p:cNvPr>
          <p:cNvSpPr txBox="1"/>
          <p:nvPr/>
        </p:nvSpPr>
        <p:spPr>
          <a:xfrm>
            <a:off x="549928" y="14746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sz="1600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779FD9B-5496-79ED-3EF9-FF912545F0E8}"/>
              </a:ext>
            </a:extLst>
          </p:cNvPr>
          <p:cNvSpPr txBox="1">
            <a:spLocks/>
          </p:cNvSpPr>
          <p:nvPr/>
        </p:nvSpPr>
        <p:spPr bwMode="auto">
          <a:xfrm>
            <a:off x="3237030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3" name="Content Placeholder 2~1">
            <a:extLst>
              <a:ext uri="{FF2B5EF4-FFF2-40B4-BE49-F238E27FC236}">
                <a16:creationId xmlns:a16="http://schemas.microsoft.com/office/drawing/2014/main" id="{E4583DBA-3F49-1C88-96A1-DD3AFF406798}"/>
              </a:ext>
            </a:extLst>
          </p:cNvPr>
          <p:cNvSpPr txBox="1">
            <a:spLocks/>
          </p:cNvSpPr>
          <p:nvPr/>
        </p:nvSpPr>
        <p:spPr bwMode="auto">
          <a:xfrm>
            <a:off x="5383619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4" name="Content Placeholder 2~2">
            <a:extLst>
              <a:ext uri="{FF2B5EF4-FFF2-40B4-BE49-F238E27FC236}">
                <a16:creationId xmlns:a16="http://schemas.microsoft.com/office/drawing/2014/main" id="{927D2DEF-20C6-0464-75B0-30C62AF93943}"/>
              </a:ext>
            </a:extLst>
          </p:cNvPr>
          <p:cNvSpPr txBox="1">
            <a:spLocks/>
          </p:cNvSpPr>
          <p:nvPr/>
        </p:nvSpPr>
        <p:spPr bwMode="auto">
          <a:xfrm>
            <a:off x="7527718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5" name="Content Placeholder 2~3">
            <a:extLst>
              <a:ext uri="{FF2B5EF4-FFF2-40B4-BE49-F238E27FC236}">
                <a16:creationId xmlns:a16="http://schemas.microsoft.com/office/drawing/2014/main" id="{5519B40C-7046-1D6E-EEEE-464AE39A98D3}"/>
              </a:ext>
            </a:extLst>
          </p:cNvPr>
          <p:cNvSpPr txBox="1">
            <a:spLocks/>
          </p:cNvSpPr>
          <p:nvPr/>
        </p:nvSpPr>
        <p:spPr bwMode="auto">
          <a:xfrm>
            <a:off x="9671815" y="1826401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6" name="Google Shape;1180;g6b2a921a3a_2_763">
            <a:extLst>
              <a:ext uri="{FF2B5EF4-FFF2-40B4-BE49-F238E27FC236}">
                <a16:creationId xmlns:a16="http://schemas.microsoft.com/office/drawing/2014/main" id="{30F2A893-DDB5-9204-120F-1DE76DA94705}"/>
              </a:ext>
            </a:extLst>
          </p:cNvPr>
          <p:cNvSpPr txBox="1"/>
          <p:nvPr/>
        </p:nvSpPr>
        <p:spPr>
          <a:xfrm>
            <a:off x="549928" y="2563416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17" name="Content Placeholder 2~4">
            <a:extLst>
              <a:ext uri="{FF2B5EF4-FFF2-40B4-BE49-F238E27FC236}">
                <a16:creationId xmlns:a16="http://schemas.microsoft.com/office/drawing/2014/main" id="{0520490C-F436-363F-A6F4-65DCA1858770}"/>
              </a:ext>
            </a:extLst>
          </p:cNvPr>
          <p:cNvSpPr txBox="1">
            <a:spLocks/>
          </p:cNvSpPr>
          <p:nvPr/>
        </p:nvSpPr>
        <p:spPr bwMode="auto">
          <a:xfrm>
            <a:off x="3237030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8" name="Content Placeholder 2~5">
            <a:extLst>
              <a:ext uri="{FF2B5EF4-FFF2-40B4-BE49-F238E27FC236}">
                <a16:creationId xmlns:a16="http://schemas.microsoft.com/office/drawing/2014/main" id="{978B3FED-55A9-58F7-8F54-6839D5D6AFDA}"/>
              </a:ext>
            </a:extLst>
          </p:cNvPr>
          <p:cNvSpPr txBox="1">
            <a:spLocks/>
          </p:cNvSpPr>
          <p:nvPr/>
        </p:nvSpPr>
        <p:spPr bwMode="auto">
          <a:xfrm>
            <a:off x="5383619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19" name="Content Placeholder 2~6">
            <a:extLst>
              <a:ext uri="{FF2B5EF4-FFF2-40B4-BE49-F238E27FC236}">
                <a16:creationId xmlns:a16="http://schemas.microsoft.com/office/drawing/2014/main" id="{0516E9DC-FB3F-8974-5480-BD8E1445EFCA}"/>
              </a:ext>
            </a:extLst>
          </p:cNvPr>
          <p:cNvSpPr txBox="1">
            <a:spLocks/>
          </p:cNvSpPr>
          <p:nvPr/>
        </p:nvSpPr>
        <p:spPr bwMode="auto">
          <a:xfrm>
            <a:off x="7527718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0" name="Content Placeholder 2~7">
            <a:extLst>
              <a:ext uri="{FF2B5EF4-FFF2-40B4-BE49-F238E27FC236}">
                <a16:creationId xmlns:a16="http://schemas.microsoft.com/office/drawing/2014/main" id="{A635DEED-B386-A72A-0DC2-D96841AAA8CC}"/>
              </a:ext>
            </a:extLst>
          </p:cNvPr>
          <p:cNvSpPr txBox="1">
            <a:spLocks/>
          </p:cNvSpPr>
          <p:nvPr/>
        </p:nvSpPr>
        <p:spPr bwMode="auto">
          <a:xfrm>
            <a:off x="9671815" y="2915199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1" name="Google Shape;1181;g6b2a921a3a_2_763">
            <a:extLst>
              <a:ext uri="{FF2B5EF4-FFF2-40B4-BE49-F238E27FC236}">
                <a16:creationId xmlns:a16="http://schemas.microsoft.com/office/drawing/2014/main" id="{10B0A05D-EB7B-A0C7-372F-59395BE22F6D}"/>
              </a:ext>
            </a:extLst>
          </p:cNvPr>
          <p:cNvSpPr txBox="1"/>
          <p:nvPr/>
        </p:nvSpPr>
        <p:spPr>
          <a:xfrm>
            <a:off x="549928" y="3652223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22" name="Content Placeholder 2~8">
            <a:extLst>
              <a:ext uri="{FF2B5EF4-FFF2-40B4-BE49-F238E27FC236}">
                <a16:creationId xmlns:a16="http://schemas.microsoft.com/office/drawing/2014/main" id="{507EE228-12FE-3561-4D12-46DD116C46E0}"/>
              </a:ext>
            </a:extLst>
          </p:cNvPr>
          <p:cNvSpPr txBox="1">
            <a:spLocks/>
          </p:cNvSpPr>
          <p:nvPr/>
        </p:nvSpPr>
        <p:spPr bwMode="auto">
          <a:xfrm>
            <a:off x="3237030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3" name="Content Placeholder 2~9">
            <a:extLst>
              <a:ext uri="{FF2B5EF4-FFF2-40B4-BE49-F238E27FC236}">
                <a16:creationId xmlns:a16="http://schemas.microsoft.com/office/drawing/2014/main" id="{C0D14FCC-1108-0244-9C67-9924D36D0E32}"/>
              </a:ext>
            </a:extLst>
          </p:cNvPr>
          <p:cNvSpPr txBox="1">
            <a:spLocks/>
          </p:cNvSpPr>
          <p:nvPr/>
        </p:nvSpPr>
        <p:spPr bwMode="auto">
          <a:xfrm>
            <a:off x="5383619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4" name="Content Placeholder 2~10">
            <a:extLst>
              <a:ext uri="{FF2B5EF4-FFF2-40B4-BE49-F238E27FC236}">
                <a16:creationId xmlns:a16="http://schemas.microsoft.com/office/drawing/2014/main" id="{D0A54826-DDFB-FDF9-7FB3-EA050A96EAF4}"/>
              </a:ext>
            </a:extLst>
          </p:cNvPr>
          <p:cNvSpPr txBox="1">
            <a:spLocks/>
          </p:cNvSpPr>
          <p:nvPr/>
        </p:nvSpPr>
        <p:spPr bwMode="auto">
          <a:xfrm>
            <a:off x="7527718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5" name="Content Placeholder 2~11">
            <a:extLst>
              <a:ext uri="{FF2B5EF4-FFF2-40B4-BE49-F238E27FC236}">
                <a16:creationId xmlns:a16="http://schemas.microsoft.com/office/drawing/2014/main" id="{459414ED-514E-6C15-B6A5-332C6823E64C}"/>
              </a:ext>
            </a:extLst>
          </p:cNvPr>
          <p:cNvSpPr txBox="1">
            <a:spLocks/>
          </p:cNvSpPr>
          <p:nvPr/>
        </p:nvSpPr>
        <p:spPr bwMode="auto">
          <a:xfrm>
            <a:off x="9671815" y="4003996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26" name="Google Shape;1182;g6b2a921a3a_2_763">
            <a:extLst>
              <a:ext uri="{FF2B5EF4-FFF2-40B4-BE49-F238E27FC236}">
                <a16:creationId xmlns:a16="http://schemas.microsoft.com/office/drawing/2014/main" id="{E60572BE-C353-9657-C6B7-E198FBD031DA}"/>
              </a:ext>
            </a:extLst>
          </p:cNvPr>
          <p:cNvSpPr txBox="1"/>
          <p:nvPr/>
        </p:nvSpPr>
        <p:spPr>
          <a:xfrm>
            <a:off x="549928" y="4741018"/>
            <a:ext cx="2569376" cy="919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600" b="1" dirty="0">
                <a:solidFill>
                  <a:srgbClr val="FFFFFF"/>
                </a:solidFill>
              </a:rPr>
              <a:t>Title</a:t>
            </a:r>
            <a:endParaRPr lang="en-US" sz="1600" dirty="0"/>
          </a:p>
        </p:txBody>
      </p:sp>
      <p:sp>
        <p:nvSpPr>
          <p:cNvPr id="27" name="Content Placeholder 2~12">
            <a:extLst>
              <a:ext uri="{FF2B5EF4-FFF2-40B4-BE49-F238E27FC236}">
                <a16:creationId xmlns:a16="http://schemas.microsoft.com/office/drawing/2014/main" id="{B1A78B08-1C5C-1153-FA8A-140EA4CDFC4E}"/>
              </a:ext>
            </a:extLst>
          </p:cNvPr>
          <p:cNvSpPr txBox="1">
            <a:spLocks/>
          </p:cNvSpPr>
          <p:nvPr/>
        </p:nvSpPr>
        <p:spPr bwMode="auto">
          <a:xfrm>
            <a:off x="3237030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0" name="Content Placeholder 2~13">
            <a:extLst>
              <a:ext uri="{FF2B5EF4-FFF2-40B4-BE49-F238E27FC236}">
                <a16:creationId xmlns:a16="http://schemas.microsoft.com/office/drawing/2014/main" id="{285FF52F-8AB7-EF9E-1FFA-74357A8E6773}"/>
              </a:ext>
            </a:extLst>
          </p:cNvPr>
          <p:cNvSpPr txBox="1">
            <a:spLocks/>
          </p:cNvSpPr>
          <p:nvPr/>
        </p:nvSpPr>
        <p:spPr bwMode="auto">
          <a:xfrm>
            <a:off x="5383619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1" name="Content Placeholder 2~14">
            <a:extLst>
              <a:ext uri="{FF2B5EF4-FFF2-40B4-BE49-F238E27FC236}">
                <a16:creationId xmlns:a16="http://schemas.microsoft.com/office/drawing/2014/main" id="{F225C09D-5CBF-B132-C37F-7B858B444C34}"/>
              </a:ext>
            </a:extLst>
          </p:cNvPr>
          <p:cNvSpPr txBox="1">
            <a:spLocks/>
          </p:cNvSpPr>
          <p:nvPr/>
        </p:nvSpPr>
        <p:spPr bwMode="auto">
          <a:xfrm>
            <a:off x="7527718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2" name="Content Placeholder 2~15">
            <a:extLst>
              <a:ext uri="{FF2B5EF4-FFF2-40B4-BE49-F238E27FC236}">
                <a16:creationId xmlns:a16="http://schemas.microsoft.com/office/drawing/2014/main" id="{3484DF73-E2DB-61C3-121B-68324EE362D1}"/>
              </a:ext>
            </a:extLst>
          </p:cNvPr>
          <p:cNvSpPr txBox="1">
            <a:spLocks/>
          </p:cNvSpPr>
          <p:nvPr/>
        </p:nvSpPr>
        <p:spPr bwMode="auto">
          <a:xfrm>
            <a:off x="9671815" y="5092802"/>
            <a:ext cx="18569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00" dirty="0"/>
              <a:t>Insert Text Here</a:t>
            </a:r>
          </a:p>
        </p:txBody>
      </p:sp>
      <p:sp>
        <p:nvSpPr>
          <p:cNvPr id="54" name="Google Shape;1185;g6b2a921a3a_2_763">
            <a:extLst>
              <a:ext uri="{FF2B5EF4-FFF2-40B4-BE49-F238E27FC236}">
                <a16:creationId xmlns:a16="http://schemas.microsoft.com/office/drawing/2014/main" id="{5D26E4A0-F6F4-6BCD-0EDF-8D0E411AFE83}"/>
              </a:ext>
            </a:extLst>
          </p:cNvPr>
          <p:cNvSpPr txBox="1"/>
          <p:nvPr/>
        </p:nvSpPr>
        <p:spPr>
          <a:xfrm>
            <a:off x="5383619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5" name="Shape4_20220715_163331">
            <a:extLst>
              <a:ext uri="{FF2B5EF4-FFF2-40B4-BE49-F238E27FC236}">
                <a16:creationId xmlns:a16="http://schemas.microsoft.com/office/drawing/2014/main" id="{9D191223-0537-B7D6-285B-4CA9D2425005}"/>
              </a:ext>
            </a:extLst>
          </p:cNvPr>
          <p:cNvCxnSpPr/>
          <p:nvPr/>
        </p:nvCxnSpPr>
        <p:spPr>
          <a:xfrm>
            <a:off x="5383619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6" name="Google Shape;1188;g6b2a921a3a_2_763">
            <a:extLst>
              <a:ext uri="{FF2B5EF4-FFF2-40B4-BE49-F238E27FC236}">
                <a16:creationId xmlns:a16="http://schemas.microsoft.com/office/drawing/2014/main" id="{B2428A90-A5C5-BC8D-6F81-3D18FCE578AC}"/>
              </a:ext>
            </a:extLst>
          </p:cNvPr>
          <p:cNvSpPr txBox="1"/>
          <p:nvPr/>
        </p:nvSpPr>
        <p:spPr>
          <a:xfrm>
            <a:off x="7530211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7" name="Shape5_20220715_163331">
            <a:extLst>
              <a:ext uri="{FF2B5EF4-FFF2-40B4-BE49-F238E27FC236}">
                <a16:creationId xmlns:a16="http://schemas.microsoft.com/office/drawing/2014/main" id="{E60C0757-51C3-AD6A-3113-821000CF071D}"/>
              </a:ext>
            </a:extLst>
          </p:cNvPr>
          <p:cNvCxnSpPr/>
          <p:nvPr/>
        </p:nvCxnSpPr>
        <p:spPr>
          <a:xfrm>
            <a:off x="7530211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58" name="Google Shape;1191;g6b2a921a3a_2_763">
            <a:extLst>
              <a:ext uri="{FF2B5EF4-FFF2-40B4-BE49-F238E27FC236}">
                <a16:creationId xmlns:a16="http://schemas.microsoft.com/office/drawing/2014/main" id="{328D1B96-76C8-882A-96AA-B13FE5AC5F69}"/>
              </a:ext>
            </a:extLst>
          </p:cNvPr>
          <p:cNvSpPr txBox="1"/>
          <p:nvPr/>
        </p:nvSpPr>
        <p:spPr>
          <a:xfrm>
            <a:off x="9676804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59" name="Shape6_20220715_163331">
            <a:extLst>
              <a:ext uri="{FF2B5EF4-FFF2-40B4-BE49-F238E27FC236}">
                <a16:creationId xmlns:a16="http://schemas.microsoft.com/office/drawing/2014/main" id="{39EBCC5C-A5F8-3DB6-8C9E-C28A8BC6AE1B}"/>
              </a:ext>
            </a:extLst>
          </p:cNvPr>
          <p:cNvCxnSpPr/>
          <p:nvPr/>
        </p:nvCxnSpPr>
        <p:spPr>
          <a:xfrm>
            <a:off x="9676804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0" name="Google Shape;1199;g6b2a921a3a_2_763">
            <a:extLst>
              <a:ext uri="{FF2B5EF4-FFF2-40B4-BE49-F238E27FC236}">
                <a16:creationId xmlns:a16="http://schemas.microsoft.com/office/drawing/2014/main" id="{8E9545D4-8979-6E30-F5F7-9F6A14F325B3}"/>
              </a:ext>
            </a:extLst>
          </p:cNvPr>
          <p:cNvSpPr txBox="1"/>
          <p:nvPr/>
        </p:nvSpPr>
        <p:spPr>
          <a:xfrm>
            <a:off x="3237030" y="1021283"/>
            <a:ext cx="1856982" cy="26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61" name="Shape7_20220715_163331">
            <a:extLst>
              <a:ext uri="{FF2B5EF4-FFF2-40B4-BE49-F238E27FC236}">
                <a16:creationId xmlns:a16="http://schemas.microsoft.com/office/drawing/2014/main" id="{F21B350C-F9A5-E1FD-AF22-55470611DF61}"/>
              </a:ext>
            </a:extLst>
          </p:cNvPr>
          <p:cNvCxnSpPr/>
          <p:nvPr/>
        </p:nvCxnSpPr>
        <p:spPr>
          <a:xfrm>
            <a:off x="3237030" y="1360543"/>
            <a:ext cx="1856982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222101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58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562</cp:revision>
  <dcterms:created xsi:type="dcterms:W3CDTF">2021-03-31T02:49:57Z</dcterms:created>
  <dcterms:modified xsi:type="dcterms:W3CDTF">2025-10-15T08:45:23Z</dcterms:modified>
  <cp:category/>
</cp:coreProperties>
</file>