
<file path=[Content_Types].xml><?xml version="1.0" encoding="utf-8"?>
<Types xmlns="http://schemas.openxmlformats.org/package/2006/content-types">
  <Default ContentType="image/jpeg" Extension="jpg"/>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0" Type="http://schemas.openxmlformats.org/officeDocument/2006/relationships/slide" Target="slides/slide25.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228600" lvl="1" marL="914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2pPr>
            <a:lvl3pPr indent="-228600" lvl="2" marL="1371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3pPr>
            <a:lvl4pPr indent="-228600" lvl="3" marL="1828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4pPr>
            <a:lvl5pPr indent="-228600" lvl="4" marL="22860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5pPr>
            <a:lvl6pPr indent="-228600" lvl="5" marL="2743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6pPr>
            <a:lvl7pPr indent="-228600" lvl="6" marL="3200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7pPr>
            <a:lvl8pPr indent="-228600" lvl="7" marL="3657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8pPr>
            <a:lvl9pPr indent="-228600" lvl="8" marL="4114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tr-TR"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7" name="Google Shape;87;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8" name="Google Shape;88;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1" name="Shape 241"/>
        <p:cNvGrpSpPr/>
        <p:nvPr/>
      </p:nvGrpSpPr>
      <p:grpSpPr>
        <a:xfrm>
          <a:off x="0" y="0"/>
          <a:ext cx="0" cy="0"/>
          <a:chOff x="0" y="0"/>
          <a:chExt cx="0" cy="0"/>
        </a:xfrm>
      </p:grpSpPr>
      <p:sp>
        <p:nvSpPr>
          <p:cNvPr id="242" name="Google Shape;242;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43" name="Google Shape;243;p1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4" name="Google Shape;244;p1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0" name="Shape 260"/>
        <p:cNvGrpSpPr/>
        <p:nvPr/>
      </p:nvGrpSpPr>
      <p:grpSpPr>
        <a:xfrm>
          <a:off x="0" y="0"/>
          <a:ext cx="0" cy="0"/>
          <a:chOff x="0" y="0"/>
          <a:chExt cx="0" cy="0"/>
        </a:xfrm>
      </p:grpSpPr>
      <p:sp>
        <p:nvSpPr>
          <p:cNvPr id="261" name="Google Shape;261;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62" name="Google Shape;262;p1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63" name="Google Shape;263;p1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7" name="Shape 277"/>
        <p:cNvGrpSpPr/>
        <p:nvPr/>
      </p:nvGrpSpPr>
      <p:grpSpPr>
        <a:xfrm>
          <a:off x="0" y="0"/>
          <a:ext cx="0" cy="0"/>
          <a:chOff x="0" y="0"/>
          <a:chExt cx="0" cy="0"/>
        </a:xfrm>
      </p:grpSpPr>
      <p:sp>
        <p:nvSpPr>
          <p:cNvPr id="278" name="Google Shape;278;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79" name="Google Shape;279;p1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80" name="Google Shape;280;p1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8" name="Shape 298"/>
        <p:cNvGrpSpPr/>
        <p:nvPr/>
      </p:nvGrpSpPr>
      <p:grpSpPr>
        <a:xfrm>
          <a:off x="0" y="0"/>
          <a:ext cx="0" cy="0"/>
          <a:chOff x="0" y="0"/>
          <a:chExt cx="0" cy="0"/>
        </a:xfrm>
      </p:grpSpPr>
      <p:sp>
        <p:nvSpPr>
          <p:cNvPr id="299" name="Google Shape;299;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00" name="Google Shape;300;p1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01" name="Google Shape;301;p1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4" name="Shape 324"/>
        <p:cNvGrpSpPr/>
        <p:nvPr/>
      </p:nvGrpSpPr>
      <p:grpSpPr>
        <a:xfrm>
          <a:off x="0" y="0"/>
          <a:ext cx="0" cy="0"/>
          <a:chOff x="0" y="0"/>
          <a:chExt cx="0" cy="0"/>
        </a:xfrm>
      </p:grpSpPr>
      <p:sp>
        <p:nvSpPr>
          <p:cNvPr id="325" name="Google Shape;325;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26" name="Google Shape;326;p1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27" name="Google Shape;327;p1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7" name="Shape 337"/>
        <p:cNvGrpSpPr/>
        <p:nvPr/>
      </p:nvGrpSpPr>
      <p:grpSpPr>
        <a:xfrm>
          <a:off x="0" y="0"/>
          <a:ext cx="0" cy="0"/>
          <a:chOff x="0" y="0"/>
          <a:chExt cx="0" cy="0"/>
        </a:xfrm>
      </p:grpSpPr>
      <p:sp>
        <p:nvSpPr>
          <p:cNvPr id="338" name="Google Shape;338;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39" name="Google Shape;339;p1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40" name="Google Shape;340;p1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2" name="Shape 352"/>
        <p:cNvGrpSpPr/>
        <p:nvPr/>
      </p:nvGrpSpPr>
      <p:grpSpPr>
        <a:xfrm>
          <a:off x="0" y="0"/>
          <a:ext cx="0" cy="0"/>
          <a:chOff x="0" y="0"/>
          <a:chExt cx="0" cy="0"/>
        </a:xfrm>
      </p:grpSpPr>
      <p:sp>
        <p:nvSpPr>
          <p:cNvPr id="353" name="Google Shape;353;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54" name="Google Shape;354;p1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55" name="Google Shape;355;p1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5" name="Shape 365"/>
        <p:cNvGrpSpPr/>
        <p:nvPr/>
      </p:nvGrpSpPr>
      <p:grpSpPr>
        <a:xfrm>
          <a:off x="0" y="0"/>
          <a:ext cx="0" cy="0"/>
          <a:chOff x="0" y="0"/>
          <a:chExt cx="0" cy="0"/>
        </a:xfrm>
      </p:grpSpPr>
      <p:sp>
        <p:nvSpPr>
          <p:cNvPr id="366" name="Google Shape;366;p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67" name="Google Shape;367;p1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68" name="Google Shape;368;p1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2" name="Shape 402"/>
        <p:cNvGrpSpPr/>
        <p:nvPr/>
      </p:nvGrpSpPr>
      <p:grpSpPr>
        <a:xfrm>
          <a:off x="0" y="0"/>
          <a:ext cx="0" cy="0"/>
          <a:chOff x="0" y="0"/>
          <a:chExt cx="0" cy="0"/>
        </a:xfrm>
      </p:grpSpPr>
      <p:sp>
        <p:nvSpPr>
          <p:cNvPr id="403" name="Google Shape;403;p1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04" name="Google Shape;404;p1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05" name="Google Shape;405;p1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8" name="Shape 418"/>
        <p:cNvGrpSpPr/>
        <p:nvPr/>
      </p:nvGrpSpPr>
      <p:grpSpPr>
        <a:xfrm>
          <a:off x="0" y="0"/>
          <a:ext cx="0" cy="0"/>
          <a:chOff x="0" y="0"/>
          <a:chExt cx="0" cy="0"/>
        </a:xfrm>
      </p:grpSpPr>
      <p:sp>
        <p:nvSpPr>
          <p:cNvPr id="419" name="Google Shape;419;p1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20" name="Google Shape;420;p1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21" name="Google Shape;421;p1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2" name="Google Shape;102;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3" name="Google Shape;103;p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9" name="Shape 449"/>
        <p:cNvGrpSpPr/>
        <p:nvPr/>
      </p:nvGrpSpPr>
      <p:grpSpPr>
        <a:xfrm>
          <a:off x="0" y="0"/>
          <a:ext cx="0" cy="0"/>
          <a:chOff x="0" y="0"/>
          <a:chExt cx="0" cy="0"/>
        </a:xfrm>
      </p:grpSpPr>
      <p:sp>
        <p:nvSpPr>
          <p:cNvPr id="450" name="Google Shape;450;p2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51" name="Google Shape;451;p2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52" name="Google Shape;452;p2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2" name="Shape 462"/>
        <p:cNvGrpSpPr/>
        <p:nvPr/>
      </p:nvGrpSpPr>
      <p:grpSpPr>
        <a:xfrm>
          <a:off x="0" y="0"/>
          <a:ext cx="0" cy="0"/>
          <a:chOff x="0" y="0"/>
          <a:chExt cx="0" cy="0"/>
        </a:xfrm>
      </p:grpSpPr>
      <p:sp>
        <p:nvSpPr>
          <p:cNvPr id="463" name="Google Shape;463;p2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64" name="Google Shape;464;p2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65" name="Google Shape;465;p2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9" name="Shape 479"/>
        <p:cNvGrpSpPr/>
        <p:nvPr/>
      </p:nvGrpSpPr>
      <p:grpSpPr>
        <a:xfrm>
          <a:off x="0" y="0"/>
          <a:ext cx="0" cy="0"/>
          <a:chOff x="0" y="0"/>
          <a:chExt cx="0" cy="0"/>
        </a:xfrm>
      </p:grpSpPr>
      <p:sp>
        <p:nvSpPr>
          <p:cNvPr id="480" name="Google Shape;480;p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81" name="Google Shape;481;p2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82" name="Google Shape;482;p2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4" name="Shape 494"/>
        <p:cNvGrpSpPr/>
        <p:nvPr/>
      </p:nvGrpSpPr>
      <p:grpSpPr>
        <a:xfrm>
          <a:off x="0" y="0"/>
          <a:ext cx="0" cy="0"/>
          <a:chOff x="0" y="0"/>
          <a:chExt cx="0" cy="0"/>
        </a:xfrm>
      </p:grpSpPr>
      <p:sp>
        <p:nvSpPr>
          <p:cNvPr id="495" name="Google Shape;495;p2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96" name="Google Shape;496;p2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97" name="Google Shape;497;p2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8" name="Shape 518"/>
        <p:cNvGrpSpPr/>
        <p:nvPr/>
      </p:nvGrpSpPr>
      <p:grpSpPr>
        <a:xfrm>
          <a:off x="0" y="0"/>
          <a:ext cx="0" cy="0"/>
          <a:chOff x="0" y="0"/>
          <a:chExt cx="0" cy="0"/>
        </a:xfrm>
      </p:grpSpPr>
      <p:sp>
        <p:nvSpPr>
          <p:cNvPr id="519" name="Google Shape;519;p2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20" name="Google Shape;520;p2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21" name="Google Shape;521;p2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6" name="Shape 546"/>
        <p:cNvGrpSpPr/>
        <p:nvPr/>
      </p:nvGrpSpPr>
      <p:grpSpPr>
        <a:xfrm>
          <a:off x="0" y="0"/>
          <a:ext cx="0" cy="0"/>
          <a:chOff x="0" y="0"/>
          <a:chExt cx="0" cy="0"/>
        </a:xfrm>
      </p:grpSpPr>
      <p:sp>
        <p:nvSpPr>
          <p:cNvPr id="547" name="Google Shape;547;p2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48" name="Google Shape;548;p2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49" name="Google Shape;549;p2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0" name="Google Shape;130;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1" name="Google Shape;131;p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3" name="Google Shape;143;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4" name="Google Shape;144;p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6" name="Google Shape;156;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7" name="Google Shape;157;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4" name="Shape 174"/>
        <p:cNvGrpSpPr/>
        <p:nvPr/>
      </p:nvGrpSpPr>
      <p:grpSpPr>
        <a:xfrm>
          <a:off x="0" y="0"/>
          <a:ext cx="0" cy="0"/>
          <a:chOff x="0" y="0"/>
          <a:chExt cx="0" cy="0"/>
        </a:xfrm>
      </p:grpSpPr>
      <p:sp>
        <p:nvSpPr>
          <p:cNvPr id="175" name="Google Shape;175;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6" name="Google Shape;176;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7" name="Google Shape;177;p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5" name="Shape 195"/>
        <p:cNvGrpSpPr/>
        <p:nvPr/>
      </p:nvGrpSpPr>
      <p:grpSpPr>
        <a:xfrm>
          <a:off x="0" y="0"/>
          <a:ext cx="0" cy="0"/>
          <a:chOff x="0" y="0"/>
          <a:chExt cx="0" cy="0"/>
        </a:xfrm>
      </p:grpSpPr>
      <p:sp>
        <p:nvSpPr>
          <p:cNvPr id="196" name="Google Shape;196;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97" name="Google Shape;197;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8" name="Google Shape;198;p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4" name="Shape 214"/>
        <p:cNvGrpSpPr/>
        <p:nvPr/>
      </p:nvGrpSpPr>
      <p:grpSpPr>
        <a:xfrm>
          <a:off x="0" y="0"/>
          <a:ext cx="0" cy="0"/>
          <a:chOff x="0" y="0"/>
          <a:chExt cx="0" cy="0"/>
        </a:xfrm>
      </p:grpSpPr>
      <p:sp>
        <p:nvSpPr>
          <p:cNvPr id="215" name="Google Shape;215;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16" name="Google Shape;216;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7" name="Google Shape;217;p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7" name="Shape 227"/>
        <p:cNvGrpSpPr/>
        <p:nvPr/>
      </p:nvGrpSpPr>
      <p:grpSpPr>
        <a:xfrm>
          <a:off x="0" y="0"/>
          <a:ext cx="0" cy="0"/>
          <a:chOff x="0" y="0"/>
          <a:chExt cx="0" cy="0"/>
        </a:xfrm>
      </p:grpSpPr>
      <p:sp>
        <p:nvSpPr>
          <p:cNvPr id="228" name="Google Shape;228;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29" name="Google Shape;229;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0" name="Google Shape;230;p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2" type="obj">
  <p:cSld name="OBJECT">
    <p:spTree>
      <p:nvGrpSpPr>
        <p:cNvPr id="15" name="Shape 15"/>
        <p:cNvGrpSpPr/>
        <p:nvPr/>
      </p:nvGrpSpPr>
      <p:grpSpPr>
        <a:xfrm>
          <a:off x="0" y="0"/>
          <a:ext cx="0" cy="0"/>
          <a:chOff x="0" y="0"/>
          <a:chExt cx="0" cy="0"/>
        </a:xfrm>
      </p:grpSpPr>
      <p:sp>
        <p:nvSpPr>
          <p:cNvPr id="16" name="Google Shape;16;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4400"/>
              <a:buFont typeface="Constantia"/>
              <a:buNone/>
              <a:defRPr>
                <a:latin typeface="Constantia"/>
                <a:ea typeface="Constantia"/>
                <a:cs typeface="Constantia"/>
                <a:sym typeface="Constantia"/>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lvl1pPr indent="-406400" lvl="0" marL="457200" algn="l">
              <a:lnSpc>
                <a:spcPct val="90000"/>
              </a:lnSpc>
              <a:spcBef>
                <a:spcPts val="1000"/>
              </a:spcBef>
              <a:spcAft>
                <a:spcPts val="0"/>
              </a:spcAft>
              <a:buClr>
                <a:schemeClr val="dk1"/>
              </a:buClr>
              <a:buSzPts val="2800"/>
              <a:buChar char="•"/>
              <a:defRPr>
                <a:latin typeface="Constantia"/>
                <a:ea typeface="Constantia"/>
                <a:cs typeface="Constantia"/>
                <a:sym typeface="Constantia"/>
              </a:defRPr>
            </a:lvl1pPr>
            <a:lvl2pPr indent="-381000" lvl="1" marL="914400" algn="l">
              <a:lnSpc>
                <a:spcPct val="90000"/>
              </a:lnSpc>
              <a:spcBef>
                <a:spcPts val="500"/>
              </a:spcBef>
              <a:spcAft>
                <a:spcPts val="0"/>
              </a:spcAft>
              <a:buClr>
                <a:schemeClr val="dk1"/>
              </a:buClr>
              <a:buSzPts val="2400"/>
              <a:buChar char="•"/>
              <a:defRPr>
                <a:latin typeface="Constantia"/>
                <a:ea typeface="Constantia"/>
                <a:cs typeface="Constantia"/>
                <a:sym typeface="Constantia"/>
              </a:defRPr>
            </a:lvl2pPr>
            <a:lvl3pPr indent="-355600" lvl="2" marL="1371600" algn="l">
              <a:lnSpc>
                <a:spcPct val="90000"/>
              </a:lnSpc>
              <a:spcBef>
                <a:spcPts val="500"/>
              </a:spcBef>
              <a:spcAft>
                <a:spcPts val="0"/>
              </a:spcAft>
              <a:buClr>
                <a:schemeClr val="dk1"/>
              </a:buClr>
              <a:buSzPts val="2000"/>
              <a:buChar char="•"/>
              <a:defRPr>
                <a:latin typeface="Constantia"/>
                <a:ea typeface="Constantia"/>
                <a:cs typeface="Constantia"/>
                <a:sym typeface="Constantia"/>
              </a:defRPr>
            </a:lvl3pPr>
            <a:lvl4pPr indent="-342900" lvl="3" marL="1828800" algn="l">
              <a:lnSpc>
                <a:spcPct val="90000"/>
              </a:lnSpc>
              <a:spcBef>
                <a:spcPts val="500"/>
              </a:spcBef>
              <a:spcAft>
                <a:spcPts val="0"/>
              </a:spcAft>
              <a:buClr>
                <a:schemeClr val="dk1"/>
              </a:buClr>
              <a:buSzPts val="1800"/>
              <a:buChar char="•"/>
              <a:defRPr>
                <a:latin typeface="Constantia"/>
                <a:ea typeface="Constantia"/>
                <a:cs typeface="Constantia"/>
                <a:sym typeface="Constantia"/>
              </a:defRPr>
            </a:lvl4pPr>
            <a:lvl5pPr indent="-342900" lvl="4" marL="2286000" algn="l">
              <a:lnSpc>
                <a:spcPct val="90000"/>
              </a:lnSpc>
              <a:spcBef>
                <a:spcPts val="500"/>
              </a:spcBef>
              <a:spcAft>
                <a:spcPts val="0"/>
              </a:spcAft>
              <a:buClr>
                <a:schemeClr val="dk1"/>
              </a:buClr>
              <a:buSzPts val="1800"/>
              <a:buChar char="•"/>
              <a:defRPr>
                <a:latin typeface="Constantia"/>
                <a:ea typeface="Constantia"/>
                <a:cs typeface="Constantia"/>
                <a:sym typeface="Constantia"/>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8" name="Google Shape;18;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atin typeface="Constantia"/>
                <a:ea typeface="Constantia"/>
                <a:cs typeface="Constantia"/>
                <a:sym typeface="Constantia"/>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atin typeface="Constantia"/>
                <a:ea typeface="Constantia"/>
                <a:cs typeface="Constantia"/>
                <a:sym typeface="Constantia"/>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b="0" i="0" sz="1200" u="none" cap="none" strike="noStrike">
                <a:solidFill>
                  <a:srgbClr val="888888"/>
                </a:solidFill>
                <a:latin typeface="Constantia"/>
                <a:ea typeface="Constantia"/>
                <a:cs typeface="Constantia"/>
                <a:sym typeface="Constantia"/>
              </a:defRPr>
            </a:lvl1pPr>
            <a:lvl2pPr indent="0" lvl="1" marL="0" algn="r">
              <a:spcBef>
                <a:spcPts val="0"/>
              </a:spcBef>
              <a:buNone/>
              <a:defRPr b="0" i="0" sz="1200" u="none" cap="none" strike="noStrike">
                <a:solidFill>
                  <a:srgbClr val="888888"/>
                </a:solidFill>
                <a:latin typeface="Constantia"/>
                <a:ea typeface="Constantia"/>
                <a:cs typeface="Constantia"/>
                <a:sym typeface="Constantia"/>
              </a:defRPr>
            </a:lvl2pPr>
            <a:lvl3pPr indent="0" lvl="2" marL="0" algn="r">
              <a:spcBef>
                <a:spcPts val="0"/>
              </a:spcBef>
              <a:buNone/>
              <a:defRPr b="0" i="0" sz="1200" u="none" cap="none" strike="noStrike">
                <a:solidFill>
                  <a:srgbClr val="888888"/>
                </a:solidFill>
                <a:latin typeface="Constantia"/>
                <a:ea typeface="Constantia"/>
                <a:cs typeface="Constantia"/>
                <a:sym typeface="Constantia"/>
              </a:defRPr>
            </a:lvl3pPr>
            <a:lvl4pPr indent="0" lvl="3" marL="0" algn="r">
              <a:spcBef>
                <a:spcPts val="0"/>
              </a:spcBef>
              <a:buNone/>
              <a:defRPr b="0" i="0" sz="1200" u="none" cap="none" strike="noStrike">
                <a:solidFill>
                  <a:srgbClr val="888888"/>
                </a:solidFill>
                <a:latin typeface="Constantia"/>
                <a:ea typeface="Constantia"/>
                <a:cs typeface="Constantia"/>
                <a:sym typeface="Constantia"/>
              </a:defRPr>
            </a:lvl4pPr>
            <a:lvl5pPr indent="0" lvl="4" marL="0" algn="r">
              <a:spcBef>
                <a:spcPts val="0"/>
              </a:spcBef>
              <a:buNone/>
              <a:defRPr b="0" i="0" sz="1200" u="none" cap="none" strike="noStrike">
                <a:solidFill>
                  <a:srgbClr val="888888"/>
                </a:solidFill>
                <a:latin typeface="Constantia"/>
                <a:ea typeface="Constantia"/>
                <a:cs typeface="Constantia"/>
                <a:sym typeface="Constantia"/>
              </a:defRPr>
            </a:lvl5pPr>
            <a:lvl6pPr indent="0" lvl="5" marL="0" algn="r">
              <a:spcBef>
                <a:spcPts val="0"/>
              </a:spcBef>
              <a:buNone/>
              <a:defRPr b="0" i="0" sz="1200" u="none" cap="none" strike="noStrike">
                <a:solidFill>
                  <a:srgbClr val="888888"/>
                </a:solidFill>
                <a:latin typeface="Constantia"/>
                <a:ea typeface="Constantia"/>
                <a:cs typeface="Constantia"/>
                <a:sym typeface="Constantia"/>
              </a:defRPr>
            </a:lvl6pPr>
            <a:lvl7pPr indent="0" lvl="6" marL="0" algn="r">
              <a:spcBef>
                <a:spcPts val="0"/>
              </a:spcBef>
              <a:buNone/>
              <a:defRPr b="0" i="0" sz="1200" u="none" cap="none" strike="noStrike">
                <a:solidFill>
                  <a:srgbClr val="888888"/>
                </a:solidFill>
                <a:latin typeface="Constantia"/>
                <a:ea typeface="Constantia"/>
                <a:cs typeface="Constantia"/>
                <a:sym typeface="Constantia"/>
              </a:defRPr>
            </a:lvl7pPr>
            <a:lvl8pPr indent="0" lvl="7" marL="0" algn="r">
              <a:spcBef>
                <a:spcPts val="0"/>
              </a:spcBef>
              <a:buNone/>
              <a:defRPr b="0" i="0" sz="1200" u="none" cap="none" strike="noStrike">
                <a:solidFill>
                  <a:srgbClr val="888888"/>
                </a:solidFill>
                <a:latin typeface="Constantia"/>
                <a:ea typeface="Constantia"/>
                <a:cs typeface="Constantia"/>
                <a:sym typeface="Constantia"/>
              </a:defRPr>
            </a:lvl8pPr>
            <a:lvl9pPr indent="0" lvl="8" marL="0" algn="r">
              <a:spcBef>
                <a:spcPts val="0"/>
              </a:spcBef>
              <a:buNone/>
              <a:defRPr b="0" i="0" sz="1200" u="none" cap="none" strike="noStrike">
                <a:solidFill>
                  <a:srgbClr val="888888"/>
                </a:solidFill>
                <a:latin typeface="Constantia"/>
                <a:ea typeface="Constantia"/>
                <a:cs typeface="Constantia"/>
                <a:sym typeface="Constantia"/>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0" type="vertTx">
  <p:cSld name="VERTICAL_TEXT">
    <p:spTree>
      <p:nvGrpSpPr>
        <p:cNvPr id="73" name="Shape 73"/>
        <p:cNvGrpSpPr/>
        <p:nvPr/>
      </p:nvGrpSpPr>
      <p:grpSpPr>
        <a:xfrm>
          <a:off x="0" y="0"/>
          <a:ext cx="0" cy="0"/>
          <a:chOff x="0" y="0"/>
          <a:chExt cx="0" cy="0"/>
        </a:xfrm>
      </p:grpSpPr>
      <p:sp>
        <p:nvSpPr>
          <p:cNvPr id="74" name="Google Shape;74;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5" name="Google Shape;75;p11"/>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6" name="Google Shape;76;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1" type="vertTitleAndTx">
  <p:cSld name="VERTICAL_TITLE_AND_VERTICAL_TEXT">
    <p:spTree>
      <p:nvGrpSpPr>
        <p:cNvPr id="79" name="Shape 79"/>
        <p:cNvGrpSpPr/>
        <p:nvPr/>
      </p:nvGrpSpPr>
      <p:grpSpPr>
        <a:xfrm>
          <a:off x="0" y="0"/>
          <a:ext cx="0" cy="0"/>
          <a:chOff x="0" y="0"/>
          <a:chExt cx="0" cy="0"/>
        </a:xfrm>
      </p:grpSpPr>
      <p:sp>
        <p:nvSpPr>
          <p:cNvPr id="80" name="Google Shape;80;p12"/>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1" name="Google Shape;81;p12"/>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2" name="Google Shape;82;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4" name="Google Shape;84;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 type="title">
  <p:cSld name="TITLE">
    <p:spTree>
      <p:nvGrpSpPr>
        <p:cNvPr id="21" name="Shape 21"/>
        <p:cNvGrpSpPr/>
        <p:nvPr/>
      </p:nvGrpSpPr>
      <p:grpSpPr>
        <a:xfrm>
          <a:off x="0" y="0"/>
          <a:ext cx="0" cy="0"/>
          <a:chOff x="0" y="0"/>
          <a:chExt cx="0" cy="0"/>
        </a:xfrm>
      </p:grpSpPr>
      <p:sp>
        <p:nvSpPr>
          <p:cNvPr id="22" name="Google Shape;22;p3"/>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Autofit/>
          </a:bodyPr>
          <a:lstStyle>
            <a:lvl1pPr lvl="0" algn="ctr">
              <a:lnSpc>
                <a:spcPct val="90000"/>
              </a:lnSpc>
              <a:spcBef>
                <a:spcPts val="0"/>
              </a:spcBef>
              <a:spcAft>
                <a:spcPts val="0"/>
              </a:spcAft>
              <a:buClr>
                <a:schemeClr val="dk1"/>
              </a:buClr>
              <a:buSzPts val="6000"/>
              <a:buFont typeface="Constantia"/>
              <a:buNone/>
              <a:defRPr sz="6000">
                <a:latin typeface="Constantia"/>
                <a:ea typeface="Constantia"/>
                <a:cs typeface="Constantia"/>
                <a:sym typeface="Constantia"/>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3"/>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Autofit/>
          </a:bodyPr>
          <a:lstStyle>
            <a:lvl1pPr lvl="0" algn="ctr">
              <a:lnSpc>
                <a:spcPct val="90000"/>
              </a:lnSpc>
              <a:spcBef>
                <a:spcPts val="1000"/>
              </a:spcBef>
              <a:spcAft>
                <a:spcPts val="0"/>
              </a:spcAft>
              <a:buClr>
                <a:schemeClr val="dk1"/>
              </a:buClr>
              <a:buSzPts val="2400"/>
              <a:buNone/>
              <a:defRPr sz="2400">
                <a:latin typeface="Constantia"/>
                <a:ea typeface="Constantia"/>
                <a:cs typeface="Constantia"/>
                <a:sym typeface="Constantia"/>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24" name="Google Shape;24;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atin typeface="Constantia"/>
                <a:ea typeface="Constantia"/>
                <a:cs typeface="Constantia"/>
                <a:sym typeface="Constantia"/>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atin typeface="Constantia"/>
                <a:ea typeface="Constantia"/>
                <a:cs typeface="Constantia"/>
                <a:sym typeface="Constantia"/>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sz="1200">
                <a:solidFill>
                  <a:srgbClr val="888888"/>
                </a:solidFill>
                <a:latin typeface="Constantia"/>
                <a:ea typeface="Constantia"/>
                <a:cs typeface="Constantia"/>
                <a:sym typeface="Constantia"/>
              </a:defRPr>
            </a:lvl1pPr>
            <a:lvl2pPr indent="0" lvl="1" marL="0" algn="r">
              <a:spcBef>
                <a:spcPts val="0"/>
              </a:spcBef>
              <a:buNone/>
              <a:defRPr sz="1200">
                <a:solidFill>
                  <a:srgbClr val="888888"/>
                </a:solidFill>
                <a:latin typeface="Constantia"/>
                <a:ea typeface="Constantia"/>
                <a:cs typeface="Constantia"/>
                <a:sym typeface="Constantia"/>
              </a:defRPr>
            </a:lvl2pPr>
            <a:lvl3pPr indent="0" lvl="2" marL="0" algn="r">
              <a:spcBef>
                <a:spcPts val="0"/>
              </a:spcBef>
              <a:buNone/>
              <a:defRPr sz="1200">
                <a:solidFill>
                  <a:srgbClr val="888888"/>
                </a:solidFill>
                <a:latin typeface="Constantia"/>
                <a:ea typeface="Constantia"/>
                <a:cs typeface="Constantia"/>
                <a:sym typeface="Constantia"/>
              </a:defRPr>
            </a:lvl3pPr>
            <a:lvl4pPr indent="0" lvl="3" marL="0" algn="r">
              <a:spcBef>
                <a:spcPts val="0"/>
              </a:spcBef>
              <a:buNone/>
              <a:defRPr sz="1200">
                <a:solidFill>
                  <a:srgbClr val="888888"/>
                </a:solidFill>
                <a:latin typeface="Constantia"/>
                <a:ea typeface="Constantia"/>
                <a:cs typeface="Constantia"/>
                <a:sym typeface="Constantia"/>
              </a:defRPr>
            </a:lvl4pPr>
            <a:lvl5pPr indent="0" lvl="4" marL="0" algn="r">
              <a:spcBef>
                <a:spcPts val="0"/>
              </a:spcBef>
              <a:buNone/>
              <a:defRPr sz="1200">
                <a:solidFill>
                  <a:srgbClr val="888888"/>
                </a:solidFill>
                <a:latin typeface="Constantia"/>
                <a:ea typeface="Constantia"/>
                <a:cs typeface="Constantia"/>
                <a:sym typeface="Constantia"/>
              </a:defRPr>
            </a:lvl5pPr>
            <a:lvl6pPr indent="0" lvl="5" marL="0" algn="r">
              <a:spcBef>
                <a:spcPts val="0"/>
              </a:spcBef>
              <a:buNone/>
              <a:defRPr sz="1200">
                <a:solidFill>
                  <a:srgbClr val="888888"/>
                </a:solidFill>
                <a:latin typeface="Constantia"/>
                <a:ea typeface="Constantia"/>
                <a:cs typeface="Constantia"/>
                <a:sym typeface="Constantia"/>
              </a:defRPr>
            </a:lvl6pPr>
            <a:lvl7pPr indent="0" lvl="6" marL="0" algn="r">
              <a:spcBef>
                <a:spcPts val="0"/>
              </a:spcBef>
              <a:buNone/>
              <a:defRPr sz="1200">
                <a:solidFill>
                  <a:srgbClr val="888888"/>
                </a:solidFill>
                <a:latin typeface="Constantia"/>
                <a:ea typeface="Constantia"/>
                <a:cs typeface="Constantia"/>
                <a:sym typeface="Constantia"/>
              </a:defRPr>
            </a:lvl7pPr>
            <a:lvl8pPr indent="0" lvl="7" marL="0" algn="r">
              <a:spcBef>
                <a:spcPts val="0"/>
              </a:spcBef>
              <a:buNone/>
              <a:defRPr sz="1200">
                <a:solidFill>
                  <a:srgbClr val="888888"/>
                </a:solidFill>
                <a:latin typeface="Constantia"/>
                <a:ea typeface="Constantia"/>
                <a:cs typeface="Constantia"/>
                <a:sym typeface="Constantia"/>
              </a:defRPr>
            </a:lvl8pPr>
            <a:lvl9pPr indent="0" lvl="8" marL="0" algn="r">
              <a:spcBef>
                <a:spcPts val="0"/>
              </a:spcBef>
              <a:buNone/>
              <a:defRPr sz="1200">
                <a:solidFill>
                  <a:srgbClr val="888888"/>
                </a:solidFill>
                <a:latin typeface="Constantia"/>
                <a:ea typeface="Constantia"/>
                <a:cs typeface="Constantia"/>
                <a:sym typeface="Constantia"/>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3" type="secHead">
  <p:cSld name="SECTION_HEADER">
    <p:spTree>
      <p:nvGrpSpPr>
        <p:cNvPr id="27" name="Shape 27"/>
        <p:cNvGrpSpPr/>
        <p:nvPr/>
      </p:nvGrpSpPr>
      <p:grpSpPr>
        <a:xfrm>
          <a:off x="0" y="0"/>
          <a:ext cx="0" cy="0"/>
          <a:chOff x="0" y="0"/>
          <a:chExt cx="0" cy="0"/>
        </a:xfrm>
      </p:grpSpPr>
      <p:sp>
        <p:nvSpPr>
          <p:cNvPr id="28" name="Google Shape;28;p4"/>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dk1"/>
              </a:buClr>
              <a:buSzPts val="6000"/>
              <a:buFont typeface="Constantia"/>
              <a:buNone/>
              <a:defRPr sz="6000">
                <a:latin typeface="Constantia"/>
                <a:ea typeface="Constantia"/>
                <a:cs typeface="Constantia"/>
                <a:sym typeface="Constantia"/>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4"/>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rgbClr val="888888"/>
              </a:buClr>
              <a:buSzPts val="2400"/>
              <a:buNone/>
              <a:defRPr sz="2400">
                <a:solidFill>
                  <a:srgbClr val="888888"/>
                </a:solidFill>
                <a:latin typeface="Constantia"/>
                <a:ea typeface="Constantia"/>
                <a:cs typeface="Constantia"/>
                <a:sym typeface="Constantia"/>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0" name="Google Shape;30;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atin typeface="Constantia"/>
                <a:ea typeface="Constantia"/>
                <a:cs typeface="Constantia"/>
                <a:sym typeface="Constantia"/>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atin typeface="Constantia"/>
                <a:ea typeface="Constantia"/>
                <a:cs typeface="Constantia"/>
                <a:sym typeface="Constantia"/>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sz="1200">
                <a:solidFill>
                  <a:srgbClr val="888888"/>
                </a:solidFill>
                <a:latin typeface="Constantia"/>
                <a:ea typeface="Constantia"/>
                <a:cs typeface="Constantia"/>
                <a:sym typeface="Constantia"/>
              </a:defRPr>
            </a:lvl1pPr>
            <a:lvl2pPr indent="0" lvl="1" marL="0" algn="r">
              <a:spcBef>
                <a:spcPts val="0"/>
              </a:spcBef>
              <a:buNone/>
              <a:defRPr sz="1200">
                <a:solidFill>
                  <a:srgbClr val="888888"/>
                </a:solidFill>
                <a:latin typeface="Constantia"/>
                <a:ea typeface="Constantia"/>
                <a:cs typeface="Constantia"/>
                <a:sym typeface="Constantia"/>
              </a:defRPr>
            </a:lvl2pPr>
            <a:lvl3pPr indent="0" lvl="2" marL="0" algn="r">
              <a:spcBef>
                <a:spcPts val="0"/>
              </a:spcBef>
              <a:buNone/>
              <a:defRPr sz="1200">
                <a:solidFill>
                  <a:srgbClr val="888888"/>
                </a:solidFill>
                <a:latin typeface="Constantia"/>
                <a:ea typeface="Constantia"/>
                <a:cs typeface="Constantia"/>
                <a:sym typeface="Constantia"/>
              </a:defRPr>
            </a:lvl3pPr>
            <a:lvl4pPr indent="0" lvl="3" marL="0" algn="r">
              <a:spcBef>
                <a:spcPts val="0"/>
              </a:spcBef>
              <a:buNone/>
              <a:defRPr sz="1200">
                <a:solidFill>
                  <a:srgbClr val="888888"/>
                </a:solidFill>
                <a:latin typeface="Constantia"/>
                <a:ea typeface="Constantia"/>
                <a:cs typeface="Constantia"/>
                <a:sym typeface="Constantia"/>
              </a:defRPr>
            </a:lvl4pPr>
            <a:lvl5pPr indent="0" lvl="4" marL="0" algn="r">
              <a:spcBef>
                <a:spcPts val="0"/>
              </a:spcBef>
              <a:buNone/>
              <a:defRPr sz="1200">
                <a:solidFill>
                  <a:srgbClr val="888888"/>
                </a:solidFill>
                <a:latin typeface="Constantia"/>
                <a:ea typeface="Constantia"/>
                <a:cs typeface="Constantia"/>
                <a:sym typeface="Constantia"/>
              </a:defRPr>
            </a:lvl5pPr>
            <a:lvl6pPr indent="0" lvl="5" marL="0" algn="r">
              <a:spcBef>
                <a:spcPts val="0"/>
              </a:spcBef>
              <a:buNone/>
              <a:defRPr sz="1200">
                <a:solidFill>
                  <a:srgbClr val="888888"/>
                </a:solidFill>
                <a:latin typeface="Constantia"/>
                <a:ea typeface="Constantia"/>
                <a:cs typeface="Constantia"/>
                <a:sym typeface="Constantia"/>
              </a:defRPr>
            </a:lvl6pPr>
            <a:lvl7pPr indent="0" lvl="6" marL="0" algn="r">
              <a:spcBef>
                <a:spcPts val="0"/>
              </a:spcBef>
              <a:buNone/>
              <a:defRPr sz="1200">
                <a:solidFill>
                  <a:srgbClr val="888888"/>
                </a:solidFill>
                <a:latin typeface="Constantia"/>
                <a:ea typeface="Constantia"/>
                <a:cs typeface="Constantia"/>
                <a:sym typeface="Constantia"/>
              </a:defRPr>
            </a:lvl7pPr>
            <a:lvl8pPr indent="0" lvl="7" marL="0" algn="r">
              <a:spcBef>
                <a:spcPts val="0"/>
              </a:spcBef>
              <a:buNone/>
              <a:defRPr sz="1200">
                <a:solidFill>
                  <a:srgbClr val="888888"/>
                </a:solidFill>
                <a:latin typeface="Constantia"/>
                <a:ea typeface="Constantia"/>
                <a:cs typeface="Constantia"/>
                <a:sym typeface="Constantia"/>
              </a:defRPr>
            </a:lvl8pPr>
            <a:lvl9pPr indent="0" lvl="8" marL="0" algn="r">
              <a:spcBef>
                <a:spcPts val="0"/>
              </a:spcBef>
              <a:buNone/>
              <a:defRPr sz="1200">
                <a:solidFill>
                  <a:srgbClr val="888888"/>
                </a:solidFill>
                <a:latin typeface="Constantia"/>
                <a:ea typeface="Constantia"/>
                <a:cs typeface="Constantia"/>
                <a:sym typeface="Constantia"/>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4" type="twoObj">
  <p:cSld name="TWO_OBJECTS">
    <p:spTree>
      <p:nvGrpSpPr>
        <p:cNvPr id="33" name="Shape 33"/>
        <p:cNvGrpSpPr/>
        <p:nvPr/>
      </p:nvGrpSpPr>
      <p:grpSpPr>
        <a:xfrm>
          <a:off x="0" y="0"/>
          <a:ext cx="0" cy="0"/>
          <a:chOff x="0" y="0"/>
          <a:chExt cx="0" cy="0"/>
        </a:xfrm>
      </p:grpSpPr>
      <p:sp>
        <p:nvSpPr>
          <p:cNvPr id="34" name="Google Shape;34;p5"/>
          <p:cNvSpPr/>
          <p:nvPr/>
        </p:nvSpPr>
        <p:spPr>
          <a:xfrm>
            <a:off x="8495710" y="3569750"/>
            <a:ext cx="775136" cy="2308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00">
                <a:solidFill>
                  <a:srgbClr val="FFFFFF"/>
                </a:solidFill>
                <a:latin typeface="Constantia"/>
                <a:ea typeface="Constantia"/>
                <a:cs typeface="Constantia"/>
                <a:sym typeface="Constantia"/>
              </a:rPr>
              <a:t>PPT模板下载：www.1ppt.com/moban/          行业PPT模板：www.1ppt.com/hangye/ </a:t>
            </a:r>
            <a:endParaRPr/>
          </a:p>
          <a:p>
            <a:pPr indent="0" lvl="0" marL="0" marR="0" rtl="0" algn="l">
              <a:spcBef>
                <a:spcPts val="0"/>
              </a:spcBef>
              <a:spcAft>
                <a:spcPts val="0"/>
              </a:spcAft>
              <a:buNone/>
            </a:pPr>
            <a:r>
              <a:rPr lang="tr-TR" sz="100">
                <a:solidFill>
                  <a:srgbClr val="FFFFFF"/>
                </a:solidFill>
                <a:latin typeface="Constantia"/>
                <a:ea typeface="Constantia"/>
                <a:cs typeface="Constantia"/>
                <a:sym typeface="Constantia"/>
              </a:rPr>
              <a:t>节日PPT模板：www.1ppt.com/jieri/          PPT素材：www.1ppt.com/sucai/</a:t>
            </a:r>
            <a:endParaRPr/>
          </a:p>
          <a:p>
            <a:pPr indent="0" lvl="0" marL="0" marR="0" rtl="0" algn="l">
              <a:spcBef>
                <a:spcPts val="0"/>
              </a:spcBef>
              <a:spcAft>
                <a:spcPts val="0"/>
              </a:spcAft>
              <a:buNone/>
            </a:pPr>
            <a:r>
              <a:rPr lang="tr-TR" sz="100">
                <a:solidFill>
                  <a:srgbClr val="FFFFFF"/>
                </a:solidFill>
                <a:latin typeface="Constantia"/>
                <a:ea typeface="Constantia"/>
                <a:cs typeface="Constantia"/>
                <a:sym typeface="Constantia"/>
              </a:rPr>
              <a:t>PPT背景图片：www.1ppt.com/beijing/        PPT图表：www.1ppt.com/tubiao/      </a:t>
            </a:r>
            <a:endParaRPr/>
          </a:p>
          <a:p>
            <a:pPr indent="0" lvl="0" marL="0" marR="0" rtl="0" algn="l">
              <a:spcBef>
                <a:spcPts val="0"/>
              </a:spcBef>
              <a:spcAft>
                <a:spcPts val="0"/>
              </a:spcAft>
              <a:buNone/>
            </a:pPr>
            <a:r>
              <a:rPr lang="tr-TR" sz="100">
                <a:solidFill>
                  <a:srgbClr val="FFFFFF"/>
                </a:solidFill>
                <a:latin typeface="Constantia"/>
                <a:ea typeface="Constantia"/>
                <a:cs typeface="Constantia"/>
                <a:sym typeface="Constantia"/>
              </a:rPr>
              <a:t>精美PPT下载：www.1ppt.com/xiazai/         PPT教程： www.1ppt.com/powerpoint/      </a:t>
            </a:r>
            <a:endParaRPr/>
          </a:p>
          <a:p>
            <a:pPr indent="0" lvl="0" marL="0" marR="0" rtl="0" algn="l">
              <a:spcBef>
                <a:spcPts val="0"/>
              </a:spcBef>
              <a:spcAft>
                <a:spcPts val="0"/>
              </a:spcAft>
              <a:buNone/>
            </a:pPr>
            <a:r>
              <a:rPr lang="tr-TR" sz="100">
                <a:solidFill>
                  <a:srgbClr val="FFFFFF"/>
                </a:solidFill>
                <a:latin typeface="Constantia"/>
                <a:ea typeface="Constantia"/>
                <a:cs typeface="Constantia"/>
                <a:sym typeface="Constantia"/>
              </a:rPr>
              <a:t>PPT课件：www.1ppt.com/kejian/             字体下载：www.1ppt.com/ziti/</a:t>
            </a:r>
            <a:endParaRPr/>
          </a:p>
          <a:p>
            <a:pPr indent="0" lvl="0" marL="0" marR="0" rtl="0" algn="l">
              <a:spcBef>
                <a:spcPts val="0"/>
              </a:spcBef>
              <a:spcAft>
                <a:spcPts val="0"/>
              </a:spcAft>
              <a:buNone/>
            </a:pPr>
            <a:r>
              <a:rPr lang="tr-TR" sz="100">
                <a:solidFill>
                  <a:srgbClr val="FFFFFF"/>
                </a:solidFill>
                <a:latin typeface="Constantia"/>
                <a:ea typeface="Constantia"/>
                <a:cs typeface="Constantia"/>
                <a:sym typeface="Constantia"/>
              </a:rPr>
              <a:t>工作总结PPT：www.1ppt.com/xiazai/zongjie/ 工作计划：www.1ppt.com/xiazai/jihua/</a:t>
            </a:r>
            <a:endParaRPr/>
          </a:p>
          <a:p>
            <a:pPr indent="0" lvl="0" marL="0" marR="0" rtl="0" algn="l">
              <a:spcBef>
                <a:spcPts val="0"/>
              </a:spcBef>
              <a:spcAft>
                <a:spcPts val="0"/>
              </a:spcAft>
              <a:buNone/>
            </a:pPr>
            <a:r>
              <a:rPr lang="tr-TR" sz="100">
                <a:solidFill>
                  <a:srgbClr val="FFFFFF"/>
                </a:solidFill>
                <a:latin typeface="Constantia"/>
                <a:ea typeface="Constantia"/>
                <a:cs typeface="Constantia"/>
                <a:sym typeface="Constantia"/>
              </a:rPr>
              <a:t>商务PPT模板：www.1ppt.com/moban/shangwu/  个人简历PPT：www.1ppt.com/xiazai/jianli/  </a:t>
            </a:r>
            <a:endParaRPr/>
          </a:p>
          <a:p>
            <a:pPr indent="0" lvl="0" marL="0" marR="0" rtl="0" algn="l">
              <a:spcBef>
                <a:spcPts val="0"/>
              </a:spcBef>
              <a:spcAft>
                <a:spcPts val="0"/>
              </a:spcAft>
              <a:buNone/>
            </a:pPr>
            <a:r>
              <a:rPr lang="tr-TR" sz="100">
                <a:solidFill>
                  <a:srgbClr val="FFFFFF"/>
                </a:solidFill>
                <a:latin typeface="Constantia"/>
                <a:ea typeface="Constantia"/>
                <a:cs typeface="Constantia"/>
                <a:sym typeface="Constantia"/>
              </a:rPr>
              <a:t>毕业答辩PPT：www.1ppt.com/xiazai/dabian/  工作汇报PPT：www.1ppt.com/xiazai/huibao/    </a:t>
            </a:r>
            <a:endParaRPr/>
          </a:p>
          <a:p>
            <a:pPr indent="0" lvl="0" marL="0" marR="0" rtl="0" algn="l">
              <a:spcBef>
                <a:spcPts val="0"/>
              </a:spcBef>
              <a:spcAft>
                <a:spcPts val="0"/>
              </a:spcAft>
              <a:buNone/>
            </a:pPr>
            <a:r>
              <a:rPr lang="tr-TR" sz="100">
                <a:solidFill>
                  <a:srgbClr val="FFFFFF"/>
                </a:solidFill>
                <a:latin typeface="Constantia"/>
                <a:ea typeface="Constantia"/>
                <a:cs typeface="Constantia"/>
                <a:sym typeface="Constantia"/>
              </a:rPr>
              <a:t> </a:t>
            </a:r>
            <a:endParaRPr/>
          </a:p>
        </p:txBody>
      </p:sp>
      <p:sp>
        <p:nvSpPr>
          <p:cNvPr id="35" name="Google Shape;35;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4400"/>
              <a:buFont typeface="Constantia"/>
              <a:buNone/>
              <a:defRPr>
                <a:latin typeface="Constantia"/>
                <a:ea typeface="Constantia"/>
                <a:cs typeface="Constantia"/>
                <a:sym typeface="Constantia"/>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6" name="Google Shape;36;p5"/>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Autofit/>
          </a:bodyPr>
          <a:lstStyle>
            <a:lvl1pPr indent="-406400" lvl="0" marL="457200" algn="l">
              <a:lnSpc>
                <a:spcPct val="90000"/>
              </a:lnSpc>
              <a:spcBef>
                <a:spcPts val="1000"/>
              </a:spcBef>
              <a:spcAft>
                <a:spcPts val="0"/>
              </a:spcAft>
              <a:buClr>
                <a:schemeClr val="dk1"/>
              </a:buClr>
              <a:buSzPts val="2800"/>
              <a:buChar char="•"/>
              <a:defRPr>
                <a:latin typeface="Constantia"/>
                <a:ea typeface="Constantia"/>
                <a:cs typeface="Constantia"/>
                <a:sym typeface="Constantia"/>
              </a:defRPr>
            </a:lvl1pPr>
            <a:lvl2pPr indent="-381000" lvl="1" marL="914400" algn="l">
              <a:lnSpc>
                <a:spcPct val="90000"/>
              </a:lnSpc>
              <a:spcBef>
                <a:spcPts val="500"/>
              </a:spcBef>
              <a:spcAft>
                <a:spcPts val="0"/>
              </a:spcAft>
              <a:buClr>
                <a:schemeClr val="dk1"/>
              </a:buClr>
              <a:buSzPts val="2400"/>
              <a:buChar char="•"/>
              <a:defRPr>
                <a:latin typeface="Constantia"/>
                <a:ea typeface="Constantia"/>
                <a:cs typeface="Constantia"/>
                <a:sym typeface="Constantia"/>
              </a:defRPr>
            </a:lvl2pPr>
            <a:lvl3pPr indent="-355600" lvl="2" marL="1371600" algn="l">
              <a:lnSpc>
                <a:spcPct val="90000"/>
              </a:lnSpc>
              <a:spcBef>
                <a:spcPts val="500"/>
              </a:spcBef>
              <a:spcAft>
                <a:spcPts val="0"/>
              </a:spcAft>
              <a:buClr>
                <a:schemeClr val="dk1"/>
              </a:buClr>
              <a:buSzPts val="2000"/>
              <a:buChar char="•"/>
              <a:defRPr>
                <a:latin typeface="Constantia"/>
                <a:ea typeface="Constantia"/>
                <a:cs typeface="Constantia"/>
                <a:sym typeface="Constantia"/>
              </a:defRPr>
            </a:lvl3pPr>
            <a:lvl4pPr indent="-342900" lvl="3" marL="1828800" algn="l">
              <a:lnSpc>
                <a:spcPct val="90000"/>
              </a:lnSpc>
              <a:spcBef>
                <a:spcPts val="500"/>
              </a:spcBef>
              <a:spcAft>
                <a:spcPts val="0"/>
              </a:spcAft>
              <a:buClr>
                <a:schemeClr val="dk1"/>
              </a:buClr>
              <a:buSzPts val="1800"/>
              <a:buChar char="•"/>
              <a:defRPr>
                <a:latin typeface="Constantia"/>
                <a:ea typeface="Constantia"/>
                <a:cs typeface="Constantia"/>
                <a:sym typeface="Constantia"/>
              </a:defRPr>
            </a:lvl4pPr>
            <a:lvl5pPr indent="-342900" lvl="4" marL="2286000" algn="l">
              <a:lnSpc>
                <a:spcPct val="90000"/>
              </a:lnSpc>
              <a:spcBef>
                <a:spcPts val="500"/>
              </a:spcBef>
              <a:spcAft>
                <a:spcPts val="0"/>
              </a:spcAft>
              <a:buClr>
                <a:schemeClr val="dk1"/>
              </a:buClr>
              <a:buSzPts val="1800"/>
              <a:buChar char="•"/>
              <a:defRPr>
                <a:latin typeface="Constantia"/>
                <a:ea typeface="Constantia"/>
                <a:cs typeface="Constantia"/>
                <a:sym typeface="Constantia"/>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7" name="Google Shape;37;p5"/>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Autofit/>
          </a:bodyPr>
          <a:lstStyle>
            <a:lvl1pPr indent="-406400" lvl="0" marL="457200" algn="l">
              <a:lnSpc>
                <a:spcPct val="90000"/>
              </a:lnSpc>
              <a:spcBef>
                <a:spcPts val="1000"/>
              </a:spcBef>
              <a:spcAft>
                <a:spcPts val="0"/>
              </a:spcAft>
              <a:buClr>
                <a:schemeClr val="dk1"/>
              </a:buClr>
              <a:buSzPts val="2800"/>
              <a:buChar char="•"/>
              <a:defRPr>
                <a:latin typeface="Constantia"/>
                <a:ea typeface="Constantia"/>
                <a:cs typeface="Constantia"/>
                <a:sym typeface="Constantia"/>
              </a:defRPr>
            </a:lvl1pPr>
            <a:lvl2pPr indent="-381000" lvl="1" marL="914400" algn="l">
              <a:lnSpc>
                <a:spcPct val="90000"/>
              </a:lnSpc>
              <a:spcBef>
                <a:spcPts val="500"/>
              </a:spcBef>
              <a:spcAft>
                <a:spcPts val="0"/>
              </a:spcAft>
              <a:buClr>
                <a:schemeClr val="dk1"/>
              </a:buClr>
              <a:buSzPts val="2400"/>
              <a:buChar char="•"/>
              <a:defRPr>
                <a:latin typeface="Constantia"/>
                <a:ea typeface="Constantia"/>
                <a:cs typeface="Constantia"/>
                <a:sym typeface="Constantia"/>
              </a:defRPr>
            </a:lvl2pPr>
            <a:lvl3pPr indent="-355600" lvl="2" marL="1371600" algn="l">
              <a:lnSpc>
                <a:spcPct val="90000"/>
              </a:lnSpc>
              <a:spcBef>
                <a:spcPts val="500"/>
              </a:spcBef>
              <a:spcAft>
                <a:spcPts val="0"/>
              </a:spcAft>
              <a:buClr>
                <a:schemeClr val="dk1"/>
              </a:buClr>
              <a:buSzPts val="2000"/>
              <a:buChar char="•"/>
              <a:defRPr>
                <a:latin typeface="Constantia"/>
                <a:ea typeface="Constantia"/>
                <a:cs typeface="Constantia"/>
                <a:sym typeface="Constantia"/>
              </a:defRPr>
            </a:lvl3pPr>
            <a:lvl4pPr indent="-342900" lvl="3" marL="1828800" algn="l">
              <a:lnSpc>
                <a:spcPct val="90000"/>
              </a:lnSpc>
              <a:spcBef>
                <a:spcPts val="500"/>
              </a:spcBef>
              <a:spcAft>
                <a:spcPts val="0"/>
              </a:spcAft>
              <a:buClr>
                <a:schemeClr val="dk1"/>
              </a:buClr>
              <a:buSzPts val="1800"/>
              <a:buChar char="•"/>
              <a:defRPr>
                <a:latin typeface="Constantia"/>
                <a:ea typeface="Constantia"/>
                <a:cs typeface="Constantia"/>
                <a:sym typeface="Constantia"/>
              </a:defRPr>
            </a:lvl4pPr>
            <a:lvl5pPr indent="-342900" lvl="4" marL="2286000" algn="l">
              <a:lnSpc>
                <a:spcPct val="90000"/>
              </a:lnSpc>
              <a:spcBef>
                <a:spcPts val="500"/>
              </a:spcBef>
              <a:spcAft>
                <a:spcPts val="0"/>
              </a:spcAft>
              <a:buClr>
                <a:schemeClr val="dk1"/>
              </a:buClr>
              <a:buSzPts val="1800"/>
              <a:buChar char="•"/>
              <a:defRPr>
                <a:latin typeface="Constantia"/>
                <a:ea typeface="Constantia"/>
                <a:cs typeface="Constantia"/>
                <a:sym typeface="Constantia"/>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8" name="Google Shape;38;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atin typeface="Constantia"/>
                <a:ea typeface="Constantia"/>
                <a:cs typeface="Constantia"/>
                <a:sym typeface="Constantia"/>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atin typeface="Constantia"/>
                <a:ea typeface="Constantia"/>
                <a:cs typeface="Constantia"/>
                <a:sym typeface="Constantia"/>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0" name="Google Shape;40;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sz="1200">
                <a:solidFill>
                  <a:srgbClr val="888888"/>
                </a:solidFill>
                <a:latin typeface="Constantia"/>
                <a:ea typeface="Constantia"/>
                <a:cs typeface="Constantia"/>
                <a:sym typeface="Constantia"/>
              </a:defRPr>
            </a:lvl1pPr>
            <a:lvl2pPr indent="0" lvl="1" marL="0" algn="r">
              <a:spcBef>
                <a:spcPts val="0"/>
              </a:spcBef>
              <a:buNone/>
              <a:defRPr sz="1200">
                <a:solidFill>
                  <a:srgbClr val="888888"/>
                </a:solidFill>
                <a:latin typeface="Constantia"/>
                <a:ea typeface="Constantia"/>
                <a:cs typeface="Constantia"/>
                <a:sym typeface="Constantia"/>
              </a:defRPr>
            </a:lvl2pPr>
            <a:lvl3pPr indent="0" lvl="2" marL="0" algn="r">
              <a:spcBef>
                <a:spcPts val="0"/>
              </a:spcBef>
              <a:buNone/>
              <a:defRPr sz="1200">
                <a:solidFill>
                  <a:srgbClr val="888888"/>
                </a:solidFill>
                <a:latin typeface="Constantia"/>
                <a:ea typeface="Constantia"/>
                <a:cs typeface="Constantia"/>
                <a:sym typeface="Constantia"/>
              </a:defRPr>
            </a:lvl3pPr>
            <a:lvl4pPr indent="0" lvl="3" marL="0" algn="r">
              <a:spcBef>
                <a:spcPts val="0"/>
              </a:spcBef>
              <a:buNone/>
              <a:defRPr sz="1200">
                <a:solidFill>
                  <a:srgbClr val="888888"/>
                </a:solidFill>
                <a:latin typeface="Constantia"/>
                <a:ea typeface="Constantia"/>
                <a:cs typeface="Constantia"/>
                <a:sym typeface="Constantia"/>
              </a:defRPr>
            </a:lvl4pPr>
            <a:lvl5pPr indent="0" lvl="4" marL="0" algn="r">
              <a:spcBef>
                <a:spcPts val="0"/>
              </a:spcBef>
              <a:buNone/>
              <a:defRPr sz="1200">
                <a:solidFill>
                  <a:srgbClr val="888888"/>
                </a:solidFill>
                <a:latin typeface="Constantia"/>
                <a:ea typeface="Constantia"/>
                <a:cs typeface="Constantia"/>
                <a:sym typeface="Constantia"/>
              </a:defRPr>
            </a:lvl5pPr>
            <a:lvl6pPr indent="0" lvl="5" marL="0" algn="r">
              <a:spcBef>
                <a:spcPts val="0"/>
              </a:spcBef>
              <a:buNone/>
              <a:defRPr sz="1200">
                <a:solidFill>
                  <a:srgbClr val="888888"/>
                </a:solidFill>
                <a:latin typeface="Constantia"/>
                <a:ea typeface="Constantia"/>
                <a:cs typeface="Constantia"/>
                <a:sym typeface="Constantia"/>
              </a:defRPr>
            </a:lvl6pPr>
            <a:lvl7pPr indent="0" lvl="6" marL="0" algn="r">
              <a:spcBef>
                <a:spcPts val="0"/>
              </a:spcBef>
              <a:buNone/>
              <a:defRPr sz="1200">
                <a:solidFill>
                  <a:srgbClr val="888888"/>
                </a:solidFill>
                <a:latin typeface="Constantia"/>
                <a:ea typeface="Constantia"/>
                <a:cs typeface="Constantia"/>
                <a:sym typeface="Constantia"/>
              </a:defRPr>
            </a:lvl7pPr>
            <a:lvl8pPr indent="0" lvl="7" marL="0" algn="r">
              <a:spcBef>
                <a:spcPts val="0"/>
              </a:spcBef>
              <a:buNone/>
              <a:defRPr sz="1200">
                <a:solidFill>
                  <a:srgbClr val="888888"/>
                </a:solidFill>
                <a:latin typeface="Constantia"/>
                <a:ea typeface="Constantia"/>
                <a:cs typeface="Constantia"/>
                <a:sym typeface="Constantia"/>
              </a:defRPr>
            </a:lvl8pPr>
            <a:lvl9pPr indent="0" lvl="8" marL="0" algn="r">
              <a:spcBef>
                <a:spcPts val="0"/>
              </a:spcBef>
              <a:buNone/>
              <a:defRPr sz="1200">
                <a:solidFill>
                  <a:srgbClr val="888888"/>
                </a:solidFill>
                <a:latin typeface="Constantia"/>
                <a:ea typeface="Constantia"/>
                <a:cs typeface="Constantia"/>
                <a:sym typeface="Constantia"/>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5" type="twoTxTwoObj">
  <p:cSld name="TWO_OBJECTS_WITH_TEXT">
    <p:spTree>
      <p:nvGrpSpPr>
        <p:cNvPr id="41" name="Shape 41"/>
        <p:cNvGrpSpPr/>
        <p:nvPr/>
      </p:nvGrpSpPr>
      <p:grpSpPr>
        <a:xfrm>
          <a:off x="0" y="0"/>
          <a:ext cx="0" cy="0"/>
          <a:chOff x="0" y="0"/>
          <a:chExt cx="0" cy="0"/>
        </a:xfrm>
      </p:grpSpPr>
      <p:sp>
        <p:nvSpPr>
          <p:cNvPr id="42" name="Google Shape;42;p6"/>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4400"/>
              <a:buFont typeface="Constantia"/>
              <a:buNone/>
              <a:defRPr>
                <a:latin typeface="Constantia"/>
                <a:ea typeface="Constantia"/>
                <a:cs typeface="Constantia"/>
                <a:sym typeface="Constantia"/>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3" name="Google Shape;43;p6"/>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chemeClr val="dk1"/>
              </a:buClr>
              <a:buSzPts val="2400"/>
              <a:buNone/>
              <a:defRPr b="1" sz="2400">
                <a:latin typeface="Constantia"/>
                <a:ea typeface="Constantia"/>
                <a:cs typeface="Constantia"/>
                <a:sym typeface="Constantia"/>
              </a:defRPr>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4" name="Google Shape;44;p6"/>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Autofit/>
          </a:bodyPr>
          <a:lstStyle>
            <a:lvl1pPr indent="-406400" lvl="0" marL="457200" algn="l">
              <a:lnSpc>
                <a:spcPct val="90000"/>
              </a:lnSpc>
              <a:spcBef>
                <a:spcPts val="1000"/>
              </a:spcBef>
              <a:spcAft>
                <a:spcPts val="0"/>
              </a:spcAft>
              <a:buClr>
                <a:schemeClr val="dk1"/>
              </a:buClr>
              <a:buSzPts val="2800"/>
              <a:buChar char="•"/>
              <a:defRPr>
                <a:latin typeface="Constantia"/>
                <a:ea typeface="Constantia"/>
                <a:cs typeface="Constantia"/>
                <a:sym typeface="Constantia"/>
              </a:defRPr>
            </a:lvl1pPr>
            <a:lvl2pPr indent="-381000" lvl="1" marL="914400" algn="l">
              <a:lnSpc>
                <a:spcPct val="90000"/>
              </a:lnSpc>
              <a:spcBef>
                <a:spcPts val="500"/>
              </a:spcBef>
              <a:spcAft>
                <a:spcPts val="0"/>
              </a:spcAft>
              <a:buClr>
                <a:schemeClr val="dk1"/>
              </a:buClr>
              <a:buSzPts val="2400"/>
              <a:buChar char="•"/>
              <a:defRPr>
                <a:latin typeface="Constantia"/>
                <a:ea typeface="Constantia"/>
                <a:cs typeface="Constantia"/>
                <a:sym typeface="Constantia"/>
              </a:defRPr>
            </a:lvl2pPr>
            <a:lvl3pPr indent="-355600" lvl="2" marL="1371600" algn="l">
              <a:lnSpc>
                <a:spcPct val="90000"/>
              </a:lnSpc>
              <a:spcBef>
                <a:spcPts val="500"/>
              </a:spcBef>
              <a:spcAft>
                <a:spcPts val="0"/>
              </a:spcAft>
              <a:buClr>
                <a:schemeClr val="dk1"/>
              </a:buClr>
              <a:buSzPts val="2000"/>
              <a:buChar char="•"/>
              <a:defRPr>
                <a:latin typeface="Constantia"/>
                <a:ea typeface="Constantia"/>
                <a:cs typeface="Constantia"/>
                <a:sym typeface="Constantia"/>
              </a:defRPr>
            </a:lvl3pPr>
            <a:lvl4pPr indent="-342900" lvl="3" marL="1828800" algn="l">
              <a:lnSpc>
                <a:spcPct val="90000"/>
              </a:lnSpc>
              <a:spcBef>
                <a:spcPts val="500"/>
              </a:spcBef>
              <a:spcAft>
                <a:spcPts val="0"/>
              </a:spcAft>
              <a:buClr>
                <a:schemeClr val="dk1"/>
              </a:buClr>
              <a:buSzPts val="1800"/>
              <a:buChar char="•"/>
              <a:defRPr>
                <a:latin typeface="Constantia"/>
                <a:ea typeface="Constantia"/>
                <a:cs typeface="Constantia"/>
                <a:sym typeface="Constantia"/>
              </a:defRPr>
            </a:lvl4pPr>
            <a:lvl5pPr indent="-342900" lvl="4" marL="2286000" algn="l">
              <a:lnSpc>
                <a:spcPct val="90000"/>
              </a:lnSpc>
              <a:spcBef>
                <a:spcPts val="500"/>
              </a:spcBef>
              <a:spcAft>
                <a:spcPts val="0"/>
              </a:spcAft>
              <a:buClr>
                <a:schemeClr val="dk1"/>
              </a:buClr>
              <a:buSzPts val="1800"/>
              <a:buChar char="•"/>
              <a:defRPr>
                <a:latin typeface="Constantia"/>
                <a:ea typeface="Constantia"/>
                <a:cs typeface="Constantia"/>
                <a:sym typeface="Constantia"/>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5" name="Google Shape;45;p6"/>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chemeClr val="dk1"/>
              </a:buClr>
              <a:buSzPts val="2400"/>
              <a:buNone/>
              <a:defRPr b="1" sz="2400">
                <a:latin typeface="Constantia"/>
                <a:ea typeface="Constantia"/>
                <a:cs typeface="Constantia"/>
                <a:sym typeface="Constantia"/>
              </a:defRPr>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6" name="Google Shape;46;p6"/>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Autofit/>
          </a:bodyPr>
          <a:lstStyle>
            <a:lvl1pPr indent="-406400" lvl="0" marL="457200" algn="l">
              <a:lnSpc>
                <a:spcPct val="90000"/>
              </a:lnSpc>
              <a:spcBef>
                <a:spcPts val="1000"/>
              </a:spcBef>
              <a:spcAft>
                <a:spcPts val="0"/>
              </a:spcAft>
              <a:buClr>
                <a:schemeClr val="dk1"/>
              </a:buClr>
              <a:buSzPts val="2800"/>
              <a:buChar char="•"/>
              <a:defRPr>
                <a:latin typeface="Constantia"/>
                <a:ea typeface="Constantia"/>
                <a:cs typeface="Constantia"/>
                <a:sym typeface="Constantia"/>
              </a:defRPr>
            </a:lvl1pPr>
            <a:lvl2pPr indent="-381000" lvl="1" marL="914400" algn="l">
              <a:lnSpc>
                <a:spcPct val="90000"/>
              </a:lnSpc>
              <a:spcBef>
                <a:spcPts val="500"/>
              </a:spcBef>
              <a:spcAft>
                <a:spcPts val="0"/>
              </a:spcAft>
              <a:buClr>
                <a:schemeClr val="dk1"/>
              </a:buClr>
              <a:buSzPts val="2400"/>
              <a:buChar char="•"/>
              <a:defRPr>
                <a:latin typeface="Constantia"/>
                <a:ea typeface="Constantia"/>
                <a:cs typeface="Constantia"/>
                <a:sym typeface="Constantia"/>
              </a:defRPr>
            </a:lvl2pPr>
            <a:lvl3pPr indent="-355600" lvl="2" marL="1371600" algn="l">
              <a:lnSpc>
                <a:spcPct val="90000"/>
              </a:lnSpc>
              <a:spcBef>
                <a:spcPts val="500"/>
              </a:spcBef>
              <a:spcAft>
                <a:spcPts val="0"/>
              </a:spcAft>
              <a:buClr>
                <a:schemeClr val="dk1"/>
              </a:buClr>
              <a:buSzPts val="2000"/>
              <a:buChar char="•"/>
              <a:defRPr>
                <a:latin typeface="Constantia"/>
                <a:ea typeface="Constantia"/>
                <a:cs typeface="Constantia"/>
                <a:sym typeface="Constantia"/>
              </a:defRPr>
            </a:lvl3pPr>
            <a:lvl4pPr indent="-342900" lvl="3" marL="1828800" algn="l">
              <a:lnSpc>
                <a:spcPct val="90000"/>
              </a:lnSpc>
              <a:spcBef>
                <a:spcPts val="500"/>
              </a:spcBef>
              <a:spcAft>
                <a:spcPts val="0"/>
              </a:spcAft>
              <a:buClr>
                <a:schemeClr val="dk1"/>
              </a:buClr>
              <a:buSzPts val="1800"/>
              <a:buChar char="•"/>
              <a:defRPr>
                <a:latin typeface="Constantia"/>
                <a:ea typeface="Constantia"/>
                <a:cs typeface="Constantia"/>
                <a:sym typeface="Constantia"/>
              </a:defRPr>
            </a:lvl4pPr>
            <a:lvl5pPr indent="-342900" lvl="4" marL="2286000" algn="l">
              <a:lnSpc>
                <a:spcPct val="90000"/>
              </a:lnSpc>
              <a:spcBef>
                <a:spcPts val="500"/>
              </a:spcBef>
              <a:spcAft>
                <a:spcPts val="0"/>
              </a:spcAft>
              <a:buClr>
                <a:schemeClr val="dk1"/>
              </a:buClr>
              <a:buSzPts val="1800"/>
              <a:buChar char="•"/>
              <a:defRPr>
                <a:latin typeface="Constantia"/>
                <a:ea typeface="Constantia"/>
                <a:cs typeface="Constantia"/>
                <a:sym typeface="Constantia"/>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7" name="Google Shape;47;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atin typeface="Constantia"/>
                <a:ea typeface="Constantia"/>
                <a:cs typeface="Constantia"/>
                <a:sym typeface="Constantia"/>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atin typeface="Constantia"/>
                <a:ea typeface="Constantia"/>
                <a:cs typeface="Constantia"/>
                <a:sym typeface="Constantia"/>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sz="1200">
                <a:solidFill>
                  <a:srgbClr val="888888"/>
                </a:solidFill>
                <a:latin typeface="Constantia"/>
                <a:ea typeface="Constantia"/>
                <a:cs typeface="Constantia"/>
                <a:sym typeface="Constantia"/>
              </a:defRPr>
            </a:lvl1pPr>
            <a:lvl2pPr indent="0" lvl="1" marL="0" algn="r">
              <a:spcBef>
                <a:spcPts val="0"/>
              </a:spcBef>
              <a:buNone/>
              <a:defRPr sz="1200">
                <a:solidFill>
                  <a:srgbClr val="888888"/>
                </a:solidFill>
                <a:latin typeface="Constantia"/>
                <a:ea typeface="Constantia"/>
                <a:cs typeface="Constantia"/>
                <a:sym typeface="Constantia"/>
              </a:defRPr>
            </a:lvl2pPr>
            <a:lvl3pPr indent="0" lvl="2" marL="0" algn="r">
              <a:spcBef>
                <a:spcPts val="0"/>
              </a:spcBef>
              <a:buNone/>
              <a:defRPr sz="1200">
                <a:solidFill>
                  <a:srgbClr val="888888"/>
                </a:solidFill>
                <a:latin typeface="Constantia"/>
                <a:ea typeface="Constantia"/>
                <a:cs typeface="Constantia"/>
                <a:sym typeface="Constantia"/>
              </a:defRPr>
            </a:lvl3pPr>
            <a:lvl4pPr indent="0" lvl="3" marL="0" algn="r">
              <a:spcBef>
                <a:spcPts val="0"/>
              </a:spcBef>
              <a:buNone/>
              <a:defRPr sz="1200">
                <a:solidFill>
                  <a:srgbClr val="888888"/>
                </a:solidFill>
                <a:latin typeface="Constantia"/>
                <a:ea typeface="Constantia"/>
                <a:cs typeface="Constantia"/>
                <a:sym typeface="Constantia"/>
              </a:defRPr>
            </a:lvl4pPr>
            <a:lvl5pPr indent="0" lvl="4" marL="0" algn="r">
              <a:spcBef>
                <a:spcPts val="0"/>
              </a:spcBef>
              <a:buNone/>
              <a:defRPr sz="1200">
                <a:solidFill>
                  <a:srgbClr val="888888"/>
                </a:solidFill>
                <a:latin typeface="Constantia"/>
                <a:ea typeface="Constantia"/>
                <a:cs typeface="Constantia"/>
                <a:sym typeface="Constantia"/>
              </a:defRPr>
            </a:lvl5pPr>
            <a:lvl6pPr indent="0" lvl="5" marL="0" algn="r">
              <a:spcBef>
                <a:spcPts val="0"/>
              </a:spcBef>
              <a:buNone/>
              <a:defRPr sz="1200">
                <a:solidFill>
                  <a:srgbClr val="888888"/>
                </a:solidFill>
                <a:latin typeface="Constantia"/>
                <a:ea typeface="Constantia"/>
                <a:cs typeface="Constantia"/>
                <a:sym typeface="Constantia"/>
              </a:defRPr>
            </a:lvl6pPr>
            <a:lvl7pPr indent="0" lvl="6" marL="0" algn="r">
              <a:spcBef>
                <a:spcPts val="0"/>
              </a:spcBef>
              <a:buNone/>
              <a:defRPr sz="1200">
                <a:solidFill>
                  <a:srgbClr val="888888"/>
                </a:solidFill>
                <a:latin typeface="Constantia"/>
                <a:ea typeface="Constantia"/>
                <a:cs typeface="Constantia"/>
                <a:sym typeface="Constantia"/>
              </a:defRPr>
            </a:lvl7pPr>
            <a:lvl8pPr indent="0" lvl="7" marL="0" algn="r">
              <a:spcBef>
                <a:spcPts val="0"/>
              </a:spcBef>
              <a:buNone/>
              <a:defRPr sz="1200">
                <a:solidFill>
                  <a:srgbClr val="888888"/>
                </a:solidFill>
                <a:latin typeface="Constantia"/>
                <a:ea typeface="Constantia"/>
                <a:cs typeface="Constantia"/>
                <a:sym typeface="Constantia"/>
              </a:defRPr>
            </a:lvl8pPr>
            <a:lvl9pPr indent="0" lvl="8" marL="0" algn="r">
              <a:spcBef>
                <a:spcPts val="0"/>
              </a:spcBef>
              <a:buNone/>
              <a:defRPr sz="1200">
                <a:solidFill>
                  <a:srgbClr val="888888"/>
                </a:solidFill>
                <a:latin typeface="Constantia"/>
                <a:ea typeface="Constantia"/>
                <a:cs typeface="Constantia"/>
                <a:sym typeface="Constantia"/>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6" type="titleOnly">
  <p:cSld name="TITLE_ONLY">
    <p:spTree>
      <p:nvGrpSpPr>
        <p:cNvPr id="50" name="Shape 50"/>
        <p:cNvGrpSpPr/>
        <p:nvPr/>
      </p:nvGrpSpPr>
      <p:grpSpPr>
        <a:xfrm>
          <a:off x="0" y="0"/>
          <a:ext cx="0" cy="0"/>
          <a:chOff x="0" y="0"/>
          <a:chExt cx="0" cy="0"/>
        </a:xfrm>
      </p:grpSpPr>
      <p:sp>
        <p:nvSpPr>
          <p:cNvPr id="51" name="Google Shape;51;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4400"/>
              <a:buFont typeface="Constantia"/>
              <a:buNone/>
              <a:defRPr>
                <a:latin typeface="Constantia"/>
                <a:ea typeface="Constantia"/>
                <a:cs typeface="Constantia"/>
                <a:sym typeface="Constantia"/>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2" name="Google Shape;52;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atin typeface="Constantia"/>
                <a:ea typeface="Constantia"/>
                <a:cs typeface="Constantia"/>
                <a:sym typeface="Constantia"/>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atin typeface="Constantia"/>
                <a:ea typeface="Constantia"/>
                <a:cs typeface="Constantia"/>
                <a:sym typeface="Constantia"/>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4" name="Google Shape;54;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sz="1200">
                <a:solidFill>
                  <a:srgbClr val="888888"/>
                </a:solidFill>
                <a:latin typeface="Constantia"/>
                <a:ea typeface="Constantia"/>
                <a:cs typeface="Constantia"/>
                <a:sym typeface="Constantia"/>
              </a:defRPr>
            </a:lvl1pPr>
            <a:lvl2pPr indent="0" lvl="1" marL="0" algn="r">
              <a:spcBef>
                <a:spcPts val="0"/>
              </a:spcBef>
              <a:buNone/>
              <a:defRPr sz="1200">
                <a:solidFill>
                  <a:srgbClr val="888888"/>
                </a:solidFill>
                <a:latin typeface="Constantia"/>
                <a:ea typeface="Constantia"/>
                <a:cs typeface="Constantia"/>
                <a:sym typeface="Constantia"/>
              </a:defRPr>
            </a:lvl2pPr>
            <a:lvl3pPr indent="0" lvl="2" marL="0" algn="r">
              <a:spcBef>
                <a:spcPts val="0"/>
              </a:spcBef>
              <a:buNone/>
              <a:defRPr sz="1200">
                <a:solidFill>
                  <a:srgbClr val="888888"/>
                </a:solidFill>
                <a:latin typeface="Constantia"/>
                <a:ea typeface="Constantia"/>
                <a:cs typeface="Constantia"/>
                <a:sym typeface="Constantia"/>
              </a:defRPr>
            </a:lvl3pPr>
            <a:lvl4pPr indent="0" lvl="3" marL="0" algn="r">
              <a:spcBef>
                <a:spcPts val="0"/>
              </a:spcBef>
              <a:buNone/>
              <a:defRPr sz="1200">
                <a:solidFill>
                  <a:srgbClr val="888888"/>
                </a:solidFill>
                <a:latin typeface="Constantia"/>
                <a:ea typeface="Constantia"/>
                <a:cs typeface="Constantia"/>
                <a:sym typeface="Constantia"/>
              </a:defRPr>
            </a:lvl4pPr>
            <a:lvl5pPr indent="0" lvl="4" marL="0" algn="r">
              <a:spcBef>
                <a:spcPts val="0"/>
              </a:spcBef>
              <a:buNone/>
              <a:defRPr sz="1200">
                <a:solidFill>
                  <a:srgbClr val="888888"/>
                </a:solidFill>
                <a:latin typeface="Constantia"/>
                <a:ea typeface="Constantia"/>
                <a:cs typeface="Constantia"/>
                <a:sym typeface="Constantia"/>
              </a:defRPr>
            </a:lvl5pPr>
            <a:lvl6pPr indent="0" lvl="5" marL="0" algn="r">
              <a:spcBef>
                <a:spcPts val="0"/>
              </a:spcBef>
              <a:buNone/>
              <a:defRPr sz="1200">
                <a:solidFill>
                  <a:srgbClr val="888888"/>
                </a:solidFill>
                <a:latin typeface="Constantia"/>
                <a:ea typeface="Constantia"/>
                <a:cs typeface="Constantia"/>
                <a:sym typeface="Constantia"/>
              </a:defRPr>
            </a:lvl6pPr>
            <a:lvl7pPr indent="0" lvl="6" marL="0" algn="r">
              <a:spcBef>
                <a:spcPts val="0"/>
              </a:spcBef>
              <a:buNone/>
              <a:defRPr sz="1200">
                <a:solidFill>
                  <a:srgbClr val="888888"/>
                </a:solidFill>
                <a:latin typeface="Constantia"/>
                <a:ea typeface="Constantia"/>
                <a:cs typeface="Constantia"/>
                <a:sym typeface="Constantia"/>
              </a:defRPr>
            </a:lvl7pPr>
            <a:lvl8pPr indent="0" lvl="7" marL="0" algn="r">
              <a:spcBef>
                <a:spcPts val="0"/>
              </a:spcBef>
              <a:buNone/>
              <a:defRPr sz="1200">
                <a:solidFill>
                  <a:srgbClr val="888888"/>
                </a:solidFill>
                <a:latin typeface="Constantia"/>
                <a:ea typeface="Constantia"/>
                <a:cs typeface="Constantia"/>
                <a:sym typeface="Constantia"/>
              </a:defRPr>
            </a:lvl8pPr>
            <a:lvl9pPr indent="0" lvl="8" marL="0" algn="r">
              <a:spcBef>
                <a:spcPts val="0"/>
              </a:spcBef>
              <a:buNone/>
              <a:defRPr sz="1200">
                <a:solidFill>
                  <a:srgbClr val="888888"/>
                </a:solidFill>
                <a:latin typeface="Constantia"/>
                <a:ea typeface="Constantia"/>
                <a:cs typeface="Constantia"/>
                <a:sym typeface="Constantia"/>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7" type="blank">
  <p:cSld name="BLANK">
    <p:spTree>
      <p:nvGrpSpPr>
        <p:cNvPr id="55" name="Shape 55"/>
        <p:cNvGrpSpPr/>
        <p:nvPr/>
      </p:nvGrpSpPr>
      <p:grpSpPr>
        <a:xfrm>
          <a:off x="0" y="0"/>
          <a:ext cx="0" cy="0"/>
          <a:chOff x="0" y="0"/>
          <a:chExt cx="0" cy="0"/>
        </a:xfrm>
      </p:grpSpPr>
      <p:sp>
        <p:nvSpPr>
          <p:cNvPr id="56" name="Google Shape;56;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8" name="Google Shape;58;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8" type="objTx">
  <p:cSld name="OBJECT_WITH_CAPTION_TEXT">
    <p:spTree>
      <p:nvGrpSpPr>
        <p:cNvPr id="59" name="Shape 59"/>
        <p:cNvGrpSpPr/>
        <p:nvPr/>
      </p:nvGrpSpPr>
      <p:grpSpPr>
        <a:xfrm>
          <a:off x="0" y="0"/>
          <a:ext cx="0" cy="0"/>
          <a:chOff x="0" y="0"/>
          <a:chExt cx="0" cy="0"/>
        </a:xfrm>
      </p:grpSpPr>
      <p:sp>
        <p:nvSpPr>
          <p:cNvPr id="60" name="Google Shape;60;p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dk1"/>
              </a:buClr>
              <a:buSzPts val="3200"/>
              <a:buFont typeface="Constantia"/>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1" name="Google Shape;61;p9"/>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2" name="Google Shape;62;p9"/>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3" name="Google Shape;63;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5" name="Google Shape;65;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9" type="picTx">
  <p:cSld name="PICTURE_WITH_CAPTION_TEXT">
    <p:spTree>
      <p:nvGrpSpPr>
        <p:cNvPr id="66" name="Shape 66"/>
        <p:cNvGrpSpPr/>
        <p:nvPr/>
      </p:nvGrpSpPr>
      <p:grpSpPr>
        <a:xfrm>
          <a:off x="0" y="0"/>
          <a:ext cx="0" cy="0"/>
          <a:chOff x="0" y="0"/>
          <a:chExt cx="0" cy="0"/>
        </a:xfrm>
      </p:grpSpPr>
      <p:sp>
        <p:nvSpPr>
          <p:cNvPr id="67" name="Google Shape;67;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dk1"/>
              </a:buClr>
              <a:buSzPts val="3200"/>
              <a:buFont typeface="Constantia"/>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8" name="Google Shape;68;p10"/>
          <p:cNvSpPr/>
          <p:nvPr>
            <p:ph idx="2" type="pic"/>
          </p:nvPr>
        </p:nvSpPr>
        <p:spPr>
          <a:xfrm>
            <a:off x="5183188" y="987425"/>
            <a:ext cx="6172200" cy="4873625"/>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1000"/>
              </a:spcBef>
              <a:spcAft>
                <a:spcPts val="0"/>
              </a:spcAft>
              <a:buClr>
                <a:schemeClr val="dk1"/>
              </a:buClr>
              <a:buSzPts val="3200"/>
              <a:buFont typeface="Arial"/>
              <a:buNone/>
              <a:defRPr b="0" i="0" sz="3200" u="none" cap="none" strike="noStrike">
                <a:solidFill>
                  <a:schemeClr val="dk1"/>
                </a:solidFill>
                <a:latin typeface="Constantia"/>
                <a:ea typeface="Constantia"/>
                <a:cs typeface="Constantia"/>
                <a:sym typeface="Constantia"/>
              </a:defRPr>
            </a:lvl1pPr>
            <a:lvl2pPr lvl="1" marR="0" rtl="0" algn="l">
              <a:lnSpc>
                <a:spcPct val="90000"/>
              </a:lnSpc>
              <a:spcBef>
                <a:spcPts val="500"/>
              </a:spcBef>
              <a:spcAft>
                <a:spcPts val="0"/>
              </a:spcAft>
              <a:buClr>
                <a:schemeClr val="dk1"/>
              </a:buClr>
              <a:buSzPts val="2800"/>
              <a:buFont typeface="Arial"/>
              <a:buNone/>
              <a:defRPr b="0" i="0" sz="2800" u="none" cap="none" strike="noStrike">
                <a:solidFill>
                  <a:schemeClr val="dk1"/>
                </a:solidFill>
                <a:latin typeface="Constantia"/>
                <a:ea typeface="Constantia"/>
                <a:cs typeface="Constantia"/>
                <a:sym typeface="Constantia"/>
              </a:defRPr>
            </a:lvl2pPr>
            <a:lvl3pPr lvl="2"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Constantia"/>
                <a:ea typeface="Constantia"/>
                <a:cs typeface="Constantia"/>
                <a:sym typeface="Constantia"/>
              </a:defRPr>
            </a:lvl3pPr>
            <a:lvl4pPr lvl="3"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onstantia"/>
                <a:ea typeface="Constantia"/>
                <a:cs typeface="Constantia"/>
                <a:sym typeface="Constantia"/>
              </a:defRPr>
            </a:lvl4pPr>
            <a:lvl5pPr lvl="4"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onstantia"/>
                <a:ea typeface="Constantia"/>
                <a:cs typeface="Constantia"/>
                <a:sym typeface="Constantia"/>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Libre Franklin"/>
                <a:ea typeface="Libre Franklin"/>
                <a:cs typeface="Libre Franklin"/>
                <a:sym typeface="Libre Franklin"/>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Libre Franklin"/>
                <a:ea typeface="Libre Franklin"/>
                <a:cs typeface="Libre Franklin"/>
                <a:sym typeface="Libre Franklin"/>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Libre Franklin"/>
                <a:ea typeface="Libre Franklin"/>
                <a:cs typeface="Libre Franklin"/>
                <a:sym typeface="Libre Franklin"/>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Libre Franklin"/>
                <a:ea typeface="Libre Franklin"/>
                <a:cs typeface="Libre Franklin"/>
                <a:sym typeface="Libre Franklin"/>
              </a:defRPr>
            </a:lvl9pPr>
          </a:lstStyle>
          <a:p/>
        </p:txBody>
      </p:sp>
      <p:sp>
        <p:nvSpPr>
          <p:cNvPr id="69" name="Google Shape;69;p10"/>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70" name="Google Shape;70;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1.xml"/><Relationship Id="rId12" Type="http://schemas.openxmlformats.org/officeDocument/2006/relationships/slideLayout" Target="../slideLayouts/slideLayout11.xml"/><Relationship Id="rId1" Type="http://schemas.openxmlformats.org/officeDocument/2006/relationships/image" Target="../media/image8.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mt="65000"/>
          </a:blip>
          <a:stretch>
            <a:fillRect/>
          </a:stretch>
        </a:blip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marR="0" rtl="0" algn="l">
              <a:lnSpc>
                <a:spcPct val="90000"/>
              </a:lnSpc>
              <a:spcBef>
                <a:spcPts val="0"/>
              </a:spcBef>
              <a:spcAft>
                <a:spcPts val="0"/>
              </a:spcAft>
              <a:buClr>
                <a:schemeClr val="dk1"/>
              </a:buClr>
              <a:buSzPts val="4400"/>
              <a:buFont typeface="Constantia"/>
              <a:buNone/>
              <a:defRPr b="0" i="0" sz="4400" u="none" cap="none" strike="noStrike">
                <a:solidFill>
                  <a:schemeClr val="dk1"/>
                </a:solidFill>
                <a:latin typeface="Constantia"/>
                <a:ea typeface="Constantia"/>
                <a:cs typeface="Constantia"/>
                <a:sym typeface="Constant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onstantia"/>
                <a:ea typeface="Constantia"/>
                <a:cs typeface="Constantia"/>
                <a:sym typeface="Constantia"/>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onstantia"/>
                <a:ea typeface="Constantia"/>
                <a:cs typeface="Constantia"/>
                <a:sym typeface="Constantia"/>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onstantia"/>
                <a:ea typeface="Constantia"/>
                <a:cs typeface="Constantia"/>
                <a:sym typeface="Constantia"/>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onstantia"/>
                <a:ea typeface="Constantia"/>
                <a:cs typeface="Constantia"/>
                <a:sym typeface="Constantia"/>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onstantia"/>
                <a:ea typeface="Constantia"/>
                <a:cs typeface="Constantia"/>
                <a:sym typeface="Constantia"/>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Libre Franklin"/>
                <a:ea typeface="Libre Franklin"/>
                <a:cs typeface="Libre Franklin"/>
                <a:sym typeface="Libre Franklin"/>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Libre Franklin"/>
                <a:ea typeface="Libre Franklin"/>
                <a:cs typeface="Libre Franklin"/>
                <a:sym typeface="Libre Franklin"/>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Libre Franklin"/>
                <a:ea typeface="Libre Franklin"/>
                <a:cs typeface="Libre Franklin"/>
                <a:sym typeface="Libre Franklin"/>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Libre Franklin"/>
                <a:ea typeface="Libre Franklin"/>
                <a:cs typeface="Libre Franklin"/>
                <a:sym typeface="Libre Franklin"/>
              </a:defRPr>
            </a:lvl9pPr>
          </a:lstStyle>
          <a:p/>
        </p:txBody>
      </p:sp>
      <p:sp>
        <p:nvSpPr>
          <p:cNvPr id="12" name="Google Shape;12;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onstantia"/>
                <a:ea typeface="Constantia"/>
                <a:cs typeface="Constantia"/>
                <a:sym typeface="Constantia"/>
              </a:defRPr>
            </a:lvl1pPr>
            <a:lvl2pPr lvl="1" marR="0" rtl="0" algn="l">
              <a:spcBef>
                <a:spcPts val="0"/>
              </a:spcBef>
              <a:spcAft>
                <a:spcPts val="0"/>
              </a:spcAft>
              <a:buSzPts val="1400"/>
              <a:buNone/>
              <a:defRPr b="0" i="0" sz="1800" u="none" cap="none" strike="noStrike">
                <a:solidFill>
                  <a:schemeClr val="dk1"/>
                </a:solidFill>
                <a:latin typeface="Libre Franklin"/>
                <a:ea typeface="Libre Franklin"/>
                <a:cs typeface="Libre Franklin"/>
                <a:sym typeface="Libre Franklin"/>
              </a:defRPr>
            </a:lvl2pPr>
            <a:lvl3pPr lvl="2" marR="0" rtl="0" algn="l">
              <a:spcBef>
                <a:spcPts val="0"/>
              </a:spcBef>
              <a:spcAft>
                <a:spcPts val="0"/>
              </a:spcAft>
              <a:buSzPts val="1400"/>
              <a:buNone/>
              <a:defRPr b="0" i="0" sz="1800" u="none" cap="none" strike="noStrike">
                <a:solidFill>
                  <a:schemeClr val="dk1"/>
                </a:solidFill>
                <a:latin typeface="Libre Franklin"/>
                <a:ea typeface="Libre Franklin"/>
                <a:cs typeface="Libre Franklin"/>
                <a:sym typeface="Libre Franklin"/>
              </a:defRPr>
            </a:lvl3pPr>
            <a:lvl4pPr lvl="3" marR="0" rtl="0" algn="l">
              <a:spcBef>
                <a:spcPts val="0"/>
              </a:spcBef>
              <a:spcAft>
                <a:spcPts val="0"/>
              </a:spcAft>
              <a:buSzPts val="1400"/>
              <a:buNone/>
              <a:defRPr b="0" i="0" sz="1800" u="none" cap="none" strike="noStrike">
                <a:solidFill>
                  <a:schemeClr val="dk1"/>
                </a:solidFill>
                <a:latin typeface="Libre Franklin"/>
                <a:ea typeface="Libre Franklin"/>
                <a:cs typeface="Libre Franklin"/>
                <a:sym typeface="Libre Franklin"/>
              </a:defRPr>
            </a:lvl4pPr>
            <a:lvl5pPr lvl="4" marR="0" rtl="0" algn="l">
              <a:spcBef>
                <a:spcPts val="0"/>
              </a:spcBef>
              <a:spcAft>
                <a:spcPts val="0"/>
              </a:spcAft>
              <a:buSzPts val="1400"/>
              <a:buNone/>
              <a:defRPr b="0" i="0" sz="1800" u="none" cap="none" strike="noStrike">
                <a:solidFill>
                  <a:schemeClr val="dk1"/>
                </a:solidFill>
                <a:latin typeface="Libre Franklin"/>
                <a:ea typeface="Libre Franklin"/>
                <a:cs typeface="Libre Franklin"/>
                <a:sym typeface="Libre Franklin"/>
              </a:defRPr>
            </a:lvl5pPr>
            <a:lvl6pPr lvl="5" marR="0" rtl="0" algn="l">
              <a:spcBef>
                <a:spcPts val="0"/>
              </a:spcBef>
              <a:spcAft>
                <a:spcPts val="0"/>
              </a:spcAft>
              <a:buSzPts val="1400"/>
              <a:buNone/>
              <a:defRPr b="0" i="0" sz="1800" u="none" cap="none" strike="noStrike">
                <a:solidFill>
                  <a:schemeClr val="dk1"/>
                </a:solidFill>
                <a:latin typeface="Libre Franklin"/>
                <a:ea typeface="Libre Franklin"/>
                <a:cs typeface="Libre Franklin"/>
                <a:sym typeface="Libre Franklin"/>
              </a:defRPr>
            </a:lvl6pPr>
            <a:lvl7pPr lvl="6" marR="0" rtl="0" algn="l">
              <a:spcBef>
                <a:spcPts val="0"/>
              </a:spcBef>
              <a:spcAft>
                <a:spcPts val="0"/>
              </a:spcAft>
              <a:buSzPts val="1400"/>
              <a:buNone/>
              <a:defRPr b="0" i="0" sz="1800" u="none" cap="none" strike="noStrike">
                <a:solidFill>
                  <a:schemeClr val="dk1"/>
                </a:solidFill>
                <a:latin typeface="Libre Franklin"/>
                <a:ea typeface="Libre Franklin"/>
                <a:cs typeface="Libre Franklin"/>
                <a:sym typeface="Libre Franklin"/>
              </a:defRPr>
            </a:lvl7pPr>
            <a:lvl8pPr lvl="7" marR="0" rtl="0" algn="l">
              <a:spcBef>
                <a:spcPts val="0"/>
              </a:spcBef>
              <a:spcAft>
                <a:spcPts val="0"/>
              </a:spcAft>
              <a:buSzPts val="1400"/>
              <a:buNone/>
              <a:defRPr b="0" i="0" sz="1800" u="none" cap="none" strike="noStrike">
                <a:solidFill>
                  <a:schemeClr val="dk1"/>
                </a:solidFill>
                <a:latin typeface="Libre Franklin"/>
                <a:ea typeface="Libre Franklin"/>
                <a:cs typeface="Libre Franklin"/>
                <a:sym typeface="Libre Franklin"/>
              </a:defRPr>
            </a:lvl8pPr>
            <a:lvl9pPr lvl="8" marR="0" rtl="0" algn="l">
              <a:spcBef>
                <a:spcPts val="0"/>
              </a:spcBef>
              <a:spcAft>
                <a:spcPts val="0"/>
              </a:spcAft>
              <a:buSzPts val="1400"/>
              <a:buNone/>
              <a:defRPr b="0" i="0" sz="1800" u="none" cap="none" strike="noStrike">
                <a:solidFill>
                  <a:schemeClr val="dk1"/>
                </a:solidFill>
                <a:latin typeface="Libre Franklin"/>
                <a:ea typeface="Libre Franklin"/>
                <a:cs typeface="Libre Franklin"/>
                <a:sym typeface="Libre Franklin"/>
              </a:defRPr>
            </a:lvl9pPr>
          </a:lstStyle>
          <a:p/>
        </p:txBody>
      </p:sp>
      <p:sp>
        <p:nvSpPr>
          <p:cNvPr id="13" name="Google Shape;13;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onstantia"/>
                <a:ea typeface="Constantia"/>
                <a:cs typeface="Constantia"/>
                <a:sym typeface="Constantia"/>
              </a:defRPr>
            </a:lvl1pPr>
            <a:lvl2pPr lvl="1" marR="0" rtl="0" algn="l">
              <a:spcBef>
                <a:spcPts val="0"/>
              </a:spcBef>
              <a:spcAft>
                <a:spcPts val="0"/>
              </a:spcAft>
              <a:buSzPts val="1400"/>
              <a:buNone/>
              <a:defRPr b="0" i="0" sz="1800" u="none" cap="none" strike="noStrike">
                <a:solidFill>
                  <a:schemeClr val="dk1"/>
                </a:solidFill>
                <a:latin typeface="Libre Franklin"/>
                <a:ea typeface="Libre Franklin"/>
                <a:cs typeface="Libre Franklin"/>
                <a:sym typeface="Libre Franklin"/>
              </a:defRPr>
            </a:lvl2pPr>
            <a:lvl3pPr lvl="2" marR="0" rtl="0" algn="l">
              <a:spcBef>
                <a:spcPts val="0"/>
              </a:spcBef>
              <a:spcAft>
                <a:spcPts val="0"/>
              </a:spcAft>
              <a:buSzPts val="1400"/>
              <a:buNone/>
              <a:defRPr b="0" i="0" sz="1800" u="none" cap="none" strike="noStrike">
                <a:solidFill>
                  <a:schemeClr val="dk1"/>
                </a:solidFill>
                <a:latin typeface="Libre Franklin"/>
                <a:ea typeface="Libre Franklin"/>
                <a:cs typeface="Libre Franklin"/>
                <a:sym typeface="Libre Franklin"/>
              </a:defRPr>
            </a:lvl3pPr>
            <a:lvl4pPr lvl="3" marR="0" rtl="0" algn="l">
              <a:spcBef>
                <a:spcPts val="0"/>
              </a:spcBef>
              <a:spcAft>
                <a:spcPts val="0"/>
              </a:spcAft>
              <a:buSzPts val="1400"/>
              <a:buNone/>
              <a:defRPr b="0" i="0" sz="1800" u="none" cap="none" strike="noStrike">
                <a:solidFill>
                  <a:schemeClr val="dk1"/>
                </a:solidFill>
                <a:latin typeface="Libre Franklin"/>
                <a:ea typeface="Libre Franklin"/>
                <a:cs typeface="Libre Franklin"/>
                <a:sym typeface="Libre Franklin"/>
              </a:defRPr>
            </a:lvl4pPr>
            <a:lvl5pPr lvl="4" marR="0" rtl="0" algn="l">
              <a:spcBef>
                <a:spcPts val="0"/>
              </a:spcBef>
              <a:spcAft>
                <a:spcPts val="0"/>
              </a:spcAft>
              <a:buSzPts val="1400"/>
              <a:buNone/>
              <a:defRPr b="0" i="0" sz="1800" u="none" cap="none" strike="noStrike">
                <a:solidFill>
                  <a:schemeClr val="dk1"/>
                </a:solidFill>
                <a:latin typeface="Libre Franklin"/>
                <a:ea typeface="Libre Franklin"/>
                <a:cs typeface="Libre Franklin"/>
                <a:sym typeface="Libre Franklin"/>
              </a:defRPr>
            </a:lvl5pPr>
            <a:lvl6pPr lvl="5" marR="0" rtl="0" algn="l">
              <a:spcBef>
                <a:spcPts val="0"/>
              </a:spcBef>
              <a:spcAft>
                <a:spcPts val="0"/>
              </a:spcAft>
              <a:buSzPts val="1400"/>
              <a:buNone/>
              <a:defRPr b="0" i="0" sz="1800" u="none" cap="none" strike="noStrike">
                <a:solidFill>
                  <a:schemeClr val="dk1"/>
                </a:solidFill>
                <a:latin typeface="Libre Franklin"/>
                <a:ea typeface="Libre Franklin"/>
                <a:cs typeface="Libre Franklin"/>
                <a:sym typeface="Libre Franklin"/>
              </a:defRPr>
            </a:lvl6pPr>
            <a:lvl7pPr lvl="6" marR="0" rtl="0" algn="l">
              <a:spcBef>
                <a:spcPts val="0"/>
              </a:spcBef>
              <a:spcAft>
                <a:spcPts val="0"/>
              </a:spcAft>
              <a:buSzPts val="1400"/>
              <a:buNone/>
              <a:defRPr b="0" i="0" sz="1800" u="none" cap="none" strike="noStrike">
                <a:solidFill>
                  <a:schemeClr val="dk1"/>
                </a:solidFill>
                <a:latin typeface="Libre Franklin"/>
                <a:ea typeface="Libre Franklin"/>
                <a:cs typeface="Libre Franklin"/>
                <a:sym typeface="Libre Franklin"/>
              </a:defRPr>
            </a:lvl7pPr>
            <a:lvl8pPr lvl="7" marR="0" rtl="0" algn="l">
              <a:spcBef>
                <a:spcPts val="0"/>
              </a:spcBef>
              <a:spcAft>
                <a:spcPts val="0"/>
              </a:spcAft>
              <a:buSzPts val="1400"/>
              <a:buNone/>
              <a:defRPr b="0" i="0" sz="1800" u="none" cap="none" strike="noStrike">
                <a:solidFill>
                  <a:schemeClr val="dk1"/>
                </a:solidFill>
                <a:latin typeface="Libre Franklin"/>
                <a:ea typeface="Libre Franklin"/>
                <a:cs typeface="Libre Franklin"/>
                <a:sym typeface="Libre Franklin"/>
              </a:defRPr>
            </a:lvl8pPr>
            <a:lvl9pPr lvl="8" marR="0" rtl="0" algn="l">
              <a:spcBef>
                <a:spcPts val="0"/>
              </a:spcBef>
              <a:spcAft>
                <a:spcPts val="0"/>
              </a:spcAft>
              <a:buSzPts val="1400"/>
              <a:buNone/>
              <a:defRPr b="0" i="0" sz="1800" u="none" cap="none" strike="noStrike">
                <a:solidFill>
                  <a:schemeClr val="dk1"/>
                </a:solidFill>
                <a:latin typeface="Libre Franklin"/>
                <a:ea typeface="Libre Franklin"/>
                <a:cs typeface="Libre Franklin"/>
                <a:sym typeface="Libre Franklin"/>
              </a:defRPr>
            </a:lvl9pPr>
          </a:lstStyle>
          <a:p/>
        </p:txBody>
      </p:sp>
      <p:sp>
        <p:nvSpPr>
          <p:cNvPr id="14" name="Google Shape;14;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onstantia"/>
                <a:ea typeface="Constantia"/>
                <a:cs typeface="Constantia"/>
                <a:sym typeface="Constantia"/>
              </a:defRPr>
            </a:lvl1pPr>
            <a:lvl2pPr indent="0" lvl="1" marL="0" marR="0" rtl="0" algn="r">
              <a:spcBef>
                <a:spcPts val="0"/>
              </a:spcBef>
              <a:buNone/>
              <a:defRPr b="0" i="0" sz="1200" u="none" cap="none" strike="noStrike">
                <a:solidFill>
                  <a:srgbClr val="888888"/>
                </a:solidFill>
                <a:latin typeface="Constantia"/>
                <a:ea typeface="Constantia"/>
                <a:cs typeface="Constantia"/>
                <a:sym typeface="Constantia"/>
              </a:defRPr>
            </a:lvl2pPr>
            <a:lvl3pPr indent="0" lvl="2" marL="0" marR="0" rtl="0" algn="r">
              <a:spcBef>
                <a:spcPts val="0"/>
              </a:spcBef>
              <a:buNone/>
              <a:defRPr b="0" i="0" sz="1200" u="none" cap="none" strike="noStrike">
                <a:solidFill>
                  <a:srgbClr val="888888"/>
                </a:solidFill>
                <a:latin typeface="Constantia"/>
                <a:ea typeface="Constantia"/>
                <a:cs typeface="Constantia"/>
                <a:sym typeface="Constantia"/>
              </a:defRPr>
            </a:lvl3pPr>
            <a:lvl4pPr indent="0" lvl="3" marL="0" marR="0" rtl="0" algn="r">
              <a:spcBef>
                <a:spcPts val="0"/>
              </a:spcBef>
              <a:buNone/>
              <a:defRPr b="0" i="0" sz="1200" u="none" cap="none" strike="noStrike">
                <a:solidFill>
                  <a:srgbClr val="888888"/>
                </a:solidFill>
                <a:latin typeface="Constantia"/>
                <a:ea typeface="Constantia"/>
                <a:cs typeface="Constantia"/>
                <a:sym typeface="Constantia"/>
              </a:defRPr>
            </a:lvl4pPr>
            <a:lvl5pPr indent="0" lvl="4" marL="0" marR="0" rtl="0" algn="r">
              <a:spcBef>
                <a:spcPts val="0"/>
              </a:spcBef>
              <a:buNone/>
              <a:defRPr b="0" i="0" sz="1200" u="none" cap="none" strike="noStrike">
                <a:solidFill>
                  <a:srgbClr val="888888"/>
                </a:solidFill>
                <a:latin typeface="Constantia"/>
                <a:ea typeface="Constantia"/>
                <a:cs typeface="Constantia"/>
                <a:sym typeface="Constantia"/>
              </a:defRPr>
            </a:lvl5pPr>
            <a:lvl6pPr indent="0" lvl="5" marL="0" marR="0" rtl="0" algn="r">
              <a:spcBef>
                <a:spcPts val="0"/>
              </a:spcBef>
              <a:buNone/>
              <a:defRPr b="0" i="0" sz="1200" u="none" cap="none" strike="noStrike">
                <a:solidFill>
                  <a:srgbClr val="888888"/>
                </a:solidFill>
                <a:latin typeface="Constantia"/>
                <a:ea typeface="Constantia"/>
                <a:cs typeface="Constantia"/>
                <a:sym typeface="Constantia"/>
              </a:defRPr>
            </a:lvl6pPr>
            <a:lvl7pPr indent="0" lvl="6" marL="0" marR="0" rtl="0" algn="r">
              <a:spcBef>
                <a:spcPts val="0"/>
              </a:spcBef>
              <a:buNone/>
              <a:defRPr b="0" i="0" sz="1200" u="none" cap="none" strike="noStrike">
                <a:solidFill>
                  <a:srgbClr val="888888"/>
                </a:solidFill>
                <a:latin typeface="Constantia"/>
                <a:ea typeface="Constantia"/>
                <a:cs typeface="Constantia"/>
                <a:sym typeface="Constantia"/>
              </a:defRPr>
            </a:lvl7pPr>
            <a:lvl8pPr indent="0" lvl="7" marL="0" marR="0" rtl="0" algn="r">
              <a:spcBef>
                <a:spcPts val="0"/>
              </a:spcBef>
              <a:buNone/>
              <a:defRPr b="0" i="0" sz="1200" u="none" cap="none" strike="noStrike">
                <a:solidFill>
                  <a:srgbClr val="888888"/>
                </a:solidFill>
                <a:latin typeface="Constantia"/>
                <a:ea typeface="Constantia"/>
                <a:cs typeface="Constantia"/>
                <a:sym typeface="Constantia"/>
              </a:defRPr>
            </a:lvl8pPr>
            <a:lvl9pPr indent="0" lvl="8" marL="0" marR="0" rtl="0" algn="r">
              <a:spcBef>
                <a:spcPts val="0"/>
              </a:spcBef>
              <a:buNone/>
              <a:defRPr b="0" i="0" sz="1200" u="none" cap="none" strike="noStrike">
                <a:solidFill>
                  <a:srgbClr val="888888"/>
                </a:solidFill>
                <a:latin typeface="Constantia"/>
                <a:ea typeface="Constantia"/>
                <a:cs typeface="Constantia"/>
                <a:sym typeface="Constantia"/>
              </a:defRPr>
            </a:lvl9pPr>
          </a:lstStyle>
          <a:p>
            <a:pPr indent="0" lvl="0" marL="0" rtl="0" algn="r">
              <a:spcBef>
                <a:spcPts val="0"/>
              </a:spcBef>
              <a:spcAft>
                <a:spcPts val="0"/>
              </a:spcAft>
              <a:buNone/>
            </a:pPr>
            <a:fld id="{00000000-1234-1234-1234-123412341234}" type="slidenum">
              <a:rPr lang="tr-TR"/>
              <a:t>‹#›</a:t>
            </a:fld>
            <a:endParaRPr/>
          </a:p>
        </p:txBody>
      </p:sp>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2.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6.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 Id="rId3" Type="http://schemas.openxmlformats.org/officeDocument/2006/relationships/image" Target="../media/image11.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 Id="rId3" Type="http://schemas.openxmlformats.org/officeDocument/2006/relationships/image" Target="../media/image7.jp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 Id="rId3" Type="http://schemas.openxmlformats.org/officeDocument/2006/relationships/image" Target="../media/image5.jp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 Id="rId3" Type="http://schemas.openxmlformats.org/officeDocument/2006/relationships/image" Target="../media/image1.jp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9.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10.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3.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13"/>
          <p:cNvSpPr/>
          <p:nvPr/>
        </p:nvSpPr>
        <p:spPr>
          <a:xfrm flipH="1">
            <a:off x="11469292" y="6256421"/>
            <a:ext cx="97066" cy="601579"/>
          </a:xfrm>
          <a:prstGeom prst="rect">
            <a:avLst/>
          </a:prstGeom>
          <a:solidFill>
            <a:srgbClr val="D8D8D8"/>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onstantia"/>
              <a:ea typeface="Constantia"/>
              <a:cs typeface="Constantia"/>
              <a:sym typeface="Constantia"/>
            </a:endParaRPr>
          </a:p>
        </p:txBody>
      </p:sp>
      <p:sp>
        <p:nvSpPr>
          <p:cNvPr id="91" name="Google Shape;91;p13"/>
          <p:cNvSpPr/>
          <p:nvPr/>
        </p:nvSpPr>
        <p:spPr>
          <a:xfrm>
            <a:off x="465221" y="417094"/>
            <a:ext cx="465221" cy="465221"/>
          </a:xfrm>
          <a:prstGeom prst="ellipse">
            <a:avLst/>
          </a:prstGeom>
          <a:solidFill>
            <a:srgbClr val="2929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onstantia"/>
              <a:ea typeface="Constantia"/>
              <a:cs typeface="Constantia"/>
              <a:sym typeface="Constantia"/>
            </a:endParaRPr>
          </a:p>
        </p:txBody>
      </p:sp>
      <p:sp>
        <p:nvSpPr>
          <p:cNvPr id="92" name="Google Shape;92;p13"/>
          <p:cNvSpPr/>
          <p:nvPr/>
        </p:nvSpPr>
        <p:spPr>
          <a:xfrm>
            <a:off x="2791041" y="2318083"/>
            <a:ext cx="2221834" cy="2221834"/>
          </a:xfrm>
          <a:prstGeom prst="ellipse">
            <a:avLst/>
          </a:prstGeom>
          <a:solidFill>
            <a:srgbClr val="FFD96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onstantia"/>
              <a:ea typeface="Constantia"/>
              <a:cs typeface="Constantia"/>
              <a:sym typeface="Constantia"/>
            </a:endParaRPr>
          </a:p>
        </p:txBody>
      </p:sp>
      <p:sp>
        <p:nvSpPr>
          <p:cNvPr id="93" name="Google Shape;93;p13"/>
          <p:cNvSpPr/>
          <p:nvPr/>
        </p:nvSpPr>
        <p:spPr>
          <a:xfrm>
            <a:off x="9228795" y="3200400"/>
            <a:ext cx="558015" cy="558015"/>
          </a:xfrm>
          <a:prstGeom prst="ellipse">
            <a:avLst/>
          </a:prstGeom>
          <a:solidFill>
            <a:srgbClr val="FFF2C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onstantia"/>
              <a:ea typeface="Constantia"/>
              <a:cs typeface="Constantia"/>
              <a:sym typeface="Constantia"/>
            </a:endParaRPr>
          </a:p>
        </p:txBody>
      </p:sp>
      <p:sp>
        <p:nvSpPr>
          <p:cNvPr id="94" name="Google Shape;94;p13"/>
          <p:cNvSpPr/>
          <p:nvPr/>
        </p:nvSpPr>
        <p:spPr>
          <a:xfrm>
            <a:off x="2744906" y="1382479"/>
            <a:ext cx="4093043" cy="4093043"/>
          </a:xfrm>
          <a:prstGeom prst="ellipse">
            <a:avLst/>
          </a:prstGeom>
          <a:noFill/>
          <a:ln cap="flat" cmpd="sng" w="57150">
            <a:solidFill>
              <a:srgbClr val="F2F2F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onstantia"/>
              <a:ea typeface="Constantia"/>
              <a:cs typeface="Constantia"/>
              <a:sym typeface="Constantia"/>
            </a:endParaRPr>
          </a:p>
        </p:txBody>
      </p:sp>
      <p:sp>
        <p:nvSpPr>
          <p:cNvPr id="95" name="Google Shape;95;p13"/>
          <p:cNvSpPr/>
          <p:nvPr/>
        </p:nvSpPr>
        <p:spPr>
          <a:xfrm>
            <a:off x="1956935" y="3533827"/>
            <a:ext cx="224588" cy="224588"/>
          </a:xfrm>
          <a:prstGeom prst="ellipse">
            <a:avLst/>
          </a:prstGeom>
          <a:solidFill>
            <a:srgbClr val="2929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onstantia"/>
              <a:ea typeface="Constantia"/>
              <a:cs typeface="Constantia"/>
              <a:sym typeface="Constantia"/>
            </a:endParaRPr>
          </a:p>
        </p:txBody>
      </p:sp>
      <p:sp>
        <p:nvSpPr>
          <p:cNvPr id="96" name="Google Shape;96;p13"/>
          <p:cNvSpPr/>
          <p:nvPr/>
        </p:nvSpPr>
        <p:spPr>
          <a:xfrm>
            <a:off x="3054506" y="2823063"/>
            <a:ext cx="8426723" cy="2377574"/>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b="1" i="0" lang="tr-TR" sz="7500" u="none" cap="none" strike="noStrike">
                <a:solidFill>
                  <a:srgbClr val="292929"/>
                </a:solidFill>
                <a:latin typeface="Constantia"/>
                <a:ea typeface="Constantia"/>
                <a:cs typeface="Constantia"/>
                <a:sym typeface="Constantia"/>
              </a:rPr>
              <a:t>START UP </a:t>
            </a:r>
            <a:r>
              <a:rPr b="0" i="0" lang="tr-TR" sz="7500" u="none" cap="none" strike="noStrike">
                <a:solidFill>
                  <a:srgbClr val="292929"/>
                </a:solidFill>
                <a:latin typeface="Constantia"/>
                <a:ea typeface="Constantia"/>
                <a:cs typeface="Constantia"/>
                <a:sym typeface="Constantia"/>
              </a:rPr>
              <a:t>CORPORATION</a:t>
            </a:r>
            <a:endParaRPr b="0" i="0" sz="7500" u="none" cap="none" strike="noStrike">
              <a:solidFill>
                <a:srgbClr val="292929"/>
              </a:solidFill>
              <a:latin typeface="Constantia"/>
              <a:ea typeface="Constantia"/>
              <a:cs typeface="Constantia"/>
              <a:sym typeface="Constantia"/>
            </a:endParaRPr>
          </a:p>
        </p:txBody>
      </p:sp>
      <p:sp>
        <p:nvSpPr>
          <p:cNvPr id="97" name="Google Shape;97;p13"/>
          <p:cNvSpPr/>
          <p:nvPr/>
        </p:nvSpPr>
        <p:spPr>
          <a:xfrm>
            <a:off x="7294418" y="6098685"/>
            <a:ext cx="3642523" cy="315471"/>
          </a:xfrm>
          <a:prstGeom prst="rect">
            <a:avLst/>
          </a:prstGeom>
          <a:noFill/>
          <a:ln>
            <a:noFill/>
          </a:ln>
        </p:spPr>
        <p:txBody>
          <a:bodyPr anchorCtr="0" anchor="t" bIns="34275" lIns="68575" spcFirstLastPara="1" rIns="68575" wrap="square" tIns="34275">
            <a:noAutofit/>
          </a:bodyPr>
          <a:lstStyle/>
          <a:p>
            <a:pPr indent="0" lvl="0" marL="0" marR="0" rtl="0" algn="just">
              <a:spcBef>
                <a:spcPts val="0"/>
              </a:spcBef>
              <a:spcAft>
                <a:spcPts val="0"/>
              </a:spcAft>
              <a:buNone/>
            </a:pPr>
            <a:r>
              <a:rPr b="0" i="1" lang="tr-TR" sz="1600" u="none" cap="none" strike="noStrike">
                <a:solidFill>
                  <a:srgbClr val="292929"/>
                </a:solidFill>
                <a:latin typeface="Constantia"/>
                <a:ea typeface="Constantia"/>
                <a:cs typeface="Constantia"/>
                <a:sym typeface="Constantia"/>
              </a:rPr>
              <a:t>www.freepptbackgrounds.net</a:t>
            </a:r>
            <a:endParaRPr b="0" i="1" sz="1600" u="none" cap="none" strike="noStrike">
              <a:solidFill>
                <a:srgbClr val="292929"/>
              </a:solidFill>
              <a:latin typeface="Constantia"/>
              <a:ea typeface="Constantia"/>
              <a:cs typeface="Constantia"/>
              <a:sym typeface="Constantia"/>
            </a:endParaRPr>
          </a:p>
        </p:txBody>
      </p:sp>
      <p:sp>
        <p:nvSpPr>
          <p:cNvPr id="98" name="Google Shape;98;p13"/>
          <p:cNvSpPr/>
          <p:nvPr/>
        </p:nvSpPr>
        <p:spPr>
          <a:xfrm flipH="1" rot="-5400000">
            <a:off x="10598260" y="1523345"/>
            <a:ext cx="1841541" cy="415498"/>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b="0" i="0" lang="tr-TR" sz="1800" u="none" cap="none" strike="noStrike">
                <a:solidFill>
                  <a:srgbClr val="292929"/>
                </a:solidFill>
                <a:latin typeface="Constantia"/>
                <a:ea typeface="Constantia"/>
                <a:cs typeface="Constantia"/>
                <a:sym typeface="Constantia"/>
              </a:rPr>
              <a:t>WORK PLAN</a:t>
            </a:r>
            <a:endParaRPr b="0" i="0" sz="1800" u="none" cap="none" strike="noStrike">
              <a:solidFill>
                <a:srgbClr val="292929"/>
              </a:solidFill>
              <a:latin typeface="Constantia"/>
              <a:ea typeface="Constantia"/>
              <a:cs typeface="Constantia"/>
              <a:sym typeface="Constantia"/>
            </a:endParaRPr>
          </a:p>
        </p:txBody>
      </p:sp>
      <p:sp>
        <p:nvSpPr>
          <p:cNvPr id="99" name="Google Shape;99;p13"/>
          <p:cNvSpPr/>
          <p:nvPr/>
        </p:nvSpPr>
        <p:spPr>
          <a:xfrm flipH="1" rot="-5400000">
            <a:off x="10598636" y="5760258"/>
            <a:ext cx="1841541" cy="353943"/>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b="0" i="0" lang="tr-TR" sz="1400" u="none" cap="none" strike="noStrike">
                <a:solidFill>
                  <a:srgbClr val="292929"/>
                </a:solidFill>
                <a:latin typeface="Constantia"/>
                <a:ea typeface="Constantia"/>
                <a:cs typeface="Constantia"/>
                <a:sym typeface="Constantia"/>
              </a:rPr>
              <a:t>WORK PLAN</a:t>
            </a:r>
            <a:endParaRPr b="0" i="0" sz="1400" u="none" cap="none" strike="noStrike">
              <a:solidFill>
                <a:srgbClr val="292929"/>
              </a:solidFill>
              <a:latin typeface="Constantia"/>
              <a:ea typeface="Constantia"/>
              <a:cs typeface="Constantia"/>
              <a:sym typeface="Constantia"/>
            </a:endParaRPr>
          </a:p>
        </p:txBody>
      </p:sp>
    </p:spTree>
  </p:cSld>
  <p:clrMapOvr>
    <a:masterClrMapping/>
  </p:clrMapOvr>
  <mc:AlternateContent>
    <mc:Choice Requires="p14">
      <p:transition spd="slow" p14:dur="15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2"/>
                                        </p:tgtEl>
                                        <p:attrNameLst>
                                          <p:attrName>style.visibility</p:attrName>
                                        </p:attrNameLst>
                                      </p:cBhvr>
                                      <p:to>
                                        <p:strVal val="visible"/>
                                      </p:to>
                                    </p:set>
                                    <p:animEffect filter="fade" transition="in">
                                      <p:cBhvr>
                                        <p:cTn dur="500"/>
                                        <p:tgtEl>
                                          <p:spTgt spid="9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4"/>
                                        </p:tgtEl>
                                        <p:attrNameLst>
                                          <p:attrName>style.visibility</p:attrName>
                                        </p:attrNameLst>
                                      </p:cBhvr>
                                      <p:to>
                                        <p:strVal val="visible"/>
                                      </p:to>
                                    </p:set>
                                    <p:animEffect filter="fade" transition="in">
                                      <p:cBhvr>
                                        <p:cTn dur="500"/>
                                        <p:tgtEl>
                                          <p:spTgt spid="9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5"/>
                                        </p:tgtEl>
                                        <p:attrNameLst>
                                          <p:attrName>style.visibility</p:attrName>
                                        </p:attrNameLst>
                                      </p:cBhvr>
                                      <p:to>
                                        <p:strVal val="visible"/>
                                      </p:to>
                                    </p:set>
                                    <p:animEffect filter="fade" transition="in">
                                      <p:cBhvr>
                                        <p:cTn dur="1000"/>
                                        <p:tgtEl>
                                          <p:spTgt spid="95"/>
                                        </p:tgtEl>
                                      </p:cBhvr>
                                    </p:animEffect>
                                  </p:childTnLst>
                                </p:cTn>
                              </p:par>
                              <p:par>
                                <p:cTn fill="hold" nodeType="withEffect" presetClass="entr" presetID="10" presetSubtype="0">
                                  <p:stCondLst>
                                    <p:cond delay="0"/>
                                  </p:stCondLst>
                                  <p:childTnLst>
                                    <p:set>
                                      <p:cBhvr>
                                        <p:cTn dur="1" fill="hold">
                                          <p:stCondLst>
                                            <p:cond delay="0"/>
                                          </p:stCondLst>
                                        </p:cTn>
                                        <p:tgtEl>
                                          <p:spTgt spid="93"/>
                                        </p:tgtEl>
                                        <p:attrNameLst>
                                          <p:attrName>style.visibility</p:attrName>
                                        </p:attrNameLst>
                                      </p:cBhvr>
                                      <p:to>
                                        <p:strVal val="visible"/>
                                      </p:to>
                                    </p:set>
                                    <p:animEffect filter="fade" transition="in">
                                      <p:cBhvr>
                                        <p:cTn dur="1000"/>
                                        <p:tgtEl>
                                          <p:spTgt spid="93"/>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96"/>
                                        </p:tgtEl>
                                        <p:attrNameLst>
                                          <p:attrName>style.visibility</p:attrName>
                                        </p:attrNameLst>
                                      </p:cBhvr>
                                      <p:to>
                                        <p:strVal val="visible"/>
                                      </p:to>
                                    </p:set>
                                    <p:animEffect filter="fade" transition="in">
                                      <p:cBhvr>
                                        <p:cTn dur="500"/>
                                        <p:tgtEl>
                                          <p:spTgt spid="96"/>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97"/>
                                        </p:tgtEl>
                                        <p:attrNameLst>
                                          <p:attrName>style.visibility</p:attrName>
                                        </p:attrNameLst>
                                      </p:cBhvr>
                                      <p:to>
                                        <p:strVal val="visible"/>
                                      </p:to>
                                    </p:set>
                                    <p:animEffect filter="fade" transition="in">
                                      <p:cBhvr>
                                        <p:cTn dur="500"/>
                                        <p:tgtEl>
                                          <p:spTgt spid="9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90"/>
                                        </p:tgtEl>
                                        <p:attrNameLst>
                                          <p:attrName>style.visibility</p:attrName>
                                        </p:attrNameLst>
                                      </p:cBhvr>
                                      <p:to>
                                        <p:strVal val="visible"/>
                                      </p:to>
                                    </p:set>
                                    <p:anim calcmode="lin" valueType="num">
                                      <p:cBhvr additive="base">
                                        <p:cTn dur="500"/>
                                        <p:tgtEl>
                                          <p:spTgt spid="90"/>
                                        </p:tgtEl>
                                        <p:attrNameLst>
                                          <p:attrName>ppt_y</p:attrName>
                                        </p:attrNameLst>
                                      </p:cBhvr>
                                      <p:tavLst>
                                        <p:tav fmla="" tm="0">
                                          <p:val>
                                            <p:strVal val="#ppt_y+1"/>
                                          </p:val>
                                        </p:tav>
                                        <p:tav fmla="" tm="100000">
                                          <p:val>
                                            <p:strVal val="#ppt_y"/>
                                          </p:val>
                                        </p:tav>
                                      </p:tavLst>
                                    </p:anim>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98"/>
                                        </p:tgtEl>
                                        <p:attrNameLst>
                                          <p:attrName>style.visibility</p:attrName>
                                        </p:attrNameLst>
                                      </p:cBhvr>
                                      <p:to>
                                        <p:strVal val="visible"/>
                                      </p:to>
                                    </p:set>
                                    <p:animEffect filter="fade" transition="in">
                                      <p:cBhvr>
                                        <p:cTn dur="500"/>
                                        <p:tgtEl>
                                          <p:spTgt spid="98"/>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99"/>
                                        </p:tgtEl>
                                        <p:attrNameLst>
                                          <p:attrName>style.visibility</p:attrName>
                                        </p:attrNameLst>
                                      </p:cBhvr>
                                      <p:to>
                                        <p:strVal val="visible"/>
                                      </p:to>
                                    </p:set>
                                    <p:animEffect filter="fade" transition="in">
                                      <p:cBhvr>
                                        <p:cTn dur="500"/>
                                        <p:tgtEl>
                                          <p:spTgt spid="9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5" name="Shape 245"/>
        <p:cNvGrpSpPr/>
        <p:nvPr/>
      </p:nvGrpSpPr>
      <p:grpSpPr>
        <a:xfrm>
          <a:off x="0" y="0"/>
          <a:ext cx="0" cy="0"/>
          <a:chOff x="0" y="0"/>
          <a:chExt cx="0" cy="0"/>
        </a:xfrm>
      </p:grpSpPr>
      <p:sp>
        <p:nvSpPr>
          <p:cNvPr id="246" name="Google Shape;246;p22"/>
          <p:cNvSpPr/>
          <p:nvPr/>
        </p:nvSpPr>
        <p:spPr>
          <a:xfrm>
            <a:off x="465221" y="417094"/>
            <a:ext cx="386117" cy="386117"/>
          </a:xfrm>
          <a:prstGeom prst="ellipse">
            <a:avLst/>
          </a:prstGeom>
          <a:solidFill>
            <a:srgbClr val="2929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247" name="Google Shape;247;p22"/>
          <p:cNvSpPr txBox="1"/>
          <p:nvPr/>
        </p:nvSpPr>
        <p:spPr>
          <a:xfrm>
            <a:off x="993505" y="276066"/>
            <a:ext cx="2781339" cy="5847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3200">
                <a:solidFill>
                  <a:srgbClr val="292929"/>
                </a:solidFill>
                <a:latin typeface="Constantia"/>
                <a:ea typeface="Constantia"/>
                <a:cs typeface="Constantia"/>
                <a:sym typeface="Constantia"/>
              </a:rPr>
              <a:t>Completion</a:t>
            </a:r>
            <a:endParaRPr b="1" sz="3200">
              <a:solidFill>
                <a:srgbClr val="292929"/>
              </a:solidFill>
              <a:latin typeface="Constantia"/>
              <a:ea typeface="Constantia"/>
              <a:cs typeface="Constantia"/>
              <a:sym typeface="Constantia"/>
            </a:endParaRPr>
          </a:p>
        </p:txBody>
      </p:sp>
      <p:sp>
        <p:nvSpPr>
          <p:cNvPr id="248" name="Google Shape;248;p22"/>
          <p:cNvSpPr/>
          <p:nvPr/>
        </p:nvSpPr>
        <p:spPr>
          <a:xfrm>
            <a:off x="1960398" y="2190715"/>
            <a:ext cx="3670935" cy="535531"/>
          </a:xfrm>
          <a:prstGeom prst="rect">
            <a:avLst/>
          </a:prstGeom>
          <a:noFill/>
          <a:ln>
            <a:noFill/>
          </a:ln>
        </p:spPr>
        <p:txBody>
          <a:bodyPr anchorCtr="0" anchor="t" bIns="45700" lIns="91425" spcFirstLastPara="1" rIns="91425" wrap="square" tIns="45700">
            <a:noAutofit/>
          </a:bodyPr>
          <a:lstStyle/>
          <a:p>
            <a:pPr indent="0" lvl="0" marL="0" marR="0" rtl="0" algn="l">
              <a:lnSpc>
                <a:spcPct val="120000"/>
              </a:lnSpc>
              <a:spcBef>
                <a:spcPts val="0"/>
              </a:spcBef>
              <a:spcAft>
                <a:spcPts val="0"/>
              </a:spcAft>
              <a:buNone/>
            </a:pPr>
            <a:r>
              <a:rPr lang="tr-TR" sz="2400">
                <a:solidFill>
                  <a:srgbClr val="595959"/>
                </a:solidFill>
                <a:latin typeface="Constantia"/>
                <a:ea typeface="Constantia"/>
                <a:cs typeface="Constantia"/>
                <a:sym typeface="Constantia"/>
              </a:rPr>
              <a:t>Think</a:t>
            </a:r>
            <a:endParaRPr sz="2400">
              <a:solidFill>
                <a:srgbClr val="595959"/>
              </a:solidFill>
              <a:latin typeface="Constantia"/>
              <a:ea typeface="Constantia"/>
              <a:cs typeface="Constantia"/>
              <a:sym typeface="Constantia"/>
            </a:endParaRPr>
          </a:p>
        </p:txBody>
      </p:sp>
      <p:sp>
        <p:nvSpPr>
          <p:cNvPr id="249" name="Google Shape;249;p22"/>
          <p:cNvSpPr/>
          <p:nvPr/>
        </p:nvSpPr>
        <p:spPr>
          <a:xfrm>
            <a:off x="1960398" y="2655535"/>
            <a:ext cx="3670935" cy="757130"/>
          </a:xfrm>
          <a:prstGeom prst="rect">
            <a:avLst/>
          </a:prstGeom>
          <a:noFill/>
          <a:ln>
            <a:noFill/>
          </a:ln>
        </p:spPr>
        <p:txBody>
          <a:bodyPr anchorCtr="0" anchor="t" bIns="45700" lIns="91425" spcFirstLastPara="1" rIns="91425" wrap="square" tIns="45700">
            <a:noAutofit/>
          </a:bodyPr>
          <a:lstStyle/>
          <a:p>
            <a:pPr indent="0" lvl="0" marL="0" marR="0" rtl="0" algn="l">
              <a:lnSpc>
                <a:spcPct val="120000"/>
              </a:lnSpc>
              <a:spcBef>
                <a:spcPts val="0"/>
              </a:spcBef>
              <a:spcAft>
                <a:spcPts val="0"/>
              </a:spcAft>
              <a:buNone/>
            </a:pPr>
            <a:r>
              <a:rPr i="1" lang="tr-TR" sz="1200">
                <a:solidFill>
                  <a:srgbClr val="595959"/>
                </a:solidFill>
                <a:latin typeface="Constantia"/>
                <a:ea typeface="Constantia"/>
                <a:cs typeface="Constantia"/>
                <a:sym typeface="Constantia"/>
              </a:rPr>
              <a:t>Skiing consists of wearing $3,000 worth of clothes and equipment and driving 200 miles in the snow in order to stand around at a bar and drink.</a:t>
            </a:r>
            <a:endParaRPr i="1" sz="1200">
              <a:solidFill>
                <a:srgbClr val="595959"/>
              </a:solidFill>
              <a:latin typeface="Constantia"/>
              <a:ea typeface="Constantia"/>
              <a:cs typeface="Constantia"/>
              <a:sym typeface="Constantia"/>
            </a:endParaRPr>
          </a:p>
        </p:txBody>
      </p:sp>
      <p:sp>
        <p:nvSpPr>
          <p:cNvPr id="250" name="Google Shape;250;p22"/>
          <p:cNvSpPr/>
          <p:nvPr/>
        </p:nvSpPr>
        <p:spPr>
          <a:xfrm>
            <a:off x="1122198" y="2523455"/>
            <a:ext cx="660400" cy="660400"/>
          </a:xfrm>
          <a:custGeom>
            <a:rect b="b" l="l" r="r" t="t"/>
            <a:pathLst>
              <a:path extrusionOk="0" h="21600" w="21600">
                <a:moveTo>
                  <a:pt x="20618" y="14727"/>
                </a:moveTo>
                <a:lnTo>
                  <a:pt x="982" y="14727"/>
                </a:lnTo>
                <a:lnTo>
                  <a:pt x="982" y="1964"/>
                </a:lnTo>
                <a:cubicBezTo>
                  <a:pt x="982" y="1422"/>
                  <a:pt x="1422" y="982"/>
                  <a:pt x="1964" y="982"/>
                </a:cubicBezTo>
                <a:lnTo>
                  <a:pt x="19636" y="982"/>
                </a:lnTo>
                <a:cubicBezTo>
                  <a:pt x="20178" y="982"/>
                  <a:pt x="20618" y="1422"/>
                  <a:pt x="20618" y="1964"/>
                </a:cubicBezTo>
                <a:cubicBezTo>
                  <a:pt x="20618" y="1964"/>
                  <a:pt x="20618" y="14727"/>
                  <a:pt x="20618" y="14727"/>
                </a:cubicBezTo>
                <a:close/>
                <a:moveTo>
                  <a:pt x="20618" y="16691"/>
                </a:moveTo>
                <a:cubicBezTo>
                  <a:pt x="20618" y="17233"/>
                  <a:pt x="20178" y="17673"/>
                  <a:pt x="19636" y="17673"/>
                </a:cubicBezTo>
                <a:lnTo>
                  <a:pt x="1964" y="17673"/>
                </a:lnTo>
                <a:cubicBezTo>
                  <a:pt x="1422" y="17673"/>
                  <a:pt x="982" y="17233"/>
                  <a:pt x="982" y="16691"/>
                </a:cubicBezTo>
                <a:lnTo>
                  <a:pt x="982" y="15709"/>
                </a:lnTo>
                <a:lnTo>
                  <a:pt x="20618" y="15709"/>
                </a:lnTo>
                <a:cubicBezTo>
                  <a:pt x="20618" y="15709"/>
                  <a:pt x="20618" y="16691"/>
                  <a:pt x="20618" y="16691"/>
                </a:cubicBezTo>
                <a:close/>
                <a:moveTo>
                  <a:pt x="11782" y="20618"/>
                </a:moveTo>
                <a:lnTo>
                  <a:pt x="9818" y="20618"/>
                </a:lnTo>
                <a:lnTo>
                  <a:pt x="9818" y="18655"/>
                </a:lnTo>
                <a:lnTo>
                  <a:pt x="11782" y="18655"/>
                </a:lnTo>
                <a:cubicBezTo>
                  <a:pt x="11782" y="18655"/>
                  <a:pt x="11782" y="20618"/>
                  <a:pt x="11782" y="20618"/>
                </a:cubicBezTo>
                <a:close/>
                <a:moveTo>
                  <a:pt x="19636" y="0"/>
                </a:moveTo>
                <a:lnTo>
                  <a:pt x="1964" y="0"/>
                </a:lnTo>
                <a:cubicBezTo>
                  <a:pt x="879" y="0"/>
                  <a:pt x="0" y="879"/>
                  <a:pt x="0" y="1964"/>
                </a:cubicBezTo>
                <a:lnTo>
                  <a:pt x="0" y="16691"/>
                </a:lnTo>
                <a:cubicBezTo>
                  <a:pt x="0" y="17775"/>
                  <a:pt x="879" y="18655"/>
                  <a:pt x="1964" y="18655"/>
                </a:cubicBezTo>
                <a:lnTo>
                  <a:pt x="8836" y="18655"/>
                </a:lnTo>
                <a:lnTo>
                  <a:pt x="8836" y="20618"/>
                </a:lnTo>
                <a:lnTo>
                  <a:pt x="7364" y="20618"/>
                </a:lnTo>
                <a:cubicBezTo>
                  <a:pt x="7092" y="20618"/>
                  <a:pt x="6873" y="20838"/>
                  <a:pt x="6873" y="21109"/>
                </a:cubicBezTo>
                <a:cubicBezTo>
                  <a:pt x="6873" y="21381"/>
                  <a:pt x="7092" y="21600"/>
                  <a:pt x="7364" y="21600"/>
                </a:cubicBezTo>
                <a:lnTo>
                  <a:pt x="14236" y="21600"/>
                </a:lnTo>
                <a:cubicBezTo>
                  <a:pt x="14508" y="21600"/>
                  <a:pt x="14727" y="21381"/>
                  <a:pt x="14727" y="21109"/>
                </a:cubicBezTo>
                <a:cubicBezTo>
                  <a:pt x="14727" y="20838"/>
                  <a:pt x="14508" y="20618"/>
                  <a:pt x="14236" y="20618"/>
                </a:cubicBezTo>
                <a:lnTo>
                  <a:pt x="12764" y="20618"/>
                </a:lnTo>
                <a:lnTo>
                  <a:pt x="12764" y="18655"/>
                </a:lnTo>
                <a:lnTo>
                  <a:pt x="19636" y="18655"/>
                </a:lnTo>
                <a:cubicBezTo>
                  <a:pt x="20721" y="18655"/>
                  <a:pt x="21600" y="17775"/>
                  <a:pt x="21600" y="16691"/>
                </a:cubicBezTo>
                <a:lnTo>
                  <a:pt x="21600" y="1964"/>
                </a:lnTo>
                <a:cubicBezTo>
                  <a:pt x="21600" y="879"/>
                  <a:pt x="20721" y="0"/>
                  <a:pt x="19636" y="0"/>
                </a:cubicBezTo>
              </a:path>
            </a:pathLst>
          </a:custGeom>
          <a:solidFill>
            <a:srgbClr val="FFD966"/>
          </a:solidFill>
          <a:ln>
            <a:noFill/>
          </a:ln>
        </p:spPr>
        <p:txBody>
          <a:bodyPr anchorCtr="0" anchor="ctr" bIns="76200" lIns="76200" spcFirstLastPara="1" rIns="76200" wrap="square" tIns="76200">
            <a:noAutofit/>
          </a:bodyPr>
          <a:lstStyle/>
          <a:p>
            <a:pPr indent="0" lvl="0" marL="0" marR="0" rtl="0" algn="l">
              <a:spcBef>
                <a:spcPts val="0"/>
              </a:spcBef>
              <a:spcAft>
                <a:spcPts val="0"/>
              </a:spcAft>
              <a:buNone/>
            </a:pPr>
            <a:r>
              <a:t/>
            </a:r>
            <a:endParaRPr sz="3600">
              <a:solidFill>
                <a:srgbClr val="F2F2F2"/>
              </a:solidFill>
              <a:latin typeface="Constantia"/>
              <a:ea typeface="Constantia"/>
              <a:cs typeface="Constantia"/>
              <a:sym typeface="Constantia"/>
            </a:endParaRPr>
          </a:p>
        </p:txBody>
      </p:sp>
      <p:sp>
        <p:nvSpPr>
          <p:cNvPr id="251" name="Google Shape;251;p22"/>
          <p:cNvSpPr/>
          <p:nvPr/>
        </p:nvSpPr>
        <p:spPr>
          <a:xfrm>
            <a:off x="1122198" y="4408617"/>
            <a:ext cx="660400" cy="660400"/>
          </a:xfrm>
          <a:custGeom>
            <a:rect b="b" l="l" r="r" t="t"/>
            <a:pathLst>
              <a:path extrusionOk="0" h="21600" w="21600">
                <a:moveTo>
                  <a:pt x="18655" y="11291"/>
                </a:moveTo>
                <a:lnTo>
                  <a:pt x="18655" y="7364"/>
                </a:lnTo>
                <a:cubicBezTo>
                  <a:pt x="19739" y="7364"/>
                  <a:pt x="20618" y="8243"/>
                  <a:pt x="20618" y="9327"/>
                </a:cubicBezTo>
                <a:cubicBezTo>
                  <a:pt x="20618" y="10412"/>
                  <a:pt x="19739" y="11291"/>
                  <a:pt x="18655" y="11291"/>
                </a:cubicBezTo>
                <a:moveTo>
                  <a:pt x="17673" y="17182"/>
                </a:moveTo>
                <a:cubicBezTo>
                  <a:pt x="17673" y="17453"/>
                  <a:pt x="17453" y="17673"/>
                  <a:pt x="17182" y="17673"/>
                </a:cubicBezTo>
                <a:cubicBezTo>
                  <a:pt x="16911" y="17673"/>
                  <a:pt x="16691" y="17453"/>
                  <a:pt x="16691" y="17182"/>
                </a:cubicBezTo>
                <a:lnTo>
                  <a:pt x="16691" y="1473"/>
                </a:lnTo>
                <a:cubicBezTo>
                  <a:pt x="16691" y="1202"/>
                  <a:pt x="16911" y="982"/>
                  <a:pt x="17182" y="982"/>
                </a:cubicBezTo>
                <a:cubicBezTo>
                  <a:pt x="17453" y="982"/>
                  <a:pt x="17673" y="1202"/>
                  <a:pt x="17673" y="1473"/>
                </a:cubicBezTo>
                <a:cubicBezTo>
                  <a:pt x="17673" y="1473"/>
                  <a:pt x="17673" y="17182"/>
                  <a:pt x="17673" y="17182"/>
                </a:cubicBezTo>
                <a:close/>
                <a:moveTo>
                  <a:pt x="15709" y="15780"/>
                </a:moveTo>
                <a:lnTo>
                  <a:pt x="8836" y="13718"/>
                </a:lnTo>
                <a:lnTo>
                  <a:pt x="8836" y="4937"/>
                </a:lnTo>
                <a:lnTo>
                  <a:pt x="15709" y="2875"/>
                </a:lnTo>
                <a:cubicBezTo>
                  <a:pt x="15709" y="2875"/>
                  <a:pt x="15709" y="15780"/>
                  <a:pt x="15709" y="15780"/>
                </a:cubicBezTo>
                <a:close/>
                <a:moveTo>
                  <a:pt x="9479" y="19636"/>
                </a:moveTo>
                <a:lnTo>
                  <a:pt x="9697" y="20618"/>
                </a:lnTo>
                <a:lnTo>
                  <a:pt x="6775" y="20618"/>
                </a:lnTo>
                <a:lnTo>
                  <a:pt x="6558" y="19636"/>
                </a:lnTo>
                <a:cubicBezTo>
                  <a:pt x="6558" y="19636"/>
                  <a:pt x="9479" y="19636"/>
                  <a:pt x="9479" y="19636"/>
                </a:cubicBezTo>
                <a:close/>
                <a:moveTo>
                  <a:pt x="6339" y="18655"/>
                </a:moveTo>
                <a:lnTo>
                  <a:pt x="5356" y="14232"/>
                </a:lnTo>
                <a:lnTo>
                  <a:pt x="8176" y="14545"/>
                </a:lnTo>
                <a:lnTo>
                  <a:pt x="8360" y="14600"/>
                </a:lnTo>
                <a:lnTo>
                  <a:pt x="9260" y="18655"/>
                </a:lnTo>
                <a:cubicBezTo>
                  <a:pt x="9260" y="18655"/>
                  <a:pt x="6339" y="18655"/>
                  <a:pt x="6339" y="18655"/>
                </a:cubicBezTo>
                <a:close/>
                <a:moveTo>
                  <a:pt x="982" y="12764"/>
                </a:moveTo>
                <a:lnTo>
                  <a:pt x="982" y="10800"/>
                </a:lnTo>
                <a:lnTo>
                  <a:pt x="3436" y="10800"/>
                </a:lnTo>
                <a:cubicBezTo>
                  <a:pt x="3707" y="10800"/>
                  <a:pt x="3927" y="10581"/>
                  <a:pt x="3927" y="10309"/>
                </a:cubicBezTo>
                <a:cubicBezTo>
                  <a:pt x="3927" y="10038"/>
                  <a:pt x="3707" y="9818"/>
                  <a:pt x="3436" y="9818"/>
                </a:cubicBezTo>
                <a:lnTo>
                  <a:pt x="982" y="9818"/>
                </a:lnTo>
                <a:lnTo>
                  <a:pt x="982" y="8836"/>
                </a:lnTo>
                <a:lnTo>
                  <a:pt x="2455" y="8836"/>
                </a:lnTo>
                <a:cubicBezTo>
                  <a:pt x="2725" y="8836"/>
                  <a:pt x="2945" y="8617"/>
                  <a:pt x="2945" y="8345"/>
                </a:cubicBezTo>
                <a:cubicBezTo>
                  <a:pt x="2945" y="8075"/>
                  <a:pt x="2725" y="7855"/>
                  <a:pt x="2455" y="7855"/>
                </a:cubicBezTo>
                <a:lnTo>
                  <a:pt x="982" y="7855"/>
                </a:lnTo>
                <a:lnTo>
                  <a:pt x="982" y="5891"/>
                </a:lnTo>
                <a:lnTo>
                  <a:pt x="7855" y="5128"/>
                </a:lnTo>
                <a:lnTo>
                  <a:pt x="7855" y="13528"/>
                </a:lnTo>
                <a:cubicBezTo>
                  <a:pt x="7855" y="13528"/>
                  <a:pt x="982" y="12764"/>
                  <a:pt x="982" y="12764"/>
                </a:cubicBezTo>
                <a:close/>
                <a:moveTo>
                  <a:pt x="18655" y="6382"/>
                </a:moveTo>
                <a:lnTo>
                  <a:pt x="18655" y="1473"/>
                </a:lnTo>
                <a:cubicBezTo>
                  <a:pt x="18655" y="659"/>
                  <a:pt x="17995" y="0"/>
                  <a:pt x="17182" y="0"/>
                </a:cubicBezTo>
                <a:cubicBezTo>
                  <a:pt x="16368" y="0"/>
                  <a:pt x="15709" y="659"/>
                  <a:pt x="15709" y="1473"/>
                </a:cubicBezTo>
                <a:lnTo>
                  <a:pt x="15709" y="1850"/>
                </a:lnTo>
                <a:lnTo>
                  <a:pt x="8175" y="4110"/>
                </a:lnTo>
                <a:lnTo>
                  <a:pt x="982" y="4909"/>
                </a:lnTo>
                <a:cubicBezTo>
                  <a:pt x="440" y="4909"/>
                  <a:pt x="0" y="5349"/>
                  <a:pt x="0" y="5891"/>
                </a:cubicBezTo>
                <a:lnTo>
                  <a:pt x="0" y="12764"/>
                </a:lnTo>
                <a:cubicBezTo>
                  <a:pt x="0" y="13306"/>
                  <a:pt x="440" y="13745"/>
                  <a:pt x="982" y="13745"/>
                </a:cubicBezTo>
                <a:lnTo>
                  <a:pt x="4325" y="14117"/>
                </a:lnTo>
                <a:lnTo>
                  <a:pt x="5903" y="21216"/>
                </a:lnTo>
                <a:lnTo>
                  <a:pt x="5912" y="21214"/>
                </a:lnTo>
                <a:cubicBezTo>
                  <a:pt x="5961" y="21433"/>
                  <a:pt x="6148" y="21600"/>
                  <a:pt x="6382" y="21600"/>
                </a:cubicBezTo>
                <a:lnTo>
                  <a:pt x="10309" y="21600"/>
                </a:lnTo>
                <a:cubicBezTo>
                  <a:pt x="10580" y="21600"/>
                  <a:pt x="10800" y="21381"/>
                  <a:pt x="10800" y="21109"/>
                </a:cubicBezTo>
                <a:cubicBezTo>
                  <a:pt x="10800" y="21072"/>
                  <a:pt x="10787" y="21039"/>
                  <a:pt x="10779" y="21005"/>
                </a:cubicBezTo>
                <a:lnTo>
                  <a:pt x="10788" y="21003"/>
                </a:lnTo>
                <a:lnTo>
                  <a:pt x="9437" y="14923"/>
                </a:lnTo>
                <a:lnTo>
                  <a:pt x="15709" y="16805"/>
                </a:lnTo>
                <a:lnTo>
                  <a:pt x="15709" y="17182"/>
                </a:lnTo>
                <a:cubicBezTo>
                  <a:pt x="15709" y="17995"/>
                  <a:pt x="16368" y="18655"/>
                  <a:pt x="17182" y="18655"/>
                </a:cubicBezTo>
                <a:cubicBezTo>
                  <a:pt x="17995" y="18655"/>
                  <a:pt x="18655" y="17995"/>
                  <a:pt x="18655" y="17182"/>
                </a:cubicBezTo>
                <a:lnTo>
                  <a:pt x="18655" y="12273"/>
                </a:lnTo>
                <a:cubicBezTo>
                  <a:pt x="20281" y="12273"/>
                  <a:pt x="21600" y="10954"/>
                  <a:pt x="21600" y="9327"/>
                </a:cubicBezTo>
                <a:cubicBezTo>
                  <a:pt x="21600" y="7701"/>
                  <a:pt x="20281" y="6382"/>
                  <a:pt x="18655" y="6382"/>
                </a:cubicBezTo>
              </a:path>
            </a:pathLst>
          </a:custGeom>
          <a:solidFill>
            <a:srgbClr val="FFD966"/>
          </a:solidFill>
          <a:ln>
            <a:noFill/>
          </a:ln>
        </p:spPr>
        <p:txBody>
          <a:bodyPr anchorCtr="0" anchor="ctr" bIns="76200" lIns="76200" spcFirstLastPara="1" rIns="76200" wrap="square" tIns="76200">
            <a:noAutofit/>
          </a:bodyPr>
          <a:lstStyle/>
          <a:p>
            <a:pPr indent="0" lvl="0" marL="0" marR="0" rtl="0" algn="l">
              <a:spcBef>
                <a:spcPts val="0"/>
              </a:spcBef>
              <a:spcAft>
                <a:spcPts val="0"/>
              </a:spcAft>
              <a:buNone/>
            </a:pPr>
            <a:r>
              <a:t/>
            </a:r>
            <a:endParaRPr sz="3600">
              <a:solidFill>
                <a:srgbClr val="F2F2F2"/>
              </a:solidFill>
              <a:latin typeface="Constantia"/>
              <a:ea typeface="Constantia"/>
              <a:cs typeface="Constantia"/>
              <a:sym typeface="Constantia"/>
            </a:endParaRPr>
          </a:p>
        </p:txBody>
      </p:sp>
      <p:sp>
        <p:nvSpPr>
          <p:cNvPr id="252" name="Google Shape;252;p22"/>
          <p:cNvSpPr/>
          <p:nvPr/>
        </p:nvSpPr>
        <p:spPr>
          <a:xfrm>
            <a:off x="1960398" y="4131122"/>
            <a:ext cx="3670935" cy="535531"/>
          </a:xfrm>
          <a:prstGeom prst="rect">
            <a:avLst/>
          </a:prstGeom>
          <a:noFill/>
          <a:ln>
            <a:noFill/>
          </a:ln>
        </p:spPr>
        <p:txBody>
          <a:bodyPr anchorCtr="0" anchor="t" bIns="45700" lIns="91425" spcFirstLastPara="1" rIns="91425" wrap="square" tIns="45700">
            <a:noAutofit/>
          </a:bodyPr>
          <a:lstStyle/>
          <a:p>
            <a:pPr indent="0" lvl="0" marL="0" marR="0" rtl="0" algn="l">
              <a:lnSpc>
                <a:spcPct val="120000"/>
              </a:lnSpc>
              <a:spcBef>
                <a:spcPts val="0"/>
              </a:spcBef>
              <a:spcAft>
                <a:spcPts val="0"/>
              </a:spcAft>
              <a:buNone/>
            </a:pPr>
            <a:r>
              <a:rPr lang="tr-TR" sz="2400">
                <a:solidFill>
                  <a:srgbClr val="595959"/>
                </a:solidFill>
                <a:latin typeface="Constantia"/>
                <a:ea typeface="Constantia"/>
                <a:cs typeface="Constantia"/>
                <a:sym typeface="Constantia"/>
              </a:rPr>
              <a:t>Development</a:t>
            </a:r>
            <a:endParaRPr sz="2400">
              <a:solidFill>
                <a:srgbClr val="595959"/>
              </a:solidFill>
              <a:latin typeface="Constantia"/>
              <a:ea typeface="Constantia"/>
              <a:cs typeface="Constantia"/>
              <a:sym typeface="Constantia"/>
            </a:endParaRPr>
          </a:p>
        </p:txBody>
      </p:sp>
      <p:sp>
        <p:nvSpPr>
          <p:cNvPr id="253" name="Google Shape;253;p22"/>
          <p:cNvSpPr/>
          <p:nvPr/>
        </p:nvSpPr>
        <p:spPr>
          <a:xfrm>
            <a:off x="1960398" y="4595942"/>
            <a:ext cx="3670935" cy="535531"/>
          </a:xfrm>
          <a:prstGeom prst="rect">
            <a:avLst/>
          </a:prstGeom>
          <a:noFill/>
          <a:ln>
            <a:noFill/>
          </a:ln>
        </p:spPr>
        <p:txBody>
          <a:bodyPr anchorCtr="0" anchor="t" bIns="45700" lIns="91425" spcFirstLastPara="1" rIns="91425" wrap="square" tIns="45700">
            <a:noAutofit/>
          </a:bodyPr>
          <a:lstStyle/>
          <a:p>
            <a:pPr indent="0" lvl="0" marL="0" marR="0" rtl="0" algn="l">
              <a:lnSpc>
                <a:spcPct val="120000"/>
              </a:lnSpc>
              <a:spcBef>
                <a:spcPts val="0"/>
              </a:spcBef>
              <a:spcAft>
                <a:spcPts val="0"/>
              </a:spcAft>
              <a:buNone/>
            </a:pPr>
            <a:r>
              <a:rPr i="1" lang="tr-TR" sz="1200">
                <a:solidFill>
                  <a:srgbClr val="595959"/>
                </a:solidFill>
                <a:latin typeface="Constantia"/>
                <a:ea typeface="Constantia"/>
                <a:cs typeface="Constantia"/>
                <a:sym typeface="Constantia"/>
              </a:rPr>
              <a:t>There is only one difference between a madman and me. I am not mad.</a:t>
            </a:r>
            <a:endParaRPr i="1" sz="1200">
              <a:solidFill>
                <a:srgbClr val="595959"/>
              </a:solidFill>
              <a:latin typeface="Constantia"/>
              <a:ea typeface="Constantia"/>
              <a:cs typeface="Constantia"/>
              <a:sym typeface="Constantia"/>
            </a:endParaRPr>
          </a:p>
        </p:txBody>
      </p:sp>
      <p:sp>
        <p:nvSpPr>
          <p:cNvPr id="254" name="Google Shape;254;p22"/>
          <p:cNvSpPr/>
          <p:nvPr/>
        </p:nvSpPr>
        <p:spPr>
          <a:xfrm>
            <a:off x="7434728" y="2150525"/>
            <a:ext cx="3670935" cy="535531"/>
          </a:xfrm>
          <a:prstGeom prst="rect">
            <a:avLst/>
          </a:prstGeom>
          <a:noFill/>
          <a:ln>
            <a:noFill/>
          </a:ln>
        </p:spPr>
        <p:txBody>
          <a:bodyPr anchorCtr="0" anchor="t" bIns="45700" lIns="91425" spcFirstLastPara="1" rIns="91425" wrap="square" tIns="45700">
            <a:noAutofit/>
          </a:bodyPr>
          <a:lstStyle/>
          <a:p>
            <a:pPr indent="0" lvl="0" marL="0" marR="0" rtl="0" algn="l">
              <a:lnSpc>
                <a:spcPct val="120000"/>
              </a:lnSpc>
              <a:spcBef>
                <a:spcPts val="0"/>
              </a:spcBef>
              <a:spcAft>
                <a:spcPts val="0"/>
              </a:spcAft>
              <a:buNone/>
            </a:pPr>
            <a:r>
              <a:rPr lang="tr-TR" sz="2400">
                <a:solidFill>
                  <a:srgbClr val="595959"/>
                </a:solidFill>
                <a:latin typeface="Constantia"/>
                <a:ea typeface="Constantia"/>
                <a:cs typeface="Constantia"/>
                <a:sym typeface="Constantia"/>
              </a:rPr>
              <a:t>Web Design</a:t>
            </a:r>
            <a:endParaRPr sz="2400">
              <a:solidFill>
                <a:srgbClr val="595959"/>
              </a:solidFill>
              <a:latin typeface="Constantia"/>
              <a:ea typeface="Constantia"/>
              <a:cs typeface="Constantia"/>
              <a:sym typeface="Constantia"/>
            </a:endParaRPr>
          </a:p>
        </p:txBody>
      </p:sp>
      <p:sp>
        <p:nvSpPr>
          <p:cNvPr id="255" name="Google Shape;255;p22"/>
          <p:cNvSpPr/>
          <p:nvPr/>
        </p:nvSpPr>
        <p:spPr>
          <a:xfrm>
            <a:off x="7434728" y="2615345"/>
            <a:ext cx="3670935" cy="757130"/>
          </a:xfrm>
          <a:prstGeom prst="rect">
            <a:avLst/>
          </a:prstGeom>
          <a:noFill/>
          <a:ln>
            <a:noFill/>
          </a:ln>
        </p:spPr>
        <p:txBody>
          <a:bodyPr anchorCtr="0" anchor="t" bIns="45700" lIns="91425" spcFirstLastPara="1" rIns="91425" wrap="square" tIns="45700">
            <a:noAutofit/>
          </a:bodyPr>
          <a:lstStyle/>
          <a:p>
            <a:pPr indent="0" lvl="0" marL="0" marR="0" rtl="0" algn="l">
              <a:lnSpc>
                <a:spcPct val="120000"/>
              </a:lnSpc>
              <a:spcBef>
                <a:spcPts val="0"/>
              </a:spcBef>
              <a:spcAft>
                <a:spcPts val="0"/>
              </a:spcAft>
              <a:buNone/>
            </a:pPr>
            <a:r>
              <a:rPr i="1" lang="tr-TR" sz="1200">
                <a:solidFill>
                  <a:srgbClr val="595959"/>
                </a:solidFill>
                <a:latin typeface="Constantia"/>
                <a:ea typeface="Constantia"/>
                <a:cs typeface="Constantia"/>
                <a:sym typeface="Constantia"/>
              </a:rPr>
              <a:t>When you feel in your gut what you are and then dynamically pursue it - don't back down and don't give up - then you're going to mystify a lot of folks.</a:t>
            </a:r>
            <a:endParaRPr i="1" sz="1200">
              <a:solidFill>
                <a:srgbClr val="595959"/>
              </a:solidFill>
              <a:latin typeface="Constantia"/>
              <a:ea typeface="Constantia"/>
              <a:cs typeface="Constantia"/>
              <a:sym typeface="Constantia"/>
            </a:endParaRPr>
          </a:p>
        </p:txBody>
      </p:sp>
      <p:sp>
        <p:nvSpPr>
          <p:cNvPr id="256" name="Google Shape;256;p22"/>
          <p:cNvSpPr/>
          <p:nvPr/>
        </p:nvSpPr>
        <p:spPr>
          <a:xfrm>
            <a:off x="6596528" y="2483265"/>
            <a:ext cx="660400" cy="660400"/>
          </a:xfrm>
          <a:custGeom>
            <a:rect b="b" l="l" r="r" t="t"/>
            <a:pathLst>
              <a:path extrusionOk="0" h="21600" w="21600">
                <a:moveTo>
                  <a:pt x="20618" y="14727"/>
                </a:moveTo>
                <a:lnTo>
                  <a:pt x="982" y="14727"/>
                </a:lnTo>
                <a:lnTo>
                  <a:pt x="982" y="1964"/>
                </a:lnTo>
                <a:cubicBezTo>
                  <a:pt x="982" y="1422"/>
                  <a:pt x="1422" y="982"/>
                  <a:pt x="1964" y="982"/>
                </a:cubicBezTo>
                <a:lnTo>
                  <a:pt x="19636" y="982"/>
                </a:lnTo>
                <a:cubicBezTo>
                  <a:pt x="20178" y="982"/>
                  <a:pt x="20618" y="1422"/>
                  <a:pt x="20618" y="1964"/>
                </a:cubicBezTo>
                <a:cubicBezTo>
                  <a:pt x="20618" y="1964"/>
                  <a:pt x="20618" y="14727"/>
                  <a:pt x="20618" y="14727"/>
                </a:cubicBezTo>
                <a:close/>
                <a:moveTo>
                  <a:pt x="20618" y="16691"/>
                </a:moveTo>
                <a:cubicBezTo>
                  <a:pt x="20618" y="17233"/>
                  <a:pt x="20178" y="17673"/>
                  <a:pt x="19636" y="17673"/>
                </a:cubicBezTo>
                <a:lnTo>
                  <a:pt x="1964" y="17673"/>
                </a:lnTo>
                <a:cubicBezTo>
                  <a:pt x="1422" y="17673"/>
                  <a:pt x="982" y="17233"/>
                  <a:pt x="982" y="16691"/>
                </a:cubicBezTo>
                <a:lnTo>
                  <a:pt x="982" y="15709"/>
                </a:lnTo>
                <a:lnTo>
                  <a:pt x="20618" y="15709"/>
                </a:lnTo>
                <a:cubicBezTo>
                  <a:pt x="20618" y="15709"/>
                  <a:pt x="20618" y="16691"/>
                  <a:pt x="20618" y="16691"/>
                </a:cubicBezTo>
                <a:close/>
                <a:moveTo>
                  <a:pt x="11782" y="20618"/>
                </a:moveTo>
                <a:lnTo>
                  <a:pt x="9818" y="20618"/>
                </a:lnTo>
                <a:lnTo>
                  <a:pt x="9818" y="18655"/>
                </a:lnTo>
                <a:lnTo>
                  <a:pt x="11782" y="18655"/>
                </a:lnTo>
                <a:cubicBezTo>
                  <a:pt x="11782" y="18655"/>
                  <a:pt x="11782" y="20618"/>
                  <a:pt x="11782" y="20618"/>
                </a:cubicBezTo>
                <a:close/>
                <a:moveTo>
                  <a:pt x="19636" y="0"/>
                </a:moveTo>
                <a:lnTo>
                  <a:pt x="1964" y="0"/>
                </a:lnTo>
                <a:cubicBezTo>
                  <a:pt x="879" y="0"/>
                  <a:pt x="0" y="879"/>
                  <a:pt x="0" y="1964"/>
                </a:cubicBezTo>
                <a:lnTo>
                  <a:pt x="0" y="16691"/>
                </a:lnTo>
                <a:cubicBezTo>
                  <a:pt x="0" y="17775"/>
                  <a:pt x="879" y="18655"/>
                  <a:pt x="1964" y="18655"/>
                </a:cubicBezTo>
                <a:lnTo>
                  <a:pt x="8836" y="18655"/>
                </a:lnTo>
                <a:lnTo>
                  <a:pt x="8836" y="20618"/>
                </a:lnTo>
                <a:lnTo>
                  <a:pt x="7364" y="20618"/>
                </a:lnTo>
                <a:cubicBezTo>
                  <a:pt x="7092" y="20618"/>
                  <a:pt x="6873" y="20838"/>
                  <a:pt x="6873" y="21109"/>
                </a:cubicBezTo>
                <a:cubicBezTo>
                  <a:pt x="6873" y="21381"/>
                  <a:pt x="7092" y="21600"/>
                  <a:pt x="7364" y="21600"/>
                </a:cubicBezTo>
                <a:lnTo>
                  <a:pt x="14236" y="21600"/>
                </a:lnTo>
                <a:cubicBezTo>
                  <a:pt x="14508" y="21600"/>
                  <a:pt x="14727" y="21381"/>
                  <a:pt x="14727" y="21109"/>
                </a:cubicBezTo>
                <a:cubicBezTo>
                  <a:pt x="14727" y="20838"/>
                  <a:pt x="14508" y="20618"/>
                  <a:pt x="14236" y="20618"/>
                </a:cubicBezTo>
                <a:lnTo>
                  <a:pt x="12764" y="20618"/>
                </a:lnTo>
                <a:lnTo>
                  <a:pt x="12764" y="18655"/>
                </a:lnTo>
                <a:lnTo>
                  <a:pt x="19636" y="18655"/>
                </a:lnTo>
                <a:cubicBezTo>
                  <a:pt x="20721" y="18655"/>
                  <a:pt x="21600" y="17775"/>
                  <a:pt x="21600" y="16691"/>
                </a:cubicBezTo>
                <a:lnTo>
                  <a:pt x="21600" y="1964"/>
                </a:lnTo>
                <a:cubicBezTo>
                  <a:pt x="21600" y="879"/>
                  <a:pt x="20721" y="0"/>
                  <a:pt x="19636" y="0"/>
                </a:cubicBezTo>
              </a:path>
            </a:pathLst>
          </a:custGeom>
          <a:solidFill>
            <a:srgbClr val="FFD966"/>
          </a:solidFill>
          <a:ln>
            <a:noFill/>
          </a:ln>
        </p:spPr>
        <p:txBody>
          <a:bodyPr anchorCtr="0" anchor="ctr" bIns="76200" lIns="76200" spcFirstLastPara="1" rIns="76200" wrap="square" tIns="76200">
            <a:noAutofit/>
          </a:bodyPr>
          <a:lstStyle/>
          <a:p>
            <a:pPr indent="0" lvl="0" marL="0" marR="0" rtl="0" algn="l">
              <a:spcBef>
                <a:spcPts val="0"/>
              </a:spcBef>
              <a:spcAft>
                <a:spcPts val="0"/>
              </a:spcAft>
              <a:buNone/>
            </a:pPr>
            <a:r>
              <a:t/>
            </a:r>
            <a:endParaRPr sz="3600">
              <a:solidFill>
                <a:srgbClr val="F2F2F2"/>
              </a:solidFill>
              <a:latin typeface="Constantia"/>
              <a:ea typeface="Constantia"/>
              <a:cs typeface="Constantia"/>
              <a:sym typeface="Constantia"/>
            </a:endParaRPr>
          </a:p>
        </p:txBody>
      </p:sp>
      <p:sp>
        <p:nvSpPr>
          <p:cNvPr id="257" name="Google Shape;257;p22"/>
          <p:cNvSpPr/>
          <p:nvPr/>
        </p:nvSpPr>
        <p:spPr>
          <a:xfrm>
            <a:off x="6596528" y="4368427"/>
            <a:ext cx="660400" cy="660400"/>
          </a:xfrm>
          <a:custGeom>
            <a:rect b="b" l="l" r="r" t="t"/>
            <a:pathLst>
              <a:path extrusionOk="0" h="21600" w="21600">
                <a:moveTo>
                  <a:pt x="18655" y="11291"/>
                </a:moveTo>
                <a:lnTo>
                  <a:pt x="18655" y="7364"/>
                </a:lnTo>
                <a:cubicBezTo>
                  <a:pt x="19739" y="7364"/>
                  <a:pt x="20618" y="8243"/>
                  <a:pt x="20618" y="9327"/>
                </a:cubicBezTo>
                <a:cubicBezTo>
                  <a:pt x="20618" y="10412"/>
                  <a:pt x="19739" y="11291"/>
                  <a:pt x="18655" y="11291"/>
                </a:cubicBezTo>
                <a:moveTo>
                  <a:pt x="17673" y="17182"/>
                </a:moveTo>
                <a:cubicBezTo>
                  <a:pt x="17673" y="17453"/>
                  <a:pt x="17453" y="17673"/>
                  <a:pt x="17182" y="17673"/>
                </a:cubicBezTo>
                <a:cubicBezTo>
                  <a:pt x="16911" y="17673"/>
                  <a:pt x="16691" y="17453"/>
                  <a:pt x="16691" y="17182"/>
                </a:cubicBezTo>
                <a:lnTo>
                  <a:pt x="16691" y="1473"/>
                </a:lnTo>
                <a:cubicBezTo>
                  <a:pt x="16691" y="1202"/>
                  <a:pt x="16911" y="982"/>
                  <a:pt x="17182" y="982"/>
                </a:cubicBezTo>
                <a:cubicBezTo>
                  <a:pt x="17453" y="982"/>
                  <a:pt x="17673" y="1202"/>
                  <a:pt x="17673" y="1473"/>
                </a:cubicBezTo>
                <a:cubicBezTo>
                  <a:pt x="17673" y="1473"/>
                  <a:pt x="17673" y="17182"/>
                  <a:pt x="17673" y="17182"/>
                </a:cubicBezTo>
                <a:close/>
                <a:moveTo>
                  <a:pt x="15709" y="15780"/>
                </a:moveTo>
                <a:lnTo>
                  <a:pt x="8836" y="13718"/>
                </a:lnTo>
                <a:lnTo>
                  <a:pt x="8836" y="4937"/>
                </a:lnTo>
                <a:lnTo>
                  <a:pt x="15709" y="2875"/>
                </a:lnTo>
                <a:cubicBezTo>
                  <a:pt x="15709" y="2875"/>
                  <a:pt x="15709" y="15780"/>
                  <a:pt x="15709" y="15780"/>
                </a:cubicBezTo>
                <a:close/>
                <a:moveTo>
                  <a:pt x="9479" y="19636"/>
                </a:moveTo>
                <a:lnTo>
                  <a:pt x="9697" y="20618"/>
                </a:lnTo>
                <a:lnTo>
                  <a:pt x="6775" y="20618"/>
                </a:lnTo>
                <a:lnTo>
                  <a:pt x="6558" y="19636"/>
                </a:lnTo>
                <a:cubicBezTo>
                  <a:pt x="6558" y="19636"/>
                  <a:pt x="9479" y="19636"/>
                  <a:pt x="9479" y="19636"/>
                </a:cubicBezTo>
                <a:close/>
                <a:moveTo>
                  <a:pt x="6339" y="18655"/>
                </a:moveTo>
                <a:lnTo>
                  <a:pt x="5356" y="14232"/>
                </a:lnTo>
                <a:lnTo>
                  <a:pt x="8176" y="14545"/>
                </a:lnTo>
                <a:lnTo>
                  <a:pt x="8360" y="14600"/>
                </a:lnTo>
                <a:lnTo>
                  <a:pt x="9260" y="18655"/>
                </a:lnTo>
                <a:cubicBezTo>
                  <a:pt x="9260" y="18655"/>
                  <a:pt x="6339" y="18655"/>
                  <a:pt x="6339" y="18655"/>
                </a:cubicBezTo>
                <a:close/>
                <a:moveTo>
                  <a:pt x="982" y="12764"/>
                </a:moveTo>
                <a:lnTo>
                  <a:pt x="982" y="10800"/>
                </a:lnTo>
                <a:lnTo>
                  <a:pt x="3436" y="10800"/>
                </a:lnTo>
                <a:cubicBezTo>
                  <a:pt x="3707" y="10800"/>
                  <a:pt x="3927" y="10581"/>
                  <a:pt x="3927" y="10309"/>
                </a:cubicBezTo>
                <a:cubicBezTo>
                  <a:pt x="3927" y="10038"/>
                  <a:pt x="3707" y="9818"/>
                  <a:pt x="3436" y="9818"/>
                </a:cubicBezTo>
                <a:lnTo>
                  <a:pt x="982" y="9818"/>
                </a:lnTo>
                <a:lnTo>
                  <a:pt x="982" y="8836"/>
                </a:lnTo>
                <a:lnTo>
                  <a:pt x="2455" y="8836"/>
                </a:lnTo>
                <a:cubicBezTo>
                  <a:pt x="2725" y="8836"/>
                  <a:pt x="2945" y="8617"/>
                  <a:pt x="2945" y="8345"/>
                </a:cubicBezTo>
                <a:cubicBezTo>
                  <a:pt x="2945" y="8075"/>
                  <a:pt x="2725" y="7855"/>
                  <a:pt x="2455" y="7855"/>
                </a:cubicBezTo>
                <a:lnTo>
                  <a:pt x="982" y="7855"/>
                </a:lnTo>
                <a:lnTo>
                  <a:pt x="982" y="5891"/>
                </a:lnTo>
                <a:lnTo>
                  <a:pt x="7855" y="5128"/>
                </a:lnTo>
                <a:lnTo>
                  <a:pt x="7855" y="13528"/>
                </a:lnTo>
                <a:cubicBezTo>
                  <a:pt x="7855" y="13528"/>
                  <a:pt x="982" y="12764"/>
                  <a:pt x="982" y="12764"/>
                </a:cubicBezTo>
                <a:close/>
                <a:moveTo>
                  <a:pt x="18655" y="6382"/>
                </a:moveTo>
                <a:lnTo>
                  <a:pt x="18655" y="1473"/>
                </a:lnTo>
                <a:cubicBezTo>
                  <a:pt x="18655" y="659"/>
                  <a:pt x="17995" y="0"/>
                  <a:pt x="17182" y="0"/>
                </a:cubicBezTo>
                <a:cubicBezTo>
                  <a:pt x="16368" y="0"/>
                  <a:pt x="15709" y="659"/>
                  <a:pt x="15709" y="1473"/>
                </a:cubicBezTo>
                <a:lnTo>
                  <a:pt x="15709" y="1850"/>
                </a:lnTo>
                <a:lnTo>
                  <a:pt x="8175" y="4110"/>
                </a:lnTo>
                <a:lnTo>
                  <a:pt x="982" y="4909"/>
                </a:lnTo>
                <a:cubicBezTo>
                  <a:pt x="440" y="4909"/>
                  <a:pt x="0" y="5349"/>
                  <a:pt x="0" y="5891"/>
                </a:cubicBezTo>
                <a:lnTo>
                  <a:pt x="0" y="12764"/>
                </a:lnTo>
                <a:cubicBezTo>
                  <a:pt x="0" y="13306"/>
                  <a:pt x="440" y="13745"/>
                  <a:pt x="982" y="13745"/>
                </a:cubicBezTo>
                <a:lnTo>
                  <a:pt x="4325" y="14117"/>
                </a:lnTo>
                <a:lnTo>
                  <a:pt x="5903" y="21216"/>
                </a:lnTo>
                <a:lnTo>
                  <a:pt x="5912" y="21214"/>
                </a:lnTo>
                <a:cubicBezTo>
                  <a:pt x="5961" y="21433"/>
                  <a:pt x="6148" y="21600"/>
                  <a:pt x="6382" y="21600"/>
                </a:cubicBezTo>
                <a:lnTo>
                  <a:pt x="10309" y="21600"/>
                </a:lnTo>
                <a:cubicBezTo>
                  <a:pt x="10580" y="21600"/>
                  <a:pt x="10800" y="21381"/>
                  <a:pt x="10800" y="21109"/>
                </a:cubicBezTo>
                <a:cubicBezTo>
                  <a:pt x="10800" y="21072"/>
                  <a:pt x="10787" y="21039"/>
                  <a:pt x="10779" y="21005"/>
                </a:cubicBezTo>
                <a:lnTo>
                  <a:pt x="10788" y="21003"/>
                </a:lnTo>
                <a:lnTo>
                  <a:pt x="9437" y="14923"/>
                </a:lnTo>
                <a:lnTo>
                  <a:pt x="15709" y="16805"/>
                </a:lnTo>
                <a:lnTo>
                  <a:pt x="15709" y="17182"/>
                </a:lnTo>
                <a:cubicBezTo>
                  <a:pt x="15709" y="17995"/>
                  <a:pt x="16368" y="18655"/>
                  <a:pt x="17182" y="18655"/>
                </a:cubicBezTo>
                <a:cubicBezTo>
                  <a:pt x="17995" y="18655"/>
                  <a:pt x="18655" y="17995"/>
                  <a:pt x="18655" y="17182"/>
                </a:cubicBezTo>
                <a:lnTo>
                  <a:pt x="18655" y="12273"/>
                </a:lnTo>
                <a:cubicBezTo>
                  <a:pt x="20281" y="12273"/>
                  <a:pt x="21600" y="10954"/>
                  <a:pt x="21600" y="9327"/>
                </a:cubicBezTo>
                <a:cubicBezTo>
                  <a:pt x="21600" y="7701"/>
                  <a:pt x="20281" y="6382"/>
                  <a:pt x="18655" y="6382"/>
                </a:cubicBezTo>
              </a:path>
            </a:pathLst>
          </a:custGeom>
          <a:solidFill>
            <a:srgbClr val="FFD966"/>
          </a:solidFill>
          <a:ln>
            <a:noFill/>
          </a:ln>
        </p:spPr>
        <p:txBody>
          <a:bodyPr anchorCtr="0" anchor="ctr" bIns="76200" lIns="76200" spcFirstLastPara="1" rIns="76200" wrap="square" tIns="76200">
            <a:noAutofit/>
          </a:bodyPr>
          <a:lstStyle/>
          <a:p>
            <a:pPr indent="0" lvl="0" marL="0" marR="0" rtl="0" algn="l">
              <a:spcBef>
                <a:spcPts val="0"/>
              </a:spcBef>
              <a:spcAft>
                <a:spcPts val="0"/>
              </a:spcAft>
              <a:buNone/>
            </a:pPr>
            <a:r>
              <a:t/>
            </a:r>
            <a:endParaRPr sz="3600">
              <a:solidFill>
                <a:srgbClr val="F2F2F2"/>
              </a:solidFill>
              <a:latin typeface="Constantia"/>
              <a:ea typeface="Constantia"/>
              <a:cs typeface="Constantia"/>
              <a:sym typeface="Constantia"/>
            </a:endParaRPr>
          </a:p>
        </p:txBody>
      </p:sp>
      <p:sp>
        <p:nvSpPr>
          <p:cNvPr id="258" name="Google Shape;258;p22"/>
          <p:cNvSpPr/>
          <p:nvPr/>
        </p:nvSpPr>
        <p:spPr>
          <a:xfrm>
            <a:off x="7434728" y="4090932"/>
            <a:ext cx="3670935" cy="535531"/>
          </a:xfrm>
          <a:prstGeom prst="rect">
            <a:avLst/>
          </a:prstGeom>
          <a:noFill/>
          <a:ln>
            <a:noFill/>
          </a:ln>
        </p:spPr>
        <p:txBody>
          <a:bodyPr anchorCtr="0" anchor="t" bIns="45700" lIns="91425" spcFirstLastPara="1" rIns="91425" wrap="square" tIns="45700">
            <a:noAutofit/>
          </a:bodyPr>
          <a:lstStyle/>
          <a:p>
            <a:pPr indent="0" lvl="0" marL="0" marR="0" rtl="0" algn="l">
              <a:lnSpc>
                <a:spcPct val="120000"/>
              </a:lnSpc>
              <a:spcBef>
                <a:spcPts val="0"/>
              </a:spcBef>
              <a:spcAft>
                <a:spcPts val="0"/>
              </a:spcAft>
              <a:buNone/>
            </a:pPr>
            <a:r>
              <a:rPr lang="tr-TR" sz="2400">
                <a:solidFill>
                  <a:srgbClr val="595959"/>
                </a:solidFill>
                <a:latin typeface="Constantia"/>
                <a:ea typeface="Constantia"/>
                <a:cs typeface="Constantia"/>
                <a:sym typeface="Constantia"/>
              </a:rPr>
              <a:t>Keynote</a:t>
            </a:r>
            <a:endParaRPr sz="2400">
              <a:solidFill>
                <a:srgbClr val="595959"/>
              </a:solidFill>
              <a:latin typeface="Constantia"/>
              <a:ea typeface="Constantia"/>
              <a:cs typeface="Constantia"/>
              <a:sym typeface="Constantia"/>
            </a:endParaRPr>
          </a:p>
        </p:txBody>
      </p:sp>
      <p:sp>
        <p:nvSpPr>
          <p:cNvPr id="259" name="Google Shape;259;p22"/>
          <p:cNvSpPr/>
          <p:nvPr/>
        </p:nvSpPr>
        <p:spPr>
          <a:xfrm>
            <a:off x="7434728" y="4555752"/>
            <a:ext cx="3670935" cy="757130"/>
          </a:xfrm>
          <a:prstGeom prst="rect">
            <a:avLst/>
          </a:prstGeom>
          <a:noFill/>
          <a:ln>
            <a:noFill/>
          </a:ln>
        </p:spPr>
        <p:txBody>
          <a:bodyPr anchorCtr="0" anchor="t" bIns="45700" lIns="91425" spcFirstLastPara="1" rIns="91425" wrap="square" tIns="45700">
            <a:noAutofit/>
          </a:bodyPr>
          <a:lstStyle/>
          <a:p>
            <a:pPr indent="0" lvl="0" marL="0" marR="0" rtl="0" algn="l">
              <a:lnSpc>
                <a:spcPct val="120000"/>
              </a:lnSpc>
              <a:spcBef>
                <a:spcPts val="0"/>
              </a:spcBef>
              <a:spcAft>
                <a:spcPts val="0"/>
              </a:spcAft>
              <a:buNone/>
            </a:pPr>
            <a:r>
              <a:rPr i="1" lang="tr-TR" sz="1200">
                <a:solidFill>
                  <a:srgbClr val="595959"/>
                </a:solidFill>
                <a:latin typeface="Constantia"/>
                <a:ea typeface="Constantia"/>
                <a:cs typeface="Constantia"/>
                <a:sym typeface="Constantia"/>
              </a:rPr>
              <a:t>I'm convinced that about half of what separates the successful entrepreneurs from the non-successful ones is pure perseverance.</a:t>
            </a:r>
            <a:endParaRPr i="1" sz="1200">
              <a:solidFill>
                <a:srgbClr val="595959"/>
              </a:solidFill>
              <a:latin typeface="Constantia"/>
              <a:ea typeface="Constantia"/>
              <a:cs typeface="Constantia"/>
              <a:sym typeface="Constantia"/>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4">
                                  <p:stCondLst>
                                    <p:cond delay="0"/>
                                  </p:stCondLst>
                                  <p:childTnLst>
                                    <p:set>
                                      <p:cBhvr>
                                        <p:cTn dur="1" fill="hold">
                                          <p:stCondLst>
                                            <p:cond delay="0"/>
                                          </p:stCondLst>
                                        </p:cTn>
                                        <p:tgtEl>
                                          <p:spTgt spid="248"/>
                                        </p:tgtEl>
                                        <p:attrNameLst>
                                          <p:attrName>style.visibility</p:attrName>
                                        </p:attrNameLst>
                                      </p:cBhvr>
                                      <p:to>
                                        <p:strVal val="visible"/>
                                      </p:to>
                                    </p:set>
                                    <p:anim calcmode="lin" valueType="num">
                                      <p:cBhvr additive="base">
                                        <p:cTn dur="500"/>
                                        <p:tgtEl>
                                          <p:spTgt spid="248"/>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0"/>
                                  </p:stCondLst>
                                  <p:childTnLst>
                                    <p:set>
                                      <p:cBhvr>
                                        <p:cTn dur="1" fill="hold">
                                          <p:stCondLst>
                                            <p:cond delay="0"/>
                                          </p:stCondLst>
                                        </p:cTn>
                                        <p:tgtEl>
                                          <p:spTgt spid="249"/>
                                        </p:tgtEl>
                                        <p:attrNameLst>
                                          <p:attrName>style.visibility</p:attrName>
                                        </p:attrNameLst>
                                      </p:cBhvr>
                                      <p:to>
                                        <p:strVal val="visible"/>
                                      </p:to>
                                    </p:set>
                                    <p:anim calcmode="lin" valueType="num">
                                      <p:cBhvr additive="base">
                                        <p:cTn dur="500"/>
                                        <p:tgtEl>
                                          <p:spTgt spid="249"/>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0"/>
                                  </p:stCondLst>
                                  <p:childTnLst>
                                    <p:set>
                                      <p:cBhvr>
                                        <p:cTn dur="1" fill="hold">
                                          <p:stCondLst>
                                            <p:cond delay="0"/>
                                          </p:stCondLst>
                                        </p:cTn>
                                        <p:tgtEl>
                                          <p:spTgt spid="250"/>
                                        </p:tgtEl>
                                        <p:attrNameLst>
                                          <p:attrName>style.visibility</p:attrName>
                                        </p:attrNameLst>
                                      </p:cBhvr>
                                      <p:to>
                                        <p:strVal val="visible"/>
                                      </p:to>
                                    </p:set>
                                    <p:anim calcmode="lin" valueType="num">
                                      <p:cBhvr additive="base">
                                        <p:cTn dur="500"/>
                                        <p:tgtEl>
                                          <p:spTgt spid="250"/>
                                        </p:tgtEl>
                                        <p:attrNameLst>
                                          <p:attrName>ppt_y</p:attrName>
                                        </p:attrNameLst>
                                      </p:cBhvr>
                                      <p:tavLst>
                                        <p:tav fmla="" tm="0">
                                          <p:val>
                                            <p:strVal val="#ppt_y+1"/>
                                          </p:val>
                                        </p:tav>
                                        <p:tav fmla="" tm="100000">
                                          <p:val>
                                            <p:strVal val="#ppt_y"/>
                                          </p:val>
                                        </p:tav>
                                      </p:tavLst>
                                    </p:anim>
                                  </p:childTnLst>
                                </p:cTn>
                              </p:par>
                            </p:childTnLst>
                          </p:cTn>
                        </p:par>
                        <p:par>
                          <p:cTn fill="hold">
                            <p:stCondLst>
                              <p:cond delay="500"/>
                            </p:stCondLst>
                            <p:childTnLst>
                              <p:par>
                                <p:cTn fill="hold" nodeType="afterEffect" presetClass="entr" presetID="2" presetSubtype="4">
                                  <p:stCondLst>
                                    <p:cond delay="0"/>
                                  </p:stCondLst>
                                  <p:childTnLst>
                                    <p:set>
                                      <p:cBhvr>
                                        <p:cTn dur="1" fill="hold">
                                          <p:stCondLst>
                                            <p:cond delay="0"/>
                                          </p:stCondLst>
                                        </p:cTn>
                                        <p:tgtEl>
                                          <p:spTgt spid="251"/>
                                        </p:tgtEl>
                                        <p:attrNameLst>
                                          <p:attrName>style.visibility</p:attrName>
                                        </p:attrNameLst>
                                      </p:cBhvr>
                                      <p:to>
                                        <p:strVal val="visible"/>
                                      </p:to>
                                    </p:set>
                                    <p:anim calcmode="lin" valueType="num">
                                      <p:cBhvr additive="base">
                                        <p:cTn dur="500"/>
                                        <p:tgtEl>
                                          <p:spTgt spid="251"/>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0"/>
                                  </p:stCondLst>
                                  <p:childTnLst>
                                    <p:set>
                                      <p:cBhvr>
                                        <p:cTn dur="1" fill="hold">
                                          <p:stCondLst>
                                            <p:cond delay="0"/>
                                          </p:stCondLst>
                                        </p:cTn>
                                        <p:tgtEl>
                                          <p:spTgt spid="252"/>
                                        </p:tgtEl>
                                        <p:attrNameLst>
                                          <p:attrName>style.visibility</p:attrName>
                                        </p:attrNameLst>
                                      </p:cBhvr>
                                      <p:to>
                                        <p:strVal val="visible"/>
                                      </p:to>
                                    </p:set>
                                    <p:anim calcmode="lin" valueType="num">
                                      <p:cBhvr additive="base">
                                        <p:cTn dur="500"/>
                                        <p:tgtEl>
                                          <p:spTgt spid="252"/>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0"/>
                                  </p:stCondLst>
                                  <p:childTnLst>
                                    <p:set>
                                      <p:cBhvr>
                                        <p:cTn dur="1" fill="hold">
                                          <p:stCondLst>
                                            <p:cond delay="0"/>
                                          </p:stCondLst>
                                        </p:cTn>
                                        <p:tgtEl>
                                          <p:spTgt spid="253"/>
                                        </p:tgtEl>
                                        <p:attrNameLst>
                                          <p:attrName>style.visibility</p:attrName>
                                        </p:attrNameLst>
                                      </p:cBhvr>
                                      <p:to>
                                        <p:strVal val="visible"/>
                                      </p:to>
                                    </p:set>
                                    <p:anim calcmode="lin" valueType="num">
                                      <p:cBhvr additive="base">
                                        <p:cTn dur="500"/>
                                        <p:tgtEl>
                                          <p:spTgt spid="253"/>
                                        </p:tgtEl>
                                        <p:attrNameLst>
                                          <p:attrName>ppt_y</p:attrName>
                                        </p:attrNameLst>
                                      </p:cBhvr>
                                      <p:tavLst>
                                        <p:tav fmla="" tm="0">
                                          <p:val>
                                            <p:strVal val="#ppt_y+1"/>
                                          </p:val>
                                        </p:tav>
                                        <p:tav fmla="" tm="100000">
                                          <p:val>
                                            <p:strVal val="#ppt_y"/>
                                          </p:val>
                                        </p:tav>
                                      </p:tavLst>
                                    </p:anim>
                                  </p:childTnLst>
                                </p:cTn>
                              </p:par>
                            </p:childTnLst>
                          </p:cTn>
                        </p:par>
                        <p:par>
                          <p:cTn fill="hold">
                            <p:stCondLst>
                              <p:cond delay="1000"/>
                            </p:stCondLst>
                            <p:childTnLst>
                              <p:par>
                                <p:cTn fill="hold" nodeType="afterEffect" presetClass="entr" presetID="2" presetSubtype="4">
                                  <p:stCondLst>
                                    <p:cond delay="0"/>
                                  </p:stCondLst>
                                  <p:childTnLst>
                                    <p:set>
                                      <p:cBhvr>
                                        <p:cTn dur="1" fill="hold">
                                          <p:stCondLst>
                                            <p:cond delay="0"/>
                                          </p:stCondLst>
                                        </p:cTn>
                                        <p:tgtEl>
                                          <p:spTgt spid="254"/>
                                        </p:tgtEl>
                                        <p:attrNameLst>
                                          <p:attrName>style.visibility</p:attrName>
                                        </p:attrNameLst>
                                      </p:cBhvr>
                                      <p:to>
                                        <p:strVal val="visible"/>
                                      </p:to>
                                    </p:set>
                                    <p:anim calcmode="lin" valueType="num">
                                      <p:cBhvr additive="base">
                                        <p:cTn dur="500"/>
                                        <p:tgtEl>
                                          <p:spTgt spid="254"/>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0"/>
                                  </p:stCondLst>
                                  <p:childTnLst>
                                    <p:set>
                                      <p:cBhvr>
                                        <p:cTn dur="1" fill="hold">
                                          <p:stCondLst>
                                            <p:cond delay="0"/>
                                          </p:stCondLst>
                                        </p:cTn>
                                        <p:tgtEl>
                                          <p:spTgt spid="255"/>
                                        </p:tgtEl>
                                        <p:attrNameLst>
                                          <p:attrName>style.visibility</p:attrName>
                                        </p:attrNameLst>
                                      </p:cBhvr>
                                      <p:to>
                                        <p:strVal val="visible"/>
                                      </p:to>
                                    </p:set>
                                    <p:anim calcmode="lin" valueType="num">
                                      <p:cBhvr additive="base">
                                        <p:cTn dur="500"/>
                                        <p:tgtEl>
                                          <p:spTgt spid="255"/>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0"/>
                                  </p:stCondLst>
                                  <p:childTnLst>
                                    <p:set>
                                      <p:cBhvr>
                                        <p:cTn dur="1" fill="hold">
                                          <p:stCondLst>
                                            <p:cond delay="0"/>
                                          </p:stCondLst>
                                        </p:cTn>
                                        <p:tgtEl>
                                          <p:spTgt spid="256"/>
                                        </p:tgtEl>
                                        <p:attrNameLst>
                                          <p:attrName>style.visibility</p:attrName>
                                        </p:attrNameLst>
                                      </p:cBhvr>
                                      <p:to>
                                        <p:strVal val="visible"/>
                                      </p:to>
                                    </p:set>
                                    <p:anim calcmode="lin" valueType="num">
                                      <p:cBhvr additive="base">
                                        <p:cTn dur="500"/>
                                        <p:tgtEl>
                                          <p:spTgt spid="256"/>
                                        </p:tgtEl>
                                        <p:attrNameLst>
                                          <p:attrName>ppt_y</p:attrName>
                                        </p:attrNameLst>
                                      </p:cBhvr>
                                      <p:tavLst>
                                        <p:tav fmla="" tm="0">
                                          <p:val>
                                            <p:strVal val="#ppt_y+1"/>
                                          </p:val>
                                        </p:tav>
                                        <p:tav fmla="" tm="100000">
                                          <p:val>
                                            <p:strVal val="#ppt_y"/>
                                          </p:val>
                                        </p:tav>
                                      </p:tavLst>
                                    </p:anim>
                                  </p:childTnLst>
                                </p:cTn>
                              </p:par>
                            </p:childTnLst>
                          </p:cTn>
                        </p:par>
                        <p:par>
                          <p:cTn fill="hold">
                            <p:stCondLst>
                              <p:cond delay="1500"/>
                            </p:stCondLst>
                            <p:childTnLst>
                              <p:par>
                                <p:cTn fill="hold" nodeType="afterEffect" presetClass="entr" presetID="2" presetSubtype="4">
                                  <p:stCondLst>
                                    <p:cond delay="0"/>
                                  </p:stCondLst>
                                  <p:childTnLst>
                                    <p:set>
                                      <p:cBhvr>
                                        <p:cTn dur="1" fill="hold">
                                          <p:stCondLst>
                                            <p:cond delay="0"/>
                                          </p:stCondLst>
                                        </p:cTn>
                                        <p:tgtEl>
                                          <p:spTgt spid="257"/>
                                        </p:tgtEl>
                                        <p:attrNameLst>
                                          <p:attrName>style.visibility</p:attrName>
                                        </p:attrNameLst>
                                      </p:cBhvr>
                                      <p:to>
                                        <p:strVal val="visible"/>
                                      </p:to>
                                    </p:set>
                                    <p:anim calcmode="lin" valueType="num">
                                      <p:cBhvr additive="base">
                                        <p:cTn dur="500"/>
                                        <p:tgtEl>
                                          <p:spTgt spid="257"/>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0"/>
                                  </p:stCondLst>
                                  <p:childTnLst>
                                    <p:set>
                                      <p:cBhvr>
                                        <p:cTn dur="1" fill="hold">
                                          <p:stCondLst>
                                            <p:cond delay="0"/>
                                          </p:stCondLst>
                                        </p:cTn>
                                        <p:tgtEl>
                                          <p:spTgt spid="258"/>
                                        </p:tgtEl>
                                        <p:attrNameLst>
                                          <p:attrName>style.visibility</p:attrName>
                                        </p:attrNameLst>
                                      </p:cBhvr>
                                      <p:to>
                                        <p:strVal val="visible"/>
                                      </p:to>
                                    </p:set>
                                    <p:anim calcmode="lin" valueType="num">
                                      <p:cBhvr additive="base">
                                        <p:cTn dur="500"/>
                                        <p:tgtEl>
                                          <p:spTgt spid="258"/>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0"/>
                                  </p:stCondLst>
                                  <p:childTnLst>
                                    <p:set>
                                      <p:cBhvr>
                                        <p:cTn dur="1" fill="hold">
                                          <p:stCondLst>
                                            <p:cond delay="0"/>
                                          </p:stCondLst>
                                        </p:cTn>
                                        <p:tgtEl>
                                          <p:spTgt spid="259"/>
                                        </p:tgtEl>
                                        <p:attrNameLst>
                                          <p:attrName>style.visibility</p:attrName>
                                        </p:attrNameLst>
                                      </p:cBhvr>
                                      <p:to>
                                        <p:strVal val="visible"/>
                                      </p:to>
                                    </p:set>
                                    <p:anim calcmode="lin" valueType="num">
                                      <p:cBhvr additive="base">
                                        <p:cTn dur="500"/>
                                        <p:tgtEl>
                                          <p:spTgt spid="259"/>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4" name="Shape 264"/>
        <p:cNvGrpSpPr/>
        <p:nvPr/>
      </p:nvGrpSpPr>
      <p:grpSpPr>
        <a:xfrm>
          <a:off x="0" y="0"/>
          <a:ext cx="0" cy="0"/>
          <a:chOff x="0" y="0"/>
          <a:chExt cx="0" cy="0"/>
        </a:xfrm>
      </p:grpSpPr>
      <p:sp>
        <p:nvSpPr>
          <p:cNvPr id="265" name="Google Shape;265;p23"/>
          <p:cNvSpPr/>
          <p:nvPr/>
        </p:nvSpPr>
        <p:spPr>
          <a:xfrm>
            <a:off x="465221" y="417094"/>
            <a:ext cx="386117" cy="386117"/>
          </a:xfrm>
          <a:prstGeom prst="ellipse">
            <a:avLst/>
          </a:prstGeom>
          <a:solidFill>
            <a:srgbClr val="2929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266" name="Google Shape;266;p23"/>
          <p:cNvSpPr txBox="1"/>
          <p:nvPr/>
        </p:nvSpPr>
        <p:spPr>
          <a:xfrm>
            <a:off x="993505" y="276066"/>
            <a:ext cx="2781339" cy="5847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3200">
                <a:solidFill>
                  <a:srgbClr val="292929"/>
                </a:solidFill>
                <a:latin typeface="Constantia"/>
                <a:ea typeface="Constantia"/>
                <a:cs typeface="Constantia"/>
                <a:sym typeface="Constantia"/>
              </a:rPr>
              <a:t>Completion</a:t>
            </a:r>
            <a:endParaRPr b="1" sz="3200">
              <a:solidFill>
                <a:srgbClr val="292929"/>
              </a:solidFill>
              <a:latin typeface="Constantia"/>
              <a:ea typeface="Constantia"/>
              <a:cs typeface="Constantia"/>
              <a:sym typeface="Constantia"/>
            </a:endParaRPr>
          </a:p>
        </p:txBody>
      </p:sp>
      <p:pic>
        <p:nvPicPr>
          <p:cNvPr id="267" name="Google Shape;267;p23"/>
          <p:cNvPicPr preferRelativeResize="0"/>
          <p:nvPr/>
        </p:nvPicPr>
        <p:blipFill rotWithShape="1">
          <a:blip r:embed="rId3">
            <a:alphaModFix/>
          </a:blip>
          <a:srcRect b="0" l="0" r="0" t="0"/>
          <a:stretch/>
        </p:blipFill>
        <p:spPr>
          <a:xfrm>
            <a:off x="6139668" y="2001814"/>
            <a:ext cx="5094494" cy="3400392"/>
          </a:xfrm>
          <a:prstGeom prst="rect">
            <a:avLst/>
          </a:prstGeom>
          <a:noFill/>
          <a:ln>
            <a:noFill/>
          </a:ln>
        </p:spPr>
      </p:pic>
      <p:sp>
        <p:nvSpPr>
          <p:cNvPr id="268" name="Google Shape;268;p23"/>
          <p:cNvSpPr/>
          <p:nvPr/>
        </p:nvSpPr>
        <p:spPr>
          <a:xfrm>
            <a:off x="954791" y="2337245"/>
            <a:ext cx="414624" cy="414624"/>
          </a:xfrm>
          <a:custGeom>
            <a:rect b="b" l="l" r="r" t="t"/>
            <a:pathLst>
              <a:path extrusionOk="0" h="55" w="55">
                <a:moveTo>
                  <a:pt x="27" y="55"/>
                </a:moveTo>
                <a:cubicBezTo>
                  <a:pt x="12" y="55"/>
                  <a:pt x="0" y="42"/>
                  <a:pt x="0" y="27"/>
                </a:cubicBezTo>
                <a:cubicBezTo>
                  <a:pt x="0" y="12"/>
                  <a:pt x="12" y="0"/>
                  <a:pt x="27" y="0"/>
                </a:cubicBezTo>
                <a:cubicBezTo>
                  <a:pt x="42" y="0"/>
                  <a:pt x="55" y="12"/>
                  <a:pt x="55" y="27"/>
                </a:cubicBezTo>
                <a:cubicBezTo>
                  <a:pt x="55" y="42"/>
                  <a:pt x="42" y="55"/>
                  <a:pt x="27" y="55"/>
                </a:cubicBezTo>
                <a:close/>
                <a:moveTo>
                  <a:pt x="45" y="20"/>
                </a:moveTo>
                <a:cubicBezTo>
                  <a:pt x="42" y="17"/>
                  <a:pt x="42" y="17"/>
                  <a:pt x="42" y="17"/>
                </a:cubicBezTo>
                <a:cubicBezTo>
                  <a:pt x="41" y="16"/>
                  <a:pt x="41" y="16"/>
                  <a:pt x="40" y="16"/>
                </a:cubicBezTo>
                <a:cubicBezTo>
                  <a:pt x="39" y="16"/>
                  <a:pt x="39" y="16"/>
                  <a:pt x="38" y="17"/>
                </a:cubicBezTo>
                <a:cubicBezTo>
                  <a:pt x="24" y="31"/>
                  <a:pt x="24" y="31"/>
                  <a:pt x="24" y="31"/>
                </a:cubicBezTo>
                <a:cubicBezTo>
                  <a:pt x="16" y="23"/>
                  <a:pt x="16" y="23"/>
                  <a:pt x="16" y="23"/>
                </a:cubicBezTo>
                <a:cubicBezTo>
                  <a:pt x="15" y="23"/>
                  <a:pt x="15" y="22"/>
                  <a:pt x="14" y="22"/>
                </a:cubicBezTo>
                <a:cubicBezTo>
                  <a:pt x="14" y="22"/>
                  <a:pt x="13" y="23"/>
                  <a:pt x="13" y="23"/>
                </a:cubicBezTo>
                <a:cubicBezTo>
                  <a:pt x="9" y="26"/>
                  <a:pt x="9" y="26"/>
                  <a:pt x="9" y="26"/>
                </a:cubicBezTo>
                <a:cubicBezTo>
                  <a:pt x="9" y="27"/>
                  <a:pt x="9" y="27"/>
                  <a:pt x="9" y="28"/>
                </a:cubicBezTo>
                <a:cubicBezTo>
                  <a:pt x="9" y="29"/>
                  <a:pt x="9" y="29"/>
                  <a:pt x="9" y="30"/>
                </a:cubicBezTo>
                <a:cubicBezTo>
                  <a:pt x="22" y="43"/>
                  <a:pt x="22" y="43"/>
                  <a:pt x="22" y="43"/>
                </a:cubicBezTo>
                <a:cubicBezTo>
                  <a:pt x="23" y="43"/>
                  <a:pt x="23" y="43"/>
                  <a:pt x="24" y="43"/>
                </a:cubicBezTo>
                <a:cubicBezTo>
                  <a:pt x="25" y="43"/>
                  <a:pt x="25" y="43"/>
                  <a:pt x="26" y="43"/>
                </a:cubicBezTo>
                <a:cubicBezTo>
                  <a:pt x="45" y="23"/>
                  <a:pt x="45" y="23"/>
                  <a:pt x="45" y="23"/>
                </a:cubicBezTo>
                <a:cubicBezTo>
                  <a:pt x="45" y="23"/>
                  <a:pt x="46" y="22"/>
                  <a:pt x="46" y="22"/>
                </a:cubicBezTo>
                <a:cubicBezTo>
                  <a:pt x="46" y="21"/>
                  <a:pt x="45" y="20"/>
                  <a:pt x="45" y="20"/>
                </a:cubicBezTo>
                <a:close/>
              </a:path>
            </a:pathLst>
          </a:custGeom>
          <a:solidFill>
            <a:srgbClr val="FFD966"/>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rgbClr val="3F3F3F"/>
              </a:solidFill>
              <a:latin typeface="Constantia"/>
              <a:ea typeface="Constantia"/>
              <a:cs typeface="Constantia"/>
              <a:sym typeface="Constantia"/>
            </a:endParaRPr>
          </a:p>
        </p:txBody>
      </p:sp>
      <p:sp>
        <p:nvSpPr>
          <p:cNvPr id="269" name="Google Shape;269;p23"/>
          <p:cNvSpPr/>
          <p:nvPr/>
        </p:nvSpPr>
        <p:spPr>
          <a:xfrm>
            <a:off x="954791" y="3421024"/>
            <a:ext cx="414624" cy="414624"/>
          </a:xfrm>
          <a:custGeom>
            <a:rect b="b" l="l" r="r" t="t"/>
            <a:pathLst>
              <a:path extrusionOk="0" h="55" w="55">
                <a:moveTo>
                  <a:pt x="27" y="55"/>
                </a:moveTo>
                <a:cubicBezTo>
                  <a:pt x="12" y="55"/>
                  <a:pt x="0" y="42"/>
                  <a:pt x="0" y="27"/>
                </a:cubicBezTo>
                <a:cubicBezTo>
                  <a:pt x="0" y="12"/>
                  <a:pt x="12" y="0"/>
                  <a:pt x="27" y="0"/>
                </a:cubicBezTo>
                <a:cubicBezTo>
                  <a:pt x="42" y="0"/>
                  <a:pt x="55" y="12"/>
                  <a:pt x="55" y="27"/>
                </a:cubicBezTo>
                <a:cubicBezTo>
                  <a:pt x="55" y="42"/>
                  <a:pt x="42" y="55"/>
                  <a:pt x="27" y="55"/>
                </a:cubicBezTo>
                <a:close/>
                <a:moveTo>
                  <a:pt x="45" y="20"/>
                </a:moveTo>
                <a:cubicBezTo>
                  <a:pt x="42" y="17"/>
                  <a:pt x="42" y="17"/>
                  <a:pt x="42" y="17"/>
                </a:cubicBezTo>
                <a:cubicBezTo>
                  <a:pt x="41" y="16"/>
                  <a:pt x="41" y="16"/>
                  <a:pt x="40" y="16"/>
                </a:cubicBezTo>
                <a:cubicBezTo>
                  <a:pt x="39" y="16"/>
                  <a:pt x="39" y="16"/>
                  <a:pt x="38" y="17"/>
                </a:cubicBezTo>
                <a:cubicBezTo>
                  <a:pt x="24" y="31"/>
                  <a:pt x="24" y="31"/>
                  <a:pt x="24" y="31"/>
                </a:cubicBezTo>
                <a:cubicBezTo>
                  <a:pt x="16" y="23"/>
                  <a:pt x="16" y="23"/>
                  <a:pt x="16" y="23"/>
                </a:cubicBezTo>
                <a:cubicBezTo>
                  <a:pt x="15" y="23"/>
                  <a:pt x="15" y="22"/>
                  <a:pt x="14" y="22"/>
                </a:cubicBezTo>
                <a:cubicBezTo>
                  <a:pt x="14" y="22"/>
                  <a:pt x="13" y="23"/>
                  <a:pt x="13" y="23"/>
                </a:cubicBezTo>
                <a:cubicBezTo>
                  <a:pt x="9" y="26"/>
                  <a:pt x="9" y="26"/>
                  <a:pt x="9" y="26"/>
                </a:cubicBezTo>
                <a:cubicBezTo>
                  <a:pt x="9" y="27"/>
                  <a:pt x="9" y="27"/>
                  <a:pt x="9" y="28"/>
                </a:cubicBezTo>
                <a:cubicBezTo>
                  <a:pt x="9" y="29"/>
                  <a:pt x="9" y="29"/>
                  <a:pt x="9" y="30"/>
                </a:cubicBezTo>
                <a:cubicBezTo>
                  <a:pt x="22" y="43"/>
                  <a:pt x="22" y="43"/>
                  <a:pt x="22" y="43"/>
                </a:cubicBezTo>
                <a:cubicBezTo>
                  <a:pt x="23" y="43"/>
                  <a:pt x="23" y="43"/>
                  <a:pt x="24" y="43"/>
                </a:cubicBezTo>
                <a:cubicBezTo>
                  <a:pt x="25" y="43"/>
                  <a:pt x="25" y="43"/>
                  <a:pt x="26" y="43"/>
                </a:cubicBezTo>
                <a:cubicBezTo>
                  <a:pt x="45" y="23"/>
                  <a:pt x="45" y="23"/>
                  <a:pt x="45" y="23"/>
                </a:cubicBezTo>
                <a:cubicBezTo>
                  <a:pt x="45" y="23"/>
                  <a:pt x="46" y="22"/>
                  <a:pt x="46" y="22"/>
                </a:cubicBezTo>
                <a:cubicBezTo>
                  <a:pt x="46" y="21"/>
                  <a:pt x="45" y="20"/>
                  <a:pt x="45" y="20"/>
                </a:cubicBezTo>
                <a:close/>
              </a:path>
            </a:pathLst>
          </a:custGeom>
          <a:solidFill>
            <a:srgbClr val="FFD966"/>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rgbClr val="3F3F3F"/>
              </a:solidFill>
              <a:latin typeface="Constantia"/>
              <a:ea typeface="Constantia"/>
              <a:cs typeface="Constantia"/>
              <a:sym typeface="Constantia"/>
            </a:endParaRPr>
          </a:p>
        </p:txBody>
      </p:sp>
      <p:sp>
        <p:nvSpPr>
          <p:cNvPr id="270" name="Google Shape;270;p23"/>
          <p:cNvSpPr/>
          <p:nvPr/>
        </p:nvSpPr>
        <p:spPr>
          <a:xfrm>
            <a:off x="954791" y="4504802"/>
            <a:ext cx="414624" cy="414624"/>
          </a:xfrm>
          <a:custGeom>
            <a:rect b="b" l="l" r="r" t="t"/>
            <a:pathLst>
              <a:path extrusionOk="0" h="55" w="55">
                <a:moveTo>
                  <a:pt x="27" y="55"/>
                </a:moveTo>
                <a:cubicBezTo>
                  <a:pt x="12" y="55"/>
                  <a:pt x="0" y="42"/>
                  <a:pt x="0" y="27"/>
                </a:cubicBezTo>
                <a:cubicBezTo>
                  <a:pt x="0" y="12"/>
                  <a:pt x="12" y="0"/>
                  <a:pt x="27" y="0"/>
                </a:cubicBezTo>
                <a:cubicBezTo>
                  <a:pt x="42" y="0"/>
                  <a:pt x="55" y="12"/>
                  <a:pt x="55" y="27"/>
                </a:cubicBezTo>
                <a:cubicBezTo>
                  <a:pt x="55" y="42"/>
                  <a:pt x="42" y="55"/>
                  <a:pt x="27" y="55"/>
                </a:cubicBezTo>
                <a:close/>
                <a:moveTo>
                  <a:pt x="45" y="20"/>
                </a:moveTo>
                <a:cubicBezTo>
                  <a:pt x="42" y="17"/>
                  <a:pt x="42" y="17"/>
                  <a:pt x="42" y="17"/>
                </a:cubicBezTo>
                <a:cubicBezTo>
                  <a:pt x="41" y="16"/>
                  <a:pt x="41" y="16"/>
                  <a:pt x="40" y="16"/>
                </a:cubicBezTo>
                <a:cubicBezTo>
                  <a:pt x="39" y="16"/>
                  <a:pt x="39" y="16"/>
                  <a:pt x="38" y="17"/>
                </a:cubicBezTo>
                <a:cubicBezTo>
                  <a:pt x="24" y="31"/>
                  <a:pt x="24" y="31"/>
                  <a:pt x="24" y="31"/>
                </a:cubicBezTo>
                <a:cubicBezTo>
                  <a:pt x="16" y="23"/>
                  <a:pt x="16" y="23"/>
                  <a:pt x="16" y="23"/>
                </a:cubicBezTo>
                <a:cubicBezTo>
                  <a:pt x="15" y="23"/>
                  <a:pt x="15" y="22"/>
                  <a:pt x="14" y="22"/>
                </a:cubicBezTo>
                <a:cubicBezTo>
                  <a:pt x="14" y="22"/>
                  <a:pt x="13" y="23"/>
                  <a:pt x="13" y="23"/>
                </a:cubicBezTo>
                <a:cubicBezTo>
                  <a:pt x="9" y="26"/>
                  <a:pt x="9" y="26"/>
                  <a:pt x="9" y="26"/>
                </a:cubicBezTo>
                <a:cubicBezTo>
                  <a:pt x="9" y="27"/>
                  <a:pt x="9" y="27"/>
                  <a:pt x="9" y="28"/>
                </a:cubicBezTo>
                <a:cubicBezTo>
                  <a:pt x="9" y="29"/>
                  <a:pt x="9" y="29"/>
                  <a:pt x="9" y="30"/>
                </a:cubicBezTo>
                <a:cubicBezTo>
                  <a:pt x="22" y="43"/>
                  <a:pt x="22" y="43"/>
                  <a:pt x="22" y="43"/>
                </a:cubicBezTo>
                <a:cubicBezTo>
                  <a:pt x="23" y="43"/>
                  <a:pt x="23" y="43"/>
                  <a:pt x="24" y="43"/>
                </a:cubicBezTo>
                <a:cubicBezTo>
                  <a:pt x="25" y="43"/>
                  <a:pt x="25" y="43"/>
                  <a:pt x="26" y="43"/>
                </a:cubicBezTo>
                <a:cubicBezTo>
                  <a:pt x="45" y="23"/>
                  <a:pt x="45" y="23"/>
                  <a:pt x="45" y="23"/>
                </a:cubicBezTo>
                <a:cubicBezTo>
                  <a:pt x="45" y="23"/>
                  <a:pt x="46" y="22"/>
                  <a:pt x="46" y="22"/>
                </a:cubicBezTo>
                <a:cubicBezTo>
                  <a:pt x="46" y="21"/>
                  <a:pt x="45" y="20"/>
                  <a:pt x="45" y="20"/>
                </a:cubicBezTo>
                <a:close/>
              </a:path>
            </a:pathLst>
          </a:custGeom>
          <a:solidFill>
            <a:srgbClr val="FFD966"/>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rgbClr val="3F3F3F"/>
              </a:solidFill>
              <a:latin typeface="Constantia"/>
              <a:ea typeface="Constantia"/>
              <a:cs typeface="Constantia"/>
              <a:sym typeface="Constantia"/>
            </a:endParaRPr>
          </a:p>
        </p:txBody>
      </p:sp>
      <p:sp>
        <p:nvSpPr>
          <p:cNvPr id="271" name="Google Shape;271;p23"/>
          <p:cNvSpPr txBox="1"/>
          <p:nvPr/>
        </p:nvSpPr>
        <p:spPr>
          <a:xfrm>
            <a:off x="1625715" y="2619044"/>
            <a:ext cx="3755419"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i="1" lang="tr-TR" sz="1200">
                <a:solidFill>
                  <a:srgbClr val="3F3F3F"/>
                </a:solidFill>
                <a:latin typeface="Constantia"/>
                <a:ea typeface="Constantia"/>
                <a:cs typeface="Constantia"/>
                <a:sym typeface="Constantia"/>
              </a:rPr>
              <a:t>I believe that people would be alive today if there were a death penalty.</a:t>
            </a:r>
            <a:endParaRPr/>
          </a:p>
        </p:txBody>
      </p:sp>
      <p:sp>
        <p:nvSpPr>
          <p:cNvPr id="272" name="Google Shape;272;p23"/>
          <p:cNvSpPr txBox="1"/>
          <p:nvPr/>
        </p:nvSpPr>
        <p:spPr>
          <a:xfrm>
            <a:off x="1593331" y="2201849"/>
            <a:ext cx="4222222" cy="4603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2400">
                <a:solidFill>
                  <a:srgbClr val="3F3F3F"/>
                </a:solidFill>
                <a:latin typeface="Constantia"/>
                <a:ea typeface="Constantia"/>
                <a:cs typeface="Constantia"/>
                <a:sym typeface="Constantia"/>
              </a:rPr>
              <a:t>Make</a:t>
            </a:r>
            <a:endParaRPr sz="2400">
              <a:solidFill>
                <a:srgbClr val="3F3F3F"/>
              </a:solidFill>
              <a:latin typeface="Constantia"/>
              <a:ea typeface="Constantia"/>
              <a:cs typeface="Constantia"/>
              <a:sym typeface="Constantia"/>
            </a:endParaRPr>
          </a:p>
        </p:txBody>
      </p:sp>
      <p:sp>
        <p:nvSpPr>
          <p:cNvPr id="273" name="Google Shape;273;p23"/>
          <p:cNvSpPr txBox="1"/>
          <p:nvPr/>
        </p:nvSpPr>
        <p:spPr>
          <a:xfrm>
            <a:off x="1625715" y="3702010"/>
            <a:ext cx="3755419" cy="27699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i="1" lang="tr-TR" sz="1200">
                <a:solidFill>
                  <a:srgbClr val="3F3F3F"/>
                </a:solidFill>
                <a:latin typeface="Constantia"/>
                <a:ea typeface="Constantia"/>
                <a:cs typeface="Constantia"/>
                <a:sym typeface="Constantia"/>
              </a:rPr>
              <a:t>Genius hath electric power which earth can never tame.</a:t>
            </a:r>
            <a:endParaRPr/>
          </a:p>
        </p:txBody>
      </p:sp>
      <p:sp>
        <p:nvSpPr>
          <p:cNvPr id="274" name="Google Shape;274;p23"/>
          <p:cNvSpPr txBox="1"/>
          <p:nvPr/>
        </p:nvSpPr>
        <p:spPr>
          <a:xfrm>
            <a:off x="1593331" y="3284815"/>
            <a:ext cx="4222222"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2400">
                <a:solidFill>
                  <a:srgbClr val="3F3F3F"/>
                </a:solidFill>
                <a:latin typeface="Constantia"/>
                <a:ea typeface="Constantia"/>
                <a:cs typeface="Constantia"/>
                <a:sym typeface="Constantia"/>
              </a:rPr>
              <a:t>Check</a:t>
            </a:r>
            <a:endParaRPr sz="2400">
              <a:solidFill>
                <a:srgbClr val="3F3F3F"/>
              </a:solidFill>
              <a:latin typeface="Constantia"/>
              <a:ea typeface="Constantia"/>
              <a:cs typeface="Constantia"/>
              <a:sym typeface="Constantia"/>
            </a:endParaRPr>
          </a:p>
        </p:txBody>
      </p:sp>
      <p:sp>
        <p:nvSpPr>
          <p:cNvPr id="275" name="Google Shape;275;p23"/>
          <p:cNvSpPr txBox="1"/>
          <p:nvPr/>
        </p:nvSpPr>
        <p:spPr>
          <a:xfrm>
            <a:off x="1658099" y="4833894"/>
            <a:ext cx="3755419" cy="6463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i="1" lang="tr-TR" sz="1200">
                <a:solidFill>
                  <a:srgbClr val="3F3F3F"/>
                </a:solidFill>
                <a:latin typeface="Constantia"/>
                <a:ea typeface="Constantia"/>
                <a:cs typeface="Constantia"/>
                <a:sym typeface="Constantia"/>
              </a:rPr>
              <a:t>The time is now, the place is here. Stay in the present. You can do nothing to change the past, and the future will never come exactly as you plan or hope for.</a:t>
            </a:r>
            <a:endParaRPr/>
          </a:p>
        </p:txBody>
      </p:sp>
      <p:sp>
        <p:nvSpPr>
          <p:cNvPr id="276" name="Google Shape;276;p23"/>
          <p:cNvSpPr txBox="1"/>
          <p:nvPr/>
        </p:nvSpPr>
        <p:spPr>
          <a:xfrm>
            <a:off x="1625715" y="4416699"/>
            <a:ext cx="4222222" cy="4603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2400">
                <a:solidFill>
                  <a:srgbClr val="3F3F3F"/>
                </a:solidFill>
                <a:latin typeface="Constantia"/>
                <a:ea typeface="Constantia"/>
                <a:cs typeface="Constantia"/>
                <a:sym typeface="Constantia"/>
              </a:rPr>
              <a:t>Solutions</a:t>
            </a:r>
            <a:endParaRPr sz="2400">
              <a:solidFill>
                <a:srgbClr val="3F3F3F"/>
              </a:solidFill>
              <a:latin typeface="Constantia"/>
              <a:ea typeface="Constantia"/>
              <a:cs typeface="Constantia"/>
              <a:sym typeface="Constantia"/>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3" presetSubtype="16">
                                  <p:stCondLst>
                                    <p:cond delay="0"/>
                                  </p:stCondLst>
                                  <p:childTnLst>
                                    <p:set>
                                      <p:cBhvr>
                                        <p:cTn dur="1" fill="hold">
                                          <p:stCondLst>
                                            <p:cond delay="0"/>
                                          </p:stCondLst>
                                        </p:cTn>
                                        <p:tgtEl>
                                          <p:spTgt spid="268"/>
                                        </p:tgtEl>
                                        <p:attrNameLst>
                                          <p:attrName>style.visibility</p:attrName>
                                        </p:attrNameLst>
                                      </p:cBhvr>
                                      <p:to>
                                        <p:strVal val="visible"/>
                                      </p:to>
                                    </p:set>
                                    <p:anim calcmode="lin" valueType="num">
                                      <p:cBhvr additive="base">
                                        <p:cTn dur="500"/>
                                        <p:tgtEl>
                                          <p:spTgt spid="268"/>
                                        </p:tgtEl>
                                        <p:attrNameLst>
                                          <p:attrName>ppt_w</p:attrName>
                                        </p:attrNameLst>
                                      </p:cBhvr>
                                      <p:tavLst>
                                        <p:tav fmla="" tm="0">
                                          <p:val>
                                            <p:strVal val="0"/>
                                          </p:val>
                                        </p:tav>
                                        <p:tav fmla="" tm="100000">
                                          <p:val>
                                            <p:strVal val="#ppt_w"/>
                                          </p:val>
                                        </p:tav>
                                      </p:tavLst>
                                    </p:anim>
                                    <p:anim calcmode="lin" valueType="num">
                                      <p:cBhvr additive="base">
                                        <p:cTn dur="500"/>
                                        <p:tgtEl>
                                          <p:spTgt spid="268"/>
                                        </p:tgtEl>
                                        <p:attrNameLst>
                                          <p:attrName>ppt_h</p:attrName>
                                        </p:attrNameLst>
                                      </p:cBhvr>
                                      <p:tavLst>
                                        <p:tav fmla="" tm="0">
                                          <p:val>
                                            <p:strVal val="0"/>
                                          </p:val>
                                        </p:tav>
                                        <p:tav fmla="" tm="100000">
                                          <p:val>
                                            <p:strVal val="#ppt_h"/>
                                          </p:val>
                                        </p:tav>
                                      </p:tavLst>
                                    </p:anim>
                                  </p:childTnLst>
                                </p:cTn>
                              </p:par>
                            </p:childTnLst>
                          </p:cTn>
                        </p:par>
                        <p:par>
                          <p:cTn fill="hold">
                            <p:stCondLst>
                              <p:cond delay="500"/>
                            </p:stCondLst>
                            <p:childTnLst>
                              <p:par>
                                <p:cTn fill="hold" nodeType="afterEffect" presetClass="entr" presetID="23" presetSubtype="16">
                                  <p:stCondLst>
                                    <p:cond delay="0"/>
                                  </p:stCondLst>
                                  <p:childTnLst>
                                    <p:set>
                                      <p:cBhvr>
                                        <p:cTn dur="1" fill="hold">
                                          <p:stCondLst>
                                            <p:cond delay="0"/>
                                          </p:stCondLst>
                                        </p:cTn>
                                        <p:tgtEl>
                                          <p:spTgt spid="269"/>
                                        </p:tgtEl>
                                        <p:attrNameLst>
                                          <p:attrName>style.visibility</p:attrName>
                                        </p:attrNameLst>
                                      </p:cBhvr>
                                      <p:to>
                                        <p:strVal val="visible"/>
                                      </p:to>
                                    </p:set>
                                    <p:anim calcmode="lin" valueType="num">
                                      <p:cBhvr additive="base">
                                        <p:cTn dur="500"/>
                                        <p:tgtEl>
                                          <p:spTgt spid="269"/>
                                        </p:tgtEl>
                                        <p:attrNameLst>
                                          <p:attrName>ppt_w</p:attrName>
                                        </p:attrNameLst>
                                      </p:cBhvr>
                                      <p:tavLst>
                                        <p:tav fmla="" tm="0">
                                          <p:val>
                                            <p:strVal val="0"/>
                                          </p:val>
                                        </p:tav>
                                        <p:tav fmla="" tm="100000">
                                          <p:val>
                                            <p:strVal val="#ppt_w"/>
                                          </p:val>
                                        </p:tav>
                                      </p:tavLst>
                                    </p:anim>
                                    <p:anim calcmode="lin" valueType="num">
                                      <p:cBhvr additive="base">
                                        <p:cTn dur="500"/>
                                        <p:tgtEl>
                                          <p:spTgt spid="269"/>
                                        </p:tgtEl>
                                        <p:attrNameLst>
                                          <p:attrName>ppt_h</p:attrName>
                                        </p:attrNameLst>
                                      </p:cBhvr>
                                      <p:tavLst>
                                        <p:tav fmla="" tm="0">
                                          <p:val>
                                            <p:strVal val="0"/>
                                          </p:val>
                                        </p:tav>
                                        <p:tav fmla="" tm="100000">
                                          <p:val>
                                            <p:strVal val="#ppt_h"/>
                                          </p:val>
                                        </p:tav>
                                      </p:tavLst>
                                    </p:anim>
                                  </p:childTnLst>
                                </p:cTn>
                              </p:par>
                            </p:childTnLst>
                          </p:cTn>
                        </p:par>
                        <p:par>
                          <p:cTn fill="hold">
                            <p:stCondLst>
                              <p:cond delay="1000"/>
                            </p:stCondLst>
                            <p:childTnLst>
                              <p:par>
                                <p:cTn fill="hold" nodeType="afterEffect" presetClass="entr" presetID="23" presetSubtype="16">
                                  <p:stCondLst>
                                    <p:cond delay="0"/>
                                  </p:stCondLst>
                                  <p:childTnLst>
                                    <p:set>
                                      <p:cBhvr>
                                        <p:cTn dur="1" fill="hold">
                                          <p:stCondLst>
                                            <p:cond delay="0"/>
                                          </p:stCondLst>
                                        </p:cTn>
                                        <p:tgtEl>
                                          <p:spTgt spid="270"/>
                                        </p:tgtEl>
                                        <p:attrNameLst>
                                          <p:attrName>style.visibility</p:attrName>
                                        </p:attrNameLst>
                                      </p:cBhvr>
                                      <p:to>
                                        <p:strVal val="visible"/>
                                      </p:to>
                                    </p:set>
                                    <p:anim calcmode="lin" valueType="num">
                                      <p:cBhvr additive="base">
                                        <p:cTn dur="500"/>
                                        <p:tgtEl>
                                          <p:spTgt spid="270"/>
                                        </p:tgtEl>
                                        <p:attrNameLst>
                                          <p:attrName>ppt_w</p:attrName>
                                        </p:attrNameLst>
                                      </p:cBhvr>
                                      <p:tavLst>
                                        <p:tav fmla="" tm="0">
                                          <p:val>
                                            <p:strVal val="0"/>
                                          </p:val>
                                        </p:tav>
                                        <p:tav fmla="" tm="100000">
                                          <p:val>
                                            <p:strVal val="#ppt_w"/>
                                          </p:val>
                                        </p:tav>
                                      </p:tavLst>
                                    </p:anim>
                                    <p:anim calcmode="lin" valueType="num">
                                      <p:cBhvr additive="base">
                                        <p:cTn dur="500"/>
                                        <p:tgtEl>
                                          <p:spTgt spid="270"/>
                                        </p:tgtEl>
                                        <p:attrNameLst>
                                          <p:attrName>ppt_h</p:attrName>
                                        </p:attrNameLst>
                                      </p:cBhvr>
                                      <p:tavLst>
                                        <p:tav fmla="" tm="0">
                                          <p:val>
                                            <p:strVal val="0"/>
                                          </p:val>
                                        </p:tav>
                                        <p:tav fmla="" tm="100000">
                                          <p:val>
                                            <p:strVal val="#ppt_h"/>
                                          </p:val>
                                        </p:tav>
                                      </p:tavLst>
                                    </p:anim>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271"/>
                                        </p:tgtEl>
                                        <p:attrNameLst>
                                          <p:attrName>style.visibility</p:attrName>
                                        </p:attrNameLst>
                                      </p:cBhvr>
                                      <p:to>
                                        <p:strVal val="visible"/>
                                      </p:to>
                                    </p:set>
                                    <p:animEffect filter="fade" transition="in">
                                      <p:cBhvr>
                                        <p:cTn dur="500"/>
                                        <p:tgtEl>
                                          <p:spTgt spid="271"/>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272"/>
                                        </p:tgtEl>
                                        <p:attrNameLst>
                                          <p:attrName>style.visibility</p:attrName>
                                        </p:attrNameLst>
                                      </p:cBhvr>
                                      <p:to>
                                        <p:strVal val="visible"/>
                                      </p:to>
                                    </p:set>
                                    <p:animEffect filter="fade" transition="in">
                                      <p:cBhvr>
                                        <p:cTn dur="500"/>
                                        <p:tgtEl>
                                          <p:spTgt spid="272"/>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273"/>
                                        </p:tgtEl>
                                        <p:attrNameLst>
                                          <p:attrName>style.visibility</p:attrName>
                                        </p:attrNameLst>
                                      </p:cBhvr>
                                      <p:to>
                                        <p:strVal val="visible"/>
                                      </p:to>
                                    </p:set>
                                    <p:animEffect filter="fade" transition="in">
                                      <p:cBhvr>
                                        <p:cTn dur="500"/>
                                        <p:tgtEl>
                                          <p:spTgt spid="273"/>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274"/>
                                        </p:tgtEl>
                                        <p:attrNameLst>
                                          <p:attrName>style.visibility</p:attrName>
                                        </p:attrNameLst>
                                      </p:cBhvr>
                                      <p:to>
                                        <p:strVal val="visible"/>
                                      </p:to>
                                    </p:set>
                                    <p:animEffect filter="fade" transition="in">
                                      <p:cBhvr>
                                        <p:cTn dur="500"/>
                                        <p:tgtEl>
                                          <p:spTgt spid="274"/>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275"/>
                                        </p:tgtEl>
                                        <p:attrNameLst>
                                          <p:attrName>style.visibility</p:attrName>
                                        </p:attrNameLst>
                                      </p:cBhvr>
                                      <p:to>
                                        <p:strVal val="visible"/>
                                      </p:to>
                                    </p:set>
                                    <p:animEffect filter="fade" transition="in">
                                      <p:cBhvr>
                                        <p:cTn dur="500"/>
                                        <p:tgtEl>
                                          <p:spTgt spid="275"/>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276"/>
                                        </p:tgtEl>
                                        <p:attrNameLst>
                                          <p:attrName>style.visibility</p:attrName>
                                        </p:attrNameLst>
                                      </p:cBhvr>
                                      <p:to>
                                        <p:strVal val="visible"/>
                                      </p:to>
                                    </p:set>
                                    <p:animEffect filter="fade" transition="in">
                                      <p:cBhvr>
                                        <p:cTn dur="500"/>
                                        <p:tgtEl>
                                          <p:spTgt spid="27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1" name="Shape 281"/>
        <p:cNvGrpSpPr/>
        <p:nvPr/>
      </p:nvGrpSpPr>
      <p:grpSpPr>
        <a:xfrm>
          <a:off x="0" y="0"/>
          <a:ext cx="0" cy="0"/>
          <a:chOff x="0" y="0"/>
          <a:chExt cx="0" cy="0"/>
        </a:xfrm>
      </p:grpSpPr>
      <p:sp>
        <p:nvSpPr>
          <p:cNvPr id="282" name="Google Shape;282;p24"/>
          <p:cNvSpPr/>
          <p:nvPr/>
        </p:nvSpPr>
        <p:spPr>
          <a:xfrm>
            <a:off x="465221" y="417094"/>
            <a:ext cx="386117" cy="386117"/>
          </a:xfrm>
          <a:prstGeom prst="ellipse">
            <a:avLst/>
          </a:prstGeom>
          <a:solidFill>
            <a:srgbClr val="2929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283" name="Google Shape;283;p24"/>
          <p:cNvSpPr txBox="1"/>
          <p:nvPr/>
        </p:nvSpPr>
        <p:spPr>
          <a:xfrm>
            <a:off x="993505" y="276066"/>
            <a:ext cx="2781339" cy="5847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3200">
                <a:solidFill>
                  <a:srgbClr val="292929"/>
                </a:solidFill>
                <a:latin typeface="Constantia"/>
                <a:ea typeface="Constantia"/>
                <a:cs typeface="Constantia"/>
                <a:sym typeface="Constantia"/>
              </a:rPr>
              <a:t>Completion</a:t>
            </a:r>
            <a:endParaRPr b="1" sz="3200">
              <a:solidFill>
                <a:srgbClr val="292929"/>
              </a:solidFill>
              <a:latin typeface="Constantia"/>
              <a:ea typeface="Constantia"/>
              <a:cs typeface="Constantia"/>
              <a:sym typeface="Constantia"/>
            </a:endParaRPr>
          </a:p>
        </p:txBody>
      </p:sp>
      <p:sp>
        <p:nvSpPr>
          <p:cNvPr id="284" name="Google Shape;284;p24"/>
          <p:cNvSpPr/>
          <p:nvPr/>
        </p:nvSpPr>
        <p:spPr>
          <a:xfrm>
            <a:off x="-2288847" y="3637607"/>
            <a:ext cx="4801310" cy="4801310"/>
          </a:xfrm>
          <a:prstGeom prst="ellipse">
            <a:avLst/>
          </a:prstGeom>
          <a:solidFill>
            <a:srgbClr val="FFF2C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grpSp>
        <p:nvGrpSpPr>
          <p:cNvPr id="285" name="Google Shape;285;p24"/>
          <p:cNvGrpSpPr/>
          <p:nvPr/>
        </p:nvGrpSpPr>
        <p:grpSpPr>
          <a:xfrm>
            <a:off x="4459936" y="803211"/>
            <a:ext cx="3272128" cy="3272128"/>
            <a:chOff x="1269667" y="1823914"/>
            <a:chExt cx="4093043" cy="4093043"/>
          </a:xfrm>
        </p:grpSpPr>
        <p:sp>
          <p:nvSpPr>
            <p:cNvPr id="286" name="Google Shape;286;p24"/>
            <p:cNvSpPr/>
            <p:nvPr/>
          </p:nvSpPr>
          <p:spPr>
            <a:xfrm>
              <a:off x="1530950" y="2759518"/>
              <a:ext cx="2221834" cy="2221834"/>
            </a:xfrm>
            <a:prstGeom prst="ellipse">
              <a:avLst/>
            </a:prstGeom>
            <a:solidFill>
              <a:srgbClr val="FFD96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287" name="Google Shape;287;p24"/>
            <p:cNvSpPr/>
            <p:nvPr/>
          </p:nvSpPr>
          <p:spPr>
            <a:xfrm>
              <a:off x="1269667" y="1823914"/>
              <a:ext cx="4093043" cy="4093043"/>
            </a:xfrm>
            <a:prstGeom prst="ellipse">
              <a:avLst/>
            </a:prstGeom>
            <a:noFill/>
            <a:ln cap="flat" cmpd="sng" w="57150">
              <a:solidFill>
                <a:srgbClr val="F2F2F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grpSp>
      <p:sp>
        <p:nvSpPr>
          <p:cNvPr id="288" name="Google Shape;288;p24"/>
          <p:cNvSpPr txBox="1"/>
          <p:nvPr/>
        </p:nvSpPr>
        <p:spPr>
          <a:xfrm>
            <a:off x="5195885" y="1987240"/>
            <a:ext cx="3183654" cy="43426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2400">
                <a:solidFill>
                  <a:srgbClr val="3F3F3F"/>
                </a:solidFill>
                <a:latin typeface="Constantia"/>
                <a:ea typeface="Constantia"/>
                <a:cs typeface="Constantia"/>
                <a:sym typeface="Constantia"/>
              </a:rPr>
              <a:t>Web Design</a:t>
            </a:r>
            <a:endParaRPr b="0" i="0" sz="2400" u="none" cap="none" strike="noStrike">
              <a:solidFill>
                <a:srgbClr val="3F3F3F"/>
              </a:solidFill>
              <a:latin typeface="Constantia"/>
              <a:ea typeface="Constantia"/>
              <a:cs typeface="Constantia"/>
              <a:sym typeface="Constantia"/>
            </a:endParaRPr>
          </a:p>
        </p:txBody>
      </p:sp>
      <p:sp>
        <p:nvSpPr>
          <p:cNvPr id="289" name="Google Shape;289;p24"/>
          <p:cNvSpPr txBox="1"/>
          <p:nvPr/>
        </p:nvSpPr>
        <p:spPr>
          <a:xfrm>
            <a:off x="5195885" y="3119994"/>
            <a:ext cx="5906784" cy="1384978"/>
          </a:xfrm>
          <a:prstGeom prst="rect">
            <a:avLst/>
          </a:prstGeom>
          <a:noFill/>
          <a:ln>
            <a:noFill/>
          </a:ln>
        </p:spPr>
        <p:txBody>
          <a:bodyPr anchorCtr="0" anchor="t" bIns="45700" lIns="91400" spcFirstLastPara="1" rIns="91400" wrap="square" tIns="45700">
            <a:noAutofit/>
          </a:bodyPr>
          <a:lstStyle/>
          <a:p>
            <a:pPr indent="0" lvl="0" marL="0" marR="0" rtl="0" algn="l">
              <a:lnSpc>
                <a:spcPct val="150000"/>
              </a:lnSpc>
              <a:spcBef>
                <a:spcPts val="0"/>
              </a:spcBef>
              <a:spcAft>
                <a:spcPts val="0"/>
              </a:spcAft>
              <a:buNone/>
            </a:pPr>
            <a:r>
              <a:rPr i="1" lang="tr-TR" sz="1400">
                <a:solidFill>
                  <a:srgbClr val="7F7F7F"/>
                </a:solidFill>
                <a:latin typeface="Constantia"/>
                <a:ea typeface="Constantia"/>
                <a:cs typeface="Constantia"/>
                <a:sym typeface="Constantia"/>
              </a:rPr>
              <a:t>Users can make a presentation on a projector or computer, or print out the presentation to make a film for use in a wider range of fields Users can make a presentation on a projector or computer, or print out the presentation to make a film for use in a wider range of fields</a:t>
            </a:r>
            <a:endParaRPr b="0" i="1" sz="1400" u="none" cap="none" strike="noStrike">
              <a:solidFill>
                <a:srgbClr val="7F7F7F"/>
              </a:solidFill>
              <a:latin typeface="Constantia"/>
              <a:ea typeface="Constantia"/>
              <a:cs typeface="Constantia"/>
              <a:sym typeface="Constantia"/>
            </a:endParaRPr>
          </a:p>
        </p:txBody>
      </p:sp>
      <p:sp>
        <p:nvSpPr>
          <p:cNvPr id="290" name="Google Shape;290;p24"/>
          <p:cNvSpPr/>
          <p:nvPr/>
        </p:nvSpPr>
        <p:spPr>
          <a:xfrm flipH="1">
            <a:off x="1608783" y="2751681"/>
            <a:ext cx="903680" cy="882228"/>
          </a:xfrm>
          <a:prstGeom prst="donut">
            <a:avLst>
              <a:gd fmla="val 24636" name="adj"/>
            </a:avLst>
          </a:prstGeom>
          <a:solidFill>
            <a:srgbClr val="FFD96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tantia"/>
              <a:ea typeface="Constantia"/>
              <a:cs typeface="Constantia"/>
              <a:sym typeface="Constantia"/>
            </a:endParaRPr>
          </a:p>
        </p:txBody>
      </p:sp>
      <p:sp>
        <p:nvSpPr>
          <p:cNvPr id="291" name="Google Shape;291;p24"/>
          <p:cNvSpPr/>
          <p:nvPr/>
        </p:nvSpPr>
        <p:spPr>
          <a:xfrm flipH="1">
            <a:off x="1813735" y="5623106"/>
            <a:ext cx="538223" cy="525446"/>
          </a:xfrm>
          <a:prstGeom prst="donut">
            <a:avLst>
              <a:gd fmla="val 24636" name="adj"/>
            </a:avLst>
          </a:prstGeom>
          <a:solidFill>
            <a:srgbClr val="FFD96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tantia"/>
              <a:ea typeface="Constantia"/>
              <a:cs typeface="Constantia"/>
              <a:sym typeface="Constantia"/>
            </a:endParaRPr>
          </a:p>
        </p:txBody>
      </p:sp>
      <p:sp>
        <p:nvSpPr>
          <p:cNvPr id="292" name="Google Shape;292;p24"/>
          <p:cNvSpPr txBox="1"/>
          <p:nvPr/>
        </p:nvSpPr>
        <p:spPr>
          <a:xfrm>
            <a:off x="5924072" y="4797703"/>
            <a:ext cx="2268667" cy="92333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5400">
                <a:solidFill>
                  <a:srgbClr val="3F3F3F"/>
                </a:solidFill>
                <a:latin typeface="Constantia"/>
                <a:ea typeface="Constantia"/>
                <a:cs typeface="Constantia"/>
                <a:sym typeface="Constantia"/>
              </a:rPr>
              <a:t>48</a:t>
            </a:r>
            <a:r>
              <a:rPr b="1" lang="tr-TR" sz="3600">
                <a:solidFill>
                  <a:srgbClr val="3F3F3F"/>
                </a:solidFill>
                <a:latin typeface="Constantia"/>
                <a:ea typeface="Constantia"/>
                <a:cs typeface="Constantia"/>
                <a:sym typeface="Constantia"/>
              </a:rPr>
              <a:t>.</a:t>
            </a:r>
            <a:endParaRPr b="1" sz="5400">
              <a:solidFill>
                <a:srgbClr val="3F3F3F"/>
              </a:solidFill>
              <a:latin typeface="Constantia"/>
              <a:ea typeface="Constantia"/>
              <a:cs typeface="Constantia"/>
              <a:sym typeface="Constantia"/>
            </a:endParaRPr>
          </a:p>
        </p:txBody>
      </p:sp>
      <p:sp>
        <p:nvSpPr>
          <p:cNvPr id="293" name="Google Shape;293;p24"/>
          <p:cNvSpPr/>
          <p:nvPr/>
        </p:nvSpPr>
        <p:spPr>
          <a:xfrm>
            <a:off x="5924072" y="5740678"/>
            <a:ext cx="2122795"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rgbClr val="3F3F3F"/>
                </a:solidFill>
                <a:latin typeface="Constantia"/>
                <a:ea typeface="Constantia"/>
                <a:cs typeface="Constantia"/>
                <a:sym typeface="Constantia"/>
              </a:rPr>
              <a:t>2009</a:t>
            </a:r>
            <a:endParaRPr b="1" sz="1800">
              <a:solidFill>
                <a:srgbClr val="3F3F3F"/>
              </a:solidFill>
              <a:latin typeface="Constantia"/>
              <a:ea typeface="Constantia"/>
              <a:cs typeface="Constantia"/>
              <a:sym typeface="Constantia"/>
            </a:endParaRPr>
          </a:p>
        </p:txBody>
      </p:sp>
      <p:sp>
        <p:nvSpPr>
          <p:cNvPr id="294" name="Google Shape;294;p24"/>
          <p:cNvSpPr/>
          <p:nvPr/>
        </p:nvSpPr>
        <p:spPr>
          <a:xfrm>
            <a:off x="3043579" y="5740678"/>
            <a:ext cx="2122795"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rgbClr val="3F3F3F"/>
                </a:solidFill>
                <a:latin typeface="Constantia"/>
                <a:ea typeface="Constantia"/>
                <a:cs typeface="Constantia"/>
                <a:sym typeface="Constantia"/>
              </a:rPr>
              <a:t>2015</a:t>
            </a:r>
            <a:endParaRPr b="1" sz="1800">
              <a:solidFill>
                <a:srgbClr val="3F3F3F"/>
              </a:solidFill>
              <a:latin typeface="Constantia"/>
              <a:ea typeface="Constantia"/>
              <a:cs typeface="Constantia"/>
              <a:sym typeface="Constantia"/>
            </a:endParaRPr>
          </a:p>
        </p:txBody>
      </p:sp>
      <p:sp>
        <p:nvSpPr>
          <p:cNvPr id="295" name="Google Shape;295;p24"/>
          <p:cNvSpPr txBox="1"/>
          <p:nvPr/>
        </p:nvSpPr>
        <p:spPr>
          <a:xfrm>
            <a:off x="3043579" y="4797703"/>
            <a:ext cx="2268667" cy="92333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5400">
                <a:solidFill>
                  <a:srgbClr val="3F3F3F"/>
                </a:solidFill>
                <a:latin typeface="Constantia"/>
                <a:ea typeface="Constantia"/>
                <a:cs typeface="Constantia"/>
                <a:sym typeface="Constantia"/>
              </a:rPr>
              <a:t>36</a:t>
            </a:r>
            <a:r>
              <a:rPr b="1" lang="tr-TR" sz="3600">
                <a:solidFill>
                  <a:srgbClr val="3F3F3F"/>
                </a:solidFill>
                <a:latin typeface="Constantia"/>
                <a:ea typeface="Constantia"/>
                <a:cs typeface="Constantia"/>
                <a:sym typeface="Constantia"/>
              </a:rPr>
              <a:t>.</a:t>
            </a:r>
            <a:endParaRPr b="1" sz="5400">
              <a:solidFill>
                <a:srgbClr val="3F3F3F"/>
              </a:solidFill>
              <a:latin typeface="Constantia"/>
              <a:ea typeface="Constantia"/>
              <a:cs typeface="Constantia"/>
              <a:sym typeface="Constantia"/>
            </a:endParaRPr>
          </a:p>
        </p:txBody>
      </p:sp>
      <p:sp>
        <p:nvSpPr>
          <p:cNvPr id="296" name="Google Shape;296;p24"/>
          <p:cNvSpPr txBox="1"/>
          <p:nvPr/>
        </p:nvSpPr>
        <p:spPr>
          <a:xfrm>
            <a:off x="8638413" y="4797703"/>
            <a:ext cx="2268667" cy="92333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5400">
                <a:solidFill>
                  <a:srgbClr val="3F3F3F"/>
                </a:solidFill>
                <a:latin typeface="Constantia"/>
                <a:ea typeface="Constantia"/>
                <a:cs typeface="Constantia"/>
                <a:sym typeface="Constantia"/>
              </a:rPr>
              <a:t>52</a:t>
            </a:r>
            <a:r>
              <a:rPr b="1" lang="tr-TR" sz="3600">
                <a:solidFill>
                  <a:srgbClr val="3F3F3F"/>
                </a:solidFill>
                <a:latin typeface="Constantia"/>
                <a:ea typeface="Constantia"/>
                <a:cs typeface="Constantia"/>
                <a:sym typeface="Constantia"/>
              </a:rPr>
              <a:t>.</a:t>
            </a:r>
            <a:endParaRPr b="1" sz="5400">
              <a:solidFill>
                <a:srgbClr val="3F3F3F"/>
              </a:solidFill>
              <a:latin typeface="Constantia"/>
              <a:ea typeface="Constantia"/>
              <a:cs typeface="Constantia"/>
              <a:sym typeface="Constantia"/>
            </a:endParaRPr>
          </a:p>
        </p:txBody>
      </p:sp>
      <p:sp>
        <p:nvSpPr>
          <p:cNvPr id="297" name="Google Shape;297;p24"/>
          <p:cNvSpPr/>
          <p:nvPr/>
        </p:nvSpPr>
        <p:spPr>
          <a:xfrm>
            <a:off x="8638413" y="5740678"/>
            <a:ext cx="2122795"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rgbClr val="3F3F3F"/>
                </a:solidFill>
                <a:latin typeface="Constantia"/>
                <a:ea typeface="Constantia"/>
                <a:cs typeface="Constantia"/>
                <a:sym typeface="Constantia"/>
              </a:rPr>
              <a:t>2001</a:t>
            </a:r>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84"/>
                                        </p:tgtEl>
                                        <p:attrNameLst>
                                          <p:attrName>style.visibility</p:attrName>
                                        </p:attrNameLst>
                                      </p:cBhvr>
                                      <p:to>
                                        <p:strVal val="visible"/>
                                      </p:to>
                                    </p:set>
                                    <p:animEffect filter="fade" transition="in">
                                      <p:cBhvr>
                                        <p:cTn dur="1000"/>
                                        <p:tgtEl>
                                          <p:spTgt spid="284"/>
                                        </p:tgtEl>
                                      </p:cBhvr>
                                    </p:animEffect>
                                  </p:childTnLst>
                                </p:cTn>
                              </p:par>
                              <p:par>
                                <p:cTn fill="hold" nodeType="withEffect" presetClass="entr" presetID="10" presetSubtype="0">
                                  <p:stCondLst>
                                    <p:cond delay="0"/>
                                  </p:stCondLst>
                                  <p:childTnLst>
                                    <p:set>
                                      <p:cBhvr>
                                        <p:cTn dur="1" fill="hold">
                                          <p:stCondLst>
                                            <p:cond delay="0"/>
                                          </p:stCondLst>
                                        </p:cTn>
                                        <p:tgtEl>
                                          <p:spTgt spid="289"/>
                                        </p:tgtEl>
                                        <p:attrNameLst>
                                          <p:attrName>style.visibility</p:attrName>
                                        </p:attrNameLst>
                                      </p:cBhvr>
                                      <p:to>
                                        <p:strVal val="visible"/>
                                      </p:to>
                                    </p:set>
                                    <p:animEffect filter="fade" transition="in">
                                      <p:cBhvr>
                                        <p:cTn dur="500"/>
                                        <p:tgtEl>
                                          <p:spTgt spid="28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90"/>
                                        </p:tgtEl>
                                        <p:attrNameLst>
                                          <p:attrName>style.visibility</p:attrName>
                                        </p:attrNameLst>
                                      </p:cBhvr>
                                      <p:to>
                                        <p:strVal val="visible"/>
                                      </p:to>
                                    </p:set>
                                    <p:animEffect filter="fade" transition="in">
                                      <p:cBhvr>
                                        <p:cTn dur="1000"/>
                                        <p:tgtEl>
                                          <p:spTgt spid="29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91"/>
                                        </p:tgtEl>
                                        <p:attrNameLst>
                                          <p:attrName>style.visibility</p:attrName>
                                        </p:attrNameLst>
                                      </p:cBhvr>
                                      <p:to>
                                        <p:strVal val="visible"/>
                                      </p:to>
                                    </p:set>
                                    <p:animEffect filter="fade" transition="in">
                                      <p:cBhvr>
                                        <p:cTn dur="1000"/>
                                        <p:tgtEl>
                                          <p:spTgt spid="29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2" name="Shape 302"/>
        <p:cNvGrpSpPr/>
        <p:nvPr/>
      </p:nvGrpSpPr>
      <p:grpSpPr>
        <a:xfrm>
          <a:off x="0" y="0"/>
          <a:ext cx="0" cy="0"/>
          <a:chOff x="0" y="0"/>
          <a:chExt cx="0" cy="0"/>
        </a:xfrm>
      </p:grpSpPr>
      <p:sp>
        <p:nvSpPr>
          <p:cNvPr id="303" name="Google Shape;303;p25"/>
          <p:cNvSpPr/>
          <p:nvPr/>
        </p:nvSpPr>
        <p:spPr>
          <a:xfrm>
            <a:off x="465221" y="417094"/>
            <a:ext cx="386117" cy="386117"/>
          </a:xfrm>
          <a:prstGeom prst="ellipse">
            <a:avLst/>
          </a:prstGeom>
          <a:solidFill>
            <a:srgbClr val="2929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304" name="Google Shape;304;p25"/>
          <p:cNvSpPr txBox="1"/>
          <p:nvPr/>
        </p:nvSpPr>
        <p:spPr>
          <a:xfrm>
            <a:off x="993505" y="276066"/>
            <a:ext cx="2781339" cy="5847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3200">
                <a:solidFill>
                  <a:srgbClr val="292929"/>
                </a:solidFill>
                <a:latin typeface="Constantia"/>
                <a:ea typeface="Constantia"/>
                <a:cs typeface="Constantia"/>
                <a:sym typeface="Constantia"/>
              </a:rPr>
              <a:t>Completion</a:t>
            </a:r>
            <a:endParaRPr b="1" sz="3200">
              <a:solidFill>
                <a:srgbClr val="292929"/>
              </a:solidFill>
              <a:latin typeface="Constantia"/>
              <a:ea typeface="Constantia"/>
              <a:cs typeface="Constantia"/>
              <a:sym typeface="Constantia"/>
            </a:endParaRPr>
          </a:p>
        </p:txBody>
      </p:sp>
      <p:sp>
        <p:nvSpPr>
          <p:cNvPr id="305" name="Google Shape;305;p25"/>
          <p:cNvSpPr/>
          <p:nvPr/>
        </p:nvSpPr>
        <p:spPr>
          <a:xfrm>
            <a:off x="992841" y="1745673"/>
            <a:ext cx="3140500" cy="4239491"/>
          </a:xfrm>
          <a:prstGeom prst="snip1Rect">
            <a:avLst>
              <a:gd fmla="val 16667" name="adj"/>
            </a:avLst>
          </a:prstGeom>
          <a:noFill/>
          <a:ln cap="flat" cmpd="sng" w="38100">
            <a:solidFill>
              <a:srgbClr val="FFD966"/>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306" name="Google Shape;306;p25"/>
          <p:cNvSpPr/>
          <p:nvPr/>
        </p:nvSpPr>
        <p:spPr>
          <a:xfrm>
            <a:off x="4525750" y="1745673"/>
            <a:ext cx="3140500" cy="4239491"/>
          </a:xfrm>
          <a:prstGeom prst="snip1Rect">
            <a:avLst>
              <a:gd fmla="val 16667" name="adj"/>
            </a:avLst>
          </a:prstGeom>
          <a:noFill/>
          <a:ln cap="flat" cmpd="sng" w="38100">
            <a:solidFill>
              <a:srgbClr val="FFD966"/>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307" name="Google Shape;307;p25"/>
          <p:cNvSpPr/>
          <p:nvPr/>
        </p:nvSpPr>
        <p:spPr>
          <a:xfrm>
            <a:off x="8058659" y="1745672"/>
            <a:ext cx="3140500" cy="4239491"/>
          </a:xfrm>
          <a:prstGeom prst="snip1Rect">
            <a:avLst>
              <a:gd fmla="val 16667" name="adj"/>
            </a:avLst>
          </a:prstGeom>
          <a:noFill/>
          <a:ln cap="flat" cmpd="sng" w="38100">
            <a:solidFill>
              <a:srgbClr val="FFD966"/>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308" name="Google Shape;308;p25"/>
          <p:cNvSpPr/>
          <p:nvPr/>
        </p:nvSpPr>
        <p:spPr>
          <a:xfrm>
            <a:off x="5555520" y="2257692"/>
            <a:ext cx="1181348" cy="745222"/>
          </a:xfrm>
          <a:custGeom>
            <a:rect b="b" l="l" r="r" t="t"/>
            <a:pathLst>
              <a:path extrusionOk="0" h="741" w="1171">
                <a:moveTo>
                  <a:pt x="586" y="605"/>
                </a:moveTo>
                <a:lnTo>
                  <a:pt x="567" y="604"/>
                </a:lnTo>
                <a:lnTo>
                  <a:pt x="550" y="601"/>
                </a:lnTo>
                <a:lnTo>
                  <a:pt x="533" y="597"/>
                </a:lnTo>
                <a:lnTo>
                  <a:pt x="518" y="591"/>
                </a:lnTo>
                <a:lnTo>
                  <a:pt x="502" y="584"/>
                </a:lnTo>
                <a:lnTo>
                  <a:pt x="488" y="575"/>
                </a:lnTo>
                <a:lnTo>
                  <a:pt x="473" y="564"/>
                </a:lnTo>
                <a:lnTo>
                  <a:pt x="462" y="553"/>
                </a:lnTo>
                <a:lnTo>
                  <a:pt x="450" y="540"/>
                </a:lnTo>
                <a:lnTo>
                  <a:pt x="440" y="528"/>
                </a:lnTo>
                <a:lnTo>
                  <a:pt x="431" y="512"/>
                </a:lnTo>
                <a:lnTo>
                  <a:pt x="424" y="497"/>
                </a:lnTo>
                <a:lnTo>
                  <a:pt x="418" y="481"/>
                </a:lnTo>
                <a:lnTo>
                  <a:pt x="414" y="465"/>
                </a:lnTo>
                <a:lnTo>
                  <a:pt x="411" y="448"/>
                </a:lnTo>
                <a:lnTo>
                  <a:pt x="410" y="429"/>
                </a:lnTo>
                <a:lnTo>
                  <a:pt x="411" y="411"/>
                </a:lnTo>
                <a:lnTo>
                  <a:pt x="414" y="394"/>
                </a:lnTo>
                <a:lnTo>
                  <a:pt x="418" y="377"/>
                </a:lnTo>
                <a:lnTo>
                  <a:pt x="424" y="361"/>
                </a:lnTo>
                <a:lnTo>
                  <a:pt x="431" y="345"/>
                </a:lnTo>
                <a:lnTo>
                  <a:pt x="440" y="331"/>
                </a:lnTo>
                <a:lnTo>
                  <a:pt x="450" y="317"/>
                </a:lnTo>
                <a:lnTo>
                  <a:pt x="462" y="305"/>
                </a:lnTo>
                <a:lnTo>
                  <a:pt x="473" y="293"/>
                </a:lnTo>
                <a:lnTo>
                  <a:pt x="488" y="283"/>
                </a:lnTo>
                <a:lnTo>
                  <a:pt x="502" y="275"/>
                </a:lnTo>
                <a:lnTo>
                  <a:pt x="518" y="267"/>
                </a:lnTo>
                <a:lnTo>
                  <a:pt x="533" y="262"/>
                </a:lnTo>
                <a:lnTo>
                  <a:pt x="550" y="258"/>
                </a:lnTo>
                <a:lnTo>
                  <a:pt x="567" y="254"/>
                </a:lnTo>
                <a:lnTo>
                  <a:pt x="586" y="253"/>
                </a:lnTo>
                <a:lnTo>
                  <a:pt x="586" y="195"/>
                </a:lnTo>
                <a:lnTo>
                  <a:pt x="733" y="280"/>
                </a:lnTo>
                <a:lnTo>
                  <a:pt x="586" y="364"/>
                </a:lnTo>
                <a:lnTo>
                  <a:pt x="586" y="292"/>
                </a:lnTo>
                <a:lnTo>
                  <a:pt x="572" y="293"/>
                </a:lnTo>
                <a:lnTo>
                  <a:pt x="558" y="295"/>
                </a:lnTo>
                <a:lnTo>
                  <a:pt x="545" y="299"/>
                </a:lnTo>
                <a:lnTo>
                  <a:pt x="533" y="303"/>
                </a:lnTo>
                <a:lnTo>
                  <a:pt x="521" y="309"/>
                </a:lnTo>
                <a:lnTo>
                  <a:pt x="509" y="316"/>
                </a:lnTo>
                <a:lnTo>
                  <a:pt x="498" y="323"/>
                </a:lnTo>
                <a:lnTo>
                  <a:pt x="489" y="332"/>
                </a:lnTo>
                <a:lnTo>
                  <a:pt x="480" y="342"/>
                </a:lnTo>
                <a:lnTo>
                  <a:pt x="472" y="353"/>
                </a:lnTo>
                <a:lnTo>
                  <a:pt x="466" y="364"/>
                </a:lnTo>
                <a:lnTo>
                  <a:pt x="459" y="376"/>
                </a:lnTo>
                <a:lnTo>
                  <a:pt x="455" y="388"/>
                </a:lnTo>
                <a:lnTo>
                  <a:pt x="452" y="401"/>
                </a:lnTo>
                <a:lnTo>
                  <a:pt x="450" y="415"/>
                </a:lnTo>
                <a:lnTo>
                  <a:pt x="449" y="429"/>
                </a:lnTo>
                <a:lnTo>
                  <a:pt x="450" y="443"/>
                </a:lnTo>
                <a:lnTo>
                  <a:pt x="452" y="456"/>
                </a:lnTo>
                <a:lnTo>
                  <a:pt x="455" y="469"/>
                </a:lnTo>
                <a:lnTo>
                  <a:pt x="459" y="482"/>
                </a:lnTo>
                <a:lnTo>
                  <a:pt x="466" y="494"/>
                </a:lnTo>
                <a:lnTo>
                  <a:pt x="472" y="506"/>
                </a:lnTo>
                <a:lnTo>
                  <a:pt x="480" y="516"/>
                </a:lnTo>
                <a:lnTo>
                  <a:pt x="489" y="525"/>
                </a:lnTo>
                <a:lnTo>
                  <a:pt x="498" y="534"/>
                </a:lnTo>
                <a:lnTo>
                  <a:pt x="509" y="543"/>
                </a:lnTo>
                <a:lnTo>
                  <a:pt x="521" y="549"/>
                </a:lnTo>
                <a:lnTo>
                  <a:pt x="533" y="555"/>
                </a:lnTo>
                <a:lnTo>
                  <a:pt x="545" y="560"/>
                </a:lnTo>
                <a:lnTo>
                  <a:pt x="558" y="563"/>
                </a:lnTo>
                <a:lnTo>
                  <a:pt x="572" y="565"/>
                </a:lnTo>
                <a:lnTo>
                  <a:pt x="586" y="565"/>
                </a:lnTo>
                <a:lnTo>
                  <a:pt x="600" y="565"/>
                </a:lnTo>
                <a:lnTo>
                  <a:pt x="613" y="563"/>
                </a:lnTo>
                <a:lnTo>
                  <a:pt x="626" y="560"/>
                </a:lnTo>
                <a:lnTo>
                  <a:pt x="639" y="555"/>
                </a:lnTo>
                <a:lnTo>
                  <a:pt x="651" y="549"/>
                </a:lnTo>
                <a:lnTo>
                  <a:pt x="663" y="543"/>
                </a:lnTo>
                <a:lnTo>
                  <a:pt x="672" y="534"/>
                </a:lnTo>
                <a:lnTo>
                  <a:pt x="682" y="525"/>
                </a:lnTo>
                <a:lnTo>
                  <a:pt x="691" y="516"/>
                </a:lnTo>
                <a:lnTo>
                  <a:pt x="699" y="506"/>
                </a:lnTo>
                <a:lnTo>
                  <a:pt x="706" y="494"/>
                </a:lnTo>
                <a:lnTo>
                  <a:pt x="711" y="482"/>
                </a:lnTo>
                <a:lnTo>
                  <a:pt x="717" y="469"/>
                </a:lnTo>
                <a:lnTo>
                  <a:pt x="720" y="456"/>
                </a:lnTo>
                <a:lnTo>
                  <a:pt x="722" y="443"/>
                </a:lnTo>
                <a:lnTo>
                  <a:pt x="722" y="429"/>
                </a:lnTo>
                <a:lnTo>
                  <a:pt x="761" y="429"/>
                </a:lnTo>
                <a:lnTo>
                  <a:pt x="761" y="448"/>
                </a:lnTo>
                <a:lnTo>
                  <a:pt x="758" y="465"/>
                </a:lnTo>
                <a:lnTo>
                  <a:pt x="753" y="481"/>
                </a:lnTo>
                <a:lnTo>
                  <a:pt x="748" y="497"/>
                </a:lnTo>
                <a:lnTo>
                  <a:pt x="740" y="512"/>
                </a:lnTo>
                <a:lnTo>
                  <a:pt x="732" y="528"/>
                </a:lnTo>
                <a:lnTo>
                  <a:pt x="721" y="540"/>
                </a:lnTo>
                <a:lnTo>
                  <a:pt x="710" y="553"/>
                </a:lnTo>
                <a:lnTo>
                  <a:pt x="697" y="564"/>
                </a:lnTo>
                <a:lnTo>
                  <a:pt x="684" y="575"/>
                </a:lnTo>
                <a:lnTo>
                  <a:pt x="669" y="584"/>
                </a:lnTo>
                <a:lnTo>
                  <a:pt x="654" y="591"/>
                </a:lnTo>
                <a:lnTo>
                  <a:pt x="638" y="597"/>
                </a:lnTo>
                <a:lnTo>
                  <a:pt x="621" y="601"/>
                </a:lnTo>
                <a:lnTo>
                  <a:pt x="603" y="604"/>
                </a:lnTo>
                <a:lnTo>
                  <a:pt x="586" y="605"/>
                </a:lnTo>
                <a:close/>
                <a:moveTo>
                  <a:pt x="957" y="312"/>
                </a:moveTo>
                <a:lnTo>
                  <a:pt x="957" y="307"/>
                </a:lnTo>
                <a:lnTo>
                  <a:pt x="957" y="303"/>
                </a:lnTo>
                <a:lnTo>
                  <a:pt x="957" y="288"/>
                </a:lnTo>
                <a:lnTo>
                  <a:pt x="956" y="272"/>
                </a:lnTo>
                <a:lnTo>
                  <a:pt x="954" y="256"/>
                </a:lnTo>
                <a:lnTo>
                  <a:pt x="951" y="242"/>
                </a:lnTo>
                <a:lnTo>
                  <a:pt x="948" y="227"/>
                </a:lnTo>
                <a:lnTo>
                  <a:pt x="944" y="213"/>
                </a:lnTo>
                <a:lnTo>
                  <a:pt x="939" y="199"/>
                </a:lnTo>
                <a:lnTo>
                  <a:pt x="934" y="185"/>
                </a:lnTo>
                <a:lnTo>
                  <a:pt x="928" y="172"/>
                </a:lnTo>
                <a:lnTo>
                  <a:pt x="921" y="158"/>
                </a:lnTo>
                <a:lnTo>
                  <a:pt x="914" y="146"/>
                </a:lnTo>
                <a:lnTo>
                  <a:pt x="906" y="133"/>
                </a:lnTo>
                <a:lnTo>
                  <a:pt x="897" y="121"/>
                </a:lnTo>
                <a:lnTo>
                  <a:pt x="888" y="111"/>
                </a:lnTo>
                <a:lnTo>
                  <a:pt x="879" y="100"/>
                </a:lnTo>
                <a:lnTo>
                  <a:pt x="869" y="89"/>
                </a:lnTo>
                <a:lnTo>
                  <a:pt x="858" y="79"/>
                </a:lnTo>
                <a:lnTo>
                  <a:pt x="847" y="70"/>
                </a:lnTo>
                <a:lnTo>
                  <a:pt x="836" y="61"/>
                </a:lnTo>
                <a:lnTo>
                  <a:pt x="825" y="52"/>
                </a:lnTo>
                <a:lnTo>
                  <a:pt x="812" y="44"/>
                </a:lnTo>
                <a:lnTo>
                  <a:pt x="800" y="37"/>
                </a:lnTo>
                <a:lnTo>
                  <a:pt x="786" y="31"/>
                </a:lnTo>
                <a:lnTo>
                  <a:pt x="773" y="24"/>
                </a:lnTo>
                <a:lnTo>
                  <a:pt x="759" y="19"/>
                </a:lnTo>
                <a:lnTo>
                  <a:pt x="745" y="13"/>
                </a:lnTo>
                <a:lnTo>
                  <a:pt x="731" y="10"/>
                </a:lnTo>
                <a:lnTo>
                  <a:pt x="715" y="7"/>
                </a:lnTo>
                <a:lnTo>
                  <a:pt x="701" y="4"/>
                </a:lnTo>
                <a:lnTo>
                  <a:pt x="686" y="2"/>
                </a:lnTo>
                <a:lnTo>
                  <a:pt x="670" y="0"/>
                </a:lnTo>
                <a:lnTo>
                  <a:pt x="655" y="0"/>
                </a:lnTo>
                <a:lnTo>
                  <a:pt x="632" y="2"/>
                </a:lnTo>
                <a:lnTo>
                  <a:pt x="611" y="4"/>
                </a:lnTo>
                <a:lnTo>
                  <a:pt x="589" y="8"/>
                </a:lnTo>
                <a:lnTo>
                  <a:pt x="569" y="13"/>
                </a:lnTo>
                <a:lnTo>
                  <a:pt x="548" y="20"/>
                </a:lnTo>
                <a:lnTo>
                  <a:pt x="529" y="29"/>
                </a:lnTo>
                <a:lnTo>
                  <a:pt x="510" y="37"/>
                </a:lnTo>
                <a:lnTo>
                  <a:pt x="492" y="48"/>
                </a:lnTo>
                <a:lnTo>
                  <a:pt x="475" y="60"/>
                </a:lnTo>
                <a:lnTo>
                  <a:pt x="458" y="74"/>
                </a:lnTo>
                <a:lnTo>
                  <a:pt x="443" y="88"/>
                </a:lnTo>
                <a:lnTo>
                  <a:pt x="428" y="103"/>
                </a:lnTo>
                <a:lnTo>
                  <a:pt x="415" y="119"/>
                </a:lnTo>
                <a:lnTo>
                  <a:pt x="403" y="137"/>
                </a:lnTo>
                <a:lnTo>
                  <a:pt x="392" y="154"/>
                </a:lnTo>
                <a:lnTo>
                  <a:pt x="383" y="172"/>
                </a:lnTo>
                <a:lnTo>
                  <a:pt x="365" y="166"/>
                </a:lnTo>
                <a:lnTo>
                  <a:pt x="349" y="160"/>
                </a:lnTo>
                <a:lnTo>
                  <a:pt x="340" y="158"/>
                </a:lnTo>
                <a:lnTo>
                  <a:pt x="331" y="157"/>
                </a:lnTo>
                <a:lnTo>
                  <a:pt x="321" y="156"/>
                </a:lnTo>
                <a:lnTo>
                  <a:pt x="313" y="156"/>
                </a:lnTo>
                <a:lnTo>
                  <a:pt x="298" y="157"/>
                </a:lnTo>
                <a:lnTo>
                  <a:pt x="284" y="158"/>
                </a:lnTo>
                <a:lnTo>
                  <a:pt x="270" y="161"/>
                </a:lnTo>
                <a:lnTo>
                  <a:pt x="257" y="166"/>
                </a:lnTo>
                <a:lnTo>
                  <a:pt x="244" y="171"/>
                </a:lnTo>
                <a:lnTo>
                  <a:pt x="233" y="178"/>
                </a:lnTo>
                <a:lnTo>
                  <a:pt x="222" y="185"/>
                </a:lnTo>
                <a:lnTo>
                  <a:pt x="211" y="193"/>
                </a:lnTo>
                <a:lnTo>
                  <a:pt x="201" y="202"/>
                </a:lnTo>
                <a:lnTo>
                  <a:pt x="193" y="212"/>
                </a:lnTo>
                <a:lnTo>
                  <a:pt x="184" y="223"/>
                </a:lnTo>
                <a:lnTo>
                  <a:pt x="176" y="235"/>
                </a:lnTo>
                <a:lnTo>
                  <a:pt x="171" y="247"/>
                </a:lnTo>
                <a:lnTo>
                  <a:pt x="166" y="259"/>
                </a:lnTo>
                <a:lnTo>
                  <a:pt x="161" y="273"/>
                </a:lnTo>
                <a:lnTo>
                  <a:pt x="158" y="286"/>
                </a:lnTo>
                <a:lnTo>
                  <a:pt x="142" y="292"/>
                </a:lnTo>
                <a:lnTo>
                  <a:pt x="126" y="301"/>
                </a:lnTo>
                <a:lnTo>
                  <a:pt x="109" y="309"/>
                </a:lnTo>
                <a:lnTo>
                  <a:pt x="95" y="319"/>
                </a:lnTo>
                <a:lnTo>
                  <a:pt x="81" y="331"/>
                </a:lnTo>
                <a:lnTo>
                  <a:pt x="68" y="343"/>
                </a:lnTo>
                <a:lnTo>
                  <a:pt x="55" y="356"/>
                </a:lnTo>
                <a:lnTo>
                  <a:pt x="45" y="370"/>
                </a:lnTo>
                <a:lnTo>
                  <a:pt x="35" y="385"/>
                </a:lnTo>
                <a:lnTo>
                  <a:pt x="26" y="400"/>
                </a:lnTo>
                <a:lnTo>
                  <a:pt x="19" y="416"/>
                </a:lnTo>
                <a:lnTo>
                  <a:pt x="12" y="434"/>
                </a:lnTo>
                <a:lnTo>
                  <a:pt x="7" y="451"/>
                </a:lnTo>
                <a:lnTo>
                  <a:pt x="4" y="469"/>
                </a:lnTo>
                <a:lnTo>
                  <a:pt x="1" y="489"/>
                </a:lnTo>
                <a:lnTo>
                  <a:pt x="0" y="507"/>
                </a:lnTo>
                <a:lnTo>
                  <a:pt x="0" y="519"/>
                </a:lnTo>
                <a:lnTo>
                  <a:pt x="1" y="531"/>
                </a:lnTo>
                <a:lnTo>
                  <a:pt x="3" y="543"/>
                </a:lnTo>
                <a:lnTo>
                  <a:pt x="5" y="555"/>
                </a:lnTo>
                <a:lnTo>
                  <a:pt x="8" y="565"/>
                </a:lnTo>
                <a:lnTo>
                  <a:pt x="11" y="577"/>
                </a:lnTo>
                <a:lnTo>
                  <a:pt x="14" y="588"/>
                </a:lnTo>
                <a:lnTo>
                  <a:pt x="19" y="599"/>
                </a:lnTo>
                <a:lnTo>
                  <a:pt x="23" y="609"/>
                </a:lnTo>
                <a:lnTo>
                  <a:pt x="28" y="619"/>
                </a:lnTo>
                <a:lnTo>
                  <a:pt x="34" y="629"/>
                </a:lnTo>
                <a:lnTo>
                  <a:pt x="40" y="638"/>
                </a:lnTo>
                <a:lnTo>
                  <a:pt x="53" y="656"/>
                </a:lnTo>
                <a:lnTo>
                  <a:pt x="68" y="673"/>
                </a:lnTo>
                <a:lnTo>
                  <a:pt x="86" y="688"/>
                </a:lnTo>
                <a:lnTo>
                  <a:pt x="103" y="701"/>
                </a:lnTo>
                <a:lnTo>
                  <a:pt x="113" y="708"/>
                </a:lnTo>
                <a:lnTo>
                  <a:pt x="122" y="713"/>
                </a:lnTo>
                <a:lnTo>
                  <a:pt x="133" y="719"/>
                </a:lnTo>
                <a:lnTo>
                  <a:pt x="143" y="723"/>
                </a:lnTo>
                <a:lnTo>
                  <a:pt x="154" y="727"/>
                </a:lnTo>
                <a:lnTo>
                  <a:pt x="165" y="731"/>
                </a:lnTo>
                <a:lnTo>
                  <a:pt x="175" y="734"/>
                </a:lnTo>
                <a:lnTo>
                  <a:pt x="187" y="737"/>
                </a:lnTo>
                <a:lnTo>
                  <a:pt x="199" y="739"/>
                </a:lnTo>
                <a:lnTo>
                  <a:pt x="210" y="740"/>
                </a:lnTo>
                <a:lnTo>
                  <a:pt x="222" y="741"/>
                </a:lnTo>
                <a:lnTo>
                  <a:pt x="234" y="741"/>
                </a:lnTo>
                <a:lnTo>
                  <a:pt x="957" y="741"/>
                </a:lnTo>
                <a:lnTo>
                  <a:pt x="968" y="741"/>
                </a:lnTo>
                <a:lnTo>
                  <a:pt x="979" y="740"/>
                </a:lnTo>
                <a:lnTo>
                  <a:pt x="990" y="739"/>
                </a:lnTo>
                <a:lnTo>
                  <a:pt x="1001" y="737"/>
                </a:lnTo>
                <a:lnTo>
                  <a:pt x="1021" y="732"/>
                </a:lnTo>
                <a:lnTo>
                  <a:pt x="1041" y="724"/>
                </a:lnTo>
                <a:lnTo>
                  <a:pt x="1059" y="715"/>
                </a:lnTo>
                <a:lnTo>
                  <a:pt x="1077" y="705"/>
                </a:lnTo>
                <a:lnTo>
                  <a:pt x="1093" y="692"/>
                </a:lnTo>
                <a:lnTo>
                  <a:pt x="1109" y="678"/>
                </a:lnTo>
                <a:lnTo>
                  <a:pt x="1123" y="663"/>
                </a:lnTo>
                <a:lnTo>
                  <a:pt x="1135" y="646"/>
                </a:lnTo>
                <a:lnTo>
                  <a:pt x="1145" y="629"/>
                </a:lnTo>
                <a:lnTo>
                  <a:pt x="1154" y="610"/>
                </a:lnTo>
                <a:lnTo>
                  <a:pt x="1162" y="590"/>
                </a:lnTo>
                <a:lnTo>
                  <a:pt x="1167" y="570"/>
                </a:lnTo>
                <a:lnTo>
                  <a:pt x="1169" y="559"/>
                </a:lnTo>
                <a:lnTo>
                  <a:pt x="1170" y="549"/>
                </a:lnTo>
                <a:lnTo>
                  <a:pt x="1171" y="537"/>
                </a:lnTo>
                <a:lnTo>
                  <a:pt x="1171" y="526"/>
                </a:lnTo>
                <a:lnTo>
                  <a:pt x="1171" y="516"/>
                </a:lnTo>
                <a:lnTo>
                  <a:pt x="1170" y="505"/>
                </a:lnTo>
                <a:lnTo>
                  <a:pt x="1169" y="494"/>
                </a:lnTo>
                <a:lnTo>
                  <a:pt x="1167" y="483"/>
                </a:lnTo>
                <a:lnTo>
                  <a:pt x="1162" y="463"/>
                </a:lnTo>
                <a:lnTo>
                  <a:pt x="1154" y="443"/>
                </a:lnTo>
                <a:lnTo>
                  <a:pt x="1145" y="425"/>
                </a:lnTo>
                <a:lnTo>
                  <a:pt x="1135" y="407"/>
                </a:lnTo>
                <a:lnTo>
                  <a:pt x="1123" y="390"/>
                </a:lnTo>
                <a:lnTo>
                  <a:pt x="1109" y="375"/>
                </a:lnTo>
                <a:lnTo>
                  <a:pt x="1093" y="361"/>
                </a:lnTo>
                <a:lnTo>
                  <a:pt x="1077" y="349"/>
                </a:lnTo>
                <a:lnTo>
                  <a:pt x="1059" y="339"/>
                </a:lnTo>
                <a:lnTo>
                  <a:pt x="1041" y="329"/>
                </a:lnTo>
                <a:lnTo>
                  <a:pt x="1021" y="322"/>
                </a:lnTo>
                <a:lnTo>
                  <a:pt x="1001" y="317"/>
                </a:lnTo>
                <a:lnTo>
                  <a:pt x="990" y="315"/>
                </a:lnTo>
                <a:lnTo>
                  <a:pt x="979" y="314"/>
                </a:lnTo>
                <a:lnTo>
                  <a:pt x="968" y="313"/>
                </a:lnTo>
                <a:lnTo>
                  <a:pt x="957" y="312"/>
                </a:lnTo>
                <a:close/>
              </a:path>
            </a:pathLst>
          </a:custGeom>
          <a:solidFill>
            <a:srgbClr val="FFD966"/>
          </a:solidFill>
          <a:ln>
            <a:noFill/>
          </a:ln>
        </p:spPr>
        <p:txBody>
          <a:bodyPr anchorCtr="0" anchor="t" bIns="91425" lIns="182875" spcFirstLastPara="1" rIns="182875" wrap="square" tIns="91425">
            <a:noAutofit/>
          </a:bodyPr>
          <a:lstStyle/>
          <a:p>
            <a:pPr indent="0" lvl="0" marL="0" marR="0" rtl="0" algn="l">
              <a:spcBef>
                <a:spcPts val="0"/>
              </a:spcBef>
              <a:spcAft>
                <a:spcPts val="0"/>
              </a:spcAft>
              <a:buNone/>
            </a:pPr>
            <a:r>
              <a:t/>
            </a:r>
            <a:endParaRPr sz="2000">
              <a:solidFill>
                <a:srgbClr val="3F3F3F"/>
              </a:solidFill>
              <a:latin typeface="Constantia"/>
              <a:ea typeface="Constantia"/>
              <a:cs typeface="Constantia"/>
              <a:sym typeface="Constantia"/>
            </a:endParaRPr>
          </a:p>
        </p:txBody>
      </p:sp>
      <p:grpSp>
        <p:nvGrpSpPr>
          <p:cNvPr id="309" name="Google Shape;309;p25"/>
          <p:cNvGrpSpPr/>
          <p:nvPr/>
        </p:nvGrpSpPr>
        <p:grpSpPr>
          <a:xfrm>
            <a:off x="2045848" y="2374840"/>
            <a:ext cx="979516" cy="628074"/>
            <a:chOff x="1626118" y="4887786"/>
            <a:chExt cx="361614" cy="232148"/>
          </a:xfrm>
        </p:grpSpPr>
        <p:sp>
          <p:nvSpPr>
            <p:cNvPr id="310" name="Google Shape;310;p25"/>
            <p:cNvSpPr/>
            <p:nvPr/>
          </p:nvSpPr>
          <p:spPr>
            <a:xfrm>
              <a:off x="1626118" y="4893739"/>
              <a:ext cx="108633" cy="217266"/>
            </a:xfrm>
            <a:custGeom>
              <a:rect b="b" l="l" r="r" t="t"/>
              <a:pathLst>
                <a:path extrusionOk="0" h="585" w="293">
                  <a:moveTo>
                    <a:pt x="293" y="292"/>
                  </a:moveTo>
                  <a:lnTo>
                    <a:pt x="0" y="0"/>
                  </a:lnTo>
                  <a:lnTo>
                    <a:pt x="0" y="585"/>
                  </a:lnTo>
                  <a:lnTo>
                    <a:pt x="293" y="292"/>
                  </a:lnTo>
                  <a:close/>
                </a:path>
              </a:pathLst>
            </a:custGeom>
            <a:solidFill>
              <a:srgbClr val="FFD966"/>
            </a:solidFill>
            <a:ln>
              <a:noFill/>
            </a:ln>
          </p:spPr>
          <p:txBody>
            <a:bodyPr anchorCtr="0" anchor="t" bIns="91425" lIns="182875" spcFirstLastPara="1" rIns="182875" wrap="square" tIns="91425">
              <a:noAutofit/>
            </a:bodyPr>
            <a:lstStyle/>
            <a:p>
              <a:pPr indent="0" lvl="0" marL="0" marR="0" rtl="0" algn="l">
                <a:spcBef>
                  <a:spcPts val="0"/>
                </a:spcBef>
                <a:spcAft>
                  <a:spcPts val="0"/>
                </a:spcAft>
                <a:buNone/>
              </a:pPr>
              <a:r>
                <a:t/>
              </a:r>
              <a:endParaRPr sz="2000">
                <a:solidFill>
                  <a:srgbClr val="3F3F3F"/>
                </a:solidFill>
                <a:latin typeface="Constantia"/>
                <a:ea typeface="Constantia"/>
                <a:cs typeface="Constantia"/>
                <a:sym typeface="Constantia"/>
              </a:endParaRPr>
            </a:p>
          </p:txBody>
        </p:sp>
        <p:sp>
          <p:nvSpPr>
            <p:cNvPr id="311" name="Google Shape;311;p25"/>
            <p:cNvSpPr/>
            <p:nvPr/>
          </p:nvSpPr>
          <p:spPr>
            <a:xfrm>
              <a:off x="1640999" y="4887786"/>
              <a:ext cx="331851" cy="159229"/>
            </a:xfrm>
            <a:custGeom>
              <a:rect b="b" l="l" r="r" t="t"/>
              <a:pathLst>
                <a:path extrusionOk="0" h="428" w="896">
                  <a:moveTo>
                    <a:pt x="480" y="415"/>
                  </a:moveTo>
                  <a:lnTo>
                    <a:pt x="896" y="0"/>
                  </a:lnTo>
                  <a:lnTo>
                    <a:pt x="0" y="0"/>
                  </a:lnTo>
                  <a:lnTo>
                    <a:pt x="416" y="415"/>
                  </a:lnTo>
                  <a:lnTo>
                    <a:pt x="422" y="422"/>
                  </a:lnTo>
                  <a:lnTo>
                    <a:pt x="431" y="425"/>
                  </a:lnTo>
                  <a:lnTo>
                    <a:pt x="439" y="428"/>
                  </a:lnTo>
                  <a:lnTo>
                    <a:pt x="448" y="428"/>
                  </a:lnTo>
                  <a:lnTo>
                    <a:pt x="457" y="428"/>
                  </a:lnTo>
                  <a:lnTo>
                    <a:pt x="466" y="425"/>
                  </a:lnTo>
                  <a:lnTo>
                    <a:pt x="473" y="422"/>
                  </a:lnTo>
                  <a:lnTo>
                    <a:pt x="480" y="415"/>
                  </a:lnTo>
                  <a:close/>
                </a:path>
              </a:pathLst>
            </a:custGeom>
            <a:solidFill>
              <a:srgbClr val="FFD966"/>
            </a:solidFill>
            <a:ln>
              <a:noFill/>
            </a:ln>
          </p:spPr>
          <p:txBody>
            <a:bodyPr anchorCtr="0" anchor="t" bIns="91425" lIns="182875" spcFirstLastPara="1" rIns="182875" wrap="square" tIns="91425">
              <a:noAutofit/>
            </a:bodyPr>
            <a:lstStyle/>
            <a:p>
              <a:pPr indent="0" lvl="0" marL="0" marR="0" rtl="0" algn="l">
                <a:spcBef>
                  <a:spcPts val="0"/>
                </a:spcBef>
                <a:spcAft>
                  <a:spcPts val="0"/>
                </a:spcAft>
                <a:buNone/>
              </a:pPr>
              <a:r>
                <a:t/>
              </a:r>
              <a:endParaRPr sz="2000">
                <a:solidFill>
                  <a:srgbClr val="3F3F3F"/>
                </a:solidFill>
                <a:latin typeface="Constantia"/>
                <a:ea typeface="Constantia"/>
                <a:cs typeface="Constantia"/>
                <a:sym typeface="Constantia"/>
              </a:endParaRPr>
            </a:p>
          </p:txBody>
        </p:sp>
        <p:sp>
          <p:nvSpPr>
            <p:cNvPr id="312" name="Google Shape;312;p25"/>
            <p:cNvSpPr/>
            <p:nvPr/>
          </p:nvSpPr>
          <p:spPr>
            <a:xfrm>
              <a:off x="1636535" y="5012789"/>
              <a:ext cx="340780" cy="107145"/>
            </a:xfrm>
            <a:custGeom>
              <a:rect b="b" l="l" r="r" t="t"/>
              <a:pathLst>
                <a:path extrusionOk="0" h="290" w="914">
                  <a:moveTo>
                    <a:pt x="625" y="0"/>
                  </a:moveTo>
                  <a:lnTo>
                    <a:pt x="517" y="108"/>
                  </a:lnTo>
                  <a:lnTo>
                    <a:pt x="510" y="114"/>
                  </a:lnTo>
                  <a:lnTo>
                    <a:pt x="504" y="119"/>
                  </a:lnTo>
                  <a:lnTo>
                    <a:pt x="496" y="124"/>
                  </a:lnTo>
                  <a:lnTo>
                    <a:pt x="490" y="127"/>
                  </a:lnTo>
                  <a:lnTo>
                    <a:pt x="481" y="129"/>
                  </a:lnTo>
                  <a:lnTo>
                    <a:pt x="474" y="131"/>
                  </a:lnTo>
                  <a:lnTo>
                    <a:pt x="465" y="132"/>
                  </a:lnTo>
                  <a:lnTo>
                    <a:pt x="457" y="133"/>
                  </a:lnTo>
                  <a:lnTo>
                    <a:pt x="449" y="132"/>
                  </a:lnTo>
                  <a:lnTo>
                    <a:pt x="440" y="131"/>
                  </a:lnTo>
                  <a:lnTo>
                    <a:pt x="432" y="129"/>
                  </a:lnTo>
                  <a:lnTo>
                    <a:pt x="425" y="127"/>
                  </a:lnTo>
                  <a:lnTo>
                    <a:pt x="417" y="124"/>
                  </a:lnTo>
                  <a:lnTo>
                    <a:pt x="410" y="119"/>
                  </a:lnTo>
                  <a:lnTo>
                    <a:pt x="403" y="114"/>
                  </a:lnTo>
                  <a:lnTo>
                    <a:pt x="397" y="108"/>
                  </a:lnTo>
                  <a:lnTo>
                    <a:pt x="289" y="0"/>
                  </a:lnTo>
                  <a:lnTo>
                    <a:pt x="0" y="290"/>
                  </a:lnTo>
                  <a:lnTo>
                    <a:pt x="914" y="290"/>
                  </a:lnTo>
                  <a:lnTo>
                    <a:pt x="625" y="0"/>
                  </a:lnTo>
                  <a:close/>
                </a:path>
              </a:pathLst>
            </a:custGeom>
            <a:solidFill>
              <a:srgbClr val="FFD966"/>
            </a:solidFill>
            <a:ln>
              <a:noFill/>
            </a:ln>
          </p:spPr>
          <p:txBody>
            <a:bodyPr anchorCtr="0" anchor="t" bIns="91425" lIns="182875" spcFirstLastPara="1" rIns="182875" wrap="square" tIns="91425">
              <a:noAutofit/>
            </a:bodyPr>
            <a:lstStyle/>
            <a:p>
              <a:pPr indent="0" lvl="0" marL="0" marR="0" rtl="0" algn="l">
                <a:spcBef>
                  <a:spcPts val="0"/>
                </a:spcBef>
                <a:spcAft>
                  <a:spcPts val="0"/>
                </a:spcAft>
                <a:buNone/>
              </a:pPr>
              <a:r>
                <a:t/>
              </a:r>
              <a:endParaRPr sz="2000">
                <a:solidFill>
                  <a:srgbClr val="3F3F3F"/>
                </a:solidFill>
                <a:latin typeface="Constantia"/>
                <a:ea typeface="Constantia"/>
                <a:cs typeface="Constantia"/>
                <a:sym typeface="Constantia"/>
              </a:endParaRPr>
            </a:p>
          </p:txBody>
        </p:sp>
        <p:sp>
          <p:nvSpPr>
            <p:cNvPr id="313" name="Google Shape;313;p25"/>
            <p:cNvSpPr/>
            <p:nvPr/>
          </p:nvSpPr>
          <p:spPr>
            <a:xfrm>
              <a:off x="1879099" y="4893739"/>
              <a:ext cx="108633" cy="217266"/>
            </a:xfrm>
            <a:custGeom>
              <a:rect b="b" l="l" r="r" t="t"/>
              <a:pathLst>
                <a:path extrusionOk="0" h="584" w="292">
                  <a:moveTo>
                    <a:pt x="0" y="291"/>
                  </a:moveTo>
                  <a:lnTo>
                    <a:pt x="292" y="584"/>
                  </a:lnTo>
                  <a:lnTo>
                    <a:pt x="292" y="0"/>
                  </a:lnTo>
                  <a:lnTo>
                    <a:pt x="0" y="291"/>
                  </a:lnTo>
                  <a:close/>
                </a:path>
              </a:pathLst>
            </a:custGeom>
            <a:solidFill>
              <a:srgbClr val="FFD966"/>
            </a:solidFill>
            <a:ln>
              <a:noFill/>
            </a:ln>
          </p:spPr>
          <p:txBody>
            <a:bodyPr anchorCtr="0" anchor="t" bIns="91425" lIns="182875" spcFirstLastPara="1" rIns="182875" wrap="square" tIns="91425">
              <a:noAutofit/>
            </a:bodyPr>
            <a:lstStyle/>
            <a:p>
              <a:pPr indent="0" lvl="0" marL="0" marR="0" rtl="0" algn="l">
                <a:spcBef>
                  <a:spcPts val="0"/>
                </a:spcBef>
                <a:spcAft>
                  <a:spcPts val="0"/>
                </a:spcAft>
                <a:buNone/>
              </a:pPr>
              <a:r>
                <a:t/>
              </a:r>
              <a:endParaRPr sz="2000">
                <a:solidFill>
                  <a:srgbClr val="3F3F3F"/>
                </a:solidFill>
                <a:latin typeface="Constantia"/>
                <a:ea typeface="Constantia"/>
                <a:cs typeface="Constantia"/>
                <a:sym typeface="Constantia"/>
              </a:endParaRPr>
            </a:p>
          </p:txBody>
        </p:sp>
      </p:grpSp>
      <p:sp>
        <p:nvSpPr>
          <p:cNvPr id="314" name="Google Shape;314;p25"/>
          <p:cNvSpPr/>
          <p:nvPr/>
        </p:nvSpPr>
        <p:spPr>
          <a:xfrm>
            <a:off x="9256177" y="2158961"/>
            <a:ext cx="849666" cy="849666"/>
          </a:xfrm>
          <a:custGeom>
            <a:rect b="b" l="l" r="r" t="t"/>
            <a:pathLst>
              <a:path extrusionOk="0" h="947" w="946">
                <a:moveTo>
                  <a:pt x="920" y="796"/>
                </a:moveTo>
                <a:lnTo>
                  <a:pt x="734" y="610"/>
                </a:lnTo>
                <a:lnTo>
                  <a:pt x="758" y="585"/>
                </a:lnTo>
                <a:lnTo>
                  <a:pt x="734" y="560"/>
                </a:lnTo>
                <a:lnTo>
                  <a:pt x="659" y="634"/>
                </a:lnTo>
                <a:lnTo>
                  <a:pt x="535" y="510"/>
                </a:lnTo>
                <a:lnTo>
                  <a:pt x="684" y="360"/>
                </a:lnTo>
                <a:lnTo>
                  <a:pt x="699" y="364"/>
                </a:lnTo>
                <a:lnTo>
                  <a:pt x="715" y="368"/>
                </a:lnTo>
                <a:lnTo>
                  <a:pt x="730" y="370"/>
                </a:lnTo>
                <a:lnTo>
                  <a:pt x="746" y="371"/>
                </a:lnTo>
                <a:lnTo>
                  <a:pt x="765" y="370"/>
                </a:lnTo>
                <a:lnTo>
                  <a:pt x="783" y="367"/>
                </a:lnTo>
                <a:lnTo>
                  <a:pt x="800" y="362"/>
                </a:lnTo>
                <a:lnTo>
                  <a:pt x="818" y="357"/>
                </a:lnTo>
                <a:lnTo>
                  <a:pt x="834" y="348"/>
                </a:lnTo>
                <a:lnTo>
                  <a:pt x="849" y="340"/>
                </a:lnTo>
                <a:lnTo>
                  <a:pt x="863" y="329"/>
                </a:lnTo>
                <a:lnTo>
                  <a:pt x="877" y="316"/>
                </a:lnTo>
                <a:lnTo>
                  <a:pt x="887" y="306"/>
                </a:lnTo>
                <a:lnTo>
                  <a:pt x="896" y="295"/>
                </a:lnTo>
                <a:lnTo>
                  <a:pt x="903" y="283"/>
                </a:lnTo>
                <a:lnTo>
                  <a:pt x="911" y="272"/>
                </a:lnTo>
                <a:lnTo>
                  <a:pt x="916" y="260"/>
                </a:lnTo>
                <a:lnTo>
                  <a:pt x="921" y="247"/>
                </a:lnTo>
                <a:lnTo>
                  <a:pt x="925" y="234"/>
                </a:lnTo>
                <a:lnTo>
                  <a:pt x="928" y="221"/>
                </a:lnTo>
                <a:lnTo>
                  <a:pt x="930" y="207"/>
                </a:lnTo>
                <a:lnTo>
                  <a:pt x="931" y="194"/>
                </a:lnTo>
                <a:lnTo>
                  <a:pt x="931" y="180"/>
                </a:lnTo>
                <a:lnTo>
                  <a:pt x="930" y="166"/>
                </a:lnTo>
                <a:lnTo>
                  <a:pt x="928" y="153"/>
                </a:lnTo>
                <a:lnTo>
                  <a:pt x="926" y="139"/>
                </a:lnTo>
                <a:lnTo>
                  <a:pt x="921" y="126"/>
                </a:lnTo>
                <a:lnTo>
                  <a:pt x="916" y="112"/>
                </a:lnTo>
                <a:lnTo>
                  <a:pt x="906" y="88"/>
                </a:lnTo>
                <a:lnTo>
                  <a:pt x="825" y="169"/>
                </a:lnTo>
                <a:lnTo>
                  <a:pt x="761" y="170"/>
                </a:lnTo>
                <a:lnTo>
                  <a:pt x="762" y="107"/>
                </a:lnTo>
                <a:lnTo>
                  <a:pt x="844" y="26"/>
                </a:lnTo>
                <a:lnTo>
                  <a:pt x="820" y="16"/>
                </a:lnTo>
                <a:lnTo>
                  <a:pt x="802" y="9"/>
                </a:lnTo>
                <a:lnTo>
                  <a:pt x="783" y="4"/>
                </a:lnTo>
                <a:lnTo>
                  <a:pt x="765" y="2"/>
                </a:lnTo>
                <a:lnTo>
                  <a:pt x="746" y="0"/>
                </a:lnTo>
                <a:lnTo>
                  <a:pt x="728" y="2"/>
                </a:lnTo>
                <a:lnTo>
                  <a:pt x="710" y="4"/>
                </a:lnTo>
                <a:lnTo>
                  <a:pt x="692" y="8"/>
                </a:lnTo>
                <a:lnTo>
                  <a:pt x="675" y="14"/>
                </a:lnTo>
                <a:lnTo>
                  <a:pt x="659" y="22"/>
                </a:lnTo>
                <a:lnTo>
                  <a:pt x="644" y="31"/>
                </a:lnTo>
                <a:lnTo>
                  <a:pt x="629" y="43"/>
                </a:lnTo>
                <a:lnTo>
                  <a:pt x="616" y="54"/>
                </a:lnTo>
                <a:lnTo>
                  <a:pt x="606" y="64"/>
                </a:lnTo>
                <a:lnTo>
                  <a:pt x="597" y="75"/>
                </a:lnTo>
                <a:lnTo>
                  <a:pt x="590" y="86"/>
                </a:lnTo>
                <a:lnTo>
                  <a:pt x="583" y="97"/>
                </a:lnTo>
                <a:lnTo>
                  <a:pt x="578" y="108"/>
                </a:lnTo>
                <a:lnTo>
                  <a:pt x="573" y="120"/>
                </a:lnTo>
                <a:lnTo>
                  <a:pt x="568" y="132"/>
                </a:lnTo>
                <a:lnTo>
                  <a:pt x="565" y="145"/>
                </a:lnTo>
                <a:lnTo>
                  <a:pt x="563" y="158"/>
                </a:lnTo>
                <a:lnTo>
                  <a:pt x="562" y="170"/>
                </a:lnTo>
                <a:lnTo>
                  <a:pt x="561" y="183"/>
                </a:lnTo>
                <a:lnTo>
                  <a:pt x="562" y="196"/>
                </a:lnTo>
                <a:lnTo>
                  <a:pt x="563" y="209"/>
                </a:lnTo>
                <a:lnTo>
                  <a:pt x="565" y="222"/>
                </a:lnTo>
                <a:lnTo>
                  <a:pt x="568" y="235"/>
                </a:lnTo>
                <a:lnTo>
                  <a:pt x="572" y="248"/>
                </a:lnTo>
                <a:lnTo>
                  <a:pt x="422" y="398"/>
                </a:lnTo>
                <a:lnTo>
                  <a:pt x="210" y="185"/>
                </a:lnTo>
                <a:lnTo>
                  <a:pt x="236" y="160"/>
                </a:lnTo>
                <a:lnTo>
                  <a:pt x="98" y="23"/>
                </a:lnTo>
                <a:lnTo>
                  <a:pt x="23" y="98"/>
                </a:lnTo>
                <a:lnTo>
                  <a:pt x="160" y="235"/>
                </a:lnTo>
                <a:lnTo>
                  <a:pt x="185" y="210"/>
                </a:lnTo>
                <a:lnTo>
                  <a:pt x="398" y="423"/>
                </a:lnTo>
                <a:lnTo>
                  <a:pt x="247" y="572"/>
                </a:lnTo>
                <a:lnTo>
                  <a:pt x="232" y="567"/>
                </a:lnTo>
                <a:lnTo>
                  <a:pt x="216" y="564"/>
                </a:lnTo>
                <a:lnTo>
                  <a:pt x="201" y="562"/>
                </a:lnTo>
                <a:lnTo>
                  <a:pt x="185" y="561"/>
                </a:lnTo>
                <a:lnTo>
                  <a:pt x="166" y="562"/>
                </a:lnTo>
                <a:lnTo>
                  <a:pt x="148" y="565"/>
                </a:lnTo>
                <a:lnTo>
                  <a:pt x="131" y="570"/>
                </a:lnTo>
                <a:lnTo>
                  <a:pt x="115" y="575"/>
                </a:lnTo>
                <a:lnTo>
                  <a:pt x="97" y="583"/>
                </a:lnTo>
                <a:lnTo>
                  <a:pt x="82" y="592"/>
                </a:lnTo>
                <a:lnTo>
                  <a:pt x="68" y="603"/>
                </a:lnTo>
                <a:lnTo>
                  <a:pt x="54" y="615"/>
                </a:lnTo>
                <a:lnTo>
                  <a:pt x="44" y="626"/>
                </a:lnTo>
                <a:lnTo>
                  <a:pt x="36" y="637"/>
                </a:lnTo>
                <a:lnTo>
                  <a:pt x="28" y="648"/>
                </a:lnTo>
                <a:lnTo>
                  <a:pt x="21" y="660"/>
                </a:lnTo>
                <a:lnTo>
                  <a:pt x="15" y="672"/>
                </a:lnTo>
                <a:lnTo>
                  <a:pt x="10" y="685"/>
                </a:lnTo>
                <a:lnTo>
                  <a:pt x="7" y="698"/>
                </a:lnTo>
                <a:lnTo>
                  <a:pt x="3" y="712"/>
                </a:lnTo>
                <a:lnTo>
                  <a:pt x="1" y="725"/>
                </a:lnTo>
                <a:lnTo>
                  <a:pt x="0" y="739"/>
                </a:lnTo>
                <a:lnTo>
                  <a:pt x="0" y="752"/>
                </a:lnTo>
                <a:lnTo>
                  <a:pt x="1" y="766"/>
                </a:lnTo>
                <a:lnTo>
                  <a:pt x="3" y="780"/>
                </a:lnTo>
                <a:lnTo>
                  <a:pt x="6" y="793"/>
                </a:lnTo>
                <a:lnTo>
                  <a:pt x="10" y="807"/>
                </a:lnTo>
                <a:lnTo>
                  <a:pt x="15" y="820"/>
                </a:lnTo>
                <a:lnTo>
                  <a:pt x="26" y="844"/>
                </a:lnTo>
                <a:lnTo>
                  <a:pt x="107" y="762"/>
                </a:lnTo>
                <a:lnTo>
                  <a:pt x="170" y="761"/>
                </a:lnTo>
                <a:lnTo>
                  <a:pt x="169" y="826"/>
                </a:lnTo>
                <a:lnTo>
                  <a:pt x="88" y="907"/>
                </a:lnTo>
                <a:lnTo>
                  <a:pt x="111" y="916"/>
                </a:lnTo>
                <a:lnTo>
                  <a:pt x="130" y="923"/>
                </a:lnTo>
                <a:lnTo>
                  <a:pt x="148" y="928"/>
                </a:lnTo>
                <a:lnTo>
                  <a:pt x="166" y="930"/>
                </a:lnTo>
                <a:lnTo>
                  <a:pt x="185" y="931"/>
                </a:lnTo>
                <a:lnTo>
                  <a:pt x="203" y="930"/>
                </a:lnTo>
                <a:lnTo>
                  <a:pt x="222" y="928"/>
                </a:lnTo>
                <a:lnTo>
                  <a:pt x="239" y="924"/>
                </a:lnTo>
                <a:lnTo>
                  <a:pt x="256" y="917"/>
                </a:lnTo>
                <a:lnTo>
                  <a:pt x="272" y="910"/>
                </a:lnTo>
                <a:lnTo>
                  <a:pt x="287" y="900"/>
                </a:lnTo>
                <a:lnTo>
                  <a:pt x="303" y="889"/>
                </a:lnTo>
                <a:lnTo>
                  <a:pt x="316" y="877"/>
                </a:lnTo>
                <a:lnTo>
                  <a:pt x="325" y="868"/>
                </a:lnTo>
                <a:lnTo>
                  <a:pt x="334" y="857"/>
                </a:lnTo>
                <a:lnTo>
                  <a:pt x="341" y="846"/>
                </a:lnTo>
                <a:lnTo>
                  <a:pt x="348" y="835"/>
                </a:lnTo>
                <a:lnTo>
                  <a:pt x="353" y="823"/>
                </a:lnTo>
                <a:lnTo>
                  <a:pt x="359" y="812"/>
                </a:lnTo>
                <a:lnTo>
                  <a:pt x="363" y="800"/>
                </a:lnTo>
                <a:lnTo>
                  <a:pt x="366" y="787"/>
                </a:lnTo>
                <a:lnTo>
                  <a:pt x="368" y="775"/>
                </a:lnTo>
                <a:lnTo>
                  <a:pt x="370" y="762"/>
                </a:lnTo>
                <a:lnTo>
                  <a:pt x="371" y="749"/>
                </a:lnTo>
                <a:lnTo>
                  <a:pt x="370" y="736"/>
                </a:lnTo>
                <a:lnTo>
                  <a:pt x="368" y="723"/>
                </a:lnTo>
                <a:lnTo>
                  <a:pt x="366" y="710"/>
                </a:lnTo>
                <a:lnTo>
                  <a:pt x="363" y="697"/>
                </a:lnTo>
                <a:lnTo>
                  <a:pt x="360" y="684"/>
                </a:lnTo>
                <a:lnTo>
                  <a:pt x="510" y="535"/>
                </a:lnTo>
                <a:lnTo>
                  <a:pt x="634" y="659"/>
                </a:lnTo>
                <a:lnTo>
                  <a:pt x="560" y="734"/>
                </a:lnTo>
                <a:lnTo>
                  <a:pt x="584" y="759"/>
                </a:lnTo>
                <a:lnTo>
                  <a:pt x="609" y="734"/>
                </a:lnTo>
                <a:lnTo>
                  <a:pt x="796" y="921"/>
                </a:lnTo>
                <a:lnTo>
                  <a:pt x="803" y="927"/>
                </a:lnTo>
                <a:lnTo>
                  <a:pt x="809" y="932"/>
                </a:lnTo>
                <a:lnTo>
                  <a:pt x="817" y="937"/>
                </a:lnTo>
                <a:lnTo>
                  <a:pt x="824" y="940"/>
                </a:lnTo>
                <a:lnTo>
                  <a:pt x="833" y="943"/>
                </a:lnTo>
                <a:lnTo>
                  <a:pt x="842" y="945"/>
                </a:lnTo>
                <a:lnTo>
                  <a:pt x="850" y="947"/>
                </a:lnTo>
                <a:lnTo>
                  <a:pt x="859" y="947"/>
                </a:lnTo>
                <a:lnTo>
                  <a:pt x="867" y="947"/>
                </a:lnTo>
                <a:lnTo>
                  <a:pt x="876" y="945"/>
                </a:lnTo>
                <a:lnTo>
                  <a:pt x="885" y="943"/>
                </a:lnTo>
                <a:lnTo>
                  <a:pt x="892" y="940"/>
                </a:lnTo>
                <a:lnTo>
                  <a:pt x="900" y="937"/>
                </a:lnTo>
                <a:lnTo>
                  <a:pt x="907" y="932"/>
                </a:lnTo>
                <a:lnTo>
                  <a:pt x="914" y="927"/>
                </a:lnTo>
                <a:lnTo>
                  <a:pt x="920" y="921"/>
                </a:lnTo>
                <a:lnTo>
                  <a:pt x="927" y="914"/>
                </a:lnTo>
                <a:lnTo>
                  <a:pt x="932" y="908"/>
                </a:lnTo>
                <a:lnTo>
                  <a:pt x="937" y="900"/>
                </a:lnTo>
                <a:lnTo>
                  <a:pt x="940" y="891"/>
                </a:lnTo>
                <a:lnTo>
                  <a:pt x="943" y="884"/>
                </a:lnTo>
                <a:lnTo>
                  <a:pt x="945" y="875"/>
                </a:lnTo>
                <a:lnTo>
                  <a:pt x="946" y="868"/>
                </a:lnTo>
                <a:lnTo>
                  <a:pt x="946" y="859"/>
                </a:lnTo>
                <a:lnTo>
                  <a:pt x="946" y="850"/>
                </a:lnTo>
                <a:lnTo>
                  <a:pt x="945" y="842"/>
                </a:lnTo>
                <a:lnTo>
                  <a:pt x="943" y="833"/>
                </a:lnTo>
                <a:lnTo>
                  <a:pt x="940" y="826"/>
                </a:lnTo>
                <a:lnTo>
                  <a:pt x="937" y="818"/>
                </a:lnTo>
                <a:lnTo>
                  <a:pt x="932" y="810"/>
                </a:lnTo>
                <a:lnTo>
                  <a:pt x="927" y="803"/>
                </a:lnTo>
                <a:lnTo>
                  <a:pt x="920" y="796"/>
                </a:lnTo>
                <a:close/>
              </a:path>
            </a:pathLst>
          </a:custGeom>
          <a:solidFill>
            <a:srgbClr val="FFD966"/>
          </a:solidFill>
          <a:ln>
            <a:noFill/>
          </a:ln>
        </p:spPr>
        <p:txBody>
          <a:bodyPr anchorCtr="0" anchor="t" bIns="91425" lIns="182875" spcFirstLastPara="1" rIns="182875" wrap="square" tIns="91425">
            <a:noAutofit/>
          </a:bodyPr>
          <a:lstStyle/>
          <a:p>
            <a:pPr indent="0" lvl="0" marL="0" marR="0" rtl="0" algn="l">
              <a:spcBef>
                <a:spcPts val="0"/>
              </a:spcBef>
              <a:spcAft>
                <a:spcPts val="0"/>
              </a:spcAft>
              <a:buNone/>
            </a:pPr>
            <a:r>
              <a:t/>
            </a:r>
            <a:endParaRPr sz="2000">
              <a:solidFill>
                <a:srgbClr val="3F3F3F"/>
              </a:solidFill>
              <a:latin typeface="Constantia"/>
              <a:ea typeface="Constantia"/>
              <a:cs typeface="Constantia"/>
              <a:sym typeface="Constantia"/>
            </a:endParaRPr>
          </a:p>
        </p:txBody>
      </p:sp>
      <p:grpSp>
        <p:nvGrpSpPr>
          <p:cNvPr id="315" name="Google Shape;315;p25"/>
          <p:cNvGrpSpPr/>
          <p:nvPr/>
        </p:nvGrpSpPr>
        <p:grpSpPr>
          <a:xfrm flipH="1">
            <a:off x="965355" y="3450906"/>
            <a:ext cx="3140500" cy="2127568"/>
            <a:chOff x="8386921" y="2190006"/>
            <a:chExt cx="2501951" cy="1529750"/>
          </a:xfrm>
        </p:grpSpPr>
        <p:sp>
          <p:nvSpPr>
            <p:cNvPr id="316" name="Google Shape;316;p25"/>
            <p:cNvSpPr/>
            <p:nvPr/>
          </p:nvSpPr>
          <p:spPr>
            <a:xfrm>
              <a:off x="8386921" y="2190006"/>
              <a:ext cx="2501951" cy="385054"/>
            </a:xfrm>
            <a:prstGeom prst="rect">
              <a:avLst/>
            </a:prstGeom>
            <a:noFill/>
            <a:ln>
              <a:noFill/>
            </a:ln>
          </p:spPr>
          <p:txBody>
            <a:bodyPr anchorCtr="0" anchor="t" bIns="45700" lIns="91425" spcFirstLastPara="1" rIns="91425" wrap="square" tIns="45700">
              <a:noAutofit/>
            </a:bodyPr>
            <a:lstStyle/>
            <a:p>
              <a:pPr indent="0" lvl="0" marL="0" marR="0" rtl="0" algn="ctr">
                <a:lnSpc>
                  <a:spcPct val="120000"/>
                </a:lnSpc>
                <a:spcBef>
                  <a:spcPts val="0"/>
                </a:spcBef>
                <a:spcAft>
                  <a:spcPts val="0"/>
                </a:spcAft>
                <a:buNone/>
              </a:pPr>
              <a:r>
                <a:rPr b="1" lang="tr-TR" sz="2400">
                  <a:solidFill>
                    <a:srgbClr val="3F3F3F"/>
                  </a:solidFill>
                  <a:latin typeface="Constantia"/>
                  <a:ea typeface="Constantia"/>
                  <a:cs typeface="Constantia"/>
                  <a:sym typeface="Constantia"/>
                </a:rPr>
                <a:t>Opening Cerenomy</a:t>
              </a:r>
              <a:endParaRPr b="1" sz="2400">
                <a:solidFill>
                  <a:srgbClr val="3F3F3F"/>
                </a:solidFill>
                <a:latin typeface="Constantia"/>
                <a:ea typeface="Constantia"/>
                <a:cs typeface="Constantia"/>
                <a:sym typeface="Constantia"/>
              </a:endParaRPr>
            </a:p>
          </p:txBody>
        </p:sp>
        <p:sp>
          <p:nvSpPr>
            <p:cNvPr id="317" name="Google Shape;317;p25"/>
            <p:cNvSpPr txBox="1"/>
            <p:nvPr/>
          </p:nvSpPr>
          <p:spPr>
            <a:xfrm>
              <a:off x="8753877" y="2593915"/>
              <a:ext cx="1768040" cy="1125841"/>
            </a:xfrm>
            <a:prstGeom prst="rect">
              <a:avLst/>
            </a:prstGeom>
            <a:noFill/>
            <a:ln>
              <a:noFill/>
            </a:ln>
          </p:spPr>
          <p:txBody>
            <a:bodyPr anchorCtr="0" anchor="t" bIns="45700" lIns="91425" spcFirstLastPara="1" rIns="91425" wrap="square" tIns="45700">
              <a:noAutofit/>
            </a:bodyPr>
            <a:lstStyle/>
            <a:p>
              <a:pPr indent="0" lvl="0" marL="0" marR="0" rtl="0" algn="ctr">
                <a:lnSpc>
                  <a:spcPct val="114000"/>
                </a:lnSpc>
                <a:spcBef>
                  <a:spcPts val="0"/>
                </a:spcBef>
                <a:spcAft>
                  <a:spcPts val="0"/>
                </a:spcAft>
                <a:buNone/>
              </a:pPr>
              <a:r>
                <a:rPr i="1" lang="tr-TR" sz="1400">
                  <a:solidFill>
                    <a:srgbClr val="3F3F3F"/>
                  </a:solidFill>
                  <a:latin typeface="Constantia"/>
                  <a:ea typeface="Constantia"/>
                  <a:cs typeface="Constantia"/>
                  <a:sym typeface="Constantia"/>
                </a:rPr>
                <a:t>A torn jacket is soon mended; but hard words bruise the heart of a child.</a:t>
              </a:r>
              <a:endParaRPr i="1" sz="1400">
                <a:solidFill>
                  <a:srgbClr val="3F3F3F"/>
                </a:solidFill>
                <a:latin typeface="Constantia"/>
                <a:ea typeface="Constantia"/>
                <a:cs typeface="Constantia"/>
                <a:sym typeface="Constantia"/>
              </a:endParaRPr>
            </a:p>
            <a:p>
              <a:pPr indent="0" lvl="0" marL="0" marR="0" rtl="0" algn="ctr">
                <a:lnSpc>
                  <a:spcPct val="114000"/>
                </a:lnSpc>
                <a:spcBef>
                  <a:spcPts val="0"/>
                </a:spcBef>
                <a:spcAft>
                  <a:spcPts val="0"/>
                </a:spcAft>
                <a:buNone/>
              </a:pPr>
              <a:r>
                <a:rPr i="1" lang="tr-TR" sz="1400">
                  <a:solidFill>
                    <a:srgbClr val="3F3F3F"/>
                  </a:solidFill>
                  <a:latin typeface="Constantia"/>
                  <a:ea typeface="Constantia"/>
                  <a:cs typeface="Constantia"/>
                  <a:sym typeface="Constantia"/>
                </a:rPr>
                <a:t>A torn jacket is soon mended; but hard words bruise the heart of a child.</a:t>
              </a:r>
              <a:endParaRPr/>
            </a:p>
          </p:txBody>
        </p:sp>
      </p:grpSp>
      <p:grpSp>
        <p:nvGrpSpPr>
          <p:cNvPr id="318" name="Google Shape;318;p25"/>
          <p:cNvGrpSpPr/>
          <p:nvPr/>
        </p:nvGrpSpPr>
        <p:grpSpPr>
          <a:xfrm flipH="1">
            <a:off x="4575944" y="3510169"/>
            <a:ext cx="3140500" cy="2127568"/>
            <a:chOff x="8386921" y="2190006"/>
            <a:chExt cx="2501951" cy="1529750"/>
          </a:xfrm>
        </p:grpSpPr>
        <p:sp>
          <p:nvSpPr>
            <p:cNvPr id="319" name="Google Shape;319;p25"/>
            <p:cNvSpPr/>
            <p:nvPr/>
          </p:nvSpPr>
          <p:spPr>
            <a:xfrm>
              <a:off x="8386921" y="2190006"/>
              <a:ext cx="2501951" cy="385054"/>
            </a:xfrm>
            <a:prstGeom prst="rect">
              <a:avLst/>
            </a:prstGeom>
            <a:noFill/>
            <a:ln>
              <a:noFill/>
            </a:ln>
          </p:spPr>
          <p:txBody>
            <a:bodyPr anchorCtr="0" anchor="t" bIns="45700" lIns="91425" spcFirstLastPara="1" rIns="91425" wrap="square" tIns="45700">
              <a:noAutofit/>
            </a:bodyPr>
            <a:lstStyle/>
            <a:p>
              <a:pPr indent="0" lvl="0" marL="0" marR="0" rtl="0" algn="ctr">
                <a:lnSpc>
                  <a:spcPct val="120000"/>
                </a:lnSpc>
                <a:spcBef>
                  <a:spcPts val="0"/>
                </a:spcBef>
                <a:spcAft>
                  <a:spcPts val="0"/>
                </a:spcAft>
                <a:buNone/>
              </a:pPr>
              <a:r>
                <a:rPr b="1" lang="tr-TR" sz="2400">
                  <a:solidFill>
                    <a:srgbClr val="3F3F3F"/>
                  </a:solidFill>
                  <a:latin typeface="Constantia"/>
                  <a:ea typeface="Constantia"/>
                  <a:cs typeface="Constantia"/>
                  <a:sym typeface="Constantia"/>
                </a:rPr>
                <a:t>Opening</a:t>
              </a:r>
              <a:endParaRPr b="1" sz="2400">
                <a:solidFill>
                  <a:srgbClr val="3F3F3F"/>
                </a:solidFill>
                <a:latin typeface="Constantia"/>
                <a:ea typeface="Constantia"/>
                <a:cs typeface="Constantia"/>
                <a:sym typeface="Constantia"/>
              </a:endParaRPr>
            </a:p>
          </p:txBody>
        </p:sp>
        <p:sp>
          <p:nvSpPr>
            <p:cNvPr id="320" name="Google Shape;320;p25"/>
            <p:cNvSpPr txBox="1"/>
            <p:nvPr/>
          </p:nvSpPr>
          <p:spPr>
            <a:xfrm>
              <a:off x="8753877" y="2593915"/>
              <a:ext cx="1768040" cy="1125841"/>
            </a:xfrm>
            <a:prstGeom prst="rect">
              <a:avLst/>
            </a:prstGeom>
            <a:noFill/>
            <a:ln>
              <a:noFill/>
            </a:ln>
          </p:spPr>
          <p:txBody>
            <a:bodyPr anchorCtr="0" anchor="t" bIns="45700" lIns="91425" spcFirstLastPara="1" rIns="91425" wrap="square" tIns="45700">
              <a:noAutofit/>
            </a:bodyPr>
            <a:lstStyle/>
            <a:p>
              <a:pPr indent="0" lvl="0" marL="0" marR="0" rtl="0" algn="ctr">
                <a:lnSpc>
                  <a:spcPct val="114000"/>
                </a:lnSpc>
                <a:spcBef>
                  <a:spcPts val="0"/>
                </a:spcBef>
                <a:spcAft>
                  <a:spcPts val="0"/>
                </a:spcAft>
                <a:buNone/>
              </a:pPr>
              <a:r>
                <a:rPr i="1" lang="tr-TR" sz="1400">
                  <a:solidFill>
                    <a:srgbClr val="3F3F3F"/>
                  </a:solidFill>
                  <a:latin typeface="Constantia"/>
                  <a:ea typeface="Constantia"/>
                  <a:cs typeface="Constantia"/>
                  <a:sym typeface="Constantia"/>
                </a:rPr>
                <a:t>To see what is in front of one's nose needs a constant struggle.</a:t>
              </a:r>
              <a:endParaRPr i="1" sz="1400">
                <a:solidFill>
                  <a:srgbClr val="3F3F3F"/>
                </a:solidFill>
                <a:latin typeface="Constantia"/>
                <a:ea typeface="Constantia"/>
                <a:cs typeface="Constantia"/>
                <a:sym typeface="Constantia"/>
              </a:endParaRPr>
            </a:p>
            <a:p>
              <a:pPr indent="0" lvl="0" marL="0" marR="0" rtl="0" algn="ctr">
                <a:lnSpc>
                  <a:spcPct val="114000"/>
                </a:lnSpc>
                <a:spcBef>
                  <a:spcPts val="0"/>
                </a:spcBef>
                <a:spcAft>
                  <a:spcPts val="0"/>
                </a:spcAft>
                <a:buNone/>
              </a:pPr>
              <a:r>
                <a:rPr i="1" lang="tr-TR" sz="1400">
                  <a:solidFill>
                    <a:srgbClr val="3F3F3F"/>
                  </a:solidFill>
                  <a:latin typeface="Constantia"/>
                  <a:ea typeface="Constantia"/>
                  <a:cs typeface="Constantia"/>
                  <a:sym typeface="Constantia"/>
                </a:rPr>
                <a:t>To see what is in front of one's nose needs a constant struggle.</a:t>
              </a:r>
              <a:endParaRPr/>
            </a:p>
          </p:txBody>
        </p:sp>
      </p:grpSp>
      <p:grpSp>
        <p:nvGrpSpPr>
          <p:cNvPr id="321" name="Google Shape;321;p25"/>
          <p:cNvGrpSpPr/>
          <p:nvPr/>
        </p:nvGrpSpPr>
        <p:grpSpPr>
          <a:xfrm flipH="1">
            <a:off x="8008465" y="3499354"/>
            <a:ext cx="3140500" cy="2373148"/>
            <a:chOff x="8386921" y="2190006"/>
            <a:chExt cx="2501951" cy="1706325"/>
          </a:xfrm>
        </p:grpSpPr>
        <p:sp>
          <p:nvSpPr>
            <p:cNvPr id="322" name="Google Shape;322;p25"/>
            <p:cNvSpPr/>
            <p:nvPr/>
          </p:nvSpPr>
          <p:spPr>
            <a:xfrm>
              <a:off x="8386921" y="2190006"/>
              <a:ext cx="2501951" cy="385054"/>
            </a:xfrm>
            <a:prstGeom prst="rect">
              <a:avLst/>
            </a:prstGeom>
            <a:noFill/>
            <a:ln>
              <a:noFill/>
            </a:ln>
          </p:spPr>
          <p:txBody>
            <a:bodyPr anchorCtr="0" anchor="t" bIns="45700" lIns="91425" spcFirstLastPara="1" rIns="91425" wrap="square" tIns="45700">
              <a:noAutofit/>
            </a:bodyPr>
            <a:lstStyle/>
            <a:p>
              <a:pPr indent="0" lvl="0" marL="0" marR="0" rtl="0" algn="ctr">
                <a:lnSpc>
                  <a:spcPct val="120000"/>
                </a:lnSpc>
                <a:spcBef>
                  <a:spcPts val="0"/>
                </a:spcBef>
                <a:spcAft>
                  <a:spcPts val="0"/>
                </a:spcAft>
                <a:buNone/>
              </a:pPr>
              <a:r>
                <a:rPr b="1" lang="tr-TR" sz="2400">
                  <a:solidFill>
                    <a:srgbClr val="3F3F3F"/>
                  </a:solidFill>
                  <a:latin typeface="Constantia"/>
                  <a:ea typeface="Constantia"/>
                  <a:cs typeface="Constantia"/>
                  <a:sym typeface="Constantia"/>
                </a:rPr>
                <a:t>Break Time</a:t>
              </a:r>
              <a:endParaRPr b="1" sz="2400">
                <a:solidFill>
                  <a:srgbClr val="3F3F3F"/>
                </a:solidFill>
                <a:latin typeface="Constantia"/>
                <a:ea typeface="Constantia"/>
                <a:cs typeface="Constantia"/>
                <a:sym typeface="Constantia"/>
              </a:endParaRPr>
            </a:p>
          </p:txBody>
        </p:sp>
        <p:sp>
          <p:nvSpPr>
            <p:cNvPr id="323" name="Google Shape;323;p25"/>
            <p:cNvSpPr txBox="1"/>
            <p:nvPr/>
          </p:nvSpPr>
          <p:spPr>
            <a:xfrm>
              <a:off x="8753877" y="2593915"/>
              <a:ext cx="1768040" cy="1302416"/>
            </a:xfrm>
            <a:prstGeom prst="rect">
              <a:avLst/>
            </a:prstGeom>
            <a:noFill/>
            <a:ln>
              <a:noFill/>
            </a:ln>
          </p:spPr>
          <p:txBody>
            <a:bodyPr anchorCtr="0" anchor="t" bIns="45700" lIns="91425" spcFirstLastPara="1" rIns="91425" wrap="square" tIns="45700">
              <a:noAutofit/>
            </a:bodyPr>
            <a:lstStyle/>
            <a:p>
              <a:pPr indent="0" lvl="0" marL="0" marR="0" rtl="0" algn="ctr">
                <a:lnSpc>
                  <a:spcPct val="114000"/>
                </a:lnSpc>
                <a:spcBef>
                  <a:spcPts val="0"/>
                </a:spcBef>
                <a:spcAft>
                  <a:spcPts val="0"/>
                </a:spcAft>
                <a:buNone/>
              </a:pPr>
              <a:r>
                <a:rPr i="1" lang="tr-TR" sz="1400">
                  <a:solidFill>
                    <a:srgbClr val="3F3F3F"/>
                  </a:solidFill>
                  <a:latin typeface="Constantia"/>
                  <a:ea typeface="Constantia"/>
                  <a:cs typeface="Constantia"/>
                  <a:sym typeface="Constantia"/>
                </a:rPr>
                <a:t>There is only one difference between a madman and me. I am not mad.</a:t>
              </a:r>
              <a:endParaRPr i="1" sz="1400">
                <a:solidFill>
                  <a:srgbClr val="3F3F3F"/>
                </a:solidFill>
                <a:latin typeface="Constantia"/>
                <a:ea typeface="Constantia"/>
                <a:cs typeface="Constantia"/>
                <a:sym typeface="Constantia"/>
              </a:endParaRPr>
            </a:p>
            <a:p>
              <a:pPr indent="0" lvl="0" marL="0" marR="0" rtl="0" algn="ctr">
                <a:lnSpc>
                  <a:spcPct val="114000"/>
                </a:lnSpc>
                <a:spcBef>
                  <a:spcPts val="0"/>
                </a:spcBef>
                <a:spcAft>
                  <a:spcPts val="0"/>
                </a:spcAft>
                <a:buNone/>
              </a:pPr>
              <a:r>
                <a:rPr i="1" lang="tr-TR" sz="1400">
                  <a:solidFill>
                    <a:srgbClr val="3F3F3F"/>
                  </a:solidFill>
                  <a:latin typeface="Constantia"/>
                  <a:ea typeface="Constantia"/>
                  <a:cs typeface="Constantia"/>
                  <a:sym typeface="Constantia"/>
                </a:rPr>
                <a:t>There is only one difference between a madman and me. I am not </a:t>
              </a:r>
              <a:endParaRPr/>
            </a:p>
          </p:txBody>
        </p:sp>
      </p:gr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 presetSubtype="0">
                                  <p:stCondLst>
                                    <p:cond delay="0"/>
                                  </p:stCondLst>
                                  <p:childTnLst>
                                    <p:set>
                                      <p:cBhvr>
                                        <p:cTn dur="1" fill="hold">
                                          <p:stCondLst>
                                            <p:cond delay="0"/>
                                          </p:stCondLst>
                                        </p:cTn>
                                        <p:tgtEl>
                                          <p:spTgt spid="30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0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14"/>
                                        </p:tgtEl>
                                        <p:attrNameLst>
                                          <p:attrName>style.visibility</p:attrName>
                                        </p:attrNameLst>
                                      </p:cBhvr>
                                      <p:to>
                                        <p:strVal val="visible"/>
                                      </p:to>
                                    </p:set>
                                  </p:childTnLst>
                                </p:cTn>
                              </p:par>
                              <p:par>
                                <p:cTn fill="hold" nodeType="withEffect" presetClass="entr" presetID="10" presetSubtype="0">
                                  <p:stCondLst>
                                    <p:cond delay="0"/>
                                  </p:stCondLst>
                                  <p:childTnLst>
                                    <p:set>
                                      <p:cBhvr>
                                        <p:cTn dur="1" fill="hold">
                                          <p:stCondLst>
                                            <p:cond delay="0"/>
                                          </p:stCondLst>
                                        </p:cTn>
                                        <p:tgtEl>
                                          <p:spTgt spid="308"/>
                                        </p:tgtEl>
                                        <p:attrNameLst>
                                          <p:attrName>style.visibility</p:attrName>
                                        </p:attrNameLst>
                                      </p:cBhvr>
                                      <p:to>
                                        <p:strVal val="visible"/>
                                      </p:to>
                                    </p:set>
                                    <p:animEffect filter="fade" transition="in">
                                      <p:cBhvr>
                                        <p:cTn dur="500"/>
                                        <p:tgtEl>
                                          <p:spTgt spid="308"/>
                                        </p:tgtEl>
                                      </p:cBhvr>
                                    </p:animEffect>
                                  </p:childTnLst>
                                </p:cTn>
                              </p:par>
                              <p:par>
                                <p:cTn fill="hold" nodeType="withEffect" presetClass="entr" presetID="10" presetSubtype="0">
                                  <p:stCondLst>
                                    <p:cond delay="0"/>
                                  </p:stCondLst>
                                  <p:childTnLst>
                                    <p:set>
                                      <p:cBhvr>
                                        <p:cTn dur="1" fill="hold">
                                          <p:stCondLst>
                                            <p:cond delay="0"/>
                                          </p:stCondLst>
                                        </p:cTn>
                                        <p:tgtEl>
                                          <p:spTgt spid="309"/>
                                        </p:tgtEl>
                                        <p:attrNameLst>
                                          <p:attrName>style.visibility</p:attrName>
                                        </p:attrNameLst>
                                      </p:cBhvr>
                                      <p:to>
                                        <p:strVal val="visible"/>
                                      </p:to>
                                    </p:set>
                                    <p:animEffect filter="fade" transition="in">
                                      <p:cBhvr>
                                        <p:cTn dur="500"/>
                                        <p:tgtEl>
                                          <p:spTgt spid="309"/>
                                        </p:tgtEl>
                                      </p:cBhvr>
                                    </p:animEffect>
                                  </p:childTnLst>
                                </p:cTn>
                              </p:par>
                              <p:par>
                                <p:cTn fill="hold" nodeType="withEffect" presetClass="entr" presetID="10" presetSubtype="0">
                                  <p:stCondLst>
                                    <p:cond delay="0"/>
                                  </p:stCondLst>
                                  <p:childTnLst>
                                    <p:set>
                                      <p:cBhvr>
                                        <p:cTn dur="1" fill="hold">
                                          <p:stCondLst>
                                            <p:cond delay="0"/>
                                          </p:stCondLst>
                                        </p:cTn>
                                        <p:tgtEl>
                                          <p:spTgt spid="314"/>
                                        </p:tgtEl>
                                        <p:attrNameLst>
                                          <p:attrName>style.visibility</p:attrName>
                                        </p:attrNameLst>
                                      </p:cBhvr>
                                      <p:to>
                                        <p:strVal val="visible"/>
                                      </p:to>
                                    </p:set>
                                    <p:animEffect filter="fade" transition="in">
                                      <p:cBhvr>
                                        <p:cTn dur="500"/>
                                        <p:tgtEl>
                                          <p:spTgt spid="314"/>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315"/>
                                        </p:tgtEl>
                                        <p:attrNameLst>
                                          <p:attrName>style.visibility</p:attrName>
                                        </p:attrNameLst>
                                      </p:cBhvr>
                                      <p:to>
                                        <p:strVal val="visible"/>
                                      </p:to>
                                    </p:set>
                                    <p:animEffect filter="fade" transition="in">
                                      <p:cBhvr>
                                        <p:cTn dur="1000"/>
                                        <p:tgtEl>
                                          <p:spTgt spid="315"/>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318"/>
                                        </p:tgtEl>
                                        <p:attrNameLst>
                                          <p:attrName>style.visibility</p:attrName>
                                        </p:attrNameLst>
                                      </p:cBhvr>
                                      <p:to>
                                        <p:strVal val="visible"/>
                                      </p:to>
                                    </p:set>
                                    <p:animEffect filter="fade" transition="in">
                                      <p:cBhvr>
                                        <p:cTn dur="1000"/>
                                        <p:tgtEl>
                                          <p:spTgt spid="318"/>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321"/>
                                        </p:tgtEl>
                                        <p:attrNameLst>
                                          <p:attrName>style.visibility</p:attrName>
                                        </p:attrNameLst>
                                      </p:cBhvr>
                                      <p:to>
                                        <p:strVal val="visible"/>
                                      </p:to>
                                    </p:set>
                                    <p:animEffect filter="fade" transition="in">
                                      <p:cBhvr>
                                        <p:cTn dur="1000"/>
                                        <p:tgtEl>
                                          <p:spTgt spid="32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8" name="Shape 328"/>
        <p:cNvGrpSpPr/>
        <p:nvPr/>
      </p:nvGrpSpPr>
      <p:grpSpPr>
        <a:xfrm>
          <a:off x="0" y="0"/>
          <a:ext cx="0" cy="0"/>
          <a:chOff x="0" y="0"/>
          <a:chExt cx="0" cy="0"/>
        </a:xfrm>
      </p:grpSpPr>
      <p:sp>
        <p:nvSpPr>
          <p:cNvPr id="329" name="Google Shape;329;p26"/>
          <p:cNvSpPr/>
          <p:nvPr/>
        </p:nvSpPr>
        <p:spPr>
          <a:xfrm>
            <a:off x="465221" y="417094"/>
            <a:ext cx="465221" cy="465221"/>
          </a:xfrm>
          <a:prstGeom prst="ellipse">
            <a:avLst/>
          </a:prstGeom>
          <a:solidFill>
            <a:srgbClr val="2929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330" name="Google Shape;330;p26"/>
          <p:cNvSpPr/>
          <p:nvPr/>
        </p:nvSpPr>
        <p:spPr>
          <a:xfrm>
            <a:off x="9821300" y="3624585"/>
            <a:ext cx="558015" cy="558015"/>
          </a:xfrm>
          <a:prstGeom prst="ellipse">
            <a:avLst/>
          </a:prstGeom>
          <a:solidFill>
            <a:srgbClr val="FFF2C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331" name="Google Shape;331;p26"/>
          <p:cNvSpPr txBox="1"/>
          <p:nvPr/>
        </p:nvSpPr>
        <p:spPr>
          <a:xfrm>
            <a:off x="1269667" y="205961"/>
            <a:ext cx="3376864" cy="70788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4000">
                <a:solidFill>
                  <a:srgbClr val="3F3F3F"/>
                </a:solidFill>
                <a:latin typeface="Constantia"/>
                <a:ea typeface="Constantia"/>
                <a:cs typeface="Constantia"/>
                <a:sym typeface="Constantia"/>
              </a:rPr>
              <a:t>Part Three</a:t>
            </a:r>
            <a:endParaRPr sz="4000">
              <a:solidFill>
                <a:srgbClr val="3F3F3F"/>
              </a:solidFill>
              <a:latin typeface="Constantia"/>
              <a:ea typeface="Constantia"/>
              <a:cs typeface="Constantia"/>
              <a:sym typeface="Constantia"/>
            </a:endParaRPr>
          </a:p>
        </p:txBody>
      </p:sp>
      <p:grpSp>
        <p:nvGrpSpPr>
          <p:cNvPr id="332" name="Google Shape;332;p26"/>
          <p:cNvGrpSpPr/>
          <p:nvPr/>
        </p:nvGrpSpPr>
        <p:grpSpPr>
          <a:xfrm>
            <a:off x="1882813" y="2027836"/>
            <a:ext cx="3272128" cy="3272128"/>
            <a:chOff x="1269667" y="1823914"/>
            <a:chExt cx="4093043" cy="4093043"/>
          </a:xfrm>
        </p:grpSpPr>
        <p:sp>
          <p:nvSpPr>
            <p:cNvPr id="333" name="Google Shape;333;p26"/>
            <p:cNvSpPr/>
            <p:nvPr/>
          </p:nvSpPr>
          <p:spPr>
            <a:xfrm>
              <a:off x="1530950" y="2759518"/>
              <a:ext cx="2221834" cy="2221834"/>
            </a:xfrm>
            <a:prstGeom prst="ellipse">
              <a:avLst/>
            </a:prstGeom>
            <a:solidFill>
              <a:srgbClr val="FFD96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334" name="Google Shape;334;p26"/>
            <p:cNvSpPr/>
            <p:nvPr/>
          </p:nvSpPr>
          <p:spPr>
            <a:xfrm>
              <a:off x="1269667" y="1823914"/>
              <a:ext cx="4093043" cy="4093043"/>
            </a:xfrm>
            <a:prstGeom prst="ellipse">
              <a:avLst/>
            </a:prstGeom>
            <a:noFill/>
            <a:ln cap="flat" cmpd="sng" w="57150">
              <a:solidFill>
                <a:srgbClr val="F2F2F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grpSp>
      <p:sp>
        <p:nvSpPr>
          <p:cNvPr id="335" name="Google Shape;335;p26"/>
          <p:cNvSpPr/>
          <p:nvPr/>
        </p:nvSpPr>
        <p:spPr>
          <a:xfrm>
            <a:off x="4646531" y="2546816"/>
            <a:ext cx="6953798" cy="2377574"/>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b="1" lang="tr-TR" sz="7500">
                <a:solidFill>
                  <a:srgbClr val="292929"/>
                </a:solidFill>
                <a:latin typeface="Constantia"/>
                <a:ea typeface="Constantia"/>
                <a:cs typeface="Constantia"/>
                <a:sym typeface="Constantia"/>
              </a:rPr>
              <a:t>Achievement Display</a:t>
            </a:r>
            <a:endParaRPr b="1" sz="7500">
              <a:solidFill>
                <a:srgbClr val="292929"/>
              </a:solidFill>
              <a:latin typeface="Constantia"/>
              <a:ea typeface="Constantia"/>
              <a:cs typeface="Constantia"/>
              <a:sym typeface="Constantia"/>
            </a:endParaRPr>
          </a:p>
        </p:txBody>
      </p:sp>
      <p:sp>
        <p:nvSpPr>
          <p:cNvPr id="336" name="Google Shape;336;p26"/>
          <p:cNvSpPr txBox="1"/>
          <p:nvPr/>
        </p:nvSpPr>
        <p:spPr>
          <a:xfrm>
            <a:off x="2037201" y="2959188"/>
            <a:ext cx="1830706" cy="1323439"/>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8000">
                <a:solidFill>
                  <a:srgbClr val="3F3F3F"/>
                </a:solidFill>
                <a:latin typeface="Constantia"/>
                <a:ea typeface="Constantia"/>
                <a:cs typeface="Constantia"/>
                <a:sym typeface="Constantia"/>
              </a:rPr>
              <a:t>03</a:t>
            </a:r>
            <a:endParaRPr/>
          </a:p>
        </p:txBody>
      </p:sp>
    </p:spTree>
  </p:cSld>
  <p:clrMapOvr>
    <a:masterClrMapping/>
  </p:clrMapOvr>
  <p:transition spd="slow">
    <p:push dir="r"/>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30"/>
                                        </p:tgtEl>
                                        <p:attrNameLst>
                                          <p:attrName>style.visibility</p:attrName>
                                        </p:attrNameLst>
                                      </p:cBhvr>
                                      <p:to>
                                        <p:strVal val="visible"/>
                                      </p:to>
                                    </p:set>
                                    <p:animEffect filter="fade" transition="in">
                                      <p:cBhvr>
                                        <p:cTn dur="1000"/>
                                        <p:tgtEl>
                                          <p:spTgt spid="330"/>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331"/>
                                        </p:tgtEl>
                                        <p:attrNameLst>
                                          <p:attrName>style.visibility</p:attrName>
                                        </p:attrNameLst>
                                      </p:cBhvr>
                                      <p:to>
                                        <p:strVal val="visible"/>
                                      </p:to>
                                    </p:set>
                                    <p:animEffect filter="fade" transition="in">
                                      <p:cBhvr>
                                        <p:cTn dur="500"/>
                                        <p:tgtEl>
                                          <p:spTgt spid="331"/>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336"/>
                                        </p:tgtEl>
                                        <p:attrNameLst>
                                          <p:attrName>style.visibility</p:attrName>
                                        </p:attrNameLst>
                                      </p:cBhvr>
                                      <p:to>
                                        <p:strVal val="visible"/>
                                      </p:to>
                                    </p:set>
                                    <p:animEffect filter="fade" transition="in">
                                      <p:cBhvr>
                                        <p:cTn dur="500"/>
                                        <p:tgtEl>
                                          <p:spTgt spid="336"/>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335"/>
                                        </p:tgtEl>
                                        <p:attrNameLst>
                                          <p:attrName>style.visibility</p:attrName>
                                        </p:attrNameLst>
                                      </p:cBhvr>
                                      <p:to>
                                        <p:strVal val="visible"/>
                                      </p:to>
                                    </p:set>
                                    <p:animEffect filter="fade" transition="in">
                                      <p:cBhvr>
                                        <p:cTn dur="500"/>
                                        <p:tgtEl>
                                          <p:spTgt spid="33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1" name="Shape 341"/>
        <p:cNvGrpSpPr/>
        <p:nvPr/>
      </p:nvGrpSpPr>
      <p:grpSpPr>
        <a:xfrm>
          <a:off x="0" y="0"/>
          <a:ext cx="0" cy="0"/>
          <a:chOff x="0" y="0"/>
          <a:chExt cx="0" cy="0"/>
        </a:xfrm>
      </p:grpSpPr>
      <p:sp>
        <p:nvSpPr>
          <p:cNvPr id="342" name="Google Shape;342;p27"/>
          <p:cNvSpPr/>
          <p:nvPr/>
        </p:nvSpPr>
        <p:spPr>
          <a:xfrm>
            <a:off x="465221" y="417094"/>
            <a:ext cx="386117" cy="386117"/>
          </a:xfrm>
          <a:prstGeom prst="ellipse">
            <a:avLst/>
          </a:prstGeom>
          <a:solidFill>
            <a:srgbClr val="2929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343" name="Google Shape;343;p27"/>
          <p:cNvSpPr txBox="1"/>
          <p:nvPr/>
        </p:nvSpPr>
        <p:spPr>
          <a:xfrm>
            <a:off x="993505" y="276066"/>
            <a:ext cx="4738798" cy="5847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3200">
                <a:solidFill>
                  <a:srgbClr val="292929"/>
                </a:solidFill>
                <a:latin typeface="Constantia"/>
                <a:ea typeface="Constantia"/>
                <a:cs typeface="Constantia"/>
                <a:sym typeface="Constantia"/>
              </a:rPr>
              <a:t>Achievement display</a:t>
            </a:r>
            <a:endParaRPr b="1" sz="3200">
              <a:solidFill>
                <a:srgbClr val="292929"/>
              </a:solidFill>
              <a:latin typeface="Constantia"/>
              <a:ea typeface="Constantia"/>
              <a:cs typeface="Constantia"/>
              <a:sym typeface="Constantia"/>
            </a:endParaRPr>
          </a:p>
        </p:txBody>
      </p:sp>
      <p:sp>
        <p:nvSpPr>
          <p:cNvPr id="344" name="Google Shape;344;p27"/>
          <p:cNvSpPr/>
          <p:nvPr/>
        </p:nvSpPr>
        <p:spPr>
          <a:xfrm>
            <a:off x="9335256" y="1056920"/>
            <a:ext cx="4801310" cy="4801310"/>
          </a:xfrm>
          <a:prstGeom prst="ellipse">
            <a:avLst/>
          </a:prstGeom>
          <a:solidFill>
            <a:srgbClr val="FFF2C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pic>
        <p:nvPicPr>
          <p:cNvPr id="345" name="Google Shape;345;p27"/>
          <p:cNvPicPr preferRelativeResize="0"/>
          <p:nvPr/>
        </p:nvPicPr>
        <p:blipFill rotWithShape="1">
          <a:blip r:embed="rId3">
            <a:alphaModFix/>
          </a:blip>
          <a:srcRect b="0" l="0" r="0" t="0"/>
          <a:stretch/>
        </p:blipFill>
        <p:spPr>
          <a:xfrm>
            <a:off x="1205264" y="1717547"/>
            <a:ext cx="3474748" cy="4334292"/>
          </a:xfrm>
          <a:prstGeom prst="rect">
            <a:avLst/>
          </a:prstGeom>
          <a:noFill/>
          <a:ln>
            <a:noFill/>
          </a:ln>
        </p:spPr>
      </p:pic>
      <p:sp>
        <p:nvSpPr>
          <p:cNvPr id="346" name="Google Shape;346;p27"/>
          <p:cNvSpPr txBox="1"/>
          <p:nvPr/>
        </p:nvSpPr>
        <p:spPr>
          <a:xfrm>
            <a:off x="5547801" y="4251723"/>
            <a:ext cx="2218055" cy="923330"/>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i="1" lang="tr-TR" sz="1200">
                <a:solidFill>
                  <a:srgbClr val="3F3F3F"/>
                </a:solidFill>
                <a:latin typeface="Constantia"/>
                <a:ea typeface="Constantia"/>
                <a:cs typeface="Constantia"/>
                <a:sym typeface="Constantia"/>
              </a:rPr>
              <a:t>When you feel in your gut what you are and then dynamically pursue it</a:t>
            </a:r>
            <a:endParaRPr/>
          </a:p>
        </p:txBody>
      </p:sp>
      <p:sp>
        <p:nvSpPr>
          <p:cNvPr id="347" name="Google Shape;347;p27"/>
          <p:cNvSpPr txBox="1"/>
          <p:nvPr/>
        </p:nvSpPr>
        <p:spPr>
          <a:xfrm>
            <a:off x="5547799" y="3828178"/>
            <a:ext cx="2050415" cy="4603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400">
                <a:solidFill>
                  <a:srgbClr val="3F3F3F"/>
                </a:solidFill>
                <a:latin typeface="Constantia"/>
                <a:ea typeface="Constantia"/>
                <a:cs typeface="Constantia"/>
                <a:sym typeface="Constantia"/>
              </a:rPr>
              <a:t>Speakers</a:t>
            </a:r>
            <a:endParaRPr sz="2400">
              <a:solidFill>
                <a:srgbClr val="3F3F3F"/>
              </a:solidFill>
              <a:latin typeface="Constantia"/>
              <a:ea typeface="Constantia"/>
              <a:cs typeface="Constantia"/>
              <a:sym typeface="Constantia"/>
            </a:endParaRPr>
          </a:p>
        </p:txBody>
      </p:sp>
      <p:sp>
        <p:nvSpPr>
          <p:cNvPr id="348" name="Google Shape;348;p27"/>
          <p:cNvSpPr txBox="1"/>
          <p:nvPr/>
        </p:nvSpPr>
        <p:spPr>
          <a:xfrm>
            <a:off x="8310051" y="4208543"/>
            <a:ext cx="2218055" cy="1477328"/>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i="1" lang="tr-TR" sz="1200">
                <a:solidFill>
                  <a:srgbClr val="3F3F3F"/>
                </a:solidFill>
                <a:latin typeface="Constantia"/>
                <a:ea typeface="Constantia"/>
                <a:cs typeface="Constantia"/>
                <a:sym typeface="Constantia"/>
              </a:rPr>
              <a:t>I'm convinced that about half of what separates the successful entrepreneurs from the non-successful ones is pure perseverance.</a:t>
            </a:r>
            <a:endParaRPr/>
          </a:p>
        </p:txBody>
      </p:sp>
      <p:sp>
        <p:nvSpPr>
          <p:cNvPr id="349" name="Google Shape;349;p27"/>
          <p:cNvSpPr txBox="1"/>
          <p:nvPr/>
        </p:nvSpPr>
        <p:spPr>
          <a:xfrm>
            <a:off x="8310049" y="3784998"/>
            <a:ext cx="2050415" cy="4603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400">
                <a:solidFill>
                  <a:srgbClr val="3F3F3F"/>
                </a:solidFill>
                <a:latin typeface="Constantia"/>
                <a:ea typeface="Constantia"/>
                <a:cs typeface="Constantia"/>
                <a:sym typeface="Constantia"/>
              </a:rPr>
              <a:t>Free Time</a:t>
            </a:r>
            <a:endParaRPr sz="2400">
              <a:solidFill>
                <a:srgbClr val="3F3F3F"/>
              </a:solidFill>
              <a:latin typeface="Constantia"/>
              <a:ea typeface="Constantia"/>
              <a:cs typeface="Constantia"/>
              <a:sym typeface="Constantia"/>
            </a:endParaRPr>
          </a:p>
        </p:txBody>
      </p:sp>
      <p:sp>
        <p:nvSpPr>
          <p:cNvPr id="350" name="Google Shape;350;p27"/>
          <p:cNvSpPr/>
          <p:nvPr/>
        </p:nvSpPr>
        <p:spPr>
          <a:xfrm>
            <a:off x="6123691" y="2558415"/>
            <a:ext cx="899160" cy="899160"/>
          </a:xfrm>
          <a:custGeom>
            <a:rect b="b" l="l" r="r" t="t"/>
            <a:pathLst>
              <a:path extrusionOk="0" h="1017" w="1019">
                <a:moveTo>
                  <a:pt x="1018" y="376"/>
                </a:moveTo>
                <a:lnTo>
                  <a:pt x="1018" y="376"/>
                </a:lnTo>
                <a:lnTo>
                  <a:pt x="1017" y="375"/>
                </a:lnTo>
                <a:lnTo>
                  <a:pt x="1017" y="375"/>
                </a:lnTo>
                <a:lnTo>
                  <a:pt x="1015" y="371"/>
                </a:lnTo>
                <a:lnTo>
                  <a:pt x="1014" y="366"/>
                </a:lnTo>
                <a:lnTo>
                  <a:pt x="1011" y="363"/>
                </a:lnTo>
                <a:lnTo>
                  <a:pt x="1008" y="358"/>
                </a:lnTo>
                <a:lnTo>
                  <a:pt x="757" y="13"/>
                </a:lnTo>
                <a:lnTo>
                  <a:pt x="757" y="13"/>
                </a:lnTo>
                <a:lnTo>
                  <a:pt x="754" y="10"/>
                </a:lnTo>
                <a:lnTo>
                  <a:pt x="750" y="6"/>
                </a:lnTo>
                <a:lnTo>
                  <a:pt x="750" y="6"/>
                </a:lnTo>
                <a:lnTo>
                  <a:pt x="749" y="5"/>
                </a:lnTo>
                <a:lnTo>
                  <a:pt x="749" y="5"/>
                </a:lnTo>
                <a:lnTo>
                  <a:pt x="744" y="2"/>
                </a:lnTo>
                <a:lnTo>
                  <a:pt x="739" y="1"/>
                </a:lnTo>
                <a:lnTo>
                  <a:pt x="739" y="1"/>
                </a:lnTo>
                <a:lnTo>
                  <a:pt x="739" y="1"/>
                </a:lnTo>
                <a:lnTo>
                  <a:pt x="739" y="1"/>
                </a:lnTo>
                <a:lnTo>
                  <a:pt x="739" y="1"/>
                </a:lnTo>
                <a:lnTo>
                  <a:pt x="739" y="1"/>
                </a:lnTo>
                <a:lnTo>
                  <a:pt x="731" y="0"/>
                </a:lnTo>
                <a:lnTo>
                  <a:pt x="286" y="0"/>
                </a:lnTo>
                <a:lnTo>
                  <a:pt x="286" y="0"/>
                </a:lnTo>
                <a:lnTo>
                  <a:pt x="279" y="1"/>
                </a:lnTo>
                <a:lnTo>
                  <a:pt x="279" y="1"/>
                </a:lnTo>
                <a:lnTo>
                  <a:pt x="278" y="1"/>
                </a:lnTo>
                <a:lnTo>
                  <a:pt x="278" y="1"/>
                </a:lnTo>
                <a:lnTo>
                  <a:pt x="278" y="1"/>
                </a:lnTo>
                <a:lnTo>
                  <a:pt x="278" y="1"/>
                </a:lnTo>
                <a:lnTo>
                  <a:pt x="273" y="2"/>
                </a:lnTo>
                <a:lnTo>
                  <a:pt x="269" y="5"/>
                </a:lnTo>
                <a:lnTo>
                  <a:pt x="269" y="5"/>
                </a:lnTo>
                <a:lnTo>
                  <a:pt x="267" y="6"/>
                </a:lnTo>
                <a:lnTo>
                  <a:pt x="267" y="6"/>
                </a:lnTo>
                <a:lnTo>
                  <a:pt x="263" y="10"/>
                </a:lnTo>
                <a:lnTo>
                  <a:pt x="260" y="13"/>
                </a:lnTo>
                <a:lnTo>
                  <a:pt x="6" y="363"/>
                </a:lnTo>
                <a:lnTo>
                  <a:pt x="6" y="363"/>
                </a:lnTo>
                <a:lnTo>
                  <a:pt x="5" y="365"/>
                </a:lnTo>
                <a:lnTo>
                  <a:pt x="5" y="365"/>
                </a:lnTo>
                <a:lnTo>
                  <a:pt x="3" y="368"/>
                </a:lnTo>
                <a:lnTo>
                  <a:pt x="3" y="368"/>
                </a:lnTo>
                <a:lnTo>
                  <a:pt x="3" y="369"/>
                </a:lnTo>
                <a:lnTo>
                  <a:pt x="3" y="369"/>
                </a:lnTo>
                <a:lnTo>
                  <a:pt x="1" y="373"/>
                </a:lnTo>
                <a:lnTo>
                  <a:pt x="1" y="373"/>
                </a:lnTo>
                <a:lnTo>
                  <a:pt x="0" y="378"/>
                </a:lnTo>
                <a:lnTo>
                  <a:pt x="0" y="378"/>
                </a:lnTo>
                <a:lnTo>
                  <a:pt x="0" y="382"/>
                </a:lnTo>
                <a:lnTo>
                  <a:pt x="0" y="382"/>
                </a:lnTo>
                <a:lnTo>
                  <a:pt x="0" y="386"/>
                </a:lnTo>
                <a:lnTo>
                  <a:pt x="0" y="386"/>
                </a:lnTo>
                <a:lnTo>
                  <a:pt x="1" y="390"/>
                </a:lnTo>
                <a:lnTo>
                  <a:pt x="1" y="390"/>
                </a:lnTo>
                <a:lnTo>
                  <a:pt x="3" y="395"/>
                </a:lnTo>
                <a:lnTo>
                  <a:pt x="3" y="395"/>
                </a:lnTo>
                <a:lnTo>
                  <a:pt x="4" y="396"/>
                </a:lnTo>
                <a:lnTo>
                  <a:pt x="4" y="396"/>
                </a:lnTo>
                <a:lnTo>
                  <a:pt x="5" y="398"/>
                </a:lnTo>
                <a:lnTo>
                  <a:pt x="5" y="398"/>
                </a:lnTo>
                <a:lnTo>
                  <a:pt x="7" y="401"/>
                </a:lnTo>
                <a:lnTo>
                  <a:pt x="483" y="1005"/>
                </a:lnTo>
                <a:lnTo>
                  <a:pt x="483" y="1005"/>
                </a:lnTo>
                <a:lnTo>
                  <a:pt x="485" y="1007"/>
                </a:lnTo>
                <a:lnTo>
                  <a:pt x="485" y="1007"/>
                </a:lnTo>
                <a:lnTo>
                  <a:pt x="490" y="1011"/>
                </a:lnTo>
                <a:lnTo>
                  <a:pt x="490" y="1011"/>
                </a:lnTo>
                <a:lnTo>
                  <a:pt x="492" y="1013"/>
                </a:lnTo>
                <a:lnTo>
                  <a:pt x="492" y="1013"/>
                </a:lnTo>
                <a:lnTo>
                  <a:pt x="493" y="1013"/>
                </a:lnTo>
                <a:lnTo>
                  <a:pt x="493" y="1013"/>
                </a:lnTo>
                <a:lnTo>
                  <a:pt x="496" y="1015"/>
                </a:lnTo>
                <a:lnTo>
                  <a:pt x="496" y="1015"/>
                </a:lnTo>
                <a:lnTo>
                  <a:pt x="500" y="1016"/>
                </a:lnTo>
                <a:lnTo>
                  <a:pt x="500" y="1016"/>
                </a:lnTo>
                <a:lnTo>
                  <a:pt x="501" y="1017"/>
                </a:lnTo>
                <a:lnTo>
                  <a:pt x="501" y="1017"/>
                </a:lnTo>
                <a:lnTo>
                  <a:pt x="509" y="1017"/>
                </a:lnTo>
                <a:lnTo>
                  <a:pt x="509" y="1017"/>
                </a:lnTo>
                <a:lnTo>
                  <a:pt x="509" y="1017"/>
                </a:lnTo>
                <a:lnTo>
                  <a:pt x="509" y="1017"/>
                </a:lnTo>
                <a:lnTo>
                  <a:pt x="509" y="1017"/>
                </a:lnTo>
                <a:lnTo>
                  <a:pt x="509" y="1017"/>
                </a:lnTo>
                <a:lnTo>
                  <a:pt x="509" y="1017"/>
                </a:lnTo>
                <a:lnTo>
                  <a:pt x="515" y="1017"/>
                </a:lnTo>
                <a:lnTo>
                  <a:pt x="515" y="1017"/>
                </a:lnTo>
                <a:lnTo>
                  <a:pt x="518" y="1016"/>
                </a:lnTo>
                <a:lnTo>
                  <a:pt x="518" y="1016"/>
                </a:lnTo>
                <a:lnTo>
                  <a:pt x="521" y="1015"/>
                </a:lnTo>
                <a:lnTo>
                  <a:pt x="521" y="1015"/>
                </a:lnTo>
                <a:lnTo>
                  <a:pt x="524" y="1013"/>
                </a:lnTo>
                <a:lnTo>
                  <a:pt x="524" y="1013"/>
                </a:lnTo>
                <a:lnTo>
                  <a:pt x="525" y="1013"/>
                </a:lnTo>
                <a:lnTo>
                  <a:pt x="525" y="1013"/>
                </a:lnTo>
                <a:lnTo>
                  <a:pt x="527" y="1011"/>
                </a:lnTo>
                <a:lnTo>
                  <a:pt x="527" y="1011"/>
                </a:lnTo>
                <a:lnTo>
                  <a:pt x="532" y="1007"/>
                </a:lnTo>
                <a:lnTo>
                  <a:pt x="532" y="1007"/>
                </a:lnTo>
                <a:lnTo>
                  <a:pt x="534" y="1005"/>
                </a:lnTo>
                <a:lnTo>
                  <a:pt x="1008" y="404"/>
                </a:lnTo>
                <a:lnTo>
                  <a:pt x="1008" y="404"/>
                </a:lnTo>
                <a:lnTo>
                  <a:pt x="1012" y="400"/>
                </a:lnTo>
                <a:lnTo>
                  <a:pt x="1015" y="394"/>
                </a:lnTo>
                <a:lnTo>
                  <a:pt x="1018" y="388"/>
                </a:lnTo>
                <a:lnTo>
                  <a:pt x="1019" y="382"/>
                </a:lnTo>
                <a:lnTo>
                  <a:pt x="1019" y="382"/>
                </a:lnTo>
                <a:lnTo>
                  <a:pt x="1018" y="376"/>
                </a:lnTo>
                <a:lnTo>
                  <a:pt x="1018" y="376"/>
                </a:lnTo>
                <a:close/>
                <a:moveTo>
                  <a:pt x="691" y="63"/>
                </a:moveTo>
                <a:lnTo>
                  <a:pt x="625" y="350"/>
                </a:lnTo>
                <a:lnTo>
                  <a:pt x="393" y="350"/>
                </a:lnTo>
                <a:lnTo>
                  <a:pt x="327" y="63"/>
                </a:lnTo>
                <a:lnTo>
                  <a:pt x="691" y="63"/>
                </a:lnTo>
                <a:close/>
                <a:moveTo>
                  <a:pt x="271" y="106"/>
                </a:moveTo>
                <a:lnTo>
                  <a:pt x="328" y="350"/>
                </a:lnTo>
                <a:lnTo>
                  <a:pt x="94" y="350"/>
                </a:lnTo>
                <a:lnTo>
                  <a:pt x="271" y="106"/>
                </a:lnTo>
                <a:close/>
                <a:moveTo>
                  <a:pt x="97" y="413"/>
                </a:moveTo>
                <a:lnTo>
                  <a:pt x="343" y="413"/>
                </a:lnTo>
                <a:lnTo>
                  <a:pt x="446" y="854"/>
                </a:lnTo>
                <a:lnTo>
                  <a:pt x="97" y="413"/>
                </a:lnTo>
                <a:close/>
                <a:moveTo>
                  <a:pt x="509" y="845"/>
                </a:moveTo>
                <a:lnTo>
                  <a:pt x="408" y="413"/>
                </a:lnTo>
                <a:lnTo>
                  <a:pt x="610" y="413"/>
                </a:lnTo>
                <a:lnTo>
                  <a:pt x="509" y="845"/>
                </a:lnTo>
                <a:close/>
                <a:moveTo>
                  <a:pt x="572" y="854"/>
                </a:moveTo>
                <a:lnTo>
                  <a:pt x="675" y="413"/>
                </a:lnTo>
                <a:lnTo>
                  <a:pt x="920" y="413"/>
                </a:lnTo>
                <a:lnTo>
                  <a:pt x="572" y="854"/>
                </a:lnTo>
                <a:close/>
                <a:moveTo>
                  <a:pt x="689" y="350"/>
                </a:moveTo>
                <a:lnTo>
                  <a:pt x="746" y="106"/>
                </a:lnTo>
                <a:lnTo>
                  <a:pt x="923" y="350"/>
                </a:lnTo>
                <a:lnTo>
                  <a:pt x="689" y="350"/>
                </a:lnTo>
                <a:close/>
              </a:path>
            </a:pathLst>
          </a:custGeom>
          <a:solidFill>
            <a:srgbClr val="595959"/>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351" name="Google Shape;351;p27"/>
          <p:cNvSpPr/>
          <p:nvPr/>
        </p:nvSpPr>
        <p:spPr>
          <a:xfrm>
            <a:off x="8764656" y="2529840"/>
            <a:ext cx="899160" cy="899160"/>
          </a:xfrm>
          <a:custGeom>
            <a:rect b="b" l="l" r="r" t="t"/>
            <a:pathLst>
              <a:path extrusionOk="0" h="1017" w="1019">
                <a:moveTo>
                  <a:pt x="1018" y="376"/>
                </a:moveTo>
                <a:lnTo>
                  <a:pt x="1018" y="376"/>
                </a:lnTo>
                <a:lnTo>
                  <a:pt x="1017" y="375"/>
                </a:lnTo>
                <a:lnTo>
                  <a:pt x="1017" y="375"/>
                </a:lnTo>
                <a:lnTo>
                  <a:pt x="1015" y="371"/>
                </a:lnTo>
                <a:lnTo>
                  <a:pt x="1014" y="366"/>
                </a:lnTo>
                <a:lnTo>
                  <a:pt x="1011" y="363"/>
                </a:lnTo>
                <a:lnTo>
                  <a:pt x="1008" y="358"/>
                </a:lnTo>
                <a:lnTo>
                  <a:pt x="757" y="13"/>
                </a:lnTo>
                <a:lnTo>
                  <a:pt x="757" y="13"/>
                </a:lnTo>
                <a:lnTo>
                  <a:pt x="754" y="10"/>
                </a:lnTo>
                <a:lnTo>
                  <a:pt x="750" y="6"/>
                </a:lnTo>
                <a:lnTo>
                  <a:pt x="750" y="6"/>
                </a:lnTo>
                <a:lnTo>
                  <a:pt x="749" y="5"/>
                </a:lnTo>
                <a:lnTo>
                  <a:pt x="749" y="5"/>
                </a:lnTo>
                <a:lnTo>
                  <a:pt x="744" y="2"/>
                </a:lnTo>
                <a:lnTo>
                  <a:pt x="739" y="1"/>
                </a:lnTo>
                <a:lnTo>
                  <a:pt x="739" y="1"/>
                </a:lnTo>
                <a:lnTo>
                  <a:pt x="739" y="1"/>
                </a:lnTo>
                <a:lnTo>
                  <a:pt x="739" y="1"/>
                </a:lnTo>
                <a:lnTo>
                  <a:pt x="739" y="1"/>
                </a:lnTo>
                <a:lnTo>
                  <a:pt x="739" y="1"/>
                </a:lnTo>
                <a:lnTo>
                  <a:pt x="731" y="0"/>
                </a:lnTo>
                <a:lnTo>
                  <a:pt x="286" y="0"/>
                </a:lnTo>
                <a:lnTo>
                  <a:pt x="286" y="0"/>
                </a:lnTo>
                <a:lnTo>
                  <a:pt x="279" y="1"/>
                </a:lnTo>
                <a:lnTo>
                  <a:pt x="279" y="1"/>
                </a:lnTo>
                <a:lnTo>
                  <a:pt x="278" y="1"/>
                </a:lnTo>
                <a:lnTo>
                  <a:pt x="278" y="1"/>
                </a:lnTo>
                <a:lnTo>
                  <a:pt x="278" y="1"/>
                </a:lnTo>
                <a:lnTo>
                  <a:pt x="278" y="1"/>
                </a:lnTo>
                <a:lnTo>
                  <a:pt x="273" y="2"/>
                </a:lnTo>
                <a:lnTo>
                  <a:pt x="269" y="5"/>
                </a:lnTo>
                <a:lnTo>
                  <a:pt x="269" y="5"/>
                </a:lnTo>
                <a:lnTo>
                  <a:pt x="267" y="6"/>
                </a:lnTo>
                <a:lnTo>
                  <a:pt x="267" y="6"/>
                </a:lnTo>
                <a:lnTo>
                  <a:pt x="263" y="10"/>
                </a:lnTo>
                <a:lnTo>
                  <a:pt x="260" y="13"/>
                </a:lnTo>
                <a:lnTo>
                  <a:pt x="6" y="363"/>
                </a:lnTo>
                <a:lnTo>
                  <a:pt x="6" y="363"/>
                </a:lnTo>
                <a:lnTo>
                  <a:pt x="5" y="365"/>
                </a:lnTo>
                <a:lnTo>
                  <a:pt x="5" y="365"/>
                </a:lnTo>
                <a:lnTo>
                  <a:pt x="3" y="368"/>
                </a:lnTo>
                <a:lnTo>
                  <a:pt x="3" y="368"/>
                </a:lnTo>
                <a:lnTo>
                  <a:pt x="3" y="369"/>
                </a:lnTo>
                <a:lnTo>
                  <a:pt x="3" y="369"/>
                </a:lnTo>
                <a:lnTo>
                  <a:pt x="1" y="373"/>
                </a:lnTo>
                <a:lnTo>
                  <a:pt x="1" y="373"/>
                </a:lnTo>
                <a:lnTo>
                  <a:pt x="0" y="378"/>
                </a:lnTo>
                <a:lnTo>
                  <a:pt x="0" y="378"/>
                </a:lnTo>
                <a:lnTo>
                  <a:pt x="0" y="382"/>
                </a:lnTo>
                <a:lnTo>
                  <a:pt x="0" y="382"/>
                </a:lnTo>
                <a:lnTo>
                  <a:pt x="0" y="386"/>
                </a:lnTo>
                <a:lnTo>
                  <a:pt x="0" y="386"/>
                </a:lnTo>
                <a:lnTo>
                  <a:pt x="1" y="390"/>
                </a:lnTo>
                <a:lnTo>
                  <a:pt x="1" y="390"/>
                </a:lnTo>
                <a:lnTo>
                  <a:pt x="3" y="395"/>
                </a:lnTo>
                <a:lnTo>
                  <a:pt x="3" y="395"/>
                </a:lnTo>
                <a:lnTo>
                  <a:pt x="4" y="396"/>
                </a:lnTo>
                <a:lnTo>
                  <a:pt x="4" y="396"/>
                </a:lnTo>
                <a:lnTo>
                  <a:pt x="5" y="398"/>
                </a:lnTo>
                <a:lnTo>
                  <a:pt x="5" y="398"/>
                </a:lnTo>
                <a:lnTo>
                  <a:pt x="7" y="401"/>
                </a:lnTo>
                <a:lnTo>
                  <a:pt x="483" y="1005"/>
                </a:lnTo>
                <a:lnTo>
                  <a:pt x="483" y="1005"/>
                </a:lnTo>
                <a:lnTo>
                  <a:pt x="485" y="1007"/>
                </a:lnTo>
                <a:lnTo>
                  <a:pt x="485" y="1007"/>
                </a:lnTo>
                <a:lnTo>
                  <a:pt x="490" y="1011"/>
                </a:lnTo>
                <a:lnTo>
                  <a:pt x="490" y="1011"/>
                </a:lnTo>
                <a:lnTo>
                  <a:pt x="492" y="1013"/>
                </a:lnTo>
                <a:lnTo>
                  <a:pt x="492" y="1013"/>
                </a:lnTo>
                <a:lnTo>
                  <a:pt x="493" y="1013"/>
                </a:lnTo>
                <a:lnTo>
                  <a:pt x="493" y="1013"/>
                </a:lnTo>
                <a:lnTo>
                  <a:pt x="496" y="1015"/>
                </a:lnTo>
                <a:lnTo>
                  <a:pt x="496" y="1015"/>
                </a:lnTo>
                <a:lnTo>
                  <a:pt x="500" y="1016"/>
                </a:lnTo>
                <a:lnTo>
                  <a:pt x="500" y="1016"/>
                </a:lnTo>
                <a:lnTo>
                  <a:pt x="501" y="1017"/>
                </a:lnTo>
                <a:lnTo>
                  <a:pt x="501" y="1017"/>
                </a:lnTo>
                <a:lnTo>
                  <a:pt x="509" y="1017"/>
                </a:lnTo>
                <a:lnTo>
                  <a:pt x="509" y="1017"/>
                </a:lnTo>
                <a:lnTo>
                  <a:pt x="509" y="1017"/>
                </a:lnTo>
                <a:lnTo>
                  <a:pt x="509" y="1017"/>
                </a:lnTo>
                <a:lnTo>
                  <a:pt x="509" y="1017"/>
                </a:lnTo>
                <a:lnTo>
                  <a:pt x="509" y="1017"/>
                </a:lnTo>
                <a:lnTo>
                  <a:pt x="509" y="1017"/>
                </a:lnTo>
                <a:lnTo>
                  <a:pt x="515" y="1017"/>
                </a:lnTo>
                <a:lnTo>
                  <a:pt x="515" y="1017"/>
                </a:lnTo>
                <a:lnTo>
                  <a:pt x="518" y="1016"/>
                </a:lnTo>
                <a:lnTo>
                  <a:pt x="518" y="1016"/>
                </a:lnTo>
                <a:lnTo>
                  <a:pt x="521" y="1015"/>
                </a:lnTo>
                <a:lnTo>
                  <a:pt x="521" y="1015"/>
                </a:lnTo>
                <a:lnTo>
                  <a:pt x="524" y="1013"/>
                </a:lnTo>
                <a:lnTo>
                  <a:pt x="524" y="1013"/>
                </a:lnTo>
                <a:lnTo>
                  <a:pt x="525" y="1013"/>
                </a:lnTo>
                <a:lnTo>
                  <a:pt x="525" y="1013"/>
                </a:lnTo>
                <a:lnTo>
                  <a:pt x="527" y="1011"/>
                </a:lnTo>
                <a:lnTo>
                  <a:pt x="527" y="1011"/>
                </a:lnTo>
                <a:lnTo>
                  <a:pt x="532" y="1007"/>
                </a:lnTo>
                <a:lnTo>
                  <a:pt x="532" y="1007"/>
                </a:lnTo>
                <a:lnTo>
                  <a:pt x="534" y="1005"/>
                </a:lnTo>
                <a:lnTo>
                  <a:pt x="1008" y="404"/>
                </a:lnTo>
                <a:lnTo>
                  <a:pt x="1008" y="404"/>
                </a:lnTo>
                <a:lnTo>
                  <a:pt x="1012" y="400"/>
                </a:lnTo>
                <a:lnTo>
                  <a:pt x="1015" y="394"/>
                </a:lnTo>
                <a:lnTo>
                  <a:pt x="1018" y="388"/>
                </a:lnTo>
                <a:lnTo>
                  <a:pt x="1019" y="382"/>
                </a:lnTo>
                <a:lnTo>
                  <a:pt x="1019" y="382"/>
                </a:lnTo>
                <a:lnTo>
                  <a:pt x="1018" y="376"/>
                </a:lnTo>
                <a:lnTo>
                  <a:pt x="1018" y="376"/>
                </a:lnTo>
                <a:close/>
                <a:moveTo>
                  <a:pt x="691" y="63"/>
                </a:moveTo>
                <a:lnTo>
                  <a:pt x="625" y="350"/>
                </a:lnTo>
                <a:lnTo>
                  <a:pt x="393" y="350"/>
                </a:lnTo>
                <a:lnTo>
                  <a:pt x="327" y="63"/>
                </a:lnTo>
                <a:lnTo>
                  <a:pt x="691" y="63"/>
                </a:lnTo>
                <a:close/>
                <a:moveTo>
                  <a:pt x="271" y="106"/>
                </a:moveTo>
                <a:lnTo>
                  <a:pt x="328" y="350"/>
                </a:lnTo>
                <a:lnTo>
                  <a:pt x="94" y="350"/>
                </a:lnTo>
                <a:lnTo>
                  <a:pt x="271" y="106"/>
                </a:lnTo>
                <a:close/>
                <a:moveTo>
                  <a:pt x="97" y="413"/>
                </a:moveTo>
                <a:lnTo>
                  <a:pt x="343" y="413"/>
                </a:lnTo>
                <a:lnTo>
                  <a:pt x="446" y="854"/>
                </a:lnTo>
                <a:lnTo>
                  <a:pt x="97" y="413"/>
                </a:lnTo>
                <a:close/>
                <a:moveTo>
                  <a:pt x="509" y="845"/>
                </a:moveTo>
                <a:lnTo>
                  <a:pt x="408" y="413"/>
                </a:lnTo>
                <a:lnTo>
                  <a:pt x="610" y="413"/>
                </a:lnTo>
                <a:lnTo>
                  <a:pt x="509" y="845"/>
                </a:lnTo>
                <a:close/>
                <a:moveTo>
                  <a:pt x="572" y="854"/>
                </a:moveTo>
                <a:lnTo>
                  <a:pt x="675" y="413"/>
                </a:lnTo>
                <a:lnTo>
                  <a:pt x="920" y="413"/>
                </a:lnTo>
                <a:lnTo>
                  <a:pt x="572" y="854"/>
                </a:lnTo>
                <a:close/>
                <a:moveTo>
                  <a:pt x="689" y="350"/>
                </a:moveTo>
                <a:lnTo>
                  <a:pt x="746" y="106"/>
                </a:lnTo>
                <a:lnTo>
                  <a:pt x="923" y="350"/>
                </a:lnTo>
                <a:lnTo>
                  <a:pt x="689" y="350"/>
                </a:lnTo>
                <a:close/>
              </a:path>
            </a:pathLst>
          </a:custGeom>
          <a:solidFill>
            <a:srgbClr val="595959"/>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Constantia"/>
              <a:ea typeface="Constantia"/>
              <a:cs typeface="Constantia"/>
              <a:sym typeface="Constantia"/>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44"/>
                                        </p:tgtEl>
                                        <p:attrNameLst>
                                          <p:attrName>style.visibility</p:attrName>
                                        </p:attrNameLst>
                                      </p:cBhvr>
                                      <p:to>
                                        <p:strVal val="visible"/>
                                      </p:to>
                                    </p:set>
                                    <p:animEffect filter="fade" transition="in">
                                      <p:cBhvr>
                                        <p:cTn dur="1000"/>
                                        <p:tgtEl>
                                          <p:spTgt spid="344"/>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346"/>
                                        </p:tgtEl>
                                        <p:attrNameLst>
                                          <p:attrName>style.visibility</p:attrName>
                                        </p:attrNameLst>
                                      </p:cBhvr>
                                      <p:to>
                                        <p:strVal val="visible"/>
                                      </p:to>
                                    </p:set>
                                    <p:animEffect filter="fade" transition="in">
                                      <p:cBhvr>
                                        <p:cTn dur="500"/>
                                        <p:tgtEl>
                                          <p:spTgt spid="346"/>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347"/>
                                        </p:tgtEl>
                                        <p:attrNameLst>
                                          <p:attrName>style.visibility</p:attrName>
                                        </p:attrNameLst>
                                      </p:cBhvr>
                                      <p:to>
                                        <p:strVal val="visible"/>
                                      </p:to>
                                    </p:set>
                                    <p:animEffect filter="fade" transition="in">
                                      <p:cBhvr>
                                        <p:cTn dur="500"/>
                                        <p:tgtEl>
                                          <p:spTgt spid="347"/>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348"/>
                                        </p:tgtEl>
                                        <p:attrNameLst>
                                          <p:attrName>style.visibility</p:attrName>
                                        </p:attrNameLst>
                                      </p:cBhvr>
                                      <p:to>
                                        <p:strVal val="visible"/>
                                      </p:to>
                                    </p:set>
                                    <p:animEffect filter="fade" transition="in">
                                      <p:cBhvr>
                                        <p:cTn dur="500"/>
                                        <p:tgtEl>
                                          <p:spTgt spid="348"/>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349"/>
                                        </p:tgtEl>
                                        <p:attrNameLst>
                                          <p:attrName>style.visibility</p:attrName>
                                        </p:attrNameLst>
                                      </p:cBhvr>
                                      <p:to>
                                        <p:strVal val="visible"/>
                                      </p:to>
                                    </p:set>
                                    <p:animEffect filter="fade" transition="in">
                                      <p:cBhvr>
                                        <p:cTn dur="500"/>
                                        <p:tgtEl>
                                          <p:spTgt spid="34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6" name="Shape 356"/>
        <p:cNvGrpSpPr/>
        <p:nvPr/>
      </p:nvGrpSpPr>
      <p:grpSpPr>
        <a:xfrm>
          <a:off x="0" y="0"/>
          <a:ext cx="0" cy="0"/>
          <a:chOff x="0" y="0"/>
          <a:chExt cx="0" cy="0"/>
        </a:xfrm>
      </p:grpSpPr>
      <p:sp>
        <p:nvSpPr>
          <p:cNvPr id="357" name="Google Shape;357;p28"/>
          <p:cNvSpPr/>
          <p:nvPr/>
        </p:nvSpPr>
        <p:spPr>
          <a:xfrm>
            <a:off x="465221" y="417094"/>
            <a:ext cx="386117" cy="386117"/>
          </a:xfrm>
          <a:prstGeom prst="ellipse">
            <a:avLst/>
          </a:prstGeom>
          <a:solidFill>
            <a:srgbClr val="2929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358" name="Google Shape;358;p28"/>
          <p:cNvSpPr txBox="1"/>
          <p:nvPr/>
        </p:nvSpPr>
        <p:spPr>
          <a:xfrm>
            <a:off x="993505" y="276066"/>
            <a:ext cx="4738798" cy="5847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3200">
                <a:solidFill>
                  <a:srgbClr val="292929"/>
                </a:solidFill>
                <a:latin typeface="Constantia"/>
                <a:ea typeface="Constantia"/>
                <a:cs typeface="Constantia"/>
                <a:sym typeface="Constantia"/>
              </a:rPr>
              <a:t>Achievement display</a:t>
            </a:r>
            <a:endParaRPr b="1" sz="3200">
              <a:solidFill>
                <a:srgbClr val="292929"/>
              </a:solidFill>
              <a:latin typeface="Constantia"/>
              <a:ea typeface="Constantia"/>
              <a:cs typeface="Constantia"/>
              <a:sym typeface="Constantia"/>
            </a:endParaRPr>
          </a:p>
        </p:txBody>
      </p:sp>
      <p:pic>
        <p:nvPicPr>
          <p:cNvPr id="359" name="Google Shape;359;p28"/>
          <p:cNvPicPr preferRelativeResize="0"/>
          <p:nvPr/>
        </p:nvPicPr>
        <p:blipFill rotWithShape="1">
          <a:blip r:embed="rId3">
            <a:alphaModFix/>
          </a:blip>
          <a:srcRect b="0" l="0" r="0" t="0"/>
          <a:stretch/>
        </p:blipFill>
        <p:spPr>
          <a:xfrm>
            <a:off x="1792211" y="3961745"/>
            <a:ext cx="6532813" cy="2894669"/>
          </a:xfrm>
          <a:prstGeom prst="rect">
            <a:avLst/>
          </a:prstGeom>
          <a:noFill/>
          <a:ln>
            <a:noFill/>
          </a:ln>
        </p:spPr>
      </p:pic>
      <p:sp>
        <p:nvSpPr>
          <p:cNvPr id="360" name="Google Shape;360;p28"/>
          <p:cNvSpPr txBox="1"/>
          <p:nvPr/>
        </p:nvSpPr>
        <p:spPr>
          <a:xfrm>
            <a:off x="6431448" y="1982087"/>
            <a:ext cx="2050415" cy="4603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2400">
                <a:solidFill>
                  <a:srgbClr val="3F3F3F"/>
                </a:solidFill>
                <a:latin typeface="Constantia"/>
                <a:ea typeface="Constantia"/>
                <a:cs typeface="Constantia"/>
                <a:sym typeface="Constantia"/>
              </a:rPr>
              <a:t>Our Values</a:t>
            </a:r>
            <a:endParaRPr sz="2400">
              <a:solidFill>
                <a:srgbClr val="3F3F3F"/>
              </a:solidFill>
              <a:latin typeface="Constantia"/>
              <a:ea typeface="Constantia"/>
              <a:cs typeface="Constantia"/>
              <a:sym typeface="Constantia"/>
            </a:endParaRPr>
          </a:p>
        </p:txBody>
      </p:sp>
      <p:sp>
        <p:nvSpPr>
          <p:cNvPr id="361" name="Google Shape;361;p28"/>
          <p:cNvSpPr txBox="1"/>
          <p:nvPr/>
        </p:nvSpPr>
        <p:spPr>
          <a:xfrm>
            <a:off x="6454399" y="2534781"/>
            <a:ext cx="3460894" cy="923330"/>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i="1" lang="tr-TR" sz="1200">
                <a:solidFill>
                  <a:srgbClr val="3F3F3F"/>
                </a:solidFill>
                <a:latin typeface="Constantia"/>
                <a:ea typeface="Constantia"/>
                <a:cs typeface="Constantia"/>
                <a:sym typeface="Constantia"/>
              </a:rPr>
              <a:t>Skiing consists of wearing $3,000 worth of clothes and equipment and driving 200 miles in the snow in order to stand around at a bar and drink.</a:t>
            </a:r>
            <a:endParaRPr i="1" sz="1200">
              <a:solidFill>
                <a:srgbClr val="3F3F3F"/>
              </a:solidFill>
              <a:latin typeface="Constantia"/>
              <a:ea typeface="Constantia"/>
              <a:cs typeface="Constantia"/>
              <a:sym typeface="Constantia"/>
            </a:endParaRPr>
          </a:p>
        </p:txBody>
      </p:sp>
      <p:sp>
        <p:nvSpPr>
          <p:cNvPr id="362" name="Google Shape;362;p28"/>
          <p:cNvSpPr txBox="1"/>
          <p:nvPr/>
        </p:nvSpPr>
        <p:spPr>
          <a:xfrm>
            <a:off x="1792211" y="1982087"/>
            <a:ext cx="2050415" cy="4603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2400">
                <a:solidFill>
                  <a:srgbClr val="3F3F3F"/>
                </a:solidFill>
                <a:latin typeface="Constantia"/>
                <a:ea typeface="Constantia"/>
                <a:cs typeface="Constantia"/>
                <a:sym typeface="Constantia"/>
              </a:rPr>
              <a:t>About us</a:t>
            </a:r>
            <a:endParaRPr sz="2400">
              <a:solidFill>
                <a:srgbClr val="3F3F3F"/>
              </a:solidFill>
              <a:latin typeface="Constantia"/>
              <a:ea typeface="Constantia"/>
              <a:cs typeface="Constantia"/>
              <a:sym typeface="Constantia"/>
            </a:endParaRPr>
          </a:p>
        </p:txBody>
      </p:sp>
      <p:sp>
        <p:nvSpPr>
          <p:cNvPr id="363" name="Google Shape;363;p28"/>
          <p:cNvSpPr txBox="1"/>
          <p:nvPr/>
        </p:nvSpPr>
        <p:spPr>
          <a:xfrm>
            <a:off x="1815162" y="2534781"/>
            <a:ext cx="3460894" cy="923330"/>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i="1" lang="tr-TR" sz="1200">
                <a:solidFill>
                  <a:srgbClr val="3F3F3F"/>
                </a:solidFill>
                <a:latin typeface="Constantia"/>
                <a:ea typeface="Constantia"/>
                <a:cs typeface="Constantia"/>
                <a:sym typeface="Constantia"/>
              </a:rPr>
              <a:t>When you feel in your gut what you are and then dynamically pursue it - don't back down and don't give up - then you're going to mystify a lot of folks.</a:t>
            </a:r>
            <a:endParaRPr i="1" sz="1200">
              <a:solidFill>
                <a:srgbClr val="3F3F3F"/>
              </a:solidFill>
              <a:latin typeface="Constantia"/>
              <a:ea typeface="Constantia"/>
              <a:cs typeface="Constantia"/>
              <a:sym typeface="Constantia"/>
            </a:endParaRPr>
          </a:p>
        </p:txBody>
      </p:sp>
      <p:sp>
        <p:nvSpPr>
          <p:cNvPr id="364" name="Google Shape;364;p28"/>
          <p:cNvSpPr txBox="1"/>
          <p:nvPr/>
        </p:nvSpPr>
        <p:spPr>
          <a:xfrm>
            <a:off x="8917334" y="3677009"/>
            <a:ext cx="1995917" cy="2862322"/>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t/>
            </a:r>
            <a:endParaRPr i="1" sz="1200">
              <a:solidFill>
                <a:srgbClr val="3F3F3F"/>
              </a:solidFill>
              <a:latin typeface="Constantia"/>
              <a:ea typeface="Constantia"/>
              <a:cs typeface="Constantia"/>
              <a:sym typeface="Constantia"/>
            </a:endParaRPr>
          </a:p>
          <a:p>
            <a:pPr indent="0" lvl="0" marL="0" marR="0" rtl="0" algn="l">
              <a:lnSpc>
                <a:spcPct val="150000"/>
              </a:lnSpc>
              <a:spcBef>
                <a:spcPts val="0"/>
              </a:spcBef>
              <a:spcAft>
                <a:spcPts val="0"/>
              </a:spcAft>
              <a:buNone/>
            </a:pPr>
            <a:r>
              <a:rPr i="1" lang="tr-TR" sz="1200">
                <a:solidFill>
                  <a:srgbClr val="3F3F3F"/>
                </a:solidFill>
                <a:latin typeface="Constantia"/>
                <a:ea typeface="Constantia"/>
                <a:cs typeface="Constantia"/>
                <a:sym typeface="Constantia"/>
              </a:rPr>
              <a:t>Type your content here, or by copying your text, choose Paste in this box and choose to keep only the text. Type your content here, or by copying your text, choose Paste in this box and choose to keep only the text.</a:t>
            </a:r>
            <a:endParaRPr i="1" sz="1200">
              <a:solidFill>
                <a:srgbClr val="3F3F3F"/>
              </a:solidFill>
              <a:latin typeface="Constantia"/>
              <a:ea typeface="Constantia"/>
              <a:cs typeface="Constantia"/>
              <a:sym typeface="Constantia"/>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60"/>
                                        </p:tgtEl>
                                        <p:attrNameLst>
                                          <p:attrName>style.visibility</p:attrName>
                                        </p:attrNameLst>
                                      </p:cBhvr>
                                      <p:to>
                                        <p:strVal val="visible"/>
                                      </p:to>
                                    </p:set>
                                    <p:animEffect filter="fade" transition="in">
                                      <p:cBhvr>
                                        <p:cTn dur="500"/>
                                        <p:tgtEl>
                                          <p:spTgt spid="360"/>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361"/>
                                        </p:tgtEl>
                                        <p:attrNameLst>
                                          <p:attrName>style.visibility</p:attrName>
                                        </p:attrNameLst>
                                      </p:cBhvr>
                                      <p:to>
                                        <p:strVal val="visible"/>
                                      </p:to>
                                    </p:set>
                                    <p:animEffect filter="fade" transition="in">
                                      <p:cBhvr>
                                        <p:cTn dur="500"/>
                                        <p:tgtEl>
                                          <p:spTgt spid="361"/>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362"/>
                                        </p:tgtEl>
                                        <p:attrNameLst>
                                          <p:attrName>style.visibility</p:attrName>
                                        </p:attrNameLst>
                                      </p:cBhvr>
                                      <p:to>
                                        <p:strVal val="visible"/>
                                      </p:to>
                                    </p:set>
                                    <p:animEffect filter="fade" transition="in">
                                      <p:cBhvr>
                                        <p:cTn dur="500"/>
                                        <p:tgtEl>
                                          <p:spTgt spid="362"/>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363"/>
                                        </p:tgtEl>
                                        <p:attrNameLst>
                                          <p:attrName>style.visibility</p:attrName>
                                        </p:attrNameLst>
                                      </p:cBhvr>
                                      <p:to>
                                        <p:strVal val="visible"/>
                                      </p:to>
                                    </p:set>
                                    <p:animEffect filter="fade" transition="in">
                                      <p:cBhvr>
                                        <p:cTn dur="500"/>
                                        <p:tgtEl>
                                          <p:spTgt spid="363"/>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364"/>
                                        </p:tgtEl>
                                        <p:attrNameLst>
                                          <p:attrName>style.visibility</p:attrName>
                                        </p:attrNameLst>
                                      </p:cBhvr>
                                      <p:to>
                                        <p:strVal val="visible"/>
                                      </p:to>
                                    </p:set>
                                    <p:animEffect filter="fade" transition="in">
                                      <p:cBhvr>
                                        <p:cTn dur="500"/>
                                        <p:tgtEl>
                                          <p:spTgt spid="36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9" name="Shape 369"/>
        <p:cNvGrpSpPr/>
        <p:nvPr/>
      </p:nvGrpSpPr>
      <p:grpSpPr>
        <a:xfrm>
          <a:off x="0" y="0"/>
          <a:ext cx="0" cy="0"/>
          <a:chOff x="0" y="0"/>
          <a:chExt cx="0" cy="0"/>
        </a:xfrm>
      </p:grpSpPr>
      <p:sp>
        <p:nvSpPr>
          <p:cNvPr id="370" name="Google Shape;370;p29"/>
          <p:cNvSpPr/>
          <p:nvPr/>
        </p:nvSpPr>
        <p:spPr>
          <a:xfrm>
            <a:off x="465221" y="417094"/>
            <a:ext cx="386117" cy="386117"/>
          </a:xfrm>
          <a:prstGeom prst="ellipse">
            <a:avLst/>
          </a:prstGeom>
          <a:solidFill>
            <a:srgbClr val="2929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371" name="Google Shape;371;p29"/>
          <p:cNvSpPr txBox="1"/>
          <p:nvPr/>
        </p:nvSpPr>
        <p:spPr>
          <a:xfrm>
            <a:off x="993505" y="276066"/>
            <a:ext cx="4738798" cy="5847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3200">
                <a:solidFill>
                  <a:srgbClr val="292929"/>
                </a:solidFill>
                <a:latin typeface="Constantia"/>
                <a:ea typeface="Constantia"/>
                <a:cs typeface="Constantia"/>
                <a:sym typeface="Constantia"/>
              </a:rPr>
              <a:t>Achievement display</a:t>
            </a:r>
            <a:endParaRPr b="1" sz="3200">
              <a:solidFill>
                <a:srgbClr val="292929"/>
              </a:solidFill>
              <a:latin typeface="Constantia"/>
              <a:ea typeface="Constantia"/>
              <a:cs typeface="Constantia"/>
              <a:sym typeface="Constantia"/>
            </a:endParaRPr>
          </a:p>
        </p:txBody>
      </p:sp>
      <p:grpSp>
        <p:nvGrpSpPr>
          <p:cNvPr id="372" name="Google Shape;372;p29"/>
          <p:cNvGrpSpPr/>
          <p:nvPr/>
        </p:nvGrpSpPr>
        <p:grpSpPr>
          <a:xfrm>
            <a:off x="1100339" y="3408244"/>
            <a:ext cx="792000" cy="792000"/>
            <a:chOff x="4267200" y="3009900"/>
            <a:chExt cx="792000" cy="792000"/>
          </a:xfrm>
        </p:grpSpPr>
        <p:sp>
          <p:nvSpPr>
            <p:cNvPr id="373" name="Google Shape;373;p29"/>
            <p:cNvSpPr/>
            <p:nvPr/>
          </p:nvSpPr>
          <p:spPr>
            <a:xfrm>
              <a:off x="4267200" y="3009900"/>
              <a:ext cx="792000" cy="792000"/>
            </a:xfrm>
            <a:prstGeom prst="ellipse">
              <a:avLst/>
            </a:prstGeom>
            <a:solidFill>
              <a:srgbClr val="FFD96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Libre Franklin"/>
                <a:buNone/>
              </a:pPr>
              <a:r>
                <a:t/>
              </a:r>
              <a:endParaRPr b="0" i="0" sz="1800" u="none" cap="none" strike="noStrike">
                <a:solidFill>
                  <a:srgbClr val="3F3F3F"/>
                </a:solidFill>
                <a:latin typeface="Constantia"/>
                <a:ea typeface="Constantia"/>
                <a:cs typeface="Constantia"/>
                <a:sym typeface="Constantia"/>
              </a:endParaRPr>
            </a:p>
          </p:txBody>
        </p:sp>
        <p:sp>
          <p:nvSpPr>
            <p:cNvPr id="374" name="Google Shape;374;p29"/>
            <p:cNvSpPr/>
            <p:nvPr/>
          </p:nvSpPr>
          <p:spPr>
            <a:xfrm>
              <a:off x="4556837" y="3243975"/>
              <a:ext cx="212725" cy="323850"/>
            </a:xfrm>
            <a:custGeom>
              <a:rect b="b" l="l" r="r" t="t"/>
              <a:pathLst>
                <a:path extrusionOk="0" h="1018" w="669">
                  <a:moveTo>
                    <a:pt x="509" y="0"/>
                  </a:moveTo>
                  <a:lnTo>
                    <a:pt x="509" y="0"/>
                  </a:lnTo>
                  <a:lnTo>
                    <a:pt x="493" y="1"/>
                  </a:lnTo>
                  <a:lnTo>
                    <a:pt x="478" y="3"/>
                  </a:lnTo>
                  <a:lnTo>
                    <a:pt x="462" y="7"/>
                  </a:lnTo>
                  <a:lnTo>
                    <a:pt x="448" y="12"/>
                  </a:lnTo>
                  <a:lnTo>
                    <a:pt x="434" y="19"/>
                  </a:lnTo>
                  <a:lnTo>
                    <a:pt x="421" y="27"/>
                  </a:lnTo>
                  <a:lnTo>
                    <a:pt x="408" y="36"/>
                  </a:lnTo>
                  <a:lnTo>
                    <a:pt x="397" y="47"/>
                  </a:lnTo>
                  <a:lnTo>
                    <a:pt x="387" y="58"/>
                  </a:lnTo>
                  <a:lnTo>
                    <a:pt x="378" y="70"/>
                  </a:lnTo>
                  <a:lnTo>
                    <a:pt x="369" y="83"/>
                  </a:lnTo>
                  <a:lnTo>
                    <a:pt x="363" y="97"/>
                  </a:lnTo>
                  <a:lnTo>
                    <a:pt x="358" y="112"/>
                  </a:lnTo>
                  <a:lnTo>
                    <a:pt x="353" y="127"/>
                  </a:lnTo>
                  <a:lnTo>
                    <a:pt x="351" y="142"/>
                  </a:lnTo>
                  <a:lnTo>
                    <a:pt x="350" y="159"/>
                  </a:lnTo>
                  <a:lnTo>
                    <a:pt x="350" y="159"/>
                  </a:lnTo>
                  <a:lnTo>
                    <a:pt x="350" y="169"/>
                  </a:lnTo>
                  <a:lnTo>
                    <a:pt x="348" y="178"/>
                  </a:lnTo>
                  <a:lnTo>
                    <a:pt x="346" y="187"/>
                  </a:lnTo>
                  <a:lnTo>
                    <a:pt x="343" y="196"/>
                  </a:lnTo>
                  <a:lnTo>
                    <a:pt x="338" y="205"/>
                  </a:lnTo>
                  <a:lnTo>
                    <a:pt x="334" y="212"/>
                  </a:lnTo>
                  <a:lnTo>
                    <a:pt x="329" y="220"/>
                  </a:lnTo>
                  <a:lnTo>
                    <a:pt x="322" y="226"/>
                  </a:lnTo>
                  <a:lnTo>
                    <a:pt x="316" y="232"/>
                  </a:lnTo>
                  <a:lnTo>
                    <a:pt x="308" y="238"/>
                  </a:lnTo>
                  <a:lnTo>
                    <a:pt x="301" y="243"/>
                  </a:lnTo>
                  <a:lnTo>
                    <a:pt x="292" y="247"/>
                  </a:lnTo>
                  <a:lnTo>
                    <a:pt x="284" y="251"/>
                  </a:lnTo>
                  <a:lnTo>
                    <a:pt x="274" y="253"/>
                  </a:lnTo>
                  <a:lnTo>
                    <a:pt x="264" y="254"/>
                  </a:lnTo>
                  <a:lnTo>
                    <a:pt x="255" y="255"/>
                  </a:lnTo>
                  <a:lnTo>
                    <a:pt x="255" y="255"/>
                  </a:lnTo>
                  <a:lnTo>
                    <a:pt x="245" y="254"/>
                  </a:lnTo>
                  <a:lnTo>
                    <a:pt x="235" y="253"/>
                  </a:lnTo>
                  <a:lnTo>
                    <a:pt x="227" y="251"/>
                  </a:lnTo>
                  <a:lnTo>
                    <a:pt x="218" y="247"/>
                  </a:lnTo>
                  <a:lnTo>
                    <a:pt x="209" y="243"/>
                  </a:lnTo>
                  <a:lnTo>
                    <a:pt x="202" y="238"/>
                  </a:lnTo>
                  <a:lnTo>
                    <a:pt x="194" y="232"/>
                  </a:lnTo>
                  <a:lnTo>
                    <a:pt x="187" y="226"/>
                  </a:lnTo>
                  <a:lnTo>
                    <a:pt x="182" y="220"/>
                  </a:lnTo>
                  <a:lnTo>
                    <a:pt x="176" y="212"/>
                  </a:lnTo>
                  <a:lnTo>
                    <a:pt x="171" y="205"/>
                  </a:lnTo>
                  <a:lnTo>
                    <a:pt x="167" y="196"/>
                  </a:lnTo>
                  <a:lnTo>
                    <a:pt x="163" y="187"/>
                  </a:lnTo>
                  <a:lnTo>
                    <a:pt x="161" y="178"/>
                  </a:lnTo>
                  <a:lnTo>
                    <a:pt x="160" y="169"/>
                  </a:lnTo>
                  <a:lnTo>
                    <a:pt x="159" y="159"/>
                  </a:lnTo>
                  <a:lnTo>
                    <a:pt x="159" y="119"/>
                  </a:lnTo>
                  <a:lnTo>
                    <a:pt x="159" y="119"/>
                  </a:lnTo>
                  <a:lnTo>
                    <a:pt x="167" y="114"/>
                  </a:lnTo>
                  <a:lnTo>
                    <a:pt x="173" y="109"/>
                  </a:lnTo>
                  <a:lnTo>
                    <a:pt x="173" y="109"/>
                  </a:lnTo>
                  <a:lnTo>
                    <a:pt x="177" y="104"/>
                  </a:lnTo>
                  <a:lnTo>
                    <a:pt x="181" y="98"/>
                  </a:lnTo>
                  <a:lnTo>
                    <a:pt x="187" y="88"/>
                  </a:lnTo>
                  <a:lnTo>
                    <a:pt x="190" y="76"/>
                  </a:lnTo>
                  <a:lnTo>
                    <a:pt x="191" y="64"/>
                  </a:lnTo>
                  <a:lnTo>
                    <a:pt x="190" y="51"/>
                  </a:lnTo>
                  <a:lnTo>
                    <a:pt x="187" y="39"/>
                  </a:lnTo>
                  <a:lnTo>
                    <a:pt x="181" y="29"/>
                  </a:lnTo>
                  <a:lnTo>
                    <a:pt x="177" y="23"/>
                  </a:lnTo>
                  <a:lnTo>
                    <a:pt x="173" y="19"/>
                  </a:lnTo>
                  <a:lnTo>
                    <a:pt x="173" y="19"/>
                  </a:lnTo>
                  <a:lnTo>
                    <a:pt x="168" y="15"/>
                  </a:lnTo>
                  <a:lnTo>
                    <a:pt x="162" y="10"/>
                  </a:lnTo>
                  <a:lnTo>
                    <a:pt x="152" y="5"/>
                  </a:lnTo>
                  <a:lnTo>
                    <a:pt x="140" y="1"/>
                  </a:lnTo>
                  <a:lnTo>
                    <a:pt x="128" y="0"/>
                  </a:lnTo>
                  <a:lnTo>
                    <a:pt x="115" y="1"/>
                  </a:lnTo>
                  <a:lnTo>
                    <a:pt x="103" y="5"/>
                  </a:lnTo>
                  <a:lnTo>
                    <a:pt x="93" y="10"/>
                  </a:lnTo>
                  <a:lnTo>
                    <a:pt x="87" y="15"/>
                  </a:lnTo>
                  <a:lnTo>
                    <a:pt x="83" y="19"/>
                  </a:lnTo>
                  <a:lnTo>
                    <a:pt x="83" y="19"/>
                  </a:lnTo>
                  <a:lnTo>
                    <a:pt x="79" y="23"/>
                  </a:lnTo>
                  <a:lnTo>
                    <a:pt x="74" y="29"/>
                  </a:lnTo>
                  <a:lnTo>
                    <a:pt x="69" y="39"/>
                  </a:lnTo>
                  <a:lnTo>
                    <a:pt x="66" y="51"/>
                  </a:lnTo>
                  <a:lnTo>
                    <a:pt x="64" y="64"/>
                  </a:lnTo>
                  <a:lnTo>
                    <a:pt x="66" y="76"/>
                  </a:lnTo>
                  <a:lnTo>
                    <a:pt x="69" y="88"/>
                  </a:lnTo>
                  <a:lnTo>
                    <a:pt x="74" y="98"/>
                  </a:lnTo>
                  <a:lnTo>
                    <a:pt x="79" y="104"/>
                  </a:lnTo>
                  <a:lnTo>
                    <a:pt x="83" y="109"/>
                  </a:lnTo>
                  <a:lnTo>
                    <a:pt x="83" y="109"/>
                  </a:lnTo>
                  <a:lnTo>
                    <a:pt x="89" y="114"/>
                  </a:lnTo>
                  <a:lnTo>
                    <a:pt x="96" y="119"/>
                  </a:lnTo>
                  <a:lnTo>
                    <a:pt x="96" y="954"/>
                  </a:lnTo>
                  <a:lnTo>
                    <a:pt x="32" y="954"/>
                  </a:lnTo>
                  <a:lnTo>
                    <a:pt x="32" y="954"/>
                  </a:lnTo>
                  <a:lnTo>
                    <a:pt x="26" y="954"/>
                  </a:lnTo>
                  <a:lnTo>
                    <a:pt x="20" y="957"/>
                  </a:lnTo>
                  <a:lnTo>
                    <a:pt x="14" y="960"/>
                  </a:lnTo>
                  <a:lnTo>
                    <a:pt x="10" y="963"/>
                  </a:lnTo>
                  <a:lnTo>
                    <a:pt x="6" y="968"/>
                  </a:lnTo>
                  <a:lnTo>
                    <a:pt x="2" y="974"/>
                  </a:lnTo>
                  <a:lnTo>
                    <a:pt x="1" y="979"/>
                  </a:lnTo>
                  <a:lnTo>
                    <a:pt x="0" y="986"/>
                  </a:lnTo>
                  <a:lnTo>
                    <a:pt x="0" y="986"/>
                  </a:lnTo>
                  <a:lnTo>
                    <a:pt x="1" y="992"/>
                  </a:lnTo>
                  <a:lnTo>
                    <a:pt x="2" y="998"/>
                  </a:lnTo>
                  <a:lnTo>
                    <a:pt x="6" y="1004"/>
                  </a:lnTo>
                  <a:lnTo>
                    <a:pt x="10" y="1008"/>
                  </a:lnTo>
                  <a:lnTo>
                    <a:pt x="14" y="1012"/>
                  </a:lnTo>
                  <a:lnTo>
                    <a:pt x="20" y="1016"/>
                  </a:lnTo>
                  <a:lnTo>
                    <a:pt x="26" y="1017"/>
                  </a:lnTo>
                  <a:lnTo>
                    <a:pt x="32" y="1018"/>
                  </a:lnTo>
                  <a:lnTo>
                    <a:pt x="223" y="1018"/>
                  </a:lnTo>
                  <a:lnTo>
                    <a:pt x="223" y="1018"/>
                  </a:lnTo>
                  <a:lnTo>
                    <a:pt x="230" y="1017"/>
                  </a:lnTo>
                  <a:lnTo>
                    <a:pt x="235" y="1016"/>
                  </a:lnTo>
                  <a:lnTo>
                    <a:pt x="241" y="1012"/>
                  </a:lnTo>
                  <a:lnTo>
                    <a:pt x="246" y="1008"/>
                  </a:lnTo>
                  <a:lnTo>
                    <a:pt x="249" y="1004"/>
                  </a:lnTo>
                  <a:lnTo>
                    <a:pt x="252" y="998"/>
                  </a:lnTo>
                  <a:lnTo>
                    <a:pt x="255" y="992"/>
                  </a:lnTo>
                  <a:lnTo>
                    <a:pt x="255" y="986"/>
                  </a:lnTo>
                  <a:lnTo>
                    <a:pt x="255" y="986"/>
                  </a:lnTo>
                  <a:lnTo>
                    <a:pt x="255" y="979"/>
                  </a:lnTo>
                  <a:lnTo>
                    <a:pt x="252" y="974"/>
                  </a:lnTo>
                  <a:lnTo>
                    <a:pt x="249" y="968"/>
                  </a:lnTo>
                  <a:lnTo>
                    <a:pt x="246" y="963"/>
                  </a:lnTo>
                  <a:lnTo>
                    <a:pt x="241" y="960"/>
                  </a:lnTo>
                  <a:lnTo>
                    <a:pt x="235" y="957"/>
                  </a:lnTo>
                  <a:lnTo>
                    <a:pt x="230" y="954"/>
                  </a:lnTo>
                  <a:lnTo>
                    <a:pt x="223" y="954"/>
                  </a:lnTo>
                  <a:lnTo>
                    <a:pt x="159" y="954"/>
                  </a:lnTo>
                  <a:lnTo>
                    <a:pt x="159" y="571"/>
                  </a:lnTo>
                  <a:lnTo>
                    <a:pt x="159" y="571"/>
                  </a:lnTo>
                  <a:lnTo>
                    <a:pt x="170" y="579"/>
                  </a:lnTo>
                  <a:lnTo>
                    <a:pt x="181" y="585"/>
                  </a:lnTo>
                  <a:lnTo>
                    <a:pt x="192" y="591"/>
                  </a:lnTo>
                  <a:lnTo>
                    <a:pt x="204" y="595"/>
                  </a:lnTo>
                  <a:lnTo>
                    <a:pt x="216" y="599"/>
                  </a:lnTo>
                  <a:lnTo>
                    <a:pt x="229" y="602"/>
                  </a:lnTo>
                  <a:lnTo>
                    <a:pt x="242" y="604"/>
                  </a:lnTo>
                  <a:lnTo>
                    <a:pt x="255" y="605"/>
                  </a:lnTo>
                  <a:lnTo>
                    <a:pt x="255" y="605"/>
                  </a:lnTo>
                  <a:lnTo>
                    <a:pt x="271" y="604"/>
                  </a:lnTo>
                  <a:lnTo>
                    <a:pt x="287" y="602"/>
                  </a:lnTo>
                  <a:lnTo>
                    <a:pt x="302" y="597"/>
                  </a:lnTo>
                  <a:lnTo>
                    <a:pt x="317" y="592"/>
                  </a:lnTo>
                  <a:lnTo>
                    <a:pt x="331" y="585"/>
                  </a:lnTo>
                  <a:lnTo>
                    <a:pt x="344" y="577"/>
                  </a:lnTo>
                  <a:lnTo>
                    <a:pt x="356" y="568"/>
                  </a:lnTo>
                  <a:lnTo>
                    <a:pt x="367" y="558"/>
                  </a:lnTo>
                  <a:lnTo>
                    <a:pt x="378" y="547"/>
                  </a:lnTo>
                  <a:lnTo>
                    <a:pt x="387" y="534"/>
                  </a:lnTo>
                  <a:lnTo>
                    <a:pt x="395" y="521"/>
                  </a:lnTo>
                  <a:lnTo>
                    <a:pt x="402" y="507"/>
                  </a:lnTo>
                  <a:lnTo>
                    <a:pt x="407" y="492"/>
                  </a:lnTo>
                  <a:lnTo>
                    <a:pt x="410" y="477"/>
                  </a:lnTo>
                  <a:lnTo>
                    <a:pt x="413" y="462"/>
                  </a:lnTo>
                  <a:lnTo>
                    <a:pt x="414" y="445"/>
                  </a:lnTo>
                  <a:lnTo>
                    <a:pt x="414" y="445"/>
                  </a:lnTo>
                  <a:lnTo>
                    <a:pt x="414" y="435"/>
                  </a:lnTo>
                  <a:lnTo>
                    <a:pt x="415" y="426"/>
                  </a:lnTo>
                  <a:lnTo>
                    <a:pt x="419" y="417"/>
                  </a:lnTo>
                  <a:lnTo>
                    <a:pt x="422" y="408"/>
                  </a:lnTo>
                  <a:lnTo>
                    <a:pt x="425" y="400"/>
                  </a:lnTo>
                  <a:lnTo>
                    <a:pt x="431" y="392"/>
                  </a:lnTo>
                  <a:lnTo>
                    <a:pt x="436" y="385"/>
                  </a:lnTo>
                  <a:lnTo>
                    <a:pt x="442" y="378"/>
                  </a:lnTo>
                  <a:lnTo>
                    <a:pt x="449" y="372"/>
                  </a:lnTo>
                  <a:lnTo>
                    <a:pt x="456" y="367"/>
                  </a:lnTo>
                  <a:lnTo>
                    <a:pt x="464" y="361"/>
                  </a:lnTo>
                  <a:lnTo>
                    <a:pt x="472" y="357"/>
                  </a:lnTo>
                  <a:lnTo>
                    <a:pt x="481" y="354"/>
                  </a:lnTo>
                  <a:lnTo>
                    <a:pt x="491" y="352"/>
                  </a:lnTo>
                  <a:lnTo>
                    <a:pt x="499" y="350"/>
                  </a:lnTo>
                  <a:lnTo>
                    <a:pt x="509" y="349"/>
                  </a:lnTo>
                  <a:lnTo>
                    <a:pt x="509" y="349"/>
                  </a:lnTo>
                  <a:lnTo>
                    <a:pt x="520" y="350"/>
                  </a:lnTo>
                  <a:lnTo>
                    <a:pt x="528" y="352"/>
                  </a:lnTo>
                  <a:lnTo>
                    <a:pt x="538" y="354"/>
                  </a:lnTo>
                  <a:lnTo>
                    <a:pt x="546" y="357"/>
                  </a:lnTo>
                  <a:lnTo>
                    <a:pt x="555" y="361"/>
                  </a:lnTo>
                  <a:lnTo>
                    <a:pt x="562" y="367"/>
                  </a:lnTo>
                  <a:lnTo>
                    <a:pt x="570" y="372"/>
                  </a:lnTo>
                  <a:lnTo>
                    <a:pt x="576" y="378"/>
                  </a:lnTo>
                  <a:lnTo>
                    <a:pt x="583" y="385"/>
                  </a:lnTo>
                  <a:lnTo>
                    <a:pt x="588" y="392"/>
                  </a:lnTo>
                  <a:lnTo>
                    <a:pt x="594" y="400"/>
                  </a:lnTo>
                  <a:lnTo>
                    <a:pt x="597" y="408"/>
                  </a:lnTo>
                  <a:lnTo>
                    <a:pt x="600" y="417"/>
                  </a:lnTo>
                  <a:lnTo>
                    <a:pt x="603" y="426"/>
                  </a:lnTo>
                  <a:lnTo>
                    <a:pt x="604" y="435"/>
                  </a:lnTo>
                  <a:lnTo>
                    <a:pt x="604" y="445"/>
                  </a:lnTo>
                  <a:lnTo>
                    <a:pt x="604" y="445"/>
                  </a:lnTo>
                  <a:lnTo>
                    <a:pt x="605" y="451"/>
                  </a:lnTo>
                  <a:lnTo>
                    <a:pt x="608" y="458"/>
                  </a:lnTo>
                  <a:lnTo>
                    <a:pt x="610" y="463"/>
                  </a:lnTo>
                  <a:lnTo>
                    <a:pt x="614" y="467"/>
                  </a:lnTo>
                  <a:lnTo>
                    <a:pt x="618" y="472"/>
                  </a:lnTo>
                  <a:lnTo>
                    <a:pt x="624" y="475"/>
                  </a:lnTo>
                  <a:lnTo>
                    <a:pt x="630" y="476"/>
                  </a:lnTo>
                  <a:lnTo>
                    <a:pt x="637" y="477"/>
                  </a:lnTo>
                  <a:lnTo>
                    <a:pt x="637" y="477"/>
                  </a:lnTo>
                  <a:lnTo>
                    <a:pt x="643" y="476"/>
                  </a:lnTo>
                  <a:lnTo>
                    <a:pt x="649" y="475"/>
                  </a:lnTo>
                  <a:lnTo>
                    <a:pt x="655" y="472"/>
                  </a:lnTo>
                  <a:lnTo>
                    <a:pt x="659" y="467"/>
                  </a:lnTo>
                  <a:lnTo>
                    <a:pt x="663" y="463"/>
                  </a:lnTo>
                  <a:lnTo>
                    <a:pt x="665" y="458"/>
                  </a:lnTo>
                  <a:lnTo>
                    <a:pt x="668" y="451"/>
                  </a:lnTo>
                  <a:lnTo>
                    <a:pt x="669" y="445"/>
                  </a:lnTo>
                  <a:lnTo>
                    <a:pt x="669" y="159"/>
                  </a:lnTo>
                  <a:lnTo>
                    <a:pt x="669" y="159"/>
                  </a:lnTo>
                  <a:lnTo>
                    <a:pt x="668" y="142"/>
                  </a:lnTo>
                  <a:lnTo>
                    <a:pt x="665" y="127"/>
                  </a:lnTo>
                  <a:lnTo>
                    <a:pt x="661" y="112"/>
                  </a:lnTo>
                  <a:lnTo>
                    <a:pt x="656" y="97"/>
                  </a:lnTo>
                  <a:lnTo>
                    <a:pt x="649" y="83"/>
                  </a:lnTo>
                  <a:lnTo>
                    <a:pt x="641" y="70"/>
                  </a:lnTo>
                  <a:lnTo>
                    <a:pt x="632" y="58"/>
                  </a:lnTo>
                  <a:lnTo>
                    <a:pt x="621" y="47"/>
                  </a:lnTo>
                  <a:lnTo>
                    <a:pt x="611" y="36"/>
                  </a:lnTo>
                  <a:lnTo>
                    <a:pt x="598" y="27"/>
                  </a:lnTo>
                  <a:lnTo>
                    <a:pt x="585" y="19"/>
                  </a:lnTo>
                  <a:lnTo>
                    <a:pt x="571" y="12"/>
                  </a:lnTo>
                  <a:lnTo>
                    <a:pt x="556" y="7"/>
                  </a:lnTo>
                  <a:lnTo>
                    <a:pt x="541" y="3"/>
                  </a:lnTo>
                  <a:lnTo>
                    <a:pt x="526" y="1"/>
                  </a:lnTo>
                  <a:lnTo>
                    <a:pt x="509" y="0"/>
                  </a:lnTo>
                  <a:lnTo>
                    <a:pt x="509" y="0"/>
                  </a:lnTo>
                  <a:close/>
                  <a:moveTo>
                    <a:pt x="604" y="318"/>
                  </a:moveTo>
                  <a:lnTo>
                    <a:pt x="604" y="318"/>
                  </a:lnTo>
                  <a:lnTo>
                    <a:pt x="595" y="311"/>
                  </a:lnTo>
                  <a:lnTo>
                    <a:pt x="584" y="304"/>
                  </a:lnTo>
                  <a:lnTo>
                    <a:pt x="572" y="299"/>
                  </a:lnTo>
                  <a:lnTo>
                    <a:pt x="560" y="295"/>
                  </a:lnTo>
                  <a:lnTo>
                    <a:pt x="549" y="291"/>
                  </a:lnTo>
                  <a:lnTo>
                    <a:pt x="536" y="288"/>
                  </a:lnTo>
                  <a:lnTo>
                    <a:pt x="523" y="287"/>
                  </a:lnTo>
                  <a:lnTo>
                    <a:pt x="509" y="286"/>
                  </a:lnTo>
                  <a:lnTo>
                    <a:pt x="509" y="286"/>
                  </a:lnTo>
                  <a:lnTo>
                    <a:pt x="493" y="287"/>
                  </a:lnTo>
                  <a:lnTo>
                    <a:pt x="478" y="289"/>
                  </a:lnTo>
                  <a:lnTo>
                    <a:pt x="462" y="294"/>
                  </a:lnTo>
                  <a:lnTo>
                    <a:pt x="448" y="299"/>
                  </a:lnTo>
                  <a:lnTo>
                    <a:pt x="434" y="305"/>
                  </a:lnTo>
                  <a:lnTo>
                    <a:pt x="421" y="314"/>
                  </a:lnTo>
                  <a:lnTo>
                    <a:pt x="408" y="323"/>
                  </a:lnTo>
                  <a:lnTo>
                    <a:pt x="397" y="333"/>
                  </a:lnTo>
                  <a:lnTo>
                    <a:pt x="387" y="344"/>
                  </a:lnTo>
                  <a:lnTo>
                    <a:pt x="378" y="357"/>
                  </a:lnTo>
                  <a:lnTo>
                    <a:pt x="369" y="370"/>
                  </a:lnTo>
                  <a:lnTo>
                    <a:pt x="363" y="384"/>
                  </a:lnTo>
                  <a:lnTo>
                    <a:pt x="358" y="398"/>
                  </a:lnTo>
                  <a:lnTo>
                    <a:pt x="353" y="414"/>
                  </a:lnTo>
                  <a:lnTo>
                    <a:pt x="351" y="429"/>
                  </a:lnTo>
                  <a:lnTo>
                    <a:pt x="350" y="445"/>
                  </a:lnTo>
                  <a:lnTo>
                    <a:pt x="350" y="445"/>
                  </a:lnTo>
                  <a:lnTo>
                    <a:pt x="350" y="455"/>
                  </a:lnTo>
                  <a:lnTo>
                    <a:pt x="348" y="464"/>
                  </a:lnTo>
                  <a:lnTo>
                    <a:pt x="346" y="474"/>
                  </a:lnTo>
                  <a:lnTo>
                    <a:pt x="343" y="482"/>
                  </a:lnTo>
                  <a:lnTo>
                    <a:pt x="338" y="491"/>
                  </a:lnTo>
                  <a:lnTo>
                    <a:pt x="334" y="499"/>
                  </a:lnTo>
                  <a:lnTo>
                    <a:pt x="329" y="506"/>
                  </a:lnTo>
                  <a:lnTo>
                    <a:pt x="322" y="512"/>
                  </a:lnTo>
                  <a:lnTo>
                    <a:pt x="316" y="519"/>
                  </a:lnTo>
                  <a:lnTo>
                    <a:pt x="308" y="524"/>
                  </a:lnTo>
                  <a:lnTo>
                    <a:pt x="301" y="530"/>
                  </a:lnTo>
                  <a:lnTo>
                    <a:pt x="292" y="533"/>
                  </a:lnTo>
                  <a:lnTo>
                    <a:pt x="284" y="536"/>
                  </a:lnTo>
                  <a:lnTo>
                    <a:pt x="274" y="538"/>
                  </a:lnTo>
                  <a:lnTo>
                    <a:pt x="264" y="540"/>
                  </a:lnTo>
                  <a:lnTo>
                    <a:pt x="255" y="540"/>
                  </a:lnTo>
                  <a:lnTo>
                    <a:pt x="255" y="540"/>
                  </a:lnTo>
                  <a:lnTo>
                    <a:pt x="245" y="540"/>
                  </a:lnTo>
                  <a:lnTo>
                    <a:pt x="235" y="538"/>
                  </a:lnTo>
                  <a:lnTo>
                    <a:pt x="227" y="536"/>
                  </a:lnTo>
                  <a:lnTo>
                    <a:pt x="218" y="533"/>
                  </a:lnTo>
                  <a:lnTo>
                    <a:pt x="209" y="530"/>
                  </a:lnTo>
                  <a:lnTo>
                    <a:pt x="202" y="524"/>
                  </a:lnTo>
                  <a:lnTo>
                    <a:pt x="194" y="519"/>
                  </a:lnTo>
                  <a:lnTo>
                    <a:pt x="187" y="512"/>
                  </a:lnTo>
                  <a:lnTo>
                    <a:pt x="182" y="506"/>
                  </a:lnTo>
                  <a:lnTo>
                    <a:pt x="176" y="499"/>
                  </a:lnTo>
                  <a:lnTo>
                    <a:pt x="171" y="491"/>
                  </a:lnTo>
                  <a:lnTo>
                    <a:pt x="167" y="482"/>
                  </a:lnTo>
                  <a:lnTo>
                    <a:pt x="163" y="474"/>
                  </a:lnTo>
                  <a:lnTo>
                    <a:pt x="161" y="464"/>
                  </a:lnTo>
                  <a:lnTo>
                    <a:pt x="160" y="455"/>
                  </a:lnTo>
                  <a:lnTo>
                    <a:pt x="159" y="445"/>
                  </a:lnTo>
                  <a:lnTo>
                    <a:pt x="159" y="285"/>
                  </a:lnTo>
                  <a:lnTo>
                    <a:pt x="159" y="285"/>
                  </a:lnTo>
                  <a:lnTo>
                    <a:pt x="170" y="293"/>
                  </a:lnTo>
                  <a:lnTo>
                    <a:pt x="181" y="299"/>
                  </a:lnTo>
                  <a:lnTo>
                    <a:pt x="192" y="304"/>
                  </a:lnTo>
                  <a:lnTo>
                    <a:pt x="204" y="310"/>
                  </a:lnTo>
                  <a:lnTo>
                    <a:pt x="216" y="313"/>
                  </a:lnTo>
                  <a:lnTo>
                    <a:pt x="229" y="316"/>
                  </a:lnTo>
                  <a:lnTo>
                    <a:pt x="242" y="317"/>
                  </a:lnTo>
                  <a:lnTo>
                    <a:pt x="255" y="318"/>
                  </a:lnTo>
                  <a:lnTo>
                    <a:pt x="255" y="318"/>
                  </a:lnTo>
                  <a:lnTo>
                    <a:pt x="271" y="317"/>
                  </a:lnTo>
                  <a:lnTo>
                    <a:pt x="287" y="315"/>
                  </a:lnTo>
                  <a:lnTo>
                    <a:pt x="302" y="311"/>
                  </a:lnTo>
                  <a:lnTo>
                    <a:pt x="317" y="305"/>
                  </a:lnTo>
                  <a:lnTo>
                    <a:pt x="331" y="299"/>
                  </a:lnTo>
                  <a:lnTo>
                    <a:pt x="344" y="290"/>
                  </a:lnTo>
                  <a:lnTo>
                    <a:pt x="356" y="282"/>
                  </a:lnTo>
                  <a:lnTo>
                    <a:pt x="367" y="271"/>
                  </a:lnTo>
                  <a:lnTo>
                    <a:pt x="378" y="260"/>
                  </a:lnTo>
                  <a:lnTo>
                    <a:pt x="387" y="247"/>
                  </a:lnTo>
                  <a:lnTo>
                    <a:pt x="395" y="235"/>
                  </a:lnTo>
                  <a:lnTo>
                    <a:pt x="402" y="221"/>
                  </a:lnTo>
                  <a:lnTo>
                    <a:pt x="407" y="207"/>
                  </a:lnTo>
                  <a:lnTo>
                    <a:pt x="410" y="191"/>
                  </a:lnTo>
                  <a:lnTo>
                    <a:pt x="413" y="176"/>
                  </a:lnTo>
                  <a:lnTo>
                    <a:pt x="414" y="159"/>
                  </a:lnTo>
                  <a:lnTo>
                    <a:pt x="414" y="159"/>
                  </a:lnTo>
                  <a:lnTo>
                    <a:pt x="414" y="150"/>
                  </a:lnTo>
                  <a:lnTo>
                    <a:pt x="415" y="140"/>
                  </a:lnTo>
                  <a:lnTo>
                    <a:pt x="419" y="130"/>
                  </a:lnTo>
                  <a:lnTo>
                    <a:pt x="422" y="122"/>
                  </a:lnTo>
                  <a:lnTo>
                    <a:pt x="425" y="113"/>
                  </a:lnTo>
                  <a:lnTo>
                    <a:pt x="431" y="106"/>
                  </a:lnTo>
                  <a:lnTo>
                    <a:pt x="436" y="98"/>
                  </a:lnTo>
                  <a:lnTo>
                    <a:pt x="442" y="92"/>
                  </a:lnTo>
                  <a:lnTo>
                    <a:pt x="449" y="85"/>
                  </a:lnTo>
                  <a:lnTo>
                    <a:pt x="456" y="80"/>
                  </a:lnTo>
                  <a:lnTo>
                    <a:pt x="464" y="75"/>
                  </a:lnTo>
                  <a:lnTo>
                    <a:pt x="472" y="71"/>
                  </a:lnTo>
                  <a:lnTo>
                    <a:pt x="481" y="68"/>
                  </a:lnTo>
                  <a:lnTo>
                    <a:pt x="491" y="65"/>
                  </a:lnTo>
                  <a:lnTo>
                    <a:pt x="499" y="64"/>
                  </a:lnTo>
                  <a:lnTo>
                    <a:pt x="509" y="64"/>
                  </a:lnTo>
                  <a:lnTo>
                    <a:pt x="509" y="64"/>
                  </a:lnTo>
                  <a:lnTo>
                    <a:pt x="520" y="64"/>
                  </a:lnTo>
                  <a:lnTo>
                    <a:pt x="528" y="65"/>
                  </a:lnTo>
                  <a:lnTo>
                    <a:pt x="538" y="68"/>
                  </a:lnTo>
                  <a:lnTo>
                    <a:pt x="546" y="71"/>
                  </a:lnTo>
                  <a:lnTo>
                    <a:pt x="555" y="75"/>
                  </a:lnTo>
                  <a:lnTo>
                    <a:pt x="562" y="80"/>
                  </a:lnTo>
                  <a:lnTo>
                    <a:pt x="570" y="85"/>
                  </a:lnTo>
                  <a:lnTo>
                    <a:pt x="576" y="92"/>
                  </a:lnTo>
                  <a:lnTo>
                    <a:pt x="583" y="98"/>
                  </a:lnTo>
                  <a:lnTo>
                    <a:pt x="588" y="106"/>
                  </a:lnTo>
                  <a:lnTo>
                    <a:pt x="594" y="113"/>
                  </a:lnTo>
                  <a:lnTo>
                    <a:pt x="597" y="122"/>
                  </a:lnTo>
                  <a:lnTo>
                    <a:pt x="600" y="130"/>
                  </a:lnTo>
                  <a:lnTo>
                    <a:pt x="603" y="140"/>
                  </a:lnTo>
                  <a:lnTo>
                    <a:pt x="604" y="150"/>
                  </a:lnTo>
                  <a:lnTo>
                    <a:pt x="604" y="159"/>
                  </a:lnTo>
                  <a:lnTo>
                    <a:pt x="604" y="318"/>
                  </a:lnTo>
                  <a:close/>
                </a:path>
              </a:pathLst>
            </a:custGeom>
            <a:solidFill>
              <a:srgbClr val="262626"/>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Libre Franklin"/>
                <a:buNone/>
              </a:pPr>
              <a:r>
                <a:t/>
              </a:r>
              <a:endParaRPr b="0" i="0" sz="1800" u="none" cap="none" strike="noStrike">
                <a:solidFill>
                  <a:srgbClr val="3F3F3F"/>
                </a:solidFill>
                <a:latin typeface="Constantia"/>
                <a:ea typeface="Constantia"/>
                <a:cs typeface="Constantia"/>
                <a:sym typeface="Constantia"/>
              </a:endParaRPr>
            </a:p>
          </p:txBody>
        </p:sp>
      </p:grpSp>
      <p:grpSp>
        <p:nvGrpSpPr>
          <p:cNvPr id="375" name="Google Shape;375;p29"/>
          <p:cNvGrpSpPr/>
          <p:nvPr/>
        </p:nvGrpSpPr>
        <p:grpSpPr>
          <a:xfrm>
            <a:off x="1100338" y="4838024"/>
            <a:ext cx="792000" cy="792000"/>
            <a:chOff x="8001000" y="3009900"/>
            <a:chExt cx="792000" cy="792000"/>
          </a:xfrm>
        </p:grpSpPr>
        <p:sp>
          <p:nvSpPr>
            <p:cNvPr id="376" name="Google Shape;376;p29"/>
            <p:cNvSpPr/>
            <p:nvPr/>
          </p:nvSpPr>
          <p:spPr>
            <a:xfrm>
              <a:off x="8001000" y="3009900"/>
              <a:ext cx="792000" cy="792000"/>
            </a:xfrm>
            <a:prstGeom prst="ellipse">
              <a:avLst/>
            </a:prstGeom>
            <a:solidFill>
              <a:srgbClr val="FFD96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Libre Franklin"/>
                <a:buNone/>
              </a:pPr>
              <a:r>
                <a:t/>
              </a:r>
              <a:endParaRPr b="0" i="0" sz="1800" u="none" cap="none" strike="noStrike">
                <a:solidFill>
                  <a:srgbClr val="3F3F3F"/>
                </a:solidFill>
                <a:latin typeface="Constantia"/>
                <a:ea typeface="Constantia"/>
                <a:cs typeface="Constantia"/>
                <a:sym typeface="Constantia"/>
              </a:endParaRPr>
            </a:p>
          </p:txBody>
        </p:sp>
        <p:sp>
          <p:nvSpPr>
            <p:cNvPr id="377" name="Google Shape;377;p29"/>
            <p:cNvSpPr/>
            <p:nvPr/>
          </p:nvSpPr>
          <p:spPr>
            <a:xfrm>
              <a:off x="8235075" y="3244334"/>
              <a:ext cx="323850" cy="323850"/>
            </a:xfrm>
            <a:custGeom>
              <a:rect b="b" l="l" r="r" t="t"/>
              <a:pathLst>
                <a:path extrusionOk="0" h="1018" w="1017">
                  <a:moveTo>
                    <a:pt x="691" y="236"/>
                  </a:moveTo>
                  <a:lnTo>
                    <a:pt x="455" y="394"/>
                  </a:lnTo>
                  <a:lnTo>
                    <a:pt x="455" y="394"/>
                  </a:lnTo>
                  <a:lnTo>
                    <a:pt x="445" y="399"/>
                  </a:lnTo>
                  <a:lnTo>
                    <a:pt x="436" y="404"/>
                  </a:lnTo>
                  <a:lnTo>
                    <a:pt x="427" y="411"/>
                  </a:lnTo>
                  <a:lnTo>
                    <a:pt x="418" y="418"/>
                  </a:lnTo>
                  <a:lnTo>
                    <a:pt x="418" y="418"/>
                  </a:lnTo>
                  <a:lnTo>
                    <a:pt x="410" y="428"/>
                  </a:lnTo>
                  <a:lnTo>
                    <a:pt x="402" y="439"/>
                  </a:lnTo>
                  <a:lnTo>
                    <a:pt x="396" y="450"/>
                  </a:lnTo>
                  <a:lnTo>
                    <a:pt x="390" y="460"/>
                  </a:lnTo>
                  <a:lnTo>
                    <a:pt x="236" y="691"/>
                  </a:lnTo>
                  <a:lnTo>
                    <a:pt x="236" y="691"/>
                  </a:lnTo>
                  <a:lnTo>
                    <a:pt x="228" y="702"/>
                  </a:lnTo>
                  <a:lnTo>
                    <a:pt x="224" y="712"/>
                  </a:lnTo>
                  <a:lnTo>
                    <a:pt x="221" y="723"/>
                  </a:lnTo>
                  <a:lnTo>
                    <a:pt x="220" y="735"/>
                  </a:lnTo>
                  <a:lnTo>
                    <a:pt x="221" y="747"/>
                  </a:lnTo>
                  <a:lnTo>
                    <a:pt x="225" y="759"/>
                  </a:lnTo>
                  <a:lnTo>
                    <a:pt x="231" y="769"/>
                  </a:lnTo>
                  <a:lnTo>
                    <a:pt x="238" y="779"/>
                  </a:lnTo>
                  <a:lnTo>
                    <a:pt x="238" y="779"/>
                  </a:lnTo>
                  <a:lnTo>
                    <a:pt x="248" y="786"/>
                  </a:lnTo>
                  <a:lnTo>
                    <a:pt x="260" y="793"/>
                  </a:lnTo>
                  <a:lnTo>
                    <a:pt x="271" y="796"/>
                  </a:lnTo>
                  <a:lnTo>
                    <a:pt x="283" y="797"/>
                  </a:lnTo>
                  <a:lnTo>
                    <a:pt x="283" y="797"/>
                  </a:lnTo>
                  <a:lnTo>
                    <a:pt x="295" y="796"/>
                  </a:lnTo>
                  <a:lnTo>
                    <a:pt x="306" y="793"/>
                  </a:lnTo>
                  <a:lnTo>
                    <a:pt x="316" y="789"/>
                  </a:lnTo>
                  <a:lnTo>
                    <a:pt x="326" y="781"/>
                  </a:lnTo>
                  <a:lnTo>
                    <a:pt x="561" y="624"/>
                  </a:lnTo>
                  <a:lnTo>
                    <a:pt x="561" y="624"/>
                  </a:lnTo>
                  <a:lnTo>
                    <a:pt x="572" y="619"/>
                  </a:lnTo>
                  <a:lnTo>
                    <a:pt x="581" y="613"/>
                  </a:lnTo>
                  <a:lnTo>
                    <a:pt x="590" y="606"/>
                  </a:lnTo>
                  <a:lnTo>
                    <a:pt x="599" y="599"/>
                  </a:lnTo>
                  <a:lnTo>
                    <a:pt x="599" y="599"/>
                  </a:lnTo>
                  <a:lnTo>
                    <a:pt x="607" y="589"/>
                  </a:lnTo>
                  <a:lnTo>
                    <a:pt x="615" y="579"/>
                  </a:lnTo>
                  <a:lnTo>
                    <a:pt x="621" y="569"/>
                  </a:lnTo>
                  <a:lnTo>
                    <a:pt x="626" y="558"/>
                  </a:lnTo>
                  <a:lnTo>
                    <a:pt x="781" y="326"/>
                  </a:lnTo>
                  <a:lnTo>
                    <a:pt x="781" y="326"/>
                  </a:lnTo>
                  <a:lnTo>
                    <a:pt x="789" y="317"/>
                  </a:lnTo>
                  <a:lnTo>
                    <a:pt x="793" y="306"/>
                  </a:lnTo>
                  <a:lnTo>
                    <a:pt x="796" y="294"/>
                  </a:lnTo>
                  <a:lnTo>
                    <a:pt x="797" y="282"/>
                  </a:lnTo>
                  <a:lnTo>
                    <a:pt x="795" y="270"/>
                  </a:lnTo>
                  <a:lnTo>
                    <a:pt x="792" y="260"/>
                  </a:lnTo>
                  <a:lnTo>
                    <a:pt x="786" y="249"/>
                  </a:lnTo>
                  <a:lnTo>
                    <a:pt x="778" y="239"/>
                  </a:lnTo>
                  <a:lnTo>
                    <a:pt x="778" y="239"/>
                  </a:lnTo>
                  <a:lnTo>
                    <a:pt x="769" y="232"/>
                  </a:lnTo>
                  <a:lnTo>
                    <a:pt x="758" y="225"/>
                  </a:lnTo>
                  <a:lnTo>
                    <a:pt x="747" y="222"/>
                  </a:lnTo>
                  <a:lnTo>
                    <a:pt x="735" y="221"/>
                  </a:lnTo>
                  <a:lnTo>
                    <a:pt x="723" y="222"/>
                  </a:lnTo>
                  <a:lnTo>
                    <a:pt x="711" y="224"/>
                  </a:lnTo>
                  <a:lnTo>
                    <a:pt x="701" y="230"/>
                  </a:lnTo>
                  <a:lnTo>
                    <a:pt x="691" y="236"/>
                  </a:lnTo>
                  <a:lnTo>
                    <a:pt x="691" y="236"/>
                  </a:lnTo>
                  <a:close/>
                  <a:moveTo>
                    <a:pt x="289" y="730"/>
                  </a:moveTo>
                  <a:lnTo>
                    <a:pt x="283" y="734"/>
                  </a:lnTo>
                  <a:lnTo>
                    <a:pt x="283" y="734"/>
                  </a:lnTo>
                  <a:lnTo>
                    <a:pt x="283" y="765"/>
                  </a:lnTo>
                  <a:lnTo>
                    <a:pt x="283" y="734"/>
                  </a:lnTo>
                  <a:lnTo>
                    <a:pt x="396" y="566"/>
                  </a:lnTo>
                  <a:lnTo>
                    <a:pt x="396" y="566"/>
                  </a:lnTo>
                  <a:lnTo>
                    <a:pt x="400" y="575"/>
                  </a:lnTo>
                  <a:lnTo>
                    <a:pt x="405" y="584"/>
                  </a:lnTo>
                  <a:lnTo>
                    <a:pt x="412" y="591"/>
                  </a:lnTo>
                  <a:lnTo>
                    <a:pt x="418" y="599"/>
                  </a:lnTo>
                  <a:lnTo>
                    <a:pt x="418" y="599"/>
                  </a:lnTo>
                  <a:lnTo>
                    <a:pt x="426" y="605"/>
                  </a:lnTo>
                  <a:lnTo>
                    <a:pt x="433" y="612"/>
                  </a:lnTo>
                  <a:lnTo>
                    <a:pt x="442" y="617"/>
                  </a:lnTo>
                  <a:lnTo>
                    <a:pt x="451" y="621"/>
                  </a:lnTo>
                  <a:lnTo>
                    <a:pt x="289" y="730"/>
                  </a:lnTo>
                  <a:close/>
                  <a:moveTo>
                    <a:pt x="567" y="531"/>
                  </a:moveTo>
                  <a:lnTo>
                    <a:pt x="552" y="554"/>
                  </a:lnTo>
                  <a:lnTo>
                    <a:pt x="530" y="569"/>
                  </a:lnTo>
                  <a:lnTo>
                    <a:pt x="530" y="569"/>
                  </a:lnTo>
                  <a:lnTo>
                    <a:pt x="519" y="572"/>
                  </a:lnTo>
                  <a:lnTo>
                    <a:pt x="508" y="573"/>
                  </a:lnTo>
                  <a:lnTo>
                    <a:pt x="508" y="573"/>
                  </a:lnTo>
                  <a:lnTo>
                    <a:pt x="496" y="571"/>
                  </a:lnTo>
                  <a:lnTo>
                    <a:pt x="484" y="568"/>
                  </a:lnTo>
                  <a:lnTo>
                    <a:pt x="473" y="562"/>
                  </a:lnTo>
                  <a:lnTo>
                    <a:pt x="463" y="554"/>
                  </a:lnTo>
                  <a:lnTo>
                    <a:pt x="463" y="554"/>
                  </a:lnTo>
                  <a:lnTo>
                    <a:pt x="456" y="544"/>
                  </a:lnTo>
                  <a:lnTo>
                    <a:pt x="449" y="533"/>
                  </a:lnTo>
                  <a:lnTo>
                    <a:pt x="446" y="521"/>
                  </a:lnTo>
                  <a:lnTo>
                    <a:pt x="445" y="509"/>
                  </a:lnTo>
                  <a:lnTo>
                    <a:pt x="445" y="509"/>
                  </a:lnTo>
                  <a:lnTo>
                    <a:pt x="446" y="498"/>
                  </a:lnTo>
                  <a:lnTo>
                    <a:pt x="448" y="487"/>
                  </a:lnTo>
                  <a:lnTo>
                    <a:pt x="463" y="465"/>
                  </a:lnTo>
                  <a:lnTo>
                    <a:pt x="486" y="450"/>
                  </a:lnTo>
                  <a:lnTo>
                    <a:pt x="486" y="450"/>
                  </a:lnTo>
                  <a:lnTo>
                    <a:pt x="495" y="447"/>
                  </a:lnTo>
                  <a:lnTo>
                    <a:pt x="503" y="446"/>
                  </a:lnTo>
                  <a:lnTo>
                    <a:pt x="513" y="446"/>
                  </a:lnTo>
                  <a:lnTo>
                    <a:pt x="521" y="447"/>
                  </a:lnTo>
                  <a:lnTo>
                    <a:pt x="530" y="450"/>
                  </a:lnTo>
                  <a:lnTo>
                    <a:pt x="539" y="453"/>
                  </a:lnTo>
                  <a:lnTo>
                    <a:pt x="546" y="458"/>
                  </a:lnTo>
                  <a:lnTo>
                    <a:pt x="554" y="463"/>
                  </a:lnTo>
                  <a:lnTo>
                    <a:pt x="554" y="463"/>
                  </a:lnTo>
                  <a:lnTo>
                    <a:pt x="561" y="473"/>
                  </a:lnTo>
                  <a:lnTo>
                    <a:pt x="567" y="485"/>
                  </a:lnTo>
                  <a:lnTo>
                    <a:pt x="571" y="497"/>
                  </a:lnTo>
                  <a:lnTo>
                    <a:pt x="572" y="509"/>
                  </a:lnTo>
                  <a:lnTo>
                    <a:pt x="572" y="509"/>
                  </a:lnTo>
                  <a:lnTo>
                    <a:pt x="571" y="520"/>
                  </a:lnTo>
                  <a:lnTo>
                    <a:pt x="567" y="531"/>
                  </a:lnTo>
                  <a:lnTo>
                    <a:pt x="567" y="531"/>
                  </a:lnTo>
                  <a:close/>
                  <a:moveTo>
                    <a:pt x="508" y="0"/>
                  </a:moveTo>
                  <a:lnTo>
                    <a:pt x="508" y="0"/>
                  </a:lnTo>
                  <a:lnTo>
                    <a:pt x="483" y="1"/>
                  </a:lnTo>
                  <a:lnTo>
                    <a:pt x="456" y="2"/>
                  </a:lnTo>
                  <a:lnTo>
                    <a:pt x="431" y="5"/>
                  </a:lnTo>
                  <a:lnTo>
                    <a:pt x="405" y="11"/>
                  </a:lnTo>
                  <a:lnTo>
                    <a:pt x="382" y="16"/>
                  </a:lnTo>
                  <a:lnTo>
                    <a:pt x="357" y="23"/>
                  </a:lnTo>
                  <a:lnTo>
                    <a:pt x="334" y="31"/>
                  </a:lnTo>
                  <a:lnTo>
                    <a:pt x="310" y="40"/>
                  </a:lnTo>
                  <a:lnTo>
                    <a:pt x="287" y="50"/>
                  </a:lnTo>
                  <a:lnTo>
                    <a:pt x="266" y="61"/>
                  </a:lnTo>
                  <a:lnTo>
                    <a:pt x="245" y="74"/>
                  </a:lnTo>
                  <a:lnTo>
                    <a:pt x="224" y="87"/>
                  </a:lnTo>
                  <a:lnTo>
                    <a:pt x="204" y="101"/>
                  </a:lnTo>
                  <a:lnTo>
                    <a:pt x="184" y="116"/>
                  </a:lnTo>
                  <a:lnTo>
                    <a:pt x="166" y="132"/>
                  </a:lnTo>
                  <a:lnTo>
                    <a:pt x="149" y="149"/>
                  </a:lnTo>
                  <a:lnTo>
                    <a:pt x="132" y="167"/>
                  </a:lnTo>
                  <a:lnTo>
                    <a:pt x="116" y="186"/>
                  </a:lnTo>
                  <a:lnTo>
                    <a:pt x="101" y="205"/>
                  </a:lnTo>
                  <a:lnTo>
                    <a:pt x="87" y="224"/>
                  </a:lnTo>
                  <a:lnTo>
                    <a:pt x="73" y="245"/>
                  </a:lnTo>
                  <a:lnTo>
                    <a:pt x="61" y="266"/>
                  </a:lnTo>
                  <a:lnTo>
                    <a:pt x="49" y="289"/>
                  </a:lnTo>
                  <a:lnTo>
                    <a:pt x="40" y="311"/>
                  </a:lnTo>
                  <a:lnTo>
                    <a:pt x="30" y="334"/>
                  </a:lnTo>
                  <a:lnTo>
                    <a:pt x="22" y="357"/>
                  </a:lnTo>
                  <a:lnTo>
                    <a:pt x="16" y="382"/>
                  </a:lnTo>
                  <a:lnTo>
                    <a:pt x="10" y="407"/>
                  </a:lnTo>
                  <a:lnTo>
                    <a:pt x="5" y="431"/>
                  </a:lnTo>
                  <a:lnTo>
                    <a:pt x="2" y="457"/>
                  </a:lnTo>
                  <a:lnTo>
                    <a:pt x="0" y="483"/>
                  </a:lnTo>
                  <a:lnTo>
                    <a:pt x="0" y="509"/>
                  </a:lnTo>
                  <a:lnTo>
                    <a:pt x="0" y="509"/>
                  </a:lnTo>
                  <a:lnTo>
                    <a:pt x="0" y="535"/>
                  </a:lnTo>
                  <a:lnTo>
                    <a:pt x="2" y="561"/>
                  </a:lnTo>
                  <a:lnTo>
                    <a:pt x="5" y="586"/>
                  </a:lnTo>
                  <a:lnTo>
                    <a:pt x="10" y="612"/>
                  </a:lnTo>
                  <a:lnTo>
                    <a:pt x="16" y="636"/>
                  </a:lnTo>
                  <a:lnTo>
                    <a:pt x="22" y="660"/>
                  </a:lnTo>
                  <a:lnTo>
                    <a:pt x="30" y="683"/>
                  </a:lnTo>
                  <a:lnTo>
                    <a:pt x="40" y="707"/>
                  </a:lnTo>
                  <a:lnTo>
                    <a:pt x="49" y="730"/>
                  </a:lnTo>
                  <a:lnTo>
                    <a:pt x="61" y="751"/>
                  </a:lnTo>
                  <a:lnTo>
                    <a:pt x="73" y="772"/>
                  </a:lnTo>
                  <a:lnTo>
                    <a:pt x="87" y="793"/>
                  </a:lnTo>
                  <a:lnTo>
                    <a:pt x="101" y="813"/>
                  </a:lnTo>
                  <a:lnTo>
                    <a:pt x="116" y="833"/>
                  </a:lnTo>
                  <a:lnTo>
                    <a:pt x="132" y="851"/>
                  </a:lnTo>
                  <a:lnTo>
                    <a:pt x="149" y="868"/>
                  </a:lnTo>
                  <a:lnTo>
                    <a:pt x="166" y="885"/>
                  </a:lnTo>
                  <a:lnTo>
                    <a:pt x="184" y="901"/>
                  </a:lnTo>
                  <a:lnTo>
                    <a:pt x="204" y="916"/>
                  </a:lnTo>
                  <a:lnTo>
                    <a:pt x="224" y="930"/>
                  </a:lnTo>
                  <a:lnTo>
                    <a:pt x="245" y="944"/>
                  </a:lnTo>
                  <a:lnTo>
                    <a:pt x="266" y="956"/>
                  </a:lnTo>
                  <a:lnTo>
                    <a:pt x="287" y="968"/>
                  </a:lnTo>
                  <a:lnTo>
                    <a:pt x="310" y="977"/>
                  </a:lnTo>
                  <a:lnTo>
                    <a:pt x="334" y="987"/>
                  </a:lnTo>
                  <a:lnTo>
                    <a:pt x="357" y="995"/>
                  </a:lnTo>
                  <a:lnTo>
                    <a:pt x="382" y="1002"/>
                  </a:lnTo>
                  <a:lnTo>
                    <a:pt x="405" y="1007"/>
                  </a:lnTo>
                  <a:lnTo>
                    <a:pt x="431" y="1012"/>
                  </a:lnTo>
                  <a:lnTo>
                    <a:pt x="456" y="1015"/>
                  </a:lnTo>
                  <a:lnTo>
                    <a:pt x="483" y="1017"/>
                  </a:lnTo>
                  <a:lnTo>
                    <a:pt x="508" y="1018"/>
                  </a:lnTo>
                  <a:lnTo>
                    <a:pt x="508" y="1018"/>
                  </a:lnTo>
                  <a:lnTo>
                    <a:pt x="534" y="1017"/>
                  </a:lnTo>
                  <a:lnTo>
                    <a:pt x="560" y="1015"/>
                  </a:lnTo>
                  <a:lnTo>
                    <a:pt x="586" y="1012"/>
                  </a:lnTo>
                  <a:lnTo>
                    <a:pt x="610" y="1007"/>
                  </a:lnTo>
                  <a:lnTo>
                    <a:pt x="635" y="1002"/>
                  </a:lnTo>
                  <a:lnTo>
                    <a:pt x="660" y="995"/>
                  </a:lnTo>
                  <a:lnTo>
                    <a:pt x="683" y="987"/>
                  </a:lnTo>
                  <a:lnTo>
                    <a:pt x="706" y="977"/>
                  </a:lnTo>
                  <a:lnTo>
                    <a:pt x="728" y="968"/>
                  </a:lnTo>
                  <a:lnTo>
                    <a:pt x="751" y="956"/>
                  </a:lnTo>
                  <a:lnTo>
                    <a:pt x="772" y="944"/>
                  </a:lnTo>
                  <a:lnTo>
                    <a:pt x="793" y="930"/>
                  </a:lnTo>
                  <a:lnTo>
                    <a:pt x="812" y="916"/>
                  </a:lnTo>
                  <a:lnTo>
                    <a:pt x="831" y="901"/>
                  </a:lnTo>
                  <a:lnTo>
                    <a:pt x="851" y="885"/>
                  </a:lnTo>
                  <a:lnTo>
                    <a:pt x="868" y="868"/>
                  </a:lnTo>
                  <a:lnTo>
                    <a:pt x="885" y="851"/>
                  </a:lnTo>
                  <a:lnTo>
                    <a:pt x="901" y="833"/>
                  </a:lnTo>
                  <a:lnTo>
                    <a:pt x="916" y="813"/>
                  </a:lnTo>
                  <a:lnTo>
                    <a:pt x="930" y="793"/>
                  </a:lnTo>
                  <a:lnTo>
                    <a:pt x="943" y="772"/>
                  </a:lnTo>
                  <a:lnTo>
                    <a:pt x="956" y="751"/>
                  </a:lnTo>
                  <a:lnTo>
                    <a:pt x="967" y="730"/>
                  </a:lnTo>
                  <a:lnTo>
                    <a:pt x="977" y="707"/>
                  </a:lnTo>
                  <a:lnTo>
                    <a:pt x="986" y="683"/>
                  </a:lnTo>
                  <a:lnTo>
                    <a:pt x="995" y="660"/>
                  </a:lnTo>
                  <a:lnTo>
                    <a:pt x="1001" y="636"/>
                  </a:lnTo>
                  <a:lnTo>
                    <a:pt x="1007" y="612"/>
                  </a:lnTo>
                  <a:lnTo>
                    <a:pt x="1012" y="586"/>
                  </a:lnTo>
                  <a:lnTo>
                    <a:pt x="1015" y="561"/>
                  </a:lnTo>
                  <a:lnTo>
                    <a:pt x="1017" y="535"/>
                  </a:lnTo>
                  <a:lnTo>
                    <a:pt x="1017" y="509"/>
                  </a:lnTo>
                  <a:lnTo>
                    <a:pt x="1017" y="509"/>
                  </a:lnTo>
                  <a:lnTo>
                    <a:pt x="1017" y="483"/>
                  </a:lnTo>
                  <a:lnTo>
                    <a:pt x="1015" y="457"/>
                  </a:lnTo>
                  <a:lnTo>
                    <a:pt x="1012" y="431"/>
                  </a:lnTo>
                  <a:lnTo>
                    <a:pt x="1007" y="407"/>
                  </a:lnTo>
                  <a:lnTo>
                    <a:pt x="1001" y="382"/>
                  </a:lnTo>
                  <a:lnTo>
                    <a:pt x="995" y="357"/>
                  </a:lnTo>
                  <a:lnTo>
                    <a:pt x="986" y="334"/>
                  </a:lnTo>
                  <a:lnTo>
                    <a:pt x="977" y="311"/>
                  </a:lnTo>
                  <a:lnTo>
                    <a:pt x="967" y="289"/>
                  </a:lnTo>
                  <a:lnTo>
                    <a:pt x="956" y="266"/>
                  </a:lnTo>
                  <a:lnTo>
                    <a:pt x="943" y="245"/>
                  </a:lnTo>
                  <a:lnTo>
                    <a:pt x="930" y="224"/>
                  </a:lnTo>
                  <a:lnTo>
                    <a:pt x="916" y="205"/>
                  </a:lnTo>
                  <a:lnTo>
                    <a:pt x="901" y="186"/>
                  </a:lnTo>
                  <a:lnTo>
                    <a:pt x="885" y="167"/>
                  </a:lnTo>
                  <a:lnTo>
                    <a:pt x="868" y="149"/>
                  </a:lnTo>
                  <a:lnTo>
                    <a:pt x="851" y="132"/>
                  </a:lnTo>
                  <a:lnTo>
                    <a:pt x="831" y="116"/>
                  </a:lnTo>
                  <a:lnTo>
                    <a:pt x="812" y="101"/>
                  </a:lnTo>
                  <a:lnTo>
                    <a:pt x="793" y="87"/>
                  </a:lnTo>
                  <a:lnTo>
                    <a:pt x="772" y="74"/>
                  </a:lnTo>
                  <a:lnTo>
                    <a:pt x="751" y="61"/>
                  </a:lnTo>
                  <a:lnTo>
                    <a:pt x="728" y="50"/>
                  </a:lnTo>
                  <a:lnTo>
                    <a:pt x="706" y="40"/>
                  </a:lnTo>
                  <a:lnTo>
                    <a:pt x="683" y="31"/>
                  </a:lnTo>
                  <a:lnTo>
                    <a:pt x="660" y="23"/>
                  </a:lnTo>
                  <a:lnTo>
                    <a:pt x="635" y="16"/>
                  </a:lnTo>
                  <a:lnTo>
                    <a:pt x="610" y="11"/>
                  </a:lnTo>
                  <a:lnTo>
                    <a:pt x="586" y="5"/>
                  </a:lnTo>
                  <a:lnTo>
                    <a:pt x="560" y="2"/>
                  </a:lnTo>
                  <a:lnTo>
                    <a:pt x="534" y="1"/>
                  </a:lnTo>
                  <a:lnTo>
                    <a:pt x="508" y="0"/>
                  </a:lnTo>
                  <a:lnTo>
                    <a:pt x="508" y="0"/>
                  </a:lnTo>
                  <a:close/>
                  <a:moveTo>
                    <a:pt x="508" y="954"/>
                  </a:moveTo>
                  <a:lnTo>
                    <a:pt x="508" y="954"/>
                  </a:lnTo>
                  <a:lnTo>
                    <a:pt x="486" y="954"/>
                  </a:lnTo>
                  <a:lnTo>
                    <a:pt x="463" y="952"/>
                  </a:lnTo>
                  <a:lnTo>
                    <a:pt x="441" y="948"/>
                  </a:lnTo>
                  <a:lnTo>
                    <a:pt x="418" y="945"/>
                  </a:lnTo>
                  <a:lnTo>
                    <a:pt x="397" y="940"/>
                  </a:lnTo>
                  <a:lnTo>
                    <a:pt x="376" y="935"/>
                  </a:lnTo>
                  <a:lnTo>
                    <a:pt x="355" y="927"/>
                  </a:lnTo>
                  <a:lnTo>
                    <a:pt x="336" y="919"/>
                  </a:lnTo>
                  <a:lnTo>
                    <a:pt x="315" y="910"/>
                  </a:lnTo>
                  <a:lnTo>
                    <a:pt x="296" y="900"/>
                  </a:lnTo>
                  <a:lnTo>
                    <a:pt x="278" y="889"/>
                  </a:lnTo>
                  <a:lnTo>
                    <a:pt x="260" y="878"/>
                  </a:lnTo>
                  <a:lnTo>
                    <a:pt x="242" y="866"/>
                  </a:lnTo>
                  <a:lnTo>
                    <a:pt x="225" y="852"/>
                  </a:lnTo>
                  <a:lnTo>
                    <a:pt x="209" y="838"/>
                  </a:lnTo>
                  <a:lnTo>
                    <a:pt x="194" y="824"/>
                  </a:lnTo>
                  <a:lnTo>
                    <a:pt x="179" y="808"/>
                  </a:lnTo>
                  <a:lnTo>
                    <a:pt x="165" y="792"/>
                  </a:lnTo>
                  <a:lnTo>
                    <a:pt x="151" y="775"/>
                  </a:lnTo>
                  <a:lnTo>
                    <a:pt x="139" y="757"/>
                  </a:lnTo>
                  <a:lnTo>
                    <a:pt x="128" y="739"/>
                  </a:lnTo>
                  <a:lnTo>
                    <a:pt x="117" y="721"/>
                  </a:lnTo>
                  <a:lnTo>
                    <a:pt x="107" y="702"/>
                  </a:lnTo>
                  <a:lnTo>
                    <a:pt x="99" y="682"/>
                  </a:lnTo>
                  <a:lnTo>
                    <a:pt x="90" y="662"/>
                  </a:lnTo>
                  <a:lnTo>
                    <a:pt x="84" y="642"/>
                  </a:lnTo>
                  <a:lnTo>
                    <a:pt x="77" y="620"/>
                  </a:lnTo>
                  <a:lnTo>
                    <a:pt x="72" y="599"/>
                  </a:lnTo>
                  <a:lnTo>
                    <a:pt x="69" y="576"/>
                  </a:lnTo>
                  <a:lnTo>
                    <a:pt x="65" y="555"/>
                  </a:lnTo>
                  <a:lnTo>
                    <a:pt x="63" y="532"/>
                  </a:lnTo>
                  <a:lnTo>
                    <a:pt x="63" y="509"/>
                  </a:lnTo>
                  <a:lnTo>
                    <a:pt x="63" y="509"/>
                  </a:lnTo>
                  <a:lnTo>
                    <a:pt x="63" y="486"/>
                  </a:lnTo>
                  <a:lnTo>
                    <a:pt x="65" y="463"/>
                  </a:lnTo>
                  <a:lnTo>
                    <a:pt x="69" y="441"/>
                  </a:lnTo>
                  <a:lnTo>
                    <a:pt x="72" y="420"/>
                  </a:lnTo>
                  <a:lnTo>
                    <a:pt x="77" y="398"/>
                  </a:lnTo>
                  <a:lnTo>
                    <a:pt x="84" y="377"/>
                  </a:lnTo>
                  <a:lnTo>
                    <a:pt x="90" y="356"/>
                  </a:lnTo>
                  <a:lnTo>
                    <a:pt x="99" y="336"/>
                  </a:lnTo>
                  <a:lnTo>
                    <a:pt x="107" y="315"/>
                  </a:lnTo>
                  <a:lnTo>
                    <a:pt x="117" y="297"/>
                  </a:lnTo>
                  <a:lnTo>
                    <a:pt x="128" y="278"/>
                  </a:lnTo>
                  <a:lnTo>
                    <a:pt x="139" y="260"/>
                  </a:lnTo>
                  <a:lnTo>
                    <a:pt x="151" y="242"/>
                  </a:lnTo>
                  <a:lnTo>
                    <a:pt x="165" y="225"/>
                  </a:lnTo>
                  <a:lnTo>
                    <a:pt x="179" y="209"/>
                  </a:lnTo>
                  <a:lnTo>
                    <a:pt x="194" y="194"/>
                  </a:lnTo>
                  <a:lnTo>
                    <a:pt x="209" y="179"/>
                  </a:lnTo>
                  <a:lnTo>
                    <a:pt x="225" y="165"/>
                  </a:lnTo>
                  <a:lnTo>
                    <a:pt x="242" y="152"/>
                  </a:lnTo>
                  <a:lnTo>
                    <a:pt x="260" y="139"/>
                  </a:lnTo>
                  <a:lnTo>
                    <a:pt x="278" y="128"/>
                  </a:lnTo>
                  <a:lnTo>
                    <a:pt x="296" y="117"/>
                  </a:lnTo>
                  <a:lnTo>
                    <a:pt x="315" y="107"/>
                  </a:lnTo>
                  <a:lnTo>
                    <a:pt x="336" y="99"/>
                  </a:lnTo>
                  <a:lnTo>
                    <a:pt x="355" y="90"/>
                  </a:lnTo>
                  <a:lnTo>
                    <a:pt x="376" y="84"/>
                  </a:lnTo>
                  <a:lnTo>
                    <a:pt x="397" y="77"/>
                  </a:lnTo>
                  <a:lnTo>
                    <a:pt x="418" y="73"/>
                  </a:lnTo>
                  <a:lnTo>
                    <a:pt x="441" y="69"/>
                  </a:lnTo>
                  <a:lnTo>
                    <a:pt x="463" y="65"/>
                  </a:lnTo>
                  <a:lnTo>
                    <a:pt x="486" y="64"/>
                  </a:lnTo>
                  <a:lnTo>
                    <a:pt x="508" y="63"/>
                  </a:lnTo>
                  <a:lnTo>
                    <a:pt x="508" y="63"/>
                  </a:lnTo>
                  <a:lnTo>
                    <a:pt x="531" y="64"/>
                  </a:lnTo>
                  <a:lnTo>
                    <a:pt x="554" y="65"/>
                  </a:lnTo>
                  <a:lnTo>
                    <a:pt x="576" y="69"/>
                  </a:lnTo>
                  <a:lnTo>
                    <a:pt x="598" y="73"/>
                  </a:lnTo>
                  <a:lnTo>
                    <a:pt x="620" y="77"/>
                  </a:lnTo>
                  <a:lnTo>
                    <a:pt x="640" y="84"/>
                  </a:lnTo>
                  <a:lnTo>
                    <a:pt x="661" y="90"/>
                  </a:lnTo>
                  <a:lnTo>
                    <a:pt x="681" y="99"/>
                  </a:lnTo>
                  <a:lnTo>
                    <a:pt x="702" y="107"/>
                  </a:lnTo>
                  <a:lnTo>
                    <a:pt x="721" y="117"/>
                  </a:lnTo>
                  <a:lnTo>
                    <a:pt x="739" y="128"/>
                  </a:lnTo>
                  <a:lnTo>
                    <a:pt x="757" y="139"/>
                  </a:lnTo>
                  <a:lnTo>
                    <a:pt x="775" y="152"/>
                  </a:lnTo>
                  <a:lnTo>
                    <a:pt x="792" y="165"/>
                  </a:lnTo>
                  <a:lnTo>
                    <a:pt x="808" y="179"/>
                  </a:lnTo>
                  <a:lnTo>
                    <a:pt x="823" y="194"/>
                  </a:lnTo>
                  <a:lnTo>
                    <a:pt x="838" y="209"/>
                  </a:lnTo>
                  <a:lnTo>
                    <a:pt x="852" y="225"/>
                  </a:lnTo>
                  <a:lnTo>
                    <a:pt x="865" y="242"/>
                  </a:lnTo>
                  <a:lnTo>
                    <a:pt x="878" y="260"/>
                  </a:lnTo>
                  <a:lnTo>
                    <a:pt x="889" y="278"/>
                  </a:lnTo>
                  <a:lnTo>
                    <a:pt x="900" y="297"/>
                  </a:lnTo>
                  <a:lnTo>
                    <a:pt x="910" y="315"/>
                  </a:lnTo>
                  <a:lnTo>
                    <a:pt x="918" y="336"/>
                  </a:lnTo>
                  <a:lnTo>
                    <a:pt x="927" y="356"/>
                  </a:lnTo>
                  <a:lnTo>
                    <a:pt x="933" y="377"/>
                  </a:lnTo>
                  <a:lnTo>
                    <a:pt x="940" y="398"/>
                  </a:lnTo>
                  <a:lnTo>
                    <a:pt x="944" y="420"/>
                  </a:lnTo>
                  <a:lnTo>
                    <a:pt x="948" y="441"/>
                  </a:lnTo>
                  <a:lnTo>
                    <a:pt x="952" y="463"/>
                  </a:lnTo>
                  <a:lnTo>
                    <a:pt x="953" y="486"/>
                  </a:lnTo>
                  <a:lnTo>
                    <a:pt x="954" y="509"/>
                  </a:lnTo>
                  <a:lnTo>
                    <a:pt x="954" y="509"/>
                  </a:lnTo>
                  <a:lnTo>
                    <a:pt x="953" y="532"/>
                  </a:lnTo>
                  <a:lnTo>
                    <a:pt x="952" y="555"/>
                  </a:lnTo>
                  <a:lnTo>
                    <a:pt x="948" y="576"/>
                  </a:lnTo>
                  <a:lnTo>
                    <a:pt x="944" y="599"/>
                  </a:lnTo>
                  <a:lnTo>
                    <a:pt x="940" y="620"/>
                  </a:lnTo>
                  <a:lnTo>
                    <a:pt x="933" y="642"/>
                  </a:lnTo>
                  <a:lnTo>
                    <a:pt x="927" y="662"/>
                  </a:lnTo>
                  <a:lnTo>
                    <a:pt x="918" y="682"/>
                  </a:lnTo>
                  <a:lnTo>
                    <a:pt x="910" y="702"/>
                  </a:lnTo>
                  <a:lnTo>
                    <a:pt x="900" y="721"/>
                  </a:lnTo>
                  <a:lnTo>
                    <a:pt x="889" y="739"/>
                  </a:lnTo>
                  <a:lnTo>
                    <a:pt x="878" y="757"/>
                  </a:lnTo>
                  <a:lnTo>
                    <a:pt x="865" y="775"/>
                  </a:lnTo>
                  <a:lnTo>
                    <a:pt x="852" y="792"/>
                  </a:lnTo>
                  <a:lnTo>
                    <a:pt x="838" y="808"/>
                  </a:lnTo>
                  <a:lnTo>
                    <a:pt x="823" y="824"/>
                  </a:lnTo>
                  <a:lnTo>
                    <a:pt x="808" y="838"/>
                  </a:lnTo>
                  <a:lnTo>
                    <a:pt x="792" y="852"/>
                  </a:lnTo>
                  <a:lnTo>
                    <a:pt x="775" y="866"/>
                  </a:lnTo>
                  <a:lnTo>
                    <a:pt x="757" y="878"/>
                  </a:lnTo>
                  <a:lnTo>
                    <a:pt x="739" y="889"/>
                  </a:lnTo>
                  <a:lnTo>
                    <a:pt x="721" y="900"/>
                  </a:lnTo>
                  <a:lnTo>
                    <a:pt x="702" y="910"/>
                  </a:lnTo>
                  <a:lnTo>
                    <a:pt x="681" y="919"/>
                  </a:lnTo>
                  <a:lnTo>
                    <a:pt x="661" y="927"/>
                  </a:lnTo>
                  <a:lnTo>
                    <a:pt x="640" y="935"/>
                  </a:lnTo>
                  <a:lnTo>
                    <a:pt x="620" y="940"/>
                  </a:lnTo>
                  <a:lnTo>
                    <a:pt x="598" y="945"/>
                  </a:lnTo>
                  <a:lnTo>
                    <a:pt x="576" y="948"/>
                  </a:lnTo>
                  <a:lnTo>
                    <a:pt x="554" y="952"/>
                  </a:lnTo>
                  <a:lnTo>
                    <a:pt x="531" y="954"/>
                  </a:lnTo>
                  <a:lnTo>
                    <a:pt x="508" y="954"/>
                  </a:lnTo>
                  <a:lnTo>
                    <a:pt x="508" y="954"/>
                  </a:lnTo>
                  <a:close/>
                  <a:moveTo>
                    <a:pt x="508" y="191"/>
                  </a:moveTo>
                  <a:lnTo>
                    <a:pt x="508" y="191"/>
                  </a:lnTo>
                  <a:lnTo>
                    <a:pt x="515" y="190"/>
                  </a:lnTo>
                  <a:lnTo>
                    <a:pt x="520" y="188"/>
                  </a:lnTo>
                  <a:lnTo>
                    <a:pt x="526" y="186"/>
                  </a:lnTo>
                  <a:lnTo>
                    <a:pt x="531" y="181"/>
                  </a:lnTo>
                  <a:lnTo>
                    <a:pt x="534" y="177"/>
                  </a:lnTo>
                  <a:lnTo>
                    <a:pt x="537" y="172"/>
                  </a:lnTo>
                  <a:lnTo>
                    <a:pt x="540" y="165"/>
                  </a:lnTo>
                  <a:lnTo>
                    <a:pt x="541" y="159"/>
                  </a:lnTo>
                  <a:lnTo>
                    <a:pt x="541" y="159"/>
                  </a:lnTo>
                  <a:lnTo>
                    <a:pt x="540" y="152"/>
                  </a:lnTo>
                  <a:lnTo>
                    <a:pt x="537" y="147"/>
                  </a:lnTo>
                  <a:lnTo>
                    <a:pt x="534" y="142"/>
                  </a:lnTo>
                  <a:lnTo>
                    <a:pt x="531" y="136"/>
                  </a:lnTo>
                  <a:lnTo>
                    <a:pt x="526" y="133"/>
                  </a:lnTo>
                  <a:lnTo>
                    <a:pt x="520" y="130"/>
                  </a:lnTo>
                  <a:lnTo>
                    <a:pt x="515" y="128"/>
                  </a:lnTo>
                  <a:lnTo>
                    <a:pt x="508" y="128"/>
                  </a:lnTo>
                  <a:lnTo>
                    <a:pt x="508" y="128"/>
                  </a:lnTo>
                  <a:lnTo>
                    <a:pt x="502" y="128"/>
                  </a:lnTo>
                  <a:lnTo>
                    <a:pt x="496" y="130"/>
                  </a:lnTo>
                  <a:lnTo>
                    <a:pt x="490" y="133"/>
                  </a:lnTo>
                  <a:lnTo>
                    <a:pt x="486" y="136"/>
                  </a:lnTo>
                  <a:lnTo>
                    <a:pt x="482" y="142"/>
                  </a:lnTo>
                  <a:lnTo>
                    <a:pt x="479" y="147"/>
                  </a:lnTo>
                  <a:lnTo>
                    <a:pt x="477" y="152"/>
                  </a:lnTo>
                  <a:lnTo>
                    <a:pt x="476" y="159"/>
                  </a:lnTo>
                  <a:lnTo>
                    <a:pt x="476" y="159"/>
                  </a:lnTo>
                  <a:lnTo>
                    <a:pt x="477" y="165"/>
                  </a:lnTo>
                  <a:lnTo>
                    <a:pt x="479" y="172"/>
                  </a:lnTo>
                  <a:lnTo>
                    <a:pt x="482" y="177"/>
                  </a:lnTo>
                  <a:lnTo>
                    <a:pt x="486" y="181"/>
                  </a:lnTo>
                  <a:lnTo>
                    <a:pt x="490" y="186"/>
                  </a:lnTo>
                  <a:lnTo>
                    <a:pt x="496" y="188"/>
                  </a:lnTo>
                  <a:lnTo>
                    <a:pt x="502" y="190"/>
                  </a:lnTo>
                  <a:lnTo>
                    <a:pt x="508" y="191"/>
                  </a:lnTo>
                  <a:lnTo>
                    <a:pt x="508" y="191"/>
                  </a:lnTo>
                  <a:close/>
                  <a:moveTo>
                    <a:pt x="508" y="827"/>
                  </a:moveTo>
                  <a:lnTo>
                    <a:pt x="508" y="827"/>
                  </a:lnTo>
                  <a:lnTo>
                    <a:pt x="502" y="827"/>
                  </a:lnTo>
                  <a:lnTo>
                    <a:pt x="496" y="829"/>
                  </a:lnTo>
                  <a:lnTo>
                    <a:pt x="490" y="833"/>
                  </a:lnTo>
                  <a:lnTo>
                    <a:pt x="486" y="836"/>
                  </a:lnTo>
                  <a:lnTo>
                    <a:pt x="482" y="841"/>
                  </a:lnTo>
                  <a:lnTo>
                    <a:pt x="479" y="847"/>
                  </a:lnTo>
                  <a:lnTo>
                    <a:pt x="477" y="852"/>
                  </a:lnTo>
                  <a:lnTo>
                    <a:pt x="476" y="858"/>
                  </a:lnTo>
                  <a:lnTo>
                    <a:pt x="476" y="858"/>
                  </a:lnTo>
                  <a:lnTo>
                    <a:pt x="477" y="865"/>
                  </a:lnTo>
                  <a:lnTo>
                    <a:pt x="479" y="871"/>
                  </a:lnTo>
                  <a:lnTo>
                    <a:pt x="482" y="877"/>
                  </a:lnTo>
                  <a:lnTo>
                    <a:pt x="486" y="881"/>
                  </a:lnTo>
                  <a:lnTo>
                    <a:pt x="490" y="885"/>
                  </a:lnTo>
                  <a:lnTo>
                    <a:pt x="496" y="888"/>
                  </a:lnTo>
                  <a:lnTo>
                    <a:pt x="502" y="889"/>
                  </a:lnTo>
                  <a:lnTo>
                    <a:pt x="508" y="891"/>
                  </a:lnTo>
                  <a:lnTo>
                    <a:pt x="508" y="891"/>
                  </a:lnTo>
                  <a:lnTo>
                    <a:pt x="515" y="889"/>
                  </a:lnTo>
                  <a:lnTo>
                    <a:pt x="520" y="888"/>
                  </a:lnTo>
                  <a:lnTo>
                    <a:pt x="526" y="885"/>
                  </a:lnTo>
                  <a:lnTo>
                    <a:pt x="531" y="881"/>
                  </a:lnTo>
                  <a:lnTo>
                    <a:pt x="534" y="877"/>
                  </a:lnTo>
                  <a:lnTo>
                    <a:pt x="537" y="871"/>
                  </a:lnTo>
                  <a:lnTo>
                    <a:pt x="540" y="865"/>
                  </a:lnTo>
                  <a:lnTo>
                    <a:pt x="541" y="858"/>
                  </a:lnTo>
                  <a:lnTo>
                    <a:pt x="541" y="858"/>
                  </a:lnTo>
                  <a:lnTo>
                    <a:pt x="540" y="852"/>
                  </a:lnTo>
                  <a:lnTo>
                    <a:pt x="537" y="847"/>
                  </a:lnTo>
                  <a:lnTo>
                    <a:pt x="534" y="841"/>
                  </a:lnTo>
                  <a:lnTo>
                    <a:pt x="531" y="836"/>
                  </a:lnTo>
                  <a:lnTo>
                    <a:pt x="526" y="833"/>
                  </a:lnTo>
                  <a:lnTo>
                    <a:pt x="520" y="829"/>
                  </a:lnTo>
                  <a:lnTo>
                    <a:pt x="515" y="827"/>
                  </a:lnTo>
                  <a:lnTo>
                    <a:pt x="508" y="827"/>
                  </a:lnTo>
                  <a:lnTo>
                    <a:pt x="508" y="827"/>
                  </a:lnTo>
                  <a:close/>
                  <a:moveTo>
                    <a:pt x="858" y="477"/>
                  </a:moveTo>
                  <a:lnTo>
                    <a:pt x="858" y="477"/>
                  </a:lnTo>
                  <a:lnTo>
                    <a:pt x="852" y="477"/>
                  </a:lnTo>
                  <a:lnTo>
                    <a:pt x="845" y="480"/>
                  </a:lnTo>
                  <a:lnTo>
                    <a:pt x="840" y="483"/>
                  </a:lnTo>
                  <a:lnTo>
                    <a:pt x="836" y="486"/>
                  </a:lnTo>
                  <a:lnTo>
                    <a:pt x="831" y="491"/>
                  </a:lnTo>
                  <a:lnTo>
                    <a:pt x="829" y="497"/>
                  </a:lnTo>
                  <a:lnTo>
                    <a:pt x="827" y="502"/>
                  </a:lnTo>
                  <a:lnTo>
                    <a:pt x="826" y="509"/>
                  </a:lnTo>
                  <a:lnTo>
                    <a:pt x="826" y="509"/>
                  </a:lnTo>
                  <a:lnTo>
                    <a:pt x="827" y="515"/>
                  </a:lnTo>
                  <a:lnTo>
                    <a:pt x="829" y="521"/>
                  </a:lnTo>
                  <a:lnTo>
                    <a:pt x="831" y="527"/>
                  </a:lnTo>
                  <a:lnTo>
                    <a:pt x="836" y="531"/>
                  </a:lnTo>
                  <a:lnTo>
                    <a:pt x="840" y="535"/>
                  </a:lnTo>
                  <a:lnTo>
                    <a:pt x="845" y="539"/>
                  </a:lnTo>
                  <a:lnTo>
                    <a:pt x="852" y="540"/>
                  </a:lnTo>
                  <a:lnTo>
                    <a:pt x="858" y="541"/>
                  </a:lnTo>
                  <a:lnTo>
                    <a:pt x="858" y="541"/>
                  </a:lnTo>
                  <a:lnTo>
                    <a:pt x="865" y="540"/>
                  </a:lnTo>
                  <a:lnTo>
                    <a:pt x="871" y="539"/>
                  </a:lnTo>
                  <a:lnTo>
                    <a:pt x="876" y="535"/>
                  </a:lnTo>
                  <a:lnTo>
                    <a:pt x="881" y="531"/>
                  </a:lnTo>
                  <a:lnTo>
                    <a:pt x="885" y="527"/>
                  </a:lnTo>
                  <a:lnTo>
                    <a:pt x="887" y="521"/>
                  </a:lnTo>
                  <a:lnTo>
                    <a:pt x="889" y="515"/>
                  </a:lnTo>
                  <a:lnTo>
                    <a:pt x="890" y="509"/>
                  </a:lnTo>
                  <a:lnTo>
                    <a:pt x="890" y="509"/>
                  </a:lnTo>
                  <a:lnTo>
                    <a:pt x="889" y="502"/>
                  </a:lnTo>
                  <a:lnTo>
                    <a:pt x="887" y="497"/>
                  </a:lnTo>
                  <a:lnTo>
                    <a:pt x="885" y="491"/>
                  </a:lnTo>
                  <a:lnTo>
                    <a:pt x="881" y="486"/>
                  </a:lnTo>
                  <a:lnTo>
                    <a:pt x="876" y="483"/>
                  </a:lnTo>
                  <a:lnTo>
                    <a:pt x="871" y="480"/>
                  </a:lnTo>
                  <a:lnTo>
                    <a:pt x="865" y="477"/>
                  </a:lnTo>
                  <a:lnTo>
                    <a:pt x="858" y="477"/>
                  </a:lnTo>
                  <a:lnTo>
                    <a:pt x="858" y="477"/>
                  </a:lnTo>
                  <a:close/>
                  <a:moveTo>
                    <a:pt x="159" y="477"/>
                  </a:moveTo>
                  <a:lnTo>
                    <a:pt x="159" y="477"/>
                  </a:lnTo>
                  <a:lnTo>
                    <a:pt x="152" y="477"/>
                  </a:lnTo>
                  <a:lnTo>
                    <a:pt x="146" y="480"/>
                  </a:lnTo>
                  <a:lnTo>
                    <a:pt x="140" y="483"/>
                  </a:lnTo>
                  <a:lnTo>
                    <a:pt x="136" y="486"/>
                  </a:lnTo>
                  <a:lnTo>
                    <a:pt x="132" y="491"/>
                  </a:lnTo>
                  <a:lnTo>
                    <a:pt x="130" y="497"/>
                  </a:lnTo>
                  <a:lnTo>
                    <a:pt x="128" y="502"/>
                  </a:lnTo>
                  <a:lnTo>
                    <a:pt x="126" y="509"/>
                  </a:lnTo>
                  <a:lnTo>
                    <a:pt x="126" y="509"/>
                  </a:lnTo>
                  <a:lnTo>
                    <a:pt x="128" y="515"/>
                  </a:lnTo>
                  <a:lnTo>
                    <a:pt x="130" y="521"/>
                  </a:lnTo>
                  <a:lnTo>
                    <a:pt x="132" y="527"/>
                  </a:lnTo>
                  <a:lnTo>
                    <a:pt x="136" y="531"/>
                  </a:lnTo>
                  <a:lnTo>
                    <a:pt x="140" y="535"/>
                  </a:lnTo>
                  <a:lnTo>
                    <a:pt x="146" y="539"/>
                  </a:lnTo>
                  <a:lnTo>
                    <a:pt x="152" y="540"/>
                  </a:lnTo>
                  <a:lnTo>
                    <a:pt x="159" y="541"/>
                  </a:lnTo>
                  <a:lnTo>
                    <a:pt x="159" y="541"/>
                  </a:lnTo>
                  <a:lnTo>
                    <a:pt x="165" y="540"/>
                  </a:lnTo>
                  <a:lnTo>
                    <a:pt x="170" y="539"/>
                  </a:lnTo>
                  <a:lnTo>
                    <a:pt x="176" y="535"/>
                  </a:lnTo>
                  <a:lnTo>
                    <a:pt x="181" y="531"/>
                  </a:lnTo>
                  <a:lnTo>
                    <a:pt x="184" y="527"/>
                  </a:lnTo>
                  <a:lnTo>
                    <a:pt x="188" y="521"/>
                  </a:lnTo>
                  <a:lnTo>
                    <a:pt x="190" y="515"/>
                  </a:lnTo>
                  <a:lnTo>
                    <a:pt x="190" y="509"/>
                  </a:lnTo>
                  <a:lnTo>
                    <a:pt x="190" y="509"/>
                  </a:lnTo>
                  <a:lnTo>
                    <a:pt x="190" y="502"/>
                  </a:lnTo>
                  <a:lnTo>
                    <a:pt x="188" y="497"/>
                  </a:lnTo>
                  <a:lnTo>
                    <a:pt x="184" y="491"/>
                  </a:lnTo>
                  <a:lnTo>
                    <a:pt x="181" y="486"/>
                  </a:lnTo>
                  <a:lnTo>
                    <a:pt x="176" y="483"/>
                  </a:lnTo>
                  <a:lnTo>
                    <a:pt x="170" y="480"/>
                  </a:lnTo>
                  <a:lnTo>
                    <a:pt x="165" y="477"/>
                  </a:lnTo>
                  <a:lnTo>
                    <a:pt x="159" y="477"/>
                  </a:lnTo>
                  <a:lnTo>
                    <a:pt x="159" y="477"/>
                  </a:lnTo>
                  <a:close/>
                </a:path>
              </a:pathLst>
            </a:custGeom>
            <a:solidFill>
              <a:srgbClr val="262626"/>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Libre Franklin"/>
                <a:buNone/>
              </a:pPr>
              <a:r>
                <a:t/>
              </a:r>
              <a:endParaRPr b="0" i="0" sz="1800" u="none" cap="none" strike="noStrike">
                <a:solidFill>
                  <a:srgbClr val="3F3F3F"/>
                </a:solidFill>
                <a:latin typeface="Constantia"/>
                <a:ea typeface="Constantia"/>
                <a:cs typeface="Constantia"/>
                <a:sym typeface="Constantia"/>
              </a:endParaRPr>
            </a:p>
          </p:txBody>
        </p:sp>
      </p:grpSp>
      <p:grpSp>
        <p:nvGrpSpPr>
          <p:cNvPr id="378" name="Google Shape;378;p29"/>
          <p:cNvGrpSpPr/>
          <p:nvPr/>
        </p:nvGrpSpPr>
        <p:grpSpPr>
          <a:xfrm>
            <a:off x="1100339" y="1964494"/>
            <a:ext cx="792000" cy="792000"/>
            <a:chOff x="8001000" y="3009900"/>
            <a:chExt cx="792000" cy="792000"/>
          </a:xfrm>
        </p:grpSpPr>
        <p:sp>
          <p:nvSpPr>
            <p:cNvPr id="379" name="Google Shape;379;p29"/>
            <p:cNvSpPr/>
            <p:nvPr/>
          </p:nvSpPr>
          <p:spPr>
            <a:xfrm>
              <a:off x="8001000" y="3009900"/>
              <a:ext cx="792000" cy="792000"/>
            </a:xfrm>
            <a:prstGeom prst="ellipse">
              <a:avLst/>
            </a:prstGeom>
            <a:solidFill>
              <a:srgbClr val="FFD96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Libre Franklin"/>
                <a:buNone/>
              </a:pPr>
              <a:r>
                <a:t/>
              </a:r>
              <a:endParaRPr b="0" i="0" sz="1800" u="none" cap="none" strike="noStrike">
                <a:solidFill>
                  <a:srgbClr val="3F3F3F"/>
                </a:solidFill>
                <a:latin typeface="Constantia"/>
                <a:ea typeface="Constantia"/>
                <a:cs typeface="Constantia"/>
                <a:sym typeface="Constantia"/>
              </a:endParaRPr>
            </a:p>
          </p:txBody>
        </p:sp>
        <p:sp>
          <p:nvSpPr>
            <p:cNvPr id="380" name="Google Shape;380;p29"/>
            <p:cNvSpPr/>
            <p:nvPr/>
          </p:nvSpPr>
          <p:spPr>
            <a:xfrm>
              <a:off x="8235075" y="3244334"/>
              <a:ext cx="323850" cy="323850"/>
            </a:xfrm>
            <a:custGeom>
              <a:rect b="b" l="l" r="r" t="t"/>
              <a:pathLst>
                <a:path extrusionOk="0" h="1018" w="1017">
                  <a:moveTo>
                    <a:pt x="691" y="236"/>
                  </a:moveTo>
                  <a:lnTo>
                    <a:pt x="455" y="394"/>
                  </a:lnTo>
                  <a:lnTo>
                    <a:pt x="455" y="394"/>
                  </a:lnTo>
                  <a:lnTo>
                    <a:pt x="445" y="399"/>
                  </a:lnTo>
                  <a:lnTo>
                    <a:pt x="436" y="404"/>
                  </a:lnTo>
                  <a:lnTo>
                    <a:pt x="427" y="411"/>
                  </a:lnTo>
                  <a:lnTo>
                    <a:pt x="418" y="418"/>
                  </a:lnTo>
                  <a:lnTo>
                    <a:pt x="418" y="418"/>
                  </a:lnTo>
                  <a:lnTo>
                    <a:pt x="410" y="428"/>
                  </a:lnTo>
                  <a:lnTo>
                    <a:pt x="402" y="439"/>
                  </a:lnTo>
                  <a:lnTo>
                    <a:pt x="396" y="450"/>
                  </a:lnTo>
                  <a:lnTo>
                    <a:pt x="390" y="460"/>
                  </a:lnTo>
                  <a:lnTo>
                    <a:pt x="236" y="691"/>
                  </a:lnTo>
                  <a:lnTo>
                    <a:pt x="236" y="691"/>
                  </a:lnTo>
                  <a:lnTo>
                    <a:pt x="228" y="702"/>
                  </a:lnTo>
                  <a:lnTo>
                    <a:pt x="224" y="712"/>
                  </a:lnTo>
                  <a:lnTo>
                    <a:pt x="221" y="723"/>
                  </a:lnTo>
                  <a:lnTo>
                    <a:pt x="220" y="735"/>
                  </a:lnTo>
                  <a:lnTo>
                    <a:pt x="221" y="747"/>
                  </a:lnTo>
                  <a:lnTo>
                    <a:pt x="225" y="759"/>
                  </a:lnTo>
                  <a:lnTo>
                    <a:pt x="231" y="769"/>
                  </a:lnTo>
                  <a:lnTo>
                    <a:pt x="238" y="779"/>
                  </a:lnTo>
                  <a:lnTo>
                    <a:pt x="238" y="779"/>
                  </a:lnTo>
                  <a:lnTo>
                    <a:pt x="248" y="786"/>
                  </a:lnTo>
                  <a:lnTo>
                    <a:pt x="260" y="793"/>
                  </a:lnTo>
                  <a:lnTo>
                    <a:pt x="271" y="796"/>
                  </a:lnTo>
                  <a:lnTo>
                    <a:pt x="283" y="797"/>
                  </a:lnTo>
                  <a:lnTo>
                    <a:pt x="283" y="797"/>
                  </a:lnTo>
                  <a:lnTo>
                    <a:pt x="295" y="796"/>
                  </a:lnTo>
                  <a:lnTo>
                    <a:pt x="306" y="793"/>
                  </a:lnTo>
                  <a:lnTo>
                    <a:pt x="316" y="789"/>
                  </a:lnTo>
                  <a:lnTo>
                    <a:pt x="326" y="781"/>
                  </a:lnTo>
                  <a:lnTo>
                    <a:pt x="561" y="624"/>
                  </a:lnTo>
                  <a:lnTo>
                    <a:pt x="561" y="624"/>
                  </a:lnTo>
                  <a:lnTo>
                    <a:pt x="572" y="619"/>
                  </a:lnTo>
                  <a:lnTo>
                    <a:pt x="581" y="613"/>
                  </a:lnTo>
                  <a:lnTo>
                    <a:pt x="590" y="606"/>
                  </a:lnTo>
                  <a:lnTo>
                    <a:pt x="599" y="599"/>
                  </a:lnTo>
                  <a:lnTo>
                    <a:pt x="599" y="599"/>
                  </a:lnTo>
                  <a:lnTo>
                    <a:pt x="607" y="589"/>
                  </a:lnTo>
                  <a:lnTo>
                    <a:pt x="615" y="579"/>
                  </a:lnTo>
                  <a:lnTo>
                    <a:pt x="621" y="569"/>
                  </a:lnTo>
                  <a:lnTo>
                    <a:pt x="626" y="558"/>
                  </a:lnTo>
                  <a:lnTo>
                    <a:pt x="781" y="326"/>
                  </a:lnTo>
                  <a:lnTo>
                    <a:pt x="781" y="326"/>
                  </a:lnTo>
                  <a:lnTo>
                    <a:pt x="789" y="317"/>
                  </a:lnTo>
                  <a:lnTo>
                    <a:pt x="793" y="306"/>
                  </a:lnTo>
                  <a:lnTo>
                    <a:pt x="796" y="294"/>
                  </a:lnTo>
                  <a:lnTo>
                    <a:pt x="797" y="282"/>
                  </a:lnTo>
                  <a:lnTo>
                    <a:pt x="795" y="270"/>
                  </a:lnTo>
                  <a:lnTo>
                    <a:pt x="792" y="260"/>
                  </a:lnTo>
                  <a:lnTo>
                    <a:pt x="786" y="249"/>
                  </a:lnTo>
                  <a:lnTo>
                    <a:pt x="778" y="239"/>
                  </a:lnTo>
                  <a:lnTo>
                    <a:pt x="778" y="239"/>
                  </a:lnTo>
                  <a:lnTo>
                    <a:pt x="769" y="232"/>
                  </a:lnTo>
                  <a:lnTo>
                    <a:pt x="758" y="225"/>
                  </a:lnTo>
                  <a:lnTo>
                    <a:pt x="747" y="222"/>
                  </a:lnTo>
                  <a:lnTo>
                    <a:pt x="735" y="221"/>
                  </a:lnTo>
                  <a:lnTo>
                    <a:pt x="723" y="222"/>
                  </a:lnTo>
                  <a:lnTo>
                    <a:pt x="711" y="224"/>
                  </a:lnTo>
                  <a:lnTo>
                    <a:pt x="701" y="230"/>
                  </a:lnTo>
                  <a:lnTo>
                    <a:pt x="691" y="236"/>
                  </a:lnTo>
                  <a:lnTo>
                    <a:pt x="691" y="236"/>
                  </a:lnTo>
                  <a:close/>
                  <a:moveTo>
                    <a:pt x="289" y="730"/>
                  </a:moveTo>
                  <a:lnTo>
                    <a:pt x="283" y="734"/>
                  </a:lnTo>
                  <a:lnTo>
                    <a:pt x="283" y="734"/>
                  </a:lnTo>
                  <a:lnTo>
                    <a:pt x="283" y="765"/>
                  </a:lnTo>
                  <a:lnTo>
                    <a:pt x="283" y="734"/>
                  </a:lnTo>
                  <a:lnTo>
                    <a:pt x="396" y="566"/>
                  </a:lnTo>
                  <a:lnTo>
                    <a:pt x="396" y="566"/>
                  </a:lnTo>
                  <a:lnTo>
                    <a:pt x="400" y="575"/>
                  </a:lnTo>
                  <a:lnTo>
                    <a:pt x="405" y="584"/>
                  </a:lnTo>
                  <a:lnTo>
                    <a:pt x="412" y="591"/>
                  </a:lnTo>
                  <a:lnTo>
                    <a:pt x="418" y="599"/>
                  </a:lnTo>
                  <a:lnTo>
                    <a:pt x="418" y="599"/>
                  </a:lnTo>
                  <a:lnTo>
                    <a:pt x="426" y="605"/>
                  </a:lnTo>
                  <a:lnTo>
                    <a:pt x="433" y="612"/>
                  </a:lnTo>
                  <a:lnTo>
                    <a:pt x="442" y="617"/>
                  </a:lnTo>
                  <a:lnTo>
                    <a:pt x="451" y="621"/>
                  </a:lnTo>
                  <a:lnTo>
                    <a:pt x="289" y="730"/>
                  </a:lnTo>
                  <a:close/>
                  <a:moveTo>
                    <a:pt x="567" y="531"/>
                  </a:moveTo>
                  <a:lnTo>
                    <a:pt x="552" y="554"/>
                  </a:lnTo>
                  <a:lnTo>
                    <a:pt x="530" y="569"/>
                  </a:lnTo>
                  <a:lnTo>
                    <a:pt x="530" y="569"/>
                  </a:lnTo>
                  <a:lnTo>
                    <a:pt x="519" y="572"/>
                  </a:lnTo>
                  <a:lnTo>
                    <a:pt x="508" y="573"/>
                  </a:lnTo>
                  <a:lnTo>
                    <a:pt x="508" y="573"/>
                  </a:lnTo>
                  <a:lnTo>
                    <a:pt x="496" y="571"/>
                  </a:lnTo>
                  <a:lnTo>
                    <a:pt x="484" y="568"/>
                  </a:lnTo>
                  <a:lnTo>
                    <a:pt x="473" y="562"/>
                  </a:lnTo>
                  <a:lnTo>
                    <a:pt x="463" y="554"/>
                  </a:lnTo>
                  <a:lnTo>
                    <a:pt x="463" y="554"/>
                  </a:lnTo>
                  <a:lnTo>
                    <a:pt x="456" y="544"/>
                  </a:lnTo>
                  <a:lnTo>
                    <a:pt x="449" y="533"/>
                  </a:lnTo>
                  <a:lnTo>
                    <a:pt x="446" y="521"/>
                  </a:lnTo>
                  <a:lnTo>
                    <a:pt x="445" y="509"/>
                  </a:lnTo>
                  <a:lnTo>
                    <a:pt x="445" y="509"/>
                  </a:lnTo>
                  <a:lnTo>
                    <a:pt x="446" y="498"/>
                  </a:lnTo>
                  <a:lnTo>
                    <a:pt x="448" y="487"/>
                  </a:lnTo>
                  <a:lnTo>
                    <a:pt x="463" y="465"/>
                  </a:lnTo>
                  <a:lnTo>
                    <a:pt x="486" y="450"/>
                  </a:lnTo>
                  <a:lnTo>
                    <a:pt x="486" y="450"/>
                  </a:lnTo>
                  <a:lnTo>
                    <a:pt x="495" y="447"/>
                  </a:lnTo>
                  <a:lnTo>
                    <a:pt x="503" y="446"/>
                  </a:lnTo>
                  <a:lnTo>
                    <a:pt x="513" y="446"/>
                  </a:lnTo>
                  <a:lnTo>
                    <a:pt x="521" y="447"/>
                  </a:lnTo>
                  <a:lnTo>
                    <a:pt x="530" y="450"/>
                  </a:lnTo>
                  <a:lnTo>
                    <a:pt x="539" y="453"/>
                  </a:lnTo>
                  <a:lnTo>
                    <a:pt x="546" y="458"/>
                  </a:lnTo>
                  <a:lnTo>
                    <a:pt x="554" y="463"/>
                  </a:lnTo>
                  <a:lnTo>
                    <a:pt x="554" y="463"/>
                  </a:lnTo>
                  <a:lnTo>
                    <a:pt x="561" y="473"/>
                  </a:lnTo>
                  <a:lnTo>
                    <a:pt x="567" y="485"/>
                  </a:lnTo>
                  <a:lnTo>
                    <a:pt x="571" y="497"/>
                  </a:lnTo>
                  <a:lnTo>
                    <a:pt x="572" y="509"/>
                  </a:lnTo>
                  <a:lnTo>
                    <a:pt x="572" y="509"/>
                  </a:lnTo>
                  <a:lnTo>
                    <a:pt x="571" y="520"/>
                  </a:lnTo>
                  <a:lnTo>
                    <a:pt x="567" y="531"/>
                  </a:lnTo>
                  <a:lnTo>
                    <a:pt x="567" y="531"/>
                  </a:lnTo>
                  <a:close/>
                  <a:moveTo>
                    <a:pt x="508" y="0"/>
                  </a:moveTo>
                  <a:lnTo>
                    <a:pt x="508" y="0"/>
                  </a:lnTo>
                  <a:lnTo>
                    <a:pt x="483" y="1"/>
                  </a:lnTo>
                  <a:lnTo>
                    <a:pt x="456" y="2"/>
                  </a:lnTo>
                  <a:lnTo>
                    <a:pt x="431" y="5"/>
                  </a:lnTo>
                  <a:lnTo>
                    <a:pt x="405" y="11"/>
                  </a:lnTo>
                  <a:lnTo>
                    <a:pt x="382" y="16"/>
                  </a:lnTo>
                  <a:lnTo>
                    <a:pt x="357" y="23"/>
                  </a:lnTo>
                  <a:lnTo>
                    <a:pt x="334" y="31"/>
                  </a:lnTo>
                  <a:lnTo>
                    <a:pt x="310" y="40"/>
                  </a:lnTo>
                  <a:lnTo>
                    <a:pt x="287" y="50"/>
                  </a:lnTo>
                  <a:lnTo>
                    <a:pt x="266" y="61"/>
                  </a:lnTo>
                  <a:lnTo>
                    <a:pt x="245" y="74"/>
                  </a:lnTo>
                  <a:lnTo>
                    <a:pt x="224" y="87"/>
                  </a:lnTo>
                  <a:lnTo>
                    <a:pt x="204" y="101"/>
                  </a:lnTo>
                  <a:lnTo>
                    <a:pt x="184" y="116"/>
                  </a:lnTo>
                  <a:lnTo>
                    <a:pt x="166" y="132"/>
                  </a:lnTo>
                  <a:lnTo>
                    <a:pt x="149" y="149"/>
                  </a:lnTo>
                  <a:lnTo>
                    <a:pt x="132" y="167"/>
                  </a:lnTo>
                  <a:lnTo>
                    <a:pt x="116" y="186"/>
                  </a:lnTo>
                  <a:lnTo>
                    <a:pt x="101" y="205"/>
                  </a:lnTo>
                  <a:lnTo>
                    <a:pt x="87" y="224"/>
                  </a:lnTo>
                  <a:lnTo>
                    <a:pt x="73" y="245"/>
                  </a:lnTo>
                  <a:lnTo>
                    <a:pt x="61" y="266"/>
                  </a:lnTo>
                  <a:lnTo>
                    <a:pt x="49" y="289"/>
                  </a:lnTo>
                  <a:lnTo>
                    <a:pt x="40" y="311"/>
                  </a:lnTo>
                  <a:lnTo>
                    <a:pt x="30" y="334"/>
                  </a:lnTo>
                  <a:lnTo>
                    <a:pt x="22" y="357"/>
                  </a:lnTo>
                  <a:lnTo>
                    <a:pt x="16" y="382"/>
                  </a:lnTo>
                  <a:lnTo>
                    <a:pt x="10" y="407"/>
                  </a:lnTo>
                  <a:lnTo>
                    <a:pt x="5" y="431"/>
                  </a:lnTo>
                  <a:lnTo>
                    <a:pt x="2" y="457"/>
                  </a:lnTo>
                  <a:lnTo>
                    <a:pt x="0" y="483"/>
                  </a:lnTo>
                  <a:lnTo>
                    <a:pt x="0" y="509"/>
                  </a:lnTo>
                  <a:lnTo>
                    <a:pt x="0" y="509"/>
                  </a:lnTo>
                  <a:lnTo>
                    <a:pt x="0" y="535"/>
                  </a:lnTo>
                  <a:lnTo>
                    <a:pt x="2" y="561"/>
                  </a:lnTo>
                  <a:lnTo>
                    <a:pt x="5" y="586"/>
                  </a:lnTo>
                  <a:lnTo>
                    <a:pt x="10" y="612"/>
                  </a:lnTo>
                  <a:lnTo>
                    <a:pt x="16" y="636"/>
                  </a:lnTo>
                  <a:lnTo>
                    <a:pt x="22" y="660"/>
                  </a:lnTo>
                  <a:lnTo>
                    <a:pt x="30" y="683"/>
                  </a:lnTo>
                  <a:lnTo>
                    <a:pt x="40" y="707"/>
                  </a:lnTo>
                  <a:lnTo>
                    <a:pt x="49" y="730"/>
                  </a:lnTo>
                  <a:lnTo>
                    <a:pt x="61" y="751"/>
                  </a:lnTo>
                  <a:lnTo>
                    <a:pt x="73" y="772"/>
                  </a:lnTo>
                  <a:lnTo>
                    <a:pt x="87" y="793"/>
                  </a:lnTo>
                  <a:lnTo>
                    <a:pt x="101" y="813"/>
                  </a:lnTo>
                  <a:lnTo>
                    <a:pt x="116" y="833"/>
                  </a:lnTo>
                  <a:lnTo>
                    <a:pt x="132" y="851"/>
                  </a:lnTo>
                  <a:lnTo>
                    <a:pt x="149" y="868"/>
                  </a:lnTo>
                  <a:lnTo>
                    <a:pt x="166" y="885"/>
                  </a:lnTo>
                  <a:lnTo>
                    <a:pt x="184" y="901"/>
                  </a:lnTo>
                  <a:lnTo>
                    <a:pt x="204" y="916"/>
                  </a:lnTo>
                  <a:lnTo>
                    <a:pt x="224" y="930"/>
                  </a:lnTo>
                  <a:lnTo>
                    <a:pt x="245" y="944"/>
                  </a:lnTo>
                  <a:lnTo>
                    <a:pt x="266" y="956"/>
                  </a:lnTo>
                  <a:lnTo>
                    <a:pt x="287" y="968"/>
                  </a:lnTo>
                  <a:lnTo>
                    <a:pt x="310" y="977"/>
                  </a:lnTo>
                  <a:lnTo>
                    <a:pt x="334" y="987"/>
                  </a:lnTo>
                  <a:lnTo>
                    <a:pt x="357" y="995"/>
                  </a:lnTo>
                  <a:lnTo>
                    <a:pt x="382" y="1002"/>
                  </a:lnTo>
                  <a:lnTo>
                    <a:pt x="405" y="1007"/>
                  </a:lnTo>
                  <a:lnTo>
                    <a:pt x="431" y="1012"/>
                  </a:lnTo>
                  <a:lnTo>
                    <a:pt x="456" y="1015"/>
                  </a:lnTo>
                  <a:lnTo>
                    <a:pt x="483" y="1017"/>
                  </a:lnTo>
                  <a:lnTo>
                    <a:pt x="508" y="1018"/>
                  </a:lnTo>
                  <a:lnTo>
                    <a:pt x="508" y="1018"/>
                  </a:lnTo>
                  <a:lnTo>
                    <a:pt x="534" y="1017"/>
                  </a:lnTo>
                  <a:lnTo>
                    <a:pt x="560" y="1015"/>
                  </a:lnTo>
                  <a:lnTo>
                    <a:pt x="586" y="1012"/>
                  </a:lnTo>
                  <a:lnTo>
                    <a:pt x="610" y="1007"/>
                  </a:lnTo>
                  <a:lnTo>
                    <a:pt x="635" y="1002"/>
                  </a:lnTo>
                  <a:lnTo>
                    <a:pt x="660" y="995"/>
                  </a:lnTo>
                  <a:lnTo>
                    <a:pt x="683" y="987"/>
                  </a:lnTo>
                  <a:lnTo>
                    <a:pt x="706" y="977"/>
                  </a:lnTo>
                  <a:lnTo>
                    <a:pt x="728" y="968"/>
                  </a:lnTo>
                  <a:lnTo>
                    <a:pt x="751" y="956"/>
                  </a:lnTo>
                  <a:lnTo>
                    <a:pt x="772" y="944"/>
                  </a:lnTo>
                  <a:lnTo>
                    <a:pt x="793" y="930"/>
                  </a:lnTo>
                  <a:lnTo>
                    <a:pt x="812" y="916"/>
                  </a:lnTo>
                  <a:lnTo>
                    <a:pt x="831" y="901"/>
                  </a:lnTo>
                  <a:lnTo>
                    <a:pt x="851" y="885"/>
                  </a:lnTo>
                  <a:lnTo>
                    <a:pt x="868" y="868"/>
                  </a:lnTo>
                  <a:lnTo>
                    <a:pt x="885" y="851"/>
                  </a:lnTo>
                  <a:lnTo>
                    <a:pt x="901" y="833"/>
                  </a:lnTo>
                  <a:lnTo>
                    <a:pt x="916" y="813"/>
                  </a:lnTo>
                  <a:lnTo>
                    <a:pt x="930" y="793"/>
                  </a:lnTo>
                  <a:lnTo>
                    <a:pt x="943" y="772"/>
                  </a:lnTo>
                  <a:lnTo>
                    <a:pt x="956" y="751"/>
                  </a:lnTo>
                  <a:lnTo>
                    <a:pt x="967" y="730"/>
                  </a:lnTo>
                  <a:lnTo>
                    <a:pt x="977" y="707"/>
                  </a:lnTo>
                  <a:lnTo>
                    <a:pt x="986" y="683"/>
                  </a:lnTo>
                  <a:lnTo>
                    <a:pt x="995" y="660"/>
                  </a:lnTo>
                  <a:lnTo>
                    <a:pt x="1001" y="636"/>
                  </a:lnTo>
                  <a:lnTo>
                    <a:pt x="1007" y="612"/>
                  </a:lnTo>
                  <a:lnTo>
                    <a:pt x="1012" y="586"/>
                  </a:lnTo>
                  <a:lnTo>
                    <a:pt x="1015" y="561"/>
                  </a:lnTo>
                  <a:lnTo>
                    <a:pt x="1017" y="535"/>
                  </a:lnTo>
                  <a:lnTo>
                    <a:pt x="1017" y="509"/>
                  </a:lnTo>
                  <a:lnTo>
                    <a:pt x="1017" y="509"/>
                  </a:lnTo>
                  <a:lnTo>
                    <a:pt x="1017" y="483"/>
                  </a:lnTo>
                  <a:lnTo>
                    <a:pt x="1015" y="457"/>
                  </a:lnTo>
                  <a:lnTo>
                    <a:pt x="1012" y="431"/>
                  </a:lnTo>
                  <a:lnTo>
                    <a:pt x="1007" y="407"/>
                  </a:lnTo>
                  <a:lnTo>
                    <a:pt x="1001" y="382"/>
                  </a:lnTo>
                  <a:lnTo>
                    <a:pt x="995" y="357"/>
                  </a:lnTo>
                  <a:lnTo>
                    <a:pt x="986" y="334"/>
                  </a:lnTo>
                  <a:lnTo>
                    <a:pt x="977" y="311"/>
                  </a:lnTo>
                  <a:lnTo>
                    <a:pt x="967" y="289"/>
                  </a:lnTo>
                  <a:lnTo>
                    <a:pt x="956" y="266"/>
                  </a:lnTo>
                  <a:lnTo>
                    <a:pt x="943" y="245"/>
                  </a:lnTo>
                  <a:lnTo>
                    <a:pt x="930" y="224"/>
                  </a:lnTo>
                  <a:lnTo>
                    <a:pt x="916" y="205"/>
                  </a:lnTo>
                  <a:lnTo>
                    <a:pt x="901" y="186"/>
                  </a:lnTo>
                  <a:lnTo>
                    <a:pt x="885" y="167"/>
                  </a:lnTo>
                  <a:lnTo>
                    <a:pt x="868" y="149"/>
                  </a:lnTo>
                  <a:lnTo>
                    <a:pt x="851" y="132"/>
                  </a:lnTo>
                  <a:lnTo>
                    <a:pt x="831" y="116"/>
                  </a:lnTo>
                  <a:lnTo>
                    <a:pt x="812" y="101"/>
                  </a:lnTo>
                  <a:lnTo>
                    <a:pt x="793" y="87"/>
                  </a:lnTo>
                  <a:lnTo>
                    <a:pt x="772" y="74"/>
                  </a:lnTo>
                  <a:lnTo>
                    <a:pt x="751" y="61"/>
                  </a:lnTo>
                  <a:lnTo>
                    <a:pt x="728" y="50"/>
                  </a:lnTo>
                  <a:lnTo>
                    <a:pt x="706" y="40"/>
                  </a:lnTo>
                  <a:lnTo>
                    <a:pt x="683" y="31"/>
                  </a:lnTo>
                  <a:lnTo>
                    <a:pt x="660" y="23"/>
                  </a:lnTo>
                  <a:lnTo>
                    <a:pt x="635" y="16"/>
                  </a:lnTo>
                  <a:lnTo>
                    <a:pt x="610" y="11"/>
                  </a:lnTo>
                  <a:lnTo>
                    <a:pt x="586" y="5"/>
                  </a:lnTo>
                  <a:lnTo>
                    <a:pt x="560" y="2"/>
                  </a:lnTo>
                  <a:lnTo>
                    <a:pt x="534" y="1"/>
                  </a:lnTo>
                  <a:lnTo>
                    <a:pt x="508" y="0"/>
                  </a:lnTo>
                  <a:lnTo>
                    <a:pt x="508" y="0"/>
                  </a:lnTo>
                  <a:close/>
                  <a:moveTo>
                    <a:pt x="508" y="954"/>
                  </a:moveTo>
                  <a:lnTo>
                    <a:pt x="508" y="954"/>
                  </a:lnTo>
                  <a:lnTo>
                    <a:pt x="486" y="954"/>
                  </a:lnTo>
                  <a:lnTo>
                    <a:pt x="463" y="952"/>
                  </a:lnTo>
                  <a:lnTo>
                    <a:pt x="441" y="948"/>
                  </a:lnTo>
                  <a:lnTo>
                    <a:pt x="418" y="945"/>
                  </a:lnTo>
                  <a:lnTo>
                    <a:pt x="397" y="940"/>
                  </a:lnTo>
                  <a:lnTo>
                    <a:pt x="376" y="935"/>
                  </a:lnTo>
                  <a:lnTo>
                    <a:pt x="355" y="927"/>
                  </a:lnTo>
                  <a:lnTo>
                    <a:pt x="336" y="919"/>
                  </a:lnTo>
                  <a:lnTo>
                    <a:pt x="315" y="910"/>
                  </a:lnTo>
                  <a:lnTo>
                    <a:pt x="296" y="900"/>
                  </a:lnTo>
                  <a:lnTo>
                    <a:pt x="278" y="889"/>
                  </a:lnTo>
                  <a:lnTo>
                    <a:pt x="260" y="878"/>
                  </a:lnTo>
                  <a:lnTo>
                    <a:pt x="242" y="866"/>
                  </a:lnTo>
                  <a:lnTo>
                    <a:pt x="225" y="852"/>
                  </a:lnTo>
                  <a:lnTo>
                    <a:pt x="209" y="838"/>
                  </a:lnTo>
                  <a:lnTo>
                    <a:pt x="194" y="824"/>
                  </a:lnTo>
                  <a:lnTo>
                    <a:pt x="179" y="808"/>
                  </a:lnTo>
                  <a:lnTo>
                    <a:pt x="165" y="792"/>
                  </a:lnTo>
                  <a:lnTo>
                    <a:pt x="151" y="775"/>
                  </a:lnTo>
                  <a:lnTo>
                    <a:pt x="139" y="757"/>
                  </a:lnTo>
                  <a:lnTo>
                    <a:pt x="128" y="739"/>
                  </a:lnTo>
                  <a:lnTo>
                    <a:pt x="117" y="721"/>
                  </a:lnTo>
                  <a:lnTo>
                    <a:pt x="107" y="702"/>
                  </a:lnTo>
                  <a:lnTo>
                    <a:pt x="99" y="682"/>
                  </a:lnTo>
                  <a:lnTo>
                    <a:pt x="90" y="662"/>
                  </a:lnTo>
                  <a:lnTo>
                    <a:pt x="84" y="642"/>
                  </a:lnTo>
                  <a:lnTo>
                    <a:pt x="77" y="620"/>
                  </a:lnTo>
                  <a:lnTo>
                    <a:pt x="72" y="599"/>
                  </a:lnTo>
                  <a:lnTo>
                    <a:pt x="69" y="576"/>
                  </a:lnTo>
                  <a:lnTo>
                    <a:pt x="65" y="555"/>
                  </a:lnTo>
                  <a:lnTo>
                    <a:pt x="63" y="532"/>
                  </a:lnTo>
                  <a:lnTo>
                    <a:pt x="63" y="509"/>
                  </a:lnTo>
                  <a:lnTo>
                    <a:pt x="63" y="509"/>
                  </a:lnTo>
                  <a:lnTo>
                    <a:pt x="63" y="486"/>
                  </a:lnTo>
                  <a:lnTo>
                    <a:pt x="65" y="463"/>
                  </a:lnTo>
                  <a:lnTo>
                    <a:pt x="69" y="441"/>
                  </a:lnTo>
                  <a:lnTo>
                    <a:pt x="72" y="420"/>
                  </a:lnTo>
                  <a:lnTo>
                    <a:pt x="77" y="398"/>
                  </a:lnTo>
                  <a:lnTo>
                    <a:pt x="84" y="377"/>
                  </a:lnTo>
                  <a:lnTo>
                    <a:pt x="90" y="356"/>
                  </a:lnTo>
                  <a:lnTo>
                    <a:pt x="99" y="336"/>
                  </a:lnTo>
                  <a:lnTo>
                    <a:pt x="107" y="315"/>
                  </a:lnTo>
                  <a:lnTo>
                    <a:pt x="117" y="297"/>
                  </a:lnTo>
                  <a:lnTo>
                    <a:pt x="128" y="278"/>
                  </a:lnTo>
                  <a:lnTo>
                    <a:pt x="139" y="260"/>
                  </a:lnTo>
                  <a:lnTo>
                    <a:pt x="151" y="242"/>
                  </a:lnTo>
                  <a:lnTo>
                    <a:pt x="165" y="225"/>
                  </a:lnTo>
                  <a:lnTo>
                    <a:pt x="179" y="209"/>
                  </a:lnTo>
                  <a:lnTo>
                    <a:pt x="194" y="194"/>
                  </a:lnTo>
                  <a:lnTo>
                    <a:pt x="209" y="179"/>
                  </a:lnTo>
                  <a:lnTo>
                    <a:pt x="225" y="165"/>
                  </a:lnTo>
                  <a:lnTo>
                    <a:pt x="242" y="152"/>
                  </a:lnTo>
                  <a:lnTo>
                    <a:pt x="260" y="139"/>
                  </a:lnTo>
                  <a:lnTo>
                    <a:pt x="278" y="128"/>
                  </a:lnTo>
                  <a:lnTo>
                    <a:pt x="296" y="117"/>
                  </a:lnTo>
                  <a:lnTo>
                    <a:pt x="315" y="107"/>
                  </a:lnTo>
                  <a:lnTo>
                    <a:pt x="336" y="99"/>
                  </a:lnTo>
                  <a:lnTo>
                    <a:pt x="355" y="90"/>
                  </a:lnTo>
                  <a:lnTo>
                    <a:pt x="376" y="84"/>
                  </a:lnTo>
                  <a:lnTo>
                    <a:pt x="397" y="77"/>
                  </a:lnTo>
                  <a:lnTo>
                    <a:pt x="418" y="73"/>
                  </a:lnTo>
                  <a:lnTo>
                    <a:pt x="441" y="69"/>
                  </a:lnTo>
                  <a:lnTo>
                    <a:pt x="463" y="65"/>
                  </a:lnTo>
                  <a:lnTo>
                    <a:pt x="486" y="64"/>
                  </a:lnTo>
                  <a:lnTo>
                    <a:pt x="508" y="63"/>
                  </a:lnTo>
                  <a:lnTo>
                    <a:pt x="508" y="63"/>
                  </a:lnTo>
                  <a:lnTo>
                    <a:pt x="531" y="64"/>
                  </a:lnTo>
                  <a:lnTo>
                    <a:pt x="554" y="65"/>
                  </a:lnTo>
                  <a:lnTo>
                    <a:pt x="576" y="69"/>
                  </a:lnTo>
                  <a:lnTo>
                    <a:pt x="598" y="73"/>
                  </a:lnTo>
                  <a:lnTo>
                    <a:pt x="620" y="77"/>
                  </a:lnTo>
                  <a:lnTo>
                    <a:pt x="640" y="84"/>
                  </a:lnTo>
                  <a:lnTo>
                    <a:pt x="661" y="90"/>
                  </a:lnTo>
                  <a:lnTo>
                    <a:pt x="681" y="99"/>
                  </a:lnTo>
                  <a:lnTo>
                    <a:pt x="702" y="107"/>
                  </a:lnTo>
                  <a:lnTo>
                    <a:pt x="721" y="117"/>
                  </a:lnTo>
                  <a:lnTo>
                    <a:pt x="739" y="128"/>
                  </a:lnTo>
                  <a:lnTo>
                    <a:pt x="757" y="139"/>
                  </a:lnTo>
                  <a:lnTo>
                    <a:pt x="775" y="152"/>
                  </a:lnTo>
                  <a:lnTo>
                    <a:pt x="792" y="165"/>
                  </a:lnTo>
                  <a:lnTo>
                    <a:pt x="808" y="179"/>
                  </a:lnTo>
                  <a:lnTo>
                    <a:pt x="823" y="194"/>
                  </a:lnTo>
                  <a:lnTo>
                    <a:pt x="838" y="209"/>
                  </a:lnTo>
                  <a:lnTo>
                    <a:pt x="852" y="225"/>
                  </a:lnTo>
                  <a:lnTo>
                    <a:pt x="865" y="242"/>
                  </a:lnTo>
                  <a:lnTo>
                    <a:pt x="878" y="260"/>
                  </a:lnTo>
                  <a:lnTo>
                    <a:pt x="889" y="278"/>
                  </a:lnTo>
                  <a:lnTo>
                    <a:pt x="900" y="297"/>
                  </a:lnTo>
                  <a:lnTo>
                    <a:pt x="910" y="315"/>
                  </a:lnTo>
                  <a:lnTo>
                    <a:pt x="918" y="336"/>
                  </a:lnTo>
                  <a:lnTo>
                    <a:pt x="927" y="356"/>
                  </a:lnTo>
                  <a:lnTo>
                    <a:pt x="933" y="377"/>
                  </a:lnTo>
                  <a:lnTo>
                    <a:pt x="940" y="398"/>
                  </a:lnTo>
                  <a:lnTo>
                    <a:pt x="944" y="420"/>
                  </a:lnTo>
                  <a:lnTo>
                    <a:pt x="948" y="441"/>
                  </a:lnTo>
                  <a:lnTo>
                    <a:pt x="952" y="463"/>
                  </a:lnTo>
                  <a:lnTo>
                    <a:pt x="953" y="486"/>
                  </a:lnTo>
                  <a:lnTo>
                    <a:pt x="954" y="509"/>
                  </a:lnTo>
                  <a:lnTo>
                    <a:pt x="954" y="509"/>
                  </a:lnTo>
                  <a:lnTo>
                    <a:pt x="953" y="532"/>
                  </a:lnTo>
                  <a:lnTo>
                    <a:pt x="952" y="555"/>
                  </a:lnTo>
                  <a:lnTo>
                    <a:pt x="948" y="576"/>
                  </a:lnTo>
                  <a:lnTo>
                    <a:pt x="944" y="599"/>
                  </a:lnTo>
                  <a:lnTo>
                    <a:pt x="940" y="620"/>
                  </a:lnTo>
                  <a:lnTo>
                    <a:pt x="933" y="642"/>
                  </a:lnTo>
                  <a:lnTo>
                    <a:pt x="927" y="662"/>
                  </a:lnTo>
                  <a:lnTo>
                    <a:pt x="918" y="682"/>
                  </a:lnTo>
                  <a:lnTo>
                    <a:pt x="910" y="702"/>
                  </a:lnTo>
                  <a:lnTo>
                    <a:pt x="900" y="721"/>
                  </a:lnTo>
                  <a:lnTo>
                    <a:pt x="889" y="739"/>
                  </a:lnTo>
                  <a:lnTo>
                    <a:pt x="878" y="757"/>
                  </a:lnTo>
                  <a:lnTo>
                    <a:pt x="865" y="775"/>
                  </a:lnTo>
                  <a:lnTo>
                    <a:pt x="852" y="792"/>
                  </a:lnTo>
                  <a:lnTo>
                    <a:pt x="838" y="808"/>
                  </a:lnTo>
                  <a:lnTo>
                    <a:pt x="823" y="824"/>
                  </a:lnTo>
                  <a:lnTo>
                    <a:pt x="808" y="838"/>
                  </a:lnTo>
                  <a:lnTo>
                    <a:pt x="792" y="852"/>
                  </a:lnTo>
                  <a:lnTo>
                    <a:pt x="775" y="866"/>
                  </a:lnTo>
                  <a:lnTo>
                    <a:pt x="757" y="878"/>
                  </a:lnTo>
                  <a:lnTo>
                    <a:pt x="739" y="889"/>
                  </a:lnTo>
                  <a:lnTo>
                    <a:pt x="721" y="900"/>
                  </a:lnTo>
                  <a:lnTo>
                    <a:pt x="702" y="910"/>
                  </a:lnTo>
                  <a:lnTo>
                    <a:pt x="681" y="919"/>
                  </a:lnTo>
                  <a:lnTo>
                    <a:pt x="661" y="927"/>
                  </a:lnTo>
                  <a:lnTo>
                    <a:pt x="640" y="935"/>
                  </a:lnTo>
                  <a:lnTo>
                    <a:pt x="620" y="940"/>
                  </a:lnTo>
                  <a:lnTo>
                    <a:pt x="598" y="945"/>
                  </a:lnTo>
                  <a:lnTo>
                    <a:pt x="576" y="948"/>
                  </a:lnTo>
                  <a:lnTo>
                    <a:pt x="554" y="952"/>
                  </a:lnTo>
                  <a:lnTo>
                    <a:pt x="531" y="954"/>
                  </a:lnTo>
                  <a:lnTo>
                    <a:pt x="508" y="954"/>
                  </a:lnTo>
                  <a:lnTo>
                    <a:pt x="508" y="954"/>
                  </a:lnTo>
                  <a:close/>
                  <a:moveTo>
                    <a:pt x="508" y="191"/>
                  </a:moveTo>
                  <a:lnTo>
                    <a:pt x="508" y="191"/>
                  </a:lnTo>
                  <a:lnTo>
                    <a:pt x="515" y="190"/>
                  </a:lnTo>
                  <a:lnTo>
                    <a:pt x="520" y="188"/>
                  </a:lnTo>
                  <a:lnTo>
                    <a:pt x="526" y="186"/>
                  </a:lnTo>
                  <a:lnTo>
                    <a:pt x="531" y="181"/>
                  </a:lnTo>
                  <a:lnTo>
                    <a:pt x="534" y="177"/>
                  </a:lnTo>
                  <a:lnTo>
                    <a:pt x="537" y="172"/>
                  </a:lnTo>
                  <a:lnTo>
                    <a:pt x="540" y="165"/>
                  </a:lnTo>
                  <a:lnTo>
                    <a:pt x="541" y="159"/>
                  </a:lnTo>
                  <a:lnTo>
                    <a:pt x="541" y="159"/>
                  </a:lnTo>
                  <a:lnTo>
                    <a:pt x="540" y="152"/>
                  </a:lnTo>
                  <a:lnTo>
                    <a:pt x="537" y="147"/>
                  </a:lnTo>
                  <a:lnTo>
                    <a:pt x="534" y="142"/>
                  </a:lnTo>
                  <a:lnTo>
                    <a:pt x="531" y="136"/>
                  </a:lnTo>
                  <a:lnTo>
                    <a:pt x="526" y="133"/>
                  </a:lnTo>
                  <a:lnTo>
                    <a:pt x="520" y="130"/>
                  </a:lnTo>
                  <a:lnTo>
                    <a:pt x="515" y="128"/>
                  </a:lnTo>
                  <a:lnTo>
                    <a:pt x="508" y="128"/>
                  </a:lnTo>
                  <a:lnTo>
                    <a:pt x="508" y="128"/>
                  </a:lnTo>
                  <a:lnTo>
                    <a:pt x="502" y="128"/>
                  </a:lnTo>
                  <a:lnTo>
                    <a:pt x="496" y="130"/>
                  </a:lnTo>
                  <a:lnTo>
                    <a:pt x="490" y="133"/>
                  </a:lnTo>
                  <a:lnTo>
                    <a:pt x="486" y="136"/>
                  </a:lnTo>
                  <a:lnTo>
                    <a:pt x="482" y="142"/>
                  </a:lnTo>
                  <a:lnTo>
                    <a:pt x="479" y="147"/>
                  </a:lnTo>
                  <a:lnTo>
                    <a:pt x="477" y="152"/>
                  </a:lnTo>
                  <a:lnTo>
                    <a:pt x="476" y="159"/>
                  </a:lnTo>
                  <a:lnTo>
                    <a:pt x="476" y="159"/>
                  </a:lnTo>
                  <a:lnTo>
                    <a:pt x="477" y="165"/>
                  </a:lnTo>
                  <a:lnTo>
                    <a:pt x="479" y="172"/>
                  </a:lnTo>
                  <a:lnTo>
                    <a:pt x="482" y="177"/>
                  </a:lnTo>
                  <a:lnTo>
                    <a:pt x="486" y="181"/>
                  </a:lnTo>
                  <a:lnTo>
                    <a:pt x="490" y="186"/>
                  </a:lnTo>
                  <a:lnTo>
                    <a:pt x="496" y="188"/>
                  </a:lnTo>
                  <a:lnTo>
                    <a:pt x="502" y="190"/>
                  </a:lnTo>
                  <a:lnTo>
                    <a:pt x="508" y="191"/>
                  </a:lnTo>
                  <a:lnTo>
                    <a:pt x="508" y="191"/>
                  </a:lnTo>
                  <a:close/>
                  <a:moveTo>
                    <a:pt x="508" y="827"/>
                  </a:moveTo>
                  <a:lnTo>
                    <a:pt x="508" y="827"/>
                  </a:lnTo>
                  <a:lnTo>
                    <a:pt x="502" y="827"/>
                  </a:lnTo>
                  <a:lnTo>
                    <a:pt x="496" y="829"/>
                  </a:lnTo>
                  <a:lnTo>
                    <a:pt x="490" y="833"/>
                  </a:lnTo>
                  <a:lnTo>
                    <a:pt x="486" y="836"/>
                  </a:lnTo>
                  <a:lnTo>
                    <a:pt x="482" y="841"/>
                  </a:lnTo>
                  <a:lnTo>
                    <a:pt x="479" y="847"/>
                  </a:lnTo>
                  <a:lnTo>
                    <a:pt x="477" y="852"/>
                  </a:lnTo>
                  <a:lnTo>
                    <a:pt x="476" y="858"/>
                  </a:lnTo>
                  <a:lnTo>
                    <a:pt x="476" y="858"/>
                  </a:lnTo>
                  <a:lnTo>
                    <a:pt x="477" y="865"/>
                  </a:lnTo>
                  <a:lnTo>
                    <a:pt x="479" y="871"/>
                  </a:lnTo>
                  <a:lnTo>
                    <a:pt x="482" y="877"/>
                  </a:lnTo>
                  <a:lnTo>
                    <a:pt x="486" y="881"/>
                  </a:lnTo>
                  <a:lnTo>
                    <a:pt x="490" y="885"/>
                  </a:lnTo>
                  <a:lnTo>
                    <a:pt x="496" y="888"/>
                  </a:lnTo>
                  <a:lnTo>
                    <a:pt x="502" y="889"/>
                  </a:lnTo>
                  <a:lnTo>
                    <a:pt x="508" y="891"/>
                  </a:lnTo>
                  <a:lnTo>
                    <a:pt x="508" y="891"/>
                  </a:lnTo>
                  <a:lnTo>
                    <a:pt x="515" y="889"/>
                  </a:lnTo>
                  <a:lnTo>
                    <a:pt x="520" y="888"/>
                  </a:lnTo>
                  <a:lnTo>
                    <a:pt x="526" y="885"/>
                  </a:lnTo>
                  <a:lnTo>
                    <a:pt x="531" y="881"/>
                  </a:lnTo>
                  <a:lnTo>
                    <a:pt x="534" y="877"/>
                  </a:lnTo>
                  <a:lnTo>
                    <a:pt x="537" y="871"/>
                  </a:lnTo>
                  <a:lnTo>
                    <a:pt x="540" y="865"/>
                  </a:lnTo>
                  <a:lnTo>
                    <a:pt x="541" y="858"/>
                  </a:lnTo>
                  <a:lnTo>
                    <a:pt x="541" y="858"/>
                  </a:lnTo>
                  <a:lnTo>
                    <a:pt x="540" y="852"/>
                  </a:lnTo>
                  <a:lnTo>
                    <a:pt x="537" y="847"/>
                  </a:lnTo>
                  <a:lnTo>
                    <a:pt x="534" y="841"/>
                  </a:lnTo>
                  <a:lnTo>
                    <a:pt x="531" y="836"/>
                  </a:lnTo>
                  <a:lnTo>
                    <a:pt x="526" y="833"/>
                  </a:lnTo>
                  <a:lnTo>
                    <a:pt x="520" y="829"/>
                  </a:lnTo>
                  <a:lnTo>
                    <a:pt x="515" y="827"/>
                  </a:lnTo>
                  <a:lnTo>
                    <a:pt x="508" y="827"/>
                  </a:lnTo>
                  <a:lnTo>
                    <a:pt x="508" y="827"/>
                  </a:lnTo>
                  <a:close/>
                  <a:moveTo>
                    <a:pt x="858" y="477"/>
                  </a:moveTo>
                  <a:lnTo>
                    <a:pt x="858" y="477"/>
                  </a:lnTo>
                  <a:lnTo>
                    <a:pt x="852" y="477"/>
                  </a:lnTo>
                  <a:lnTo>
                    <a:pt x="845" y="480"/>
                  </a:lnTo>
                  <a:lnTo>
                    <a:pt x="840" y="483"/>
                  </a:lnTo>
                  <a:lnTo>
                    <a:pt x="836" y="486"/>
                  </a:lnTo>
                  <a:lnTo>
                    <a:pt x="831" y="491"/>
                  </a:lnTo>
                  <a:lnTo>
                    <a:pt x="829" y="497"/>
                  </a:lnTo>
                  <a:lnTo>
                    <a:pt x="827" y="502"/>
                  </a:lnTo>
                  <a:lnTo>
                    <a:pt x="826" y="509"/>
                  </a:lnTo>
                  <a:lnTo>
                    <a:pt x="826" y="509"/>
                  </a:lnTo>
                  <a:lnTo>
                    <a:pt x="827" y="515"/>
                  </a:lnTo>
                  <a:lnTo>
                    <a:pt x="829" y="521"/>
                  </a:lnTo>
                  <a:lnTo>
                    <a:pt x="831" y="527"/>
                  </a:lnTo>
                  <a:lnTo>
                    <a:pt x="836" y="531"/>
                  </a:lnTo>
                  <a:lnTo>
                    <a:pt x="840" y="535"/>
                  </a:lnTo>
                  <a:lnTo>
                    <a:pt x="845" y="539"/>
                  </a:lnTo>
                  <a:lnTo>
                    <a:pt x="852" y="540"/>
                  </a:lnTo>
                  <a:lnTo>
                    <a:pt x="858" y="541"/>
                  </a:lnTo>
                  <a:lnTo>
                    <a:pt x="858" y="541"/>
                  </a:lnTo>
                  <a:lnTo>
                    <a:pt x="865" y="540"/>
                  </a:lnTo>
                  <a:lnTo>
                    <a:pt x="871" y="539"/>
                  </a:lnTo>
                  <a:lnTo>
                    <a:pt x="876" y="535"/>
                  </a:lnTo>
                  <a:lnTo>
                    <a:pt x="881" y="531"/>
                  </a:lnTo>
                  <a:lnTo>
                    <a:pt x="885" y="527"/>
                  </a:lnTo>
                  <a:lnTo>
                    <a:pt x="887" y="521"/>
                  </a:lnTo>
                  <a:lnTo>
                    <a:pt x="889" y="515"/>
                  </a:lnTo>
                  <a:lnTo>
                    <a:pt x="890" y="509"/>
                  </a:lnTo>
                  <a:lnTo>
                    <a:pt x="890" y="509"/>
                  </a:lnTo>
                  <a:lnTo>
                    <a:pt x="889" y="502"/>
                  </a:lnTo>
                  <a:lnTo>
                    <a:pt x="887" y="497"/>
                  </a:lnTo>
                  <a:lnTo>
                    <a:pt x="885" y="491"/>
                  </a:lnTo>
                  <a:lnTo>
                    <a:pt x="881" y="486"/>
                  </a:lnTo>
                  <a:lnTo>
                    <a:pt x="876" y="483"/>
                  </a:lnTo>
                  <a:lnTo>
                    <a:pt x="871" y="480"/>
                  </a:lnTo>
                  <a:lnTo>
                    <a:pt x="865" y="477"/>
                  </a:lnTo>
                  <a:lnTo>
                    <a:pt x="858" y="477"/>
                  </a:lnTo>
                  <a:lnTo>
                    <a:pt x="858" y="477"/>
                  </a:lnTo>
                  <a:close/>
                  <a:moveTo>
                    <a:pt x="159" y="477"/>
                  </a:moveTo>
                  <a:lnTo>
                    <a:pt x="159" y="477"/>
                  </a:lnTo>
                  <a:lnTo>
                    <a:pt x="152" y="477"/>
                  </a:lnTo>
                  <a:lnTo>
                    <a:pt x="146" y="480"/>
                  </a:lnTo>
                  <a:lnTo>
                    <a:pt x="140" y="483"/>
                  </a:lnTo>
                  <a:lnTo>
                    <a:pt x="136" y="486"/>
                  </a:lnTo>
                  <a:lnTo>
                    <a:pt x="132" y="491"/>
                  </a:lnTo>
                  <a:lnTo>
                    <a:pt x="130" y="497"/>
                  </a:lnTo>
                  <a:lnTo>
                    <a:pt x="128" y="502"/>
                  </a:lnTo>
                  <a:lnTo>
                    <a:pt x="126" y="509"/>
                  </a:lnTo>
                  <a:lnTo>
                    <a:pt x="126" y="509"/>
                  </a:lnTo>
                  <a:lnTo>
                    <a:pt x="128" y="515"/>
                  </a:lnTo>
                  <a:lnTo>
                    <a:pt x="130" y="521"/>
                  </a:lnTo>
                  <a:lnTo>
                    <a:pt x="132" y="527"/>
                  </a:lnTo>
                  <a:lnTo>
                    <a:pt x="136" y="531"/>
                  </a:lnTo>
                  <a:lnTo>
                    <a:pt x="140" y="535"/>
                  </a:lnTo>
                  <a:lnTo>
                    <a:pt x="146" y="539"/>
                  </a:lnTo>
                  <a:lnTo>
                    <a:pt x="152" y="540"/>
                  </a:lnTo>
                  <a:lnTo>
                    <a:pt x="159" y="541"/>
                  </a:lnTo>
                  <a:lnTo>
                    <a:pt x="159" y="541"/>
                  </a:lnTo>
                  <a:lnTo>
                    <a:pt x="165" y="540"/>
                  </a:lnTo>
                  <a:lnTo>
                    <a:pt x="170" y="539"/>
                  </a:lnTo>
                  <a:lnTo>
                    <a:pt x="176" y="535"/>
                  </a:lnTo>
                  <a:lnTo>
                    <a:pt x="181" y="531"/>
                  </a:lnTo>
                  <a:lnTo>
                    <a:pt x="184" y="527"/>
                  </a:lnTo>
                  <a:lnTo>
                    <a:pt x="188" y="521"/>
                  </a:lnTo>
                  <a:lnTo>
                    <a:pt x="190" y="515"/>
                  </a:lnTo>
                  <a:lnTo>
                    <a:pt x="190" y="509"/>
                  </a:lnTo>
                  <a:lnTo>
                    <a:pt x="190" y="509"/>
                  </a:lnTo>
                  <a:lnTo>
                    <a:pt x="190" y="502"/>
                  </a:lnTo>
                  <a:lnTo>
                    <a:pt x="188" y="497"/>
                  </a:lnTo>
                  <a:lnTo>
                    <a:pt x="184" y="491"/>
                  </a:lnTo>
                  <a:lnTo>
                    <a:pt x="181" y="486"/>
                  </a:lnTo>
                  <a:lnTo>
                    <a:pt x="176" y="483"/>
                  </a:lnTo>
                  <a:lnTo>
                    <a:pt x="170" y="480"/>
                  </a:lnTo>
                  <a:lnTo>
                    <a:pt x="165" y="477"/>
                  </a:lnTo>
                  <a:lnTo>
                    <a:pt x="159" y="477"/>
                  </a:lnTo>
                  <a:lnTo>
                    <a:pt x="159" y="477"/>
                  </a:lnTo>
                  <a:close/>
                </a:path>
              </a:pathLst>
            </a:custGeom>
            <a:solidFill>
              <a:srgbClr val="262626"/>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Libre Franklin"/>
                <a:buNone/>
              </a:pPr>
              <a:r>
                <a:t/>
              </a:r>
              <a:endParaRPr b="0" i="0" sz="1800" u="none" cap="none" strike="noStrike">
                <a:solidFill>
                  <a:srgbClr val="3F3F3F"/>
                </a:solidFill>
                <a:latin typeface="Constantia"/>
                <a:ea typeface="Constantia"/>
                <a:cs typeface="Constantia"/>
                <a:sym typeface="Constantia"/>
              </a:endParaRPr>
            </a:p>
          </p:txBody>
        </p:sp>
      </p:grpSp>
      <p:sp>
        <p:nvSpPr>
          <p:cNvPr id="381" name="Google Shape;381;p29"/>
          <p:cNvSpPr txBox="1"/>
          <p:nvPr/>
        </p:nvSpPr>
        <p:spPr>
          <a:xfrm>
            <a:off x="2111173" y="1902173"/>
            <a:ext cx="3058279"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3F3F3F"/>
              </a:buClr>
              <a:buSzPts val="2400"/>
              <a:buFont typeface="Arial"/>
              <a:buNone/>
            </a:pPr>
            <a:r>
              <a:rPr b="0" lang="tr-TR" sz="2400" cap="none">
                <a:solidFill>
                  <a:srgbClr val="3F3F3F"/>
                </a:solidFill>
                <a:latin typeface="Constantia"/>
                <a:ea typeface="Constantia"/>
                <a:cs typeface="Constantia"/>
                <a:sym typeface="Constantia"/>
              </a:rPr>
              <a:t>WHAT WE DO?</a:t>
            </a:r>
            <a:endParaRPr b="0" i="0" sz="2400" u="none" cap="none" strike="noStrike">
              <a:solidFill>
                <a:srgbClr val="3F3F3F"/>
              </a:solidFill>
              <a:latin typeface="Constantia"/>
              <a:ea typeface="Constantia"/>
              <a:cs typeface="Constantia"/>
              <a:sym typeface="Constantia"/>
            </a:endParaRPr>
          </a:p>
        </p:txBody>
      </p:sp>
      <p:sp>
        <p:nvSpPr>
          <p:cNvPr id="382" name="Google Shape;382;p29"/>
          <p:cNvSpPr txBox="1"/>
          <p:nvPr/>
        </p:nvSpPr>
        <p:spPr>
          <a:xfrm>
            <a:off x="2126615" y="2275205"/>
            <a:ext cx="3553460" cy="64633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i="1" lang="tr-TR" sz="1200">
                <a:solidFill>
                  <a:srgbClr val="3F3F3F"/>
                </a:solidFill>
                <a:latin typeface="Constantia"/>
                <a:ea typeface="Constantia"/>
                <a:cs typeface="Constantia"/>
                <a:sym typeface="Constantia"/>
              </a:rPr>
              <a:t>I believe that people would be alive today if there were a death penalty.</a:t>
            </a:r>
            <a:endParaRPr/>
          </a:p>
        </p:txBody>
      </p:sp>
      <p:sp>
        <p:nvSpPr>
          <p:cNvPr id="383" name="Google Shape;383;p29"/>
          <p:cNvSpPr txBox="1"/>
          <p:nvPr/>
        </p:nvSpPr>
        <p:spPr>
          <a:xfrm>
            <a:off x="2126413" y="3292231"/>
            <a:ext cx="3058279"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3F3F3F"/>
              </a:buClr>
              <a:buSzPts val="2400"/>
              <a:buFont typeface="Arial"/>
              <a:buNone/>
            </a:pPr>
            <a:r>
              <a:rPr b="0" lang="tr-TR" sz="2400" cap="none">
                <a:solidFill>
                  <a:srgbClr val="3F3F3F"/>
                </a:solidFill>
                <a:latin typeface="Constantia"/>
                <a:ea typeface="Constantia"/>
                <a:cs typeface="Constantia"/>
                <a:sym typeface="Constantia"/>
              </a:rPr>
              <a:t>PRICING</a:t>
            </a:r>
            <a:endParaRPr b="0" i="0" sz="2400" u="none" cap="none" strike="noStrike">
              <a:solidFill>
                <a:srgbClr val="3F3F3F"/>
              </a:solidFill>
              <a:latin typeface="Constantia"/>
              <a:ea typeface="Constantia"/>
              <a:cs typeface="Constantia"/>
              <a:sym typeface="Constantia"/>
            </a:endParaRPr>
          </a:p>
        </p:txBody>
      </p:sp>
      <p:sp>
        <p:nvSpPr>
          <p:cNvPr id="384" name="Google Shape;384;p29"/>
          <p:cNvSpPr txBox="1"/>
          <p:nvPr/>
        </p:nvSpPr>
        <p:spPr>
          <a:xfrm>
            <a:off x="2141855" y="3665220"/>
            <a:ext cx="3553460" cy="369332"/>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i="1" lang="tr-TR" sz="1200">
                <a:solidFill>
                  <a:srgbClr val="3F3F3F"/>
                </a:solidFill>
                <a:latin typeface="Constantia"/>
                <a:ea typeface="Constantia"/>
                <a:cs typeface="Constantia"/>
                <a:sym typeface="Constantia"/>
              </a:rPr>
              <a:t>Woe be to him that reads but one book.</a:t>
            </a:r>
            <a:endParaRPr/>
          </a:p>
        </p:txBody>
      </p:sp>
      <p:sp>
        <p:nvSpPr>
          <p:cNvPr id="385" name="Google Shape;385;p29"/>
          <p:cNvSpPr txBox="1"/>
          <p:nvPr/>
        </p:nvSpPr>
        <p:spPr>
          <a:xfrm>
            <a:off x="2141653" y="4668319"/>
            <a:ext cx="3058279"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3F3F3F"/>
              </a:buClr>
              <a:buSzPts val="2400"/>
              <a:buFont typeface="Arial"/>
              <a:buNone/>
            </a:pPr>
            <a:r>
              <a:rPr b="0" lang="tr-TR" sz="2400" cap="none">
                <a:solidFill>
                  <a:srgbClr val="3F3F3F"/>
                </a:solidFill>
                <a:latin typeface="Constantia"/>
                <a:ea typeface="Constantia"/>
                <a:cs typeface="Constantia"/>
                <a:sym typeface="Constantia"/>
              </a:rPr>
              <a:t>FUTURE</a:t>
            </a:r>
            <a:endParaRPr b="0" i="0" sz="2400" u="none" cap="none" strike="noStrike">
              <a:solidFill>
                <a:srgbClr val="3F3F3F"/>
              </a:solidFill>
              <a:latin typeface="Constantia"/>
              <a:ea typeface="Constantia"/>
              <a:cs typeface="Constantia"/>
              <a:sym typeface="Constantia"/>
            </a:endParaRPr>
          </a:p>
        </p:txBody>
      </p:sp>
      <p:sp>
        <p:nvSpPr>
          <p:cNvPr id="386" name="Google Shape;386;p29"/>
          <p:cNvSpPr txBox="1"/>
          <p:nvPr/>
        </p:nvSpPr>
        <p:spPr>
          <a:xfrm>
            <a:off x="2157095" y="5041265"/>
            <a:ext cx="3553460" cy="64633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i="1" lang="tr-TR" sz="1200">
                <a:solidFill>
                  <a:srgbClr val="3F3F3F"/>
                </a:solidFill>
                <a:latin typeface="Constantia"/>
                <a:ea typeface="Constantia"/>
                <a:cs typeface="Constantia"/>
                <a:sym typeface="Constantia"/>
              </a:rPr>
              <a:t>A torn jacket is soon mended; but hard words bruise the heart of a child.</a:t>
            </a:r>
            <a:endParaRPr/>
          </a:p>
        </p:txBody>
      </p:sp>
      <p:grpSp>
        <p:nvGrpSpPr>
          <p:cNvPr id="387" name="Google Shape;387;p29"/>
          <p:cNvGrpSpPr/>
          <p:nvPr/>
        </p:nvGrpSpPr>
        <p:grpSpPr>
          <a:xfrm>
            <a:off x="6511928" y="3408244"/>
            <a:ext cx="792000" cy="792000"/>
            <a:chOff x="4267200" y="3009900"/>
            <a:chExt cx="792000" cy="792000"/>
          </a:xfrm>
        </p:grpSpPr>
        <p:sp>
          <p:nvSpPr>
            <p:cNvPr id="388" name="Google Shape;388;p29"/>
            <p:cNvSpPr/>
            <p:nvPr/>
          </p:nvSpPr>
          <p:spPr>
            <a:xfrm>
              <a:off x="4267200" y="3009900"/>
              <a:ext cx="792000" cy="792000"/>
            </a:xfrm>
            <a:prstGeom prst="ellipse">
              <a:avLst/>
            </a:prstGeom>
            <a:solidFill>
              <a:srgbClr val="FFD96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Libre Franklin"/>
                <a:buNone/>
              </a:pPr>
              <a:r>
                <a:t/>
              </a:r>
              <a:endParaRPr b="0" i="0" sz="1800" u="none" cap="none" strike="noStrike">
                <a:solidFill>
                  <a:srgbClr val="3F3F3F"/>
                </a:solidFill>
                <a:latin typeface="Constantia"/>
                <a:ea typeface="Constantia"/>
                <a:cs typeface="Constantia"/>
                <a:sym typeface="Constantia"/>
              </a:endParaRPr>
            </a:p>
          </p:txBody>
        </p:sp>
        <p:sp>
          <p:nvSpPr>
            <p:cNvPr id="389" name="Google Shape;389;p29"/>
            <p:cNvSpPr/>
            <p:nvPr/>
          </p:nvSpPr>
          <p:spPr>
            <a:xfrm>
              <a:off x="4556837" y="3243975"/>
              <a:ext cx="212725" cy="323850"/>
            </a:xfrm>
            <a:custGeom>
              <a:rect b="b" l="l" r="r" t="t"/>
              <a:pathLst>
                <a:path extrusionOk="0" h="1018" w="669">
                  <a:moveTo>
                    <a:pt x="509" y="0"/>
                  </a:moveTo>
                  <a:lnTo>
                    <a:pt x="509" y="0"/>
                  </a:lnTo>
                  <a:lnTo>
                    <a:pt x="493" y="1"/>
                  </a:lnTo>
                  <a:lnTo>
                    <a:pt x="478" y="3"/>
                  </a:lnTo>
                  <a:lnTo>
                    <a:pt x="462" y="7"/>
                  </a:lnTo>
                  <a:lnTo>
                    <a:pt x="448" y="12"/>
                  </a:lnTo>
                  <a:lnTo>
                    <a:pt x="434" y="19"/>
                  </a:lnTo>
                  <a:lnTo>
                    <a:pt x="421" y="27"/>
                  </a:lnTo>
                  <a:lnTo>
                    <a:pt x="408" y="36"/>
                  </a:lnTo>
                  <a:lnTo>
                    <a:pt x="397" y="47"/>
                  </a:lnTo>
                  <a:lnTo>
                    <a:pt x="387" y="58"/>
                  </a:lnTo>
                  <a:lnTo>
                    <a:pt x="378" y="70"/>
                  </a:lnTo>
                  <a:lnTo>
                    <a:pt x="369" y="83"/>
                  </a:lnTo>
                  <a:lnTo>
                    <a:pt x="363" y="97"/>
                  </a:lnTo>
                  <a:lnTo>
                    <a:pt x="358" y="112"/>
                  </a:lnTo>
                  <a:lnTo>
                    <a:pt x="353" y="127"/>
                  </a:lnTo>
                  <a:lnTo>
                    <a:pt x="351" y="142"/>
                  </a:lnTo>
                  <a:lnTo>
                    <a:pt x="350" y="159"/>
                  </a:lnTo>
                  <a:lnTo>
                    <a:pt x="350" y="159"/>
                  </a:lnTo>
                  <a:lnTo>
                    <a:pt x="350" y="169"/>
                  </a:lnTo>
                  <a:lnTo>
                    <a:pt x="348" y="178"/>
                  </a:lnTo>
                  <a:lnTo>
                    <a:pt x="346" y="187"/>
                  </a:lnTo>
                  <a:lnTo>
                    <a:pt x="343" y="196"/>
                  </a:lnTo>
                  <a:lnTo>
                    <a:pt x="338" y="205"/>
                  </a:lnTo>
                  <a:lnTo>
                    <a:pt x="334" y="212"/>
                  </a:lnTo>
                  <a:lnTo>
                    <a:pt x="329" y="220"/>
                  </a:lnTo>
                  <a:lnTo>
                    <a:pt x="322" y="226"/>
                  </a:lnTo>
                  <a:lnTo>
                    <a:pt x="316" y="232"/>
                  </a:lnTo>
                  <a:lnTo>
                    <a:pt x="308" y="238"/>
                  </a:lnTo>
                  <a:lnTo>
                    <a:pt x="301" y="243"/>
                  </a:lnTo>
                  <a:lnTo>
                    <a:pt x="292" y="247"/>
                  </a:lnTo>
                  <a:lnTo>
                    <a:pt x="284" y="251"/>
                  </a:lnTo>
                  <a:lnTo>
                    <a:pt x="274" y="253"/>
                  </a:lnTo>
                  <a:lnTo>
                    <a:pt x="264" y="254"/>
                  </a:lnTo>
                  <a:lnTo>
                    <a:pt x="255" y="255"/>
                  </a:lnTo>
                  <a:lnTo>
                    <a:pt x="255" y="255"/>
                  </a:lnTo>
                  <a:lnTo>
                    <a:pt x="245" y="254"/>
                  </a:lnTo>
                  <a:lnTo>
                    <a:pt x="235" y="253"/>
                  </a:lnTo>
                  <a:lnTo>
                    <a:pt x="227" y="251"/>
                  </a:lnTo>
                  <a:lnTo>
                    <a:pt x="218" y="247"/>
                  </a:lnTo>
                  <a:lnTo>
                    <a:pt x="209" y="243"/>
                  </a:lnTo>
                  <a:lnTo>
                    <a:pt x="202" y="238"/>
                  </a:lnTo>
                  <a:lnTo>
                    <a:pt x="194" y="232"/>
                  </a:lnTo>
                  <a:lnTo>
                    <a:pt x="187" y="226"/>
                  </a:lnTo>
                  <a:lnTo>
                    <a:pt x="182" y="220"/>
                  </a:lnTo>
                  <a:lnTo>
                    <a:pt x="176" y="212"/>
                  </a:lnTo>
                  <a:lnTo>
                    <a:pt x="171" y="205"/>
                  </a:lnTo>
                  <a:lnTo>
                    <a:pt x="167" y="196"/>
                  </a:lnTo>
                  <a:lnTo>
                    <a:pt x="163" y="187"/>
                  </a:lnTo>
                  <a:lnTo>
                    <a:pt x="161" y="178"/>
                  </a:lnTo>
                  <a:lnTo>
                    <a:pt x="160" y="169"/>
                  </a:lnTo>
                  <a:lnTo>
                    <a:pt x="159" y="159"/>
                  </a:lnTo>
                  <a:lnTo>
                    <a:pt x="159" y="119"/>
                  </a:lnTo>
                  <a:lnTo>
                    <a:pt x="159" y="119"/>
                  </a:lnTo>
                  <a:lnTo>
                    <a:pt x="167" y="114"/>
                  </a:lnTo>
                  <a:lnTo>
                    <a:pt x="173" y="109"/>
                  </a:lnTo>
                  <a:lnTo>
                    <a:pt x="173" y="109"/>
                  </a:lnTo>
                  <a:lnTo>
                    <a:pt x="177" y="104"/>
                  </a:lnTo>
                  <a:lnTo>
                    <a:pt x="181" y="98"/>
                  </a:lnTo>
                  <a:lnTo>
                    <a:pt x="187" y="88"/>
                  </a:lnTo>
                  <a:lnTo>
                    <a:pt x="190" y="76"/>
                  </a:lnTo>
                  <a:lnTo>
                    <a:pt x="191" y="64"/>
                  </a:lnTo>
                  <a:lnTo>
                    <a:pt x="190" y="51"/>
                  </a:lnTo>
                  <a:lnTo>
                    <a:pt x="187" y="39"/>
                  </a:lnTo>
                  <a:lnTo>
                    <a:pt x="181" y="29"/>
                  </a:lnTo>
                  <a:lnTo>
                    <a:pt x="177" y="23"/>
                  </a:lnTo>
                  <a:lnTo>
                    <a:pt x="173" y="19"/>
                  </a:lnTo>
                  <a:lnTo>
                    <a:pt x="173" y="19"/>
                  </a:lnTo>
                  <a:lnTo>
                    <a:pt x="168" y="15"/>
                  </a:lnTo>
                  <a:lnTo>
                    <a:pt x="162" y="10"/>
                  </a:lnTo>
                  <a:lnTo>
                    <a:pt x="152" y="5"/>
                  </a:lnTo>
                  <a:lnTo>
                    <a:pt x="140" y="1"/>
                  </a:lnTo>
                  <a:lnTo>
                    <a:pt x="128" y="0"/>
                  </a:lnTo>
                  <a:lnTo>
                    <a:pt x="115" y="1"/>
                  </a:lnTo>
                  <a:lnTo>
                    <a:pt x="103" y="5"/>
                  </a:lnTo>
                  <a:lnTo>
                    <a:pt x="93" y="10"/>
                  </a:lnTo>
                  <a:lnTo>
                    <a:pt x="87" y="15"/>
                  </a:lnTo>
                  <a:lnTo>
                    <a:pt x="83" y="19"/>
                  </a:lnTo>
                  <a:lnTo>
                    <a:pt x="83" y="19"/>
                  </a:lnTo>
                  <a:lnTo>
                    <a:pt x="79" y="23"/>
                  </a:lnTo>
                  <a:lnTo>
                    <a:pt x="74" y="29"/>
                  </a:lnTo>
                  <a:lnTo>
                    <a:pt x="69" y="39"/>
                  </a:lnTo>
                  <a:lnTo>
                    <a:pt x="66" y="51"/>
                  </a:lnTo>
                  <a:lnTo>
                    <a:pt x="64" y="64"/>
                  </a:lnTo>
                  <a:lnTo>
                    <a:pt x="66" y="76"/>
                  </a:lnTo>
                  <a:lnTo>
                    <a:pt x="69" y="88"/>
                  </a:lnTo>
                  <a:lnTo>
                    <a:pt x="74" y="98"/>
                  </a:lnTo>
                  <a:lnTo>
                    <a:pt x="79" y="104"/>
                  </a:lnTo>
                  <a:lnTo>
                    <a:pt x="83" y="109"/>
                  </a:lnTo>
                  <a:lnTo>
                    <a:pt x="83" y="109"/>
                  </a:lnTo>
                  <a:lnTo>
                    <a:pt x="89" y="114"/>
                  </a:lnTo>
                  <a:lnTo>
                    <a:pt x="96" y="119"/>
                  </a:lnTo>
                  <a:lnTo>
                    <a:pt x="96" y="954"/>
                  </a:lnTo>
                  <a:lnTo>
                    <a:pt x="32" y="954"/>
                  </a:lnTo>
                  <a:lnTo>
                    <a:pt x="32" y="954"/>
                  </a:lnTo>
                  <a:lnTo>
                    <a:pt x="26" y="954"/>
                  </a:lnTo>
                  <a:lnTo>
                    <a:pt x="20" y="957"/>
                  </a:lnTo>
                  <a:lnTo>
                    <a:pt x="14" y="960"/>
                  </a:lnTo>
                  <a:lnTo>
                    <a:pt x="10" y="963"/>
                  </a:lnTo>
                  <a:lnTo>
                    <a:pt x="6" y="968"/>
                  </a:lnTo>
                  <a:lnTo>
                    <a:pt x="2" y="974"/>
                  </a:lnTo>
                  <a:lnTo>
                    <a:pt x="1" y="979"/>
                  </a:lnTo>
                  <a:lnTo>
                    <a:pt x="0" y="986"/>
                  </a:lnTo>
                  <a:lnTo>
                    <a:pt x="0" y="986"/>
                  </a:lnTo>
                  <a:lnTo>
                    <a:pt x="1" y="992"/>
                  </a:lnTo>
                  <a:lnTo>
                    <a:pt x="2" y="998"/>
                  </a:lnTo>
                  <a:lnTo>
                    <a:pt x="6" y="1004"/>
                  </a:lnTo>
                  <a:lnTo>
                    <a:pt x="10" y="1008"/>
                  </a:lnTo>
                  <a:lnTo>
                    <a:pt x="14" y="1012"/>
                  </a:lnTo>
                  <a:lnTo>
                    <a:pt x="20" y="1016"/>
                  </a:lnTo>
                  <a:lnTo>
                    <a:pt x="26" y="1017"/>
                  </a:lnTo>
                  <a:lnTo>
                    <a:pt x="32" y="1018"/>
                  </a:lnTo>
                  <a:lnTo>
                    <a:pt x="223" y="1018"/>
                  </a:lnTo>
                  <a:lnTo>
                    <a:pt x="223" y="1018"/>
                  </a:lnTo>
                  <a:lnTo>
                    <a:pt x="230" y="1017"/>
                  </a:lnTo>
                  <a:lnTo>
                    <a:pt x="235" y="1016"/>
                  </a:lnTo>
                  <a:lnTo>
                    <a:pt x="241" y="1012"/>
                  </a:lnTo>
                  <a:lnTo>
                    <a:pt x="246" y="1008"/>
                  </a:lnTo>
                  <a:lnTo>
                    <a:pt x="249" y="1004"/>
                  </a:lnTo>
                  <a:lnTo>
                    <a:pt x="252" y="998"/>
                  </a:lnTo>
                  <a:lnTo>
                    <a:pt x="255" y="992"/>
                  </a:lnTo>
                  <a:lnTo>
                    <a:pt x="255" y="986"/>
                  </a:lnTo>
                  <a:lnTo>
                    <a:pt x="255" y="986"/>
                  </a:lnTo>
                  <a:lnTo>
                    <a:pt x="255" y="979"/>
                  </a:lnTo>
                  <a:lnTo>
                    <a:pt x="252" y="974"/>
                  </a:lnTo>
                  <a:lnTo>
                    <a:pt x="249" y="968"/>
                  </a:lnTo>
                  <a:lnTo>
                    <a:pt x="246" y="963"/>
                  </a:lnTo>
                  <a:lnTo>
                    <a:pt x="241" y="960"/>
                  </a:lnTo>
                  <a:lnTo>
                    <a:pt x="235" y="957"/>
                  </a:lnTo>
                  <a:lnTo>
                    <a:pt x="230" y="954"/>
                  </a:lnTo>
                  <a:lnTo>
                    <a:pt x="223" y="954"/>
                  </a:lnTo>
                  <a:lnTo>
                    <a:pt x="159" y="954"/>
                  </a:lnTo>
                  <a:lnTo>
                    <a:pt x="159" y="571"/>
                  </a:lnTo>
                  <a:lnTo>
                    <a:pt x="159" y="571"/>
                  </a:lnTo>
                  <a:lnTo>
                    <a:pt x="170" y="579"/>
                  </a:lnTo>
                  <a:lnTo>
                    <a:pt x="181" y="585"/>
                  </a:lnTo>
                  <a:lnTo>
                    <a:pt x="192" y="591"/>
                  </a:lnTo>
                  <a:lnTo>
                    <a:pt x="204" y="595"/>
                  </a:lnTo>
                  <a:lnTo>
                    <a:pt x="216" y="599"/>
                  </a:lnTo>
                  <a:lnTo>
                    <a:pt x="229" y="602"/>
                  </a:lnTo>
                  <a:lnTo>
                    <a:pt x="242" y="604"/>
                  </a:lnTo>
                  <a:lnTo>
                    <a:pt x="255" y="605"/>
                  </a:lnTo>
                  <a:lnTo>
                    <a:pt x="255" y="605"/>
                  </a:lnTo>
                  <a:lnTo>
                    <a:pt x="271" y="604"/>
                  </a:lnTo>
                  <a:lnTo>
                    <a:pt x="287" y="602"/>
                  </a:lnTo>
                  <a:lnTo>
                    <a:pt x="302" y="597"/>
                  </a:lnTo>
                  <a:lnTo>
                    <a:pt x="317" y="592"/>
                  </a:lnTo>
                  <a:lnTo>
                    <a:pt x="331" y="585"/>
                  </a:lnTo>
                  <a:lnTo>
                    <a:pt x="344" y="577"/>
                  </a:lnTo>
                  <a:lnTo>
                    <a:pt x="356" y="568"/>
                  </a:lnTo>
                  <a:lnTo>
                    <a:pt x="367" y="558"/>
                  </a:lnTo>
                  <a:lnTo>
                    <a:pt x="378" y="547"/>
                  </a:lnTo>
                  <a:lnTo>
                    <a:pt x="387" y="534"/>
                  </a:lnTo>
                  <a:lnTo>
                    <a:pt x="395" y="521"/>
                  </a:lnTo>
                  <a:lnTo>
                    <a:pt x="402" y="507"/>
                  </a:lnTo>
                  <a:lnTo>
                    <a:pt x="407" y="492"/>
                  </a:lnTo>
                  <a:lnTo>
                    <a:pt x="410" y="477"/>
                  </a:lnTo>
                  <a:lnTo>
                    <a:pt x="413" y="462"/>
                  </a:lnTo>
                  <a:lnTo>
                    <a:pt x="414" y="445"/>
                  </a:lnTo>
                  <a:lnTo>
                    <a:pt x="414" y="445"/>
                  </a:lnTo>
                  <a:lnTo>
                    <a:pt x="414" y="435"/>
                  </a:lnTo>
                  <a:lnTo>
                    <a:pt x="415" y="426"/>
                  </a:lnTo>
                  <a:lnTo>
                    <a:pt x="419" y="417"/>
                  </a:lnTo>
                  <a:lnTo>
                    <a:pt x="422" y="408"/>
                  </a:lnTo>
                  <a:lnTo>
                    <a:pt x="425" y="400"/>
                  </a:lnTo>
                  <a:lnTo>
                    <a:pt x="431" y="392"/>
                  </a:lnTo>
                  <a:lnTo>
                    <a:pt x="436" y="385"/>
                  </a:lnTo>
                  <a:lnTo>
                    <a:pt x="442" y="378"/>
                  </a:lnTo>
                  <a:lnTo>
                    <a:pt x="449" y="372"/>
                  </a:lnTo>
                  <a:lnTo>
                    <a:pt x="456" y="367"/>
                  </a:lnTo>
                  <a:lnTo>
                    <a:pt x="464" y="361"/>
                  </a:lnTo>
                  <a:lnTo>
                    <a:pt x="472" y="357"/>
                  </a:lnTo>
                  <a:lnTo>
                    <a:pt x="481" y="354"/>
                  </a:lnTo>
                  <a:lnTo>
                    <a:pt x="491" y="352"/>
                  </a:lnTo>
                  <a:lnTo>
                    <a:pt x="499" y="350"/>
                  </a:lnTo>
                  <a:lnTo>
                    <a:pt x="509" y="349"/>
                  </a:lnTo>
                  <a:lnTo>
                    <a:pt x="509" y="349"/>
                  </a:lnTo>
                  <a:lnTo>
                    <a:pt x="520" y="350"/>
                  </a:lnTo>
                  <a:lnTo>
                    <a:pt x="528" y="352"/>
                  </a:lnTo>
                  <a:lnTo>
                    <a:pt x="538" y="354"/>
                  </a:lnTo>
                  <a:lnTo>
                    <a:pt x="546" y="357"/>
                  </a:lnTo>
                  <a:lnTo>
                    <a:pt x="555" y="361"/>
                  </a:lnTo>
                  <a:lnTo>
                    <a:pt x="562" y="367"/>
                  </a:lnTo>
                  <a:lnTo>
                    <a:pt x="570" y="372"/>
                  </a:lnTo>
                  <a:lnTo>
                    <a:pt x="576" y="378"/>
                  </a:lnTo>
                  <a:lnTo>
                    <a:pt x="583" y="385"/>
                  </a:lnTo>
                  <a:lnTo>
                    <a:pt x="588" y="392"/>
                  </a:lnTo>
                  <a:lnTo>
                    <a:pt x="594" y="400"/>
                  </a:lnTo>
                  <a:lnTo>
                    <a:pt x="597" y="408"/>
                  </a:lnTo>
                  <a:lnTo>
                    <a:pt x="600" y="417"/>
                  </a:lnTo>
                  <a:lnTo>
                    <a:pt x="603" y="426"/>
                  </a:lnTo>
                  <a:lnTo>
                    <a:pt x="604" y="435"/>
                  </a:lnTo>
                  <a:lnTo>
                    <a:pt x="604" y="445"/>
                  </a:lnTo>
                  <a:lnTo>
                    <a:pt x="604" y="445"/>
                  </a:lnTo>
                  <a:lnTo>
                    <a:pt x="605" y="451"/>
                  </a:lnTo>
                  <a:lnTo>
                    <a:pt x="608" y="458"/>
                  </a:lnTo>
                  <a:lnTo>
                    <a:pt x="610" y="463"/>
                  </a:lnTo>
                  <a:lnTo>
                    <a:pt x="614" y="467"/>
                  </a:lnTo>
                  <a:lnTo>
                    <a:pt x="618" y="472"/>
                  </a:lnTo>
                  <a:lnTo>
                    <a:pt x="624" y="475"/>
                  </a:lnTo>
                  <a:lnTo>
                    <a:pt x="630" y="476"/>
                  </a:lnTo>
                  <a:lnTo>
                    <a:pt x="637" y="477"/>
                  </a:lnTo>
                  <a:lnTo>
                    <a:pt x="637" y="477"/>
                  </a:lnTo>
                  <a:lnTo>
                    <a:pt x="643" y="476"/>
                  </a:lnTo>
                  <a:lnTo>
                    <a:pt x="649" y="475"/>
                  </a:lnTo>
                  <a:lnTo>
                    <a:pt x="655" y="472"/>
                  </a:lnTo>
                  <a:lnTo>
                    <a:pt x="659" y="467"/>
                  </a:lnTo>
                  <a:lnTo>
                    <a:pt x="663" y="463"/>
                  </a:lnTo>
                  <a:lnTo>
                    <a:pt x="665" y="458"/>
                  </a:lnTo>
                  <a:lnTo>
                    <a:pt x="668" y="451"/>
                  </a:lnTo>
                  <a:lnTo>
                    <a:pt x="669" y="445"/>
                  </a:lnTo>
                  <a:lnTo>
                    <a:pt x="669" y="159"/>
                  </a:lnTo>
                  <a:lnTo>
                    <a:pt x="669" y="159"/>
                  </a:lnTo>
                  <a:lnTo>
                    <a:pt x="668" y="142"/>
                  </a:lnTo>
                  <a:lnTo>
                    <a:pt x="665" y="127"/>
                  </a:lnTo>
                  <a:lnTo>
                    <a:pt x="661" y="112"/>
                  </a:lnTo>
                  <a:lnTo>
                    <a:pt x="656" y="97"/>
                  </a:lnTo>
                  <a:lnTo>
                    <a:pt x="649" y="83"/>
                  </a:lnTo>
                  <a:lnTo>
                    <a:pt x="641" y="70"/>
                  </a:lnTo>
                  <a:lnTo>
                    <a:pt x="632" y="58"/>
                  </a:lnTo>
                  <a:lnTo>
                    <a:pt x="621" y="47"/>
                  </a:lnTo>
                  <a:lnTo>
                    <a:pt x="611" y="36"/>
                  </a:lnTo>
                  <a:lnTo>
                    <a:pt x="598" y="27"/>
                  </a:lnTo>
                  <a:lnTo>
                    <a:pt x="585" y="19"/>
                  </a:lnTo>
                  <a:lnTo>
                    <a:pt x="571" y="12"/>
                  </a:lnTo>
                  <a:lnTo>
                    <a:pt x="556" y="7"/>
                  </a:lnTo>
                  <a:lnTo>
                    <a:pt x="541" y="3"/>
                  </a:lnTo>
                  <a:lnTo>
                    <a:pt x="526" y="1"/>
                  </a:lnTo>
                  <a:lnTo>
                    <a:pt x="509" y="0"/>
                  </a:lnTo>
                  <a:lnTo>
                    <a:pt x="509" y="0"/>
                  </a:lnTo>
                  <a:close/>
                  <a:moveTo>
                    <a:pt x="604" y="318"/>
                  </a:moveTo>
                  <a:lnTo>
                    <a:pt x="604" y="318"/>
                  </a:lnTo>
                  <a:lnTo>
                    <a:pt x="595" y="311"/>
                  </a:lnTo>
                  <a:lnTo>
                    <a:pt x="584" y="304"/>
                  </a:lnTo>
                  <a:lnTo>
                    <a:pt x="572" y="299"/>
                  </a:lnTo>
                  <a:lnTo>
                    <a:pt x="560" y="295"/>
                  </a:lnTo>
                  <a:lnTo>
                    <a:pt x="549" y="291"/>
                  </a:lnTo>
                  <a:lnTo>
                    <a:pt x="536" y="288"/>
                  </a:lnTo>
                  <a:lnTo>
                    <a:pt x="523" y="287"/>
                  </a:lnTo>
                  <a:lnTo>
                    <a:pt x="509" y="286"/>
                  </a:lnTo>
                  <a:lnTo>
                    <a:pt x="509" y="286"/>
                  </a:lnTo>
                  <a:lnTo>
                    <a:pt x="493" y="287"/>
                  </a:lnTo>
                  <a:lnTo>
                    <a:pt x="478" y="289"/>
                  </a:lnTo>
                  <a:lnTo>
                    <a:pt x="462" y="294"/>
                  </a:lnTo>
                  <a:lnTo>
                    <a:pt x="448" y="299"/>
                  </a:lnTo>
                  <a:lnTo>
                    <a:pt x="434" y="305"/>
                  </a:lnTo>
                  <a:lnTo>
                    <a:pt x="421" y="314"/>
                  </a:lnTo>
                  <a:lnTo>
                    <a:pt x="408" y="323"/>
                  </a:lnTo>
                  <a:lnTo>
                    <a:pt x="397" y="333"/>
                  </a:lnTo>
                  <a:lnTo>
                    <a:pt x="387" y="344"/>
                  </a:lnTo>
                  <a:lnTo>
                    <a:pt x="378" y="357"/>
                  </a:lnTo>
                  <a:lnTo>
                    <a:pt x="369" y="370"/>
                  </a:lnTo>
                  <a:lnTo>
                    <a:pt x="363" y="384"/>
                  </a:lnTo>
                  <a:lnTo>
                    <a:pt x="358" y="398"/>
                  </a:lnTo>
                  <a:lnTo>
                    <a:pt x="353" y="414"/>
                  </a:lnTo>
                  <a:lnTo>
                    <a:pt x="351" y="429"/>
                  </a:lnTo>
                  <a:lnTo>
                    <a:pt x="350" y="445"/>
                  </a:lnTo>
                  <a:lnTo>
                    <a:pt x="350" y="445"/>
                  </a:lnTo>
                  <a:lnTo>
                    <a:pt x="350" y="455"/>
                  </a:lnTo>
                  <a:lnTo>
                    <a:pt x="348" y="464"/>
                  </a:lnTo>
                  <a:lnTo>
                    <a:pt x="346" y="474"/>
                  </a:lnTo>
                  <a:lnTo>
                    <a:pt x="343" y="482"/>
                  </a:lnTo>
                  <a:lnTo>
                    <a:pt x="338" y="491"/>
                  </a:lnTo>
                  <a:lnTo>
                    <a:pt x="334" y="499"/>
                  </a:lnTo>
                  <a:lnTo>
                    <a:pt x="329" y="506"/>
                  </a:lnTo>
                  <a:lnTo>
                    <a:pt x="322" y="512"/>
                  </a:lnTo>
                  <a:lnTo>
                    <a:pt x="316" y="519"/>
                  </a:lnTo>
                  <a:lnTo>
                    <a:pt x="308" y="524"/>
                  </a:lnTo>
                  <a:lnTo>
                    <a:pt x="301" y="530"/>
                  </a:lnTo>
                  <a:lnTo>
                    <a:pt x="292" y="533"/>
                  </a:lnTo>
                  <a:lnTo>
                    <a:pt x="284" y="536"/>
                  </a:lnTo>
                  <a:lnTo>
                    <a:pt x="274" y="538"/>
                  </a:lnTo>
                  <a:lnTo>
                    <a:pt x="264" y="540"/>
                  </a:lnTo>
                  <a:lnTo>
                    <a:pt x="255" y="540"/>
                  </a:lnTo>
                  <a:lnTo>
                    <a:pt x="255" y="540"/>
                  </a:lnTo>
                  <a:lnTo>
                    <a:pt x="245" y="540"/>
                  </a:lnTo>
                  <a:lnTo>
                    <a:pt x="235" y="538"/>
                  </a:lnTo>
                  <a:lnTo>
                    <a:pt x="227" y="536"/>
                  </a:lnTo>
                  <a:lnTo>
                    <a:pt x="218" y="533"/>
                  </a:lnTo>
                  <a:lnTo>
                    <a:pt x="209" y="530"/>
                  </a:lnTo>
                  <a:lnTo>
                    <a:pt x="202" y="524"/>
                  </a:lnTo>
                  <a:lnTo>
                    <a:pt x="194" y="519"/>
                  </a:lnTo>
                  <a:lnTo>
                    <a:pt x="187" y="512"/>
                  </a:lnTo>
                  <a:lnTo>
                    <a:pt x="182" y="506"/>
                  </a:lnTo>
                  <a:lnTo>
                    <a:pt x="176" y="499"/>
                  </a:lnTo>
                  <a:lnTo>
                    <a:pt x="171" y="491"/>
                  </a:lnTo>
                  <a:lnTo>
                    <a:pt x="167" y="482"/>
                  </a:lnTo>
                  <a:lnTo>
                    <a:pt x="163" y="474"/>
                  </a:lnTo>
                  <a:lnTo>
                    <a:pt x="161" y="464"/>
                  </a:lnTo>
                  <a:lnTo>
                    <a:pt x="160" y="455"/>
                  </a:lnTo>
                  <a:lnTo>
                    <a:pt x="159" y="445"/>
                  </a:lnTo>
                  <a:lnTo>
                    <a:pt x="159" y="285"/>
                  </a:lnTo>
                  <a:lnTo>
                    <a:pt x="159" y="285"/>
                  </a:lnTo>
                  <a:lnTo>
                    <a:pt x="170" y="293"/>
                  </a:lnTo>
                  <a:lnTo>
                    <a:pt x="181" y="299"/>
                  </a:lnTo>
                  <a:lnTo>
                    <a:pt x="192" y="304"/>
                  </a:lnTo>
                  <a:lnTo>
                    <a:pt x="204" y="310"/>
                  </a:lnTo>
                  <a:lnTo>
                    <a:pt x="216" y="313"/>
                  </a:lnTo>
                  <a:lnTo>
                    <a:pt x="229" y="316"/>
                  </a:lnTo>
                  <a:lnTo>
                    <a:pt x="242" y="317"/>
                  </a:lnTo>
                  <a:lnTo>
                    <a:pt x="255" y="318"/>
                  </a:lnTo>
                  <a:lnTo>
                    <a:pt x="255" y="318"/>
                  </a:lnTo>
                  <a:lnTo>
                    <a:pt x="271" y="317"/>
                  </a:lnTo>
                  <a:lnTo>
                    <a:pt x="287" y="315"/>
                  </a:lnTo>
                  <a:lnTo>
                    <a:pt x="302" y="311"/>
                  </a:lnTo>
                  <a:lnTo>
                    <a:pt x="317" y="305"/>
                  </a:lnTo>
                  <a:lnTo>
                    <a:pt x="331" y="299"/>
                  </a:lnTo>
                  <a:lnTo>
                    <a:pt x="344" y="290"/>
                  </a:lnTo>
                  <a:lnTo>
                    <a:pt x="356" y="282"/>
                  </a:lnTo>
                  <a:lnTo>
                    <a:pt x="367" y="271"/>
                  </a:lnTo>
                  <a:lnTo>
                    <a:pt x="378" y="260"/>
                  </a:lnTo>
                  <a:lnTo>
                    <a:pt x="387" y="247"/>
                  </a:lnTo>
                  <a:lnTo>
                    <a:pt x="395" y="235"/>
                  </a:lnTo>
                  <a:lnTo>
                    <a:pt x="402" y="221"/>
                  </a:lnTo>
                  <a:lnTo>
                    <a:pt x="407" y="207"/>
                  </a:lnTo>
                  <a:lnTo>
                    <a:pt x="410" y="191"/>
                  </a:lnTo>
                  <a:lnTo>
                    <a:pt x="413" y="176"/>
                  </a:lnTo>
                  <a:lnTo>
                    <a:pt x="414" y="159"/>
                  </a:lnTo>
                  <a:lnTo>
                    <a:pt x="414" y="159"/>
                  </a:lnTo>
                  <a:lnTo>
                    <a:pt x="414" y="150"/>
                  </a:lnTo>
                  <a:lnTo>
                    <a:pt x="415" y="140"/>
                  </a:lnTo>
                  <a:lnTo>
                    <a:pt x="419" y="130"/>
                  </a:lnTo>
                  <a:lnTo>
                    <a:pt x="422" y="122"/>
                  </a:lnTo>
                  <a:lnTo>
                    <a:pt x="425" y="113"/>
                  </a:lnTo>
                  <a:lnTo>
                    <a:pt x="431" y="106"/>
                  </a:lnTo>
                  <a:lnTo>
                    <a:pt x="436" y="98"/>
                  </a:lnTo>
                  <a:lnTo>
                    <a:pt x="442" y="92"/>
                  </a:lnTo>
                  <a:lnTo>
                    <a:pt x="449" y="85"/>
                  </a:lnTo>
                  <a:lnTo>
                    <a:pt x="456" y="80"/>
                  </a:lnTo>
                  <a:lnTo>
                    <a:pt x="464" y="75"/>
                  </a:lnTo>
                  <a:lnTo>
                    <a:pt x="472" y="71"/>
                  </a:lnTo>
                  <a:lnTo>
                    <a:pt x="481" y="68"/>
                  </a:lnTo>
                  <a:lnTo>
                    <a:pt x="491" y="65"/>
                  </a:lnTo>
                  <a:lnTo>
                    <a:pt x="499" y="64"/>
                  </a:lnTo>
                  <a:lnTo>
                    <a:pt x="509" y="64"/>
                  </a:lnTo>
                  <a:lnTo>
                    <a:pt x="509" y="64"/>
                  </a:lnTo>
                  <a:lnTo>
                    <a:pt x="520" y="64"/>
                  </a:lnTo>
                  <a:lnTo>
                    <a:pt x="528" y="65"/>
                  </a:lnTo>
                  <a:lnTo>
                    <a:pt x="538" y="68"/>
                  </a:lnTo>
                  <a:lnTo>
                    <a:pt x="546" y="71"/>
                  </a:lnTo>
                  <a:lnTo>
                    <a:pt x="555" y="75"/>
                  </a:lnTo>
                  <a:lnTo>
                    <a:pt x="562" y="80"/>
                  </a:lnTo>
                  <a:lnTo>
                    <a:pt x="570" y="85"/>
                  </a:lnTo>
                  <a:lnTo>
                    <a:pt x="576" y="92"/>
                  </a:lnTo>
                  <a:lnTo>
                    <a:pt x="583" y="98"/>
                  </a:lnTo>
                  <a:lnTo>
                    <a:pt x="588" y="106"/>
                  </a:lnTo>
                  <a:lnTo>
                    <a:pt x="594" y="113"/>
                  </a:lnTo>
                  <a:lnTo>
                    <a:pt x="597" y="122"/>
                  </a:lnTo>
                  <a:lnTo>
                    <a:pt x="600" y="130"/>
                  </a:lnTo>
                  <a:lnTo>
                    <a:pt x="603" y="140"/>
                  </a:lnTo>
                  <a:lnTo>
                    <a:pt x="604" y="150"/>
                  </a:lnTo>
                  <a:lnTo>
                    <a:pt x="604" y="159"/>
                  </a:lnTo>
                  <a:lnTo>
                    <a:pt x="604" y="318"/>
                  </a:lnTo>
                  <a:close/>
                </a:path>
              </a:pathLst>
            </a:custGeom>
            <a:solidFill>
              <a:srgbClr val="262626"/>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Libre Franklin"/>
                <a:buNone/>
              </a:pPr>
              <a:r>
                <a:t/>
              </a:r>
              <a:endParaRPr b="0" i="0" sz="1800" u="none" cap="none" strike="noStrike">
                <a:solidFill>
                  <a:srgbClr val="3F3F3F"/>
                </a:solidFill>
                <a:latin typeface="Constantia"/>
                <a:ea typeface="Constantia"/>
                <a:cs typeface="Constantia"/>
                <a:sym typeface="Constantia"/>
              </a:endParaRPr>
            </a:p>
          </p:txBody>
        </p:sp>
      </p:grpSp>
      <p:grpSp>
        <p:nvGrpSpPr>
          <p:cNvPr id="390" name="Google Shape;390;p29"/>
          <p:cNvGrpSpPr/>
          <p:nvPr/>
        </p:nvGrpSpPr>
        <p:grpSpPr>
          <a:xfrm>
            <a:off x="6511927" y="4838024"/>
            <a:ext cx="792000" cy="792000"/>
            <a:chOff x="8001000" y="3009900"/>
            <a:chExt cx="792000" cy="792000"/>
          </a:xfrm>
        </p:grpSpPr>
        <p:sp>
          <p:nvSpPr>
            <p:cNvPr id="391" name="Google Shape;391;p29"/>
            <p:cNvSpPr/>
            <p:nvPr/>
          </p:nvSpPr>
          <p:spPr>
            <a:xfrm>
              <a:off x="8001000" y="3009900"/>
              <a:ext cx="792000" cy="792000"/>
            </a:xfrm>
            <a:prstGeom prst="ellipse">
              <a:avLst/>
            </a:prstGeom>
            <a:solidFill>
              <a:srgbClr val="FFD96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Libre Franklin"/>
                <a:buNone/>
              </a:pPr>
              <a:r>
                <a:t/>
              </a:r>
              <a:endParaRPr b="0" i="0" sz="1800" u="none" cap="none" strike="noStrike">
                <a:solidFill>
                  <a:srgbClr val="3F3F3F"/>
                </a:solidFill>
                <a:latin typeface="Constantia"/>
                <a:ea typeface="Constantia"/>
                <a:cs typeface="Constantia"/>
                <a:sym typeface="Constantia"/>
              </a:endParaRPr>
            </a:p>
          </p:txBody>
        </p:sp>
        <p:sp>
          <p:nvSpPr>
            <p:cNvPr id="392" name="Google Shape;392;p29"/>
            <p:cNvSpPr/>
            <p:nvPr/>
          </p:nvSpPr>
          <p:spPr>
            <a:xfrm>
              <a:off x="8235075" y="3244334"/>
              <a:ext cx="323850" cy="323850"/>
            </a:xfrm>
            <a:custGeom>
              <a:rect b="b" l="l" r="r" t="t"/>
              <a:pathLst>
                <a:path extrusionOk="0" h="1018" w="1017">
                  <a:moveTo>
                    <a:pt x="691" y="236"/>
                  </a:moveTo>
                  <a:lnTo>
                    <a:pt x="455" y="394"/>
                  </a:lnTo>
                  <a:lnTo>
                    <a:pt x="455" y="394"/>
                  </a:lnTo>
                  <a:lnTo>
                    <a:pt x="445" y="399"/>
                  </a:lnTo>
                  <a:lnTo>
                    <a:pt x="436" y="404"/>
                  </a:lnTo>
                  <a:lnTo>
                    <a:pt x="427" y="411"/>
                  </a:lnTo>
                  <a:lnTo>
                    <a:pt x="418" y="418"/>
                  </a:lnTo>
                  <a:lnTo>
                    <a:pt x="418" y="418"/>
                  </a:lnTo>
                  <a:lnTo>
                    <a:pt x="410" y="428"/>
                  </a:lnTo>
                  <a:lnTo>
                    <a:pt x="402" y="439"/>
                  </a:lnTo>
                  <a:lnTo>
                    <a:pt x="396" y="450"/>
                  </a:lnTo>
                  <a:lnTo>
                    <a:pt x="390" y="460"/>
                  </a:lnTo>
                  <a:lnTo>
                    <a:pt x="236" y="691"/>
                  </a:lnTo>
                  <a:lnTo>
                    <a:pt x="236" y="691"/>
                  </a:lnTo>
                  <a:lnTo>
                    <a:pt x="228" y="702"/>
                  </a:lnTo>
                  <a:lnTo>
                    <a:pt x="224" y="712"/>
                  </a:lnTo>
                  <a:lnTo>
                    <a:pt x="221" y="723"/>
                  </a:lnTo>
                  <a:lnTo>
                    <a:pt x="220" y="735"/>
                  </a:lnTo>
                  <a:lnTo>
                    <a:pt x="221" y="747"/>
                  </a:lnTo>
                  <a:lnTo>
                    <a:pt x="225" y="759"/>
                  </a:lnTo>
                  <a:lnTo>
                    <a:pt x="231" y="769"/>
                  </a:lnTo>
                  <a:lnTo>
                    <a:pt x="238" y="779"/>
                  </a:lnTo>
                  <a:lnTo>
                    <a:pt x="238" y="779"/>
                  </a:lnTo>
                  <a:lnTo>
                    <a:pt x="248" y="786"/>
                  </a:lnTo>
                  <a:lnTo>
                    <a:pt x="260" y="793"/>
                  </a:lnTo>
                  <a:lnTo>
                    <a:pt x="271" y="796"/>
                  </a:lnTo>
                  <a:lnTo>
                    <a:pt x="283" y="797"/>
                  </a:lnTo>
                  <a:lnTo>
                    <a:pt x="283" y="797"/>
                  </a:lnTo>
                  <a:lnTo>
                    <a:pt x="295" y="796"/>
                  </a:lnTo>
                  <a:lnTo>
                    <a:pt x="306" y="793"/>
                  </a:lnTo>
                  <a:lnTo>
                    <a:pt x="316" y="789"/>
                  </a:lnTo>
                  <a:lnTo>
                    <a:pt x="326" y="781"/>
                  </a:lnTo>
                  <a:lnTo>
                    <a:pt x="561" y="624"/>
                  </a:lnTo>
                  <a:lnTo>
                    <a:pt x="561" y="624"/>
                  </a:lnTo>
                  <a:lnTo>
                    <a:pt x="572" y="619"/>
                  </a:lnTo>
                  <a:lnTo>
                    <a:pt x="581" y="613"/>
                  </a:lnTo>
                  <a:lnTo>
                    <a:pt x="590" y="606"/>
                  </a:lnTo>
                  <a:lnTo>
                    <a:pt x="599" y="599"/>
                  </a:lnTo>
                  <a:lnTo>
                    <a:pt x="599" y="599"/>
                  </a:lnTo>
                  <a:lnTo>
                    <a:pt x="607" y="589"/>
                  </a:lnTo>
                  <a:lnTo>
                    <a:pt x="615" y="579"/>
                  </a:lnTo>
                  <a:lnTo>
                    <a:pt x="621" y="569"/>
                  </a:lnTo>
                  <a:lnTo>
                    <a:pt x="626" y="558"/>
                  </a:lnTo>
                  <a:lnTo>
                    <a:pt x="781" y="326"/>
                  </a:lnTo>
                  <a:lnTo>
                    <a:pt x="781" y="326"/>
                  </a:lnTo>
                  <a:lnTo>
                    <a:pt x="789" y="317"/>
                  </a:lnTo>
                  <a:lnTo>
                    <a:pt x="793" y="306"/>
                  </a:lnTo>
                  <a:lnTo>
                    <a:pt x="796" y="294"/>
                  </a:lnTo>
                  <a:lnTo>
                    <a:pt x="797" y="282"/>
                  </a:lnTo>
                  <a:lnTo>
                    <a:pt x="795" y="270"/>
                  </a:lnTo>
                  <a:lnTo>
                    <a:pt x="792" y="260"/>
                  </a:lnTo>
                  <a:lnTo>
                    <a:pt x="786" y="249"/>
                  </a:lnTo>
                  <a:lnTo>
                    <a:pt x="778" y="239"/>
                  </a:lnTo>
                  <a:lnTo>
                    <a:pt x="778" y="239"/>
                  </a:lnTo>
                  <a:lnTo>
                    <a:pt x="769" y="232"/>
                  </a:lnTo>
                  <a:lnTo>
                    <a:pt x="758" y="225"/>
                  </a:lnTo>
                  <a:lnTo>
                    <a:pt x="747" y="222"/>
                  </a:lnTo>
                  <a:lnTo>
                    <a:pt x="735" y="221"/>
                  </a:lnTo>
                  <a:lnTo>
                    <a:pt x="723" y="222"/>
                  </a:lnTo>
                  <a:lnTo>
                    <a:pt x="711" y="224"/>
                  </a:lnTo>
                  <a:lnTo>
                    <a:pt x="701" y="230"/>
                  </a:lnTo>
                  <a:lnTo>
                    <a:pt x="691" y="236"/>
                  </a:lnTo>
                  <a:lnTo>
                    <a:pt x="691" y="236"/>
                  </a:lnTo>
                  <a:close/>
                  <a:moveTo>
                    <a:pt x="289" y="730"/>
                  </a:moveTo>
                  <a:lnTo>
                    <a:pt x="283" y="734"/>
                  </a:lnTo>
                  <a:lnTo>
                    <a:pt x="283" y="734"/>
                  </a:lnTo>
                  <a:lnTo>
                    <a:pt x="283" y="765"/>
                  </a:lnTo>
                  <a:lnTo>
                    <a:pt x="283" y="734"/>
                  </a:lnTo>
                  <a:lnTo>
                    <a:pt x="396" y="566"/>
                  </a:lnTo>
                  <a:lnTo>
                    <a:pt x="396" y="566"/>
                  </a:lnTo>
                  <a:lnTo>
                    <a:pt x="400" y="575"/>
                  </a:lnTo>
                  <a:lnTo>
                    <a:pt x="405" y="584"/>
                  </a:lnTo>
                  <a:lnTo>
                    <a:pt x="412" y="591"/>
                  </a:lnTo>
                  <a:lnTo>
                    <a:pt x="418" y="599"/>
                  </a:lnTo>
                  <a:lnTo>
                    <a:pt x="418" y="599"/>
                  </a:lnTo>
                  <a:lnTo>
                    <a:pt x="426" y="605"/>
                  </a:lnTo>
                  <a:lnTo>
                    <a:pt x="433" y="612"/>
                  </a:lnTo>
                  <a:lnTo>
                    <a:pt x="442" y="617"/>
                  </a:lnTo>
                  <a:lnTo>
                    <a:pt x="451" y="621"/>
                  </a:lnTo>
                  <a:lnTo>
                    <a:pt x="289" y="730"/>
                  </a:lnTo>
                  <a:close/>
                  <a:moveTo>
                    <a:pt x="567" y="531"/>
                  </a:moveTo>
                  <a:lnTo>
                    <a:pt x="552" y="554"/>
                  </a:lnTo>
                  <a:lnTo>
                    <a:pt x="530" y="569"/>
                  </a:lnTo>
                  <a:lnTo>
                    <a:pt x="530" y="569"/>
                  </a:lnTo>
                  <a:lnTo>
                    <a:pt x="519" y="572"/>
                  </a:lnTo>
                  <a:lnTo>
                    <a:pt x="508" y="573"/>
                  </a:lnTo>
                  <a:lnTo>
                    <a:pt x="508" y="573"/>
                  </a:lnTo>
                  <a:lnTo>
                    <a:pt x="496" y="571"/>
                  </a:lnTo>
                  <a:lnTo>
                    <a:pt x="484" y="568"/>
                  </a:lnTo>
                  <a:lnTo>
                    <a:pt x="473" y="562"/>
                  </a:lnTo>
                  <a:lnTo>
                    <a:pt x="463" y="554"/>
                  </a:lnTo>
                  <a:lnTo>
                    <a:pt x="463" y="554"/>
                  </a:lnTo>
                  <a:lnTo>
                    <a:pt x="456" y="544"/>
                  </a:lnTo>
                  <a:lnTo>
                    <a:pt x="449" y="533"/>
                  </a:lnTo>
                  <a:lnTo>
                    <a:pt x="446" y="521"/>
                  </a:lnTo>
                  <a:lnTo>
                    <a:pt x="445" y="509"/>
                  </a:lnTo>
                  <a:lnTo>
                    <a:pt x="445" y="509"/>
                  </a:lnTo>
                  <a:lnTo>
                    <a:pt x="446" y="498"/>
                  </a:lnTo>
                  <a:lnTo>
                    <a:pt x="448" y="487"/>
                  </a:lnTo>
                  <a:lnTo>
                    <a:pt x="463" y="465"/>
                  </a:lnTo>
                  <a:lnTo>
                    <a:pt x="486" y="450"/>
                  </a:lnTo>
                  <a:lnTo>
                    <a:pt x="486" y="450"/>
                  </a:lnTo>
                  <a:lnTo>
                    <a:pt x="495" y="447"/>
                  </a:lnTo>
                  <a:lnTo>
                    <a:pt x="503" y="446"/>
                  </a:lnTo>
                  <a:lnTo>
                    <a:pt x="513" y="446"/>
                  </a:lnTo>
                  <a:lnTo>
                    <a:pt x="521" y="447"/>
                  </a:lnTo>
                  <a:lnTo>
                    <a:pt x="530" y="450"/>
                  </a:lnTo>
                  <a:lnTo>
                    <a:pt x="539" y="453"/>
                  </a:lnTo>
                  <a:lnTo>
                    <a:pt x="546" y="458"/>
                  </a:lnTo>
                  <a:lnTo>
                    <a:pt x="554" y="463"/>
                  </a:lnTo>
                  <a:lnTo>
                    <a:pt x="554" y="463"/>
                  </a:lnTo>
                  <a:lnTo>
                    <a:pt x="561" y="473"/>
                  </a:lnTo>
                  <a:lnTo>
                    <a:pt x="567" y="485"/>
                  </a:lnTo>
                  <a:lnTo>
                    <a:pt x="571" y="497"/>
                  </a:lnTo>
                  <a:lnTo>
                    <a:pt x="572" y="509"/>
                  </a:lnTo>
                  <a:lnTo>
                    <a:pt x="572" y="509"/>
                  </a:lnTo>
                  <a:lnTo>
                    <a:pt x="571" y="520"/>
                  </a:lnTo>
                  <a:lnTo>
                    <a:pt x="567" y="531"/>
                  </a:lnTo>
                  <a:lnTo>
                    <a:pt x="567" y="531"/>
                  </a:lnTo>
                  <a:close/>
                  <a:moveTo>
                    <a:pt x="508" y="0"/>
                  </a:moveTo>
                  <a:lnTo>
                    <a:pt x="508" y="0"/>
                  </a:lnTo>
                  <a:lnTo>
                    <a:pt x="483" y="1"/>
                  </a:lnTo>
                  <a:lnTo>
                    <a:pt x="456" y="2"/>
                  </a:lnTo>
                  <a:lnTo>
                    <a:pt x="431" y="5"/>
                  </a:lnTo>
                  <a:lnTo>
                    <a:pt x="405" y="11"/>
                  </a:lnTo>
                  <a:lnTo>
                    <a:pt x="382" y="16"/>
                  </a:lnTo>
                  <a:lnTo>
                    <a:pt x="357" y="23"/>
                  </a:lnTo>
                  <a:lnTo>
                    <a:pt x="334" y="31"/>
                  </a:lnTo>
                  <a:lnTo>
                    <a:pt x="310" y="40"/>
                  </a:lnTo>
                  <a:lnTo>
                    <a:pt x="287" y="50"/>
                  </a:lnTo>
                  <a:lnTo>
                    <a:pt x="266" y="61"/>
                  </a:lnTo>
                  <a:lnTo>
                    <a:pt x="245" y="74"/>
                  </a:lnTo>
                  <a:lnTo>
                    <a:pt x="224" y="87"/>
                  </a:lnTo>
                  <a:lnTo>
                    <a:pt x="204" y="101"/>
                  </a:lnTo>
                  <a:lnTo>
                    <a:pt x="184" y="116"/>
                  </a:lnTo>
                  <a:lnTo>
                    <a:pt x="166" y="132"/>
                  </a:lnTo>
                  <a:lnTo>
                    <a:pt x="149" y="149"/>
                  </a:lnTo>
                  <a:lnTo>
                    <a:pt x="132" y="167"/>
                  </a:lnTo>
                  <a:lnTo>
                    <a:pt x="116" y="186"/>
                  </a:lnTo>
                  <a:lnTo>
                    <a:pt x="101" y="205"/>
                  </a:lnTo>
                  <a:lnTo>
                    <a:pt x="87" y="224"/>
                  </a:lnTo>
                  <a:lnTo>
                    <a:pt x="73" y="245"/>
                  </a:lnTo>
                  <a:lnTo>
                    <a:pt x="61" y="266"/>
                  </a:lnTo>
                  <a:lnTo>
                    <a:pt x="49" y="289"/>
                  </a:lnTo>
                  <a:lnTo>
                    <a:pt x="40" y="311"/>
                  </a:lnTo>
                  <a:lnTo>
                    <a:pt x="30" y="334"/>
                  </a:lnTo>
                  <a:lnTo>
                    <a:pt x="22" y="357"/>
                  </a:lnTo>
                  <a:lnTo>
                    <a:pt x="16" y="382"/>
                  </a:lnTo>
                  <a:lnTo>
                    <a:pt x="10" y="407"/>
                  </a:lnTo>
                  <a:lnTo>
                    <a:pt x="5" y="431"/>
                  </a:lnTo>
                  <a:lnTo>
                    <a:pt x="2" y="457"/>
                  </a:lnTo>
                  <a:lnTo>
                    <a:pt x="0" y="483"/>
                  </a:lnTo>
                  <a:lnTo>
                    <a:pt x="0" y="509"/>
                  </a:lnTo>
                  <a:lnTo>
                    <a:pt x="0" y="509"/>
                  </a:lnTo>
                  <a:lnTo>
                    <a:pt x="0" y="535"/>
                  </a:lnTo>
                  <a:lnTo>
                    <a:pt x="2" y="561"/>
                  </a:lnTo>
                  <a:lnTo>
                    <a:pt x="5" y="586"/>
                  </a:lnTo>
                  <a:lnTo>
                    <a:pt x="10" y="612"/>
                  </a:lnTo>
                  <a:lnTo>
                    <a:pt x="16" y="636"/>
                  </a:lnTo>
                  <a:lnTo>
                    <a:pt x="22" y="660"/>
                  </a:lnTo>
                  <a:lnTo>
                    <a:pt x="30" y="683"/>
                  </a:lnTo>
                  <a:lnTo>
                    <a:pt x="40" y="707"/>
                  </a:lnTo>
                  <a:lnTo>
                    <a:pt x="49" y="730"/>
                  </a:lnTo>
                  <a:lnTo>
                    <a:pt x="61" y="751"/>
                  </a:lnTo>
                  <a:lnTo>
                    <a:pt x="73" y="772"/>
                  </a:lnTo>
                  <a:lnTo>
                    <a:pt x="87" y="793"/>
                  </a:lnTo>
                  <a:lnTo>
                    <a:pt x="101" y="813"/>
                  </a:lnTo>
                  <a:lnTo>
                    <a:pt x="116" y="833"/>
                  </a:lnTo>
                  <a:lnTo>
                    <a:pt x="132" y="851"/>
                  </a:lnTo>
                  <a:lnTo>
                    <a:pt x="149" y="868"/>
                  </a:lnTo>
                  <a:lnTo>
                    <a:pt x="166" y="885"/>
                  </a:lnTo>
                  <a:lnTo>
                    <a:pt x="184" y="901"/>
                  </a:lnTo>
                  <a:lnTo>
                    <a:pt x="204" y="916"/>
                  </a:lnTo>
                  <a:lnTo>
                    <a:pt x="224" y="930"/>
                  </a:lnTo>
                  <a:lnTo>
                    <a:pt x="245" y="944"/>
                  </a:lnTo>
                  <a:lnTo>
                    <a:pt x="266" y="956"/>
                  </a:lnTo>
                  <a:lnTo>
                    <a:pt x="287" y="968"/>
                  </a:lnTo>
                  <a:lnTo>
                    <a:pt x="310" y="977"/>
                  </a:lnTo>
                  <a:lnTo>
                    <a:pt x="334" y="987"/>
                  </a:lnTo>
                  <a:lnTo>
                    <a:pt x="357" y="995"/>
                  </a:lnTo>
                  <a:lnTo>
                    <a:pt x="382" y="1002"/>
                  </a:lnTo>
                  <a:lnTo>
                    <a:pt x="405" y="1007"/>
                  </a:lnTo>
                  <a:lnTo>
                    <a:pt x="431" y="1012"/>
                  </a:lnTo>
                  <a:lnTo>
                    <a:pt x="456" y="1015"/>
                  </a:lnTo>
                  <a:lnTo>
                    <a:pt x="483" y="1017"/>
                  </a:lnTo>
                  <a:lnTo>
                    <a:pt x="508" y="1018"/>
                  </a:lnTo>
                  <a:lnTo>
                    <a:pt x="508" y="1018"/>
                  </a:lnTo>
                  <a:lnTo>
                    <a:pt x="534" y="1017"/>
                  </a:lnTo>
                  <a:lnTo>
                    <a:pt x="560" y="1015"/>
                  </a:lnTo>
                  <a:lnTo>
                    <a:pt x="586" y="1012"/>
                  </a:lnTo>
                  <a:lnTo>
                    <a:pt x="610" y="1007"/>
                  </a:lnTo>
                  <a:lnTo>
                    <a:pt x="635" y="1002"/>
                  </a:lnTo>
                  <a:lnTo>
                    <a:pt x="660" y="995"/>
                  </a:lnTo>
                  <a:lnTo>
                    <a:pt x="683" y="987"/>
                  </a:lnTo>
                  <a:lnTo>
                    <a:pt x="706" y="977"/>
                  </a:lnTo>
                  <a:lnTo>
                    <a:pt x="728" y="968"/>
                  </a:lnTo>
                  <a:lnTo>
                    <a:pt x="751" y="956"/>
                  </a:lnTo>
                  <a:lnTo>
                    <a:pt x="772" y="944"/>
                  </a:lnTo>
                  <a:lnTo>
                    <a:pt x="793" y="930"/>
                  </a:lnTo>
                  <a:lnTo>
                    <a:pt x="812" y="916"/>
                  </a:lnTo>
                  <a:lnTo>
                    <a:pt x="831" y="901"/>
                  </a:lnTo>
                  <a:lnTo>
                    <a:pt x="851" y="885"/>
                  </a:lnTo>
                  <a:lnTo>
                    <a:pt x="868" y="868"/>
                  </a:lnTo>
                  <a:lnTo>
                    <a:pt x="885" y="851"/>
                  </a:lnTo>
                  <a:lnTo>
                    <a:pt x="901" y="833"/>
                  </a:lnTo>
                  <a:lnTo>
                    <a:pt x="916" y="813"/>
                  </a:lnTo>
                  <a:lnTo>
                    <a:pt x="930" y="793"/>
                  </a:lnTo>
                  <a:lnTo>
                    <a:pt x="943" y="772"/>
                  </a:lnTo>
                  <a:lnTo>
                    <a:pt x="956" y="751"/>
                  </a:lnTo>
                  <a:lnTo>
                    <a:pt x="967" y="730"/>
                  </a:lnTo>
                  <a:lnTo>
                    <a:pt x="977" y="707"/>
                  </a:lnTo>
                  <a:lnTo>
                    <a:pt x="986" y="683"/>
                  </a:lnTo>
                  <a:lnTo>
                    <a:pt x="995" y="660"/>
                  </a:lnTo>
                  <a:lnTo>
                    <a:pt x="1001" y="636"/>
                  </a:lnTo>
                  <a:lnTo>
                    <a:pt x="1007" y="612"/>
                  </a:lnTo>
                  <a:lnTo>
                    <a:pt x="1012" y="586"/>
                  </a:lnTo>
                  <a:lnTo>
                    <a:pt x="1015" y="561"/>
                  </a:lnTo>
                  <a:lnTo>
                    <a:pt x="1017" y="535"/>
                  </a:lnTo>
                  <a:lnTo>
                    <a:pt x="1017" y="509"/>
                  </a:lnTo>
                  <a:lnTo>
                    <a:pt x="1017" y="509"/>
                  </a:lnTo>
                  <a:lnTo>
                    <a:pt x="1017" y="483"/>
                  </a:lnTo>
                  <a:lnTo>
                    <a:pt x="1015" y="457"/>
                  </a:lnTo>
                  <a:lnTo>
                    <a:pt x="1012" y="431"/>
                  </a:lnTo>
                  <a:lnTo>
                    <a:pt x="1007" y="407"/>
                  </a:lnTo>
                  <a:lnTo>
                    <a:pt x="1001" y="382"/>
                  </a:lnTo>
                  <a:lnTo>
                    <a:pt x="995" y="357"/>
                  </a:lnTo>
                  <a:lnTo>
                    <a:pt x="986" y="334"/>
                  </a:lnTo>
                  <a:lnTo>
                    <a:pt x="977" y="311"/>
                  </a:lnTo>
                  <a:lnTo>
                    <a:pt x="967" y="289"/>
                  </a:lnTo>
                  <a:lnTo>
                    <a:pt x="956" y="266"/>
                  </a:lnTo>
                  <a:lnTo>
                    <a:pt x="943" y="245"/>
                  </a:lnTo>
                  <a:lnTo>
                    <a:pt x="930" y="224"/>
                  </a:lnTo>
                  <a:lnTo>
                    <a:pt x="916" y="205"/>
                  </a:lnTo>
                  <a:lnTo>
                    <a:pt x="901" y="186"/>
                  </a:lnTo>
                  <a:lnTo>
                    <a:pt x="885" y="167"/>
                  </a:lnTo>
                  <a:lnTo>
                    <a:pt x="868" y="149"/>
                  </a:lnTo>
                  <a:lnTo>
                    <a:pt x="851" y="132"/>
                  </a:lnTo>
                  <a:lnTo>
                    <a:pt x="831" y="116"/>
                  </a:lnTo>
                  <a:lnTo>
                    <a:pt x="812" y="101"/>
                  </a:lnTo>
                  <a:lnTo>
                    <a:pt x="793" y="87"/>
                  </a:lnTo>
                  <a:lnTo>
                    <a:pt x="772" y="74"/>
                  </a:lnTo>
                  <a:lnTo>
                    <a:pt x="751" y="61"/>
                  </a:lnTo>
                  <a:lnTo>
                    <a:pt x="728" y="50"/>
                  </a:lnTo>
                  <a:lnTo>
                    <a:pt x="706" y="40"/>
                  </a:lnTo>
                  <a:lnTo>
                    <a:pt x="683" y="31"/>
                  </a:lnTo>
                  <a:lnTo>
                    <a:pt x="660" y="23"/>
                  </a:lnTo>
                  <a:lnTo>
                    <a:pt x="635" y="16"/>
                  </a:lnTo>
                  <a:lnTo>
                    <a:pt x="610" y="11"/>
                  </a:lnTo>
                  <a:lnTo>
                    <a:pt x="586" y="5"/>
                  </a:lnTo>
                  <a:lnTo>
                    <a:pt x="560" y="2"/>
                  </a:lnTo>
                  <a:lnTo>
                    <a:pt x="534" y="1"/>
                  </a:lnTo>
                  <a:lnTo>
                    <a:pt x="508" y="0"/>
                  </a:lnTo>
                  <a:lnTo>
                    <a:pt x="508" y="0"/>
                  </a:lnTo>
                  <a:close/>
                  <a:moveTo>
                    <a:pt x="508" y="954"/>
                  </a:moveTo>
                  <a:lnTo>
                    <a:pt x="508" y="954"/>
                  </a:lnTo>
                  <a:lnTo>
                    <a:pt x="486" y="954"/>
                  </a:lnTo>
                  <a:lnTo>
                    <a:pt x="463" y="952"/>
                  </a:lnTo>
                  <a:lnTo>
                    <a:pt x="441" y="948"/>
                  </a:lnTo>
                  <a:lnTo>
                    <a:pt x="418" y="945"/>
                  </a:lnTo>
                  <a:lnTo>
                    <a:pt x="397" y="940"/>
                  </a:lnTo>
                  <a:lnTo>
                    <a:pt x="376" y="935"/>
                  </a:lnTo>
                  <a:lnTo>
                    <a:pt x="355" y="927"/>
                  </a:lnTo>
                  <a:lnTo>
                    <a:pt x="336" y="919"/>
                  </a:lnTo>
                  <a:lnTo>
                    <a:pt x="315" y="910"/>
                  </a:lnTo>
                  <a:lnTo>
                    <a:pt x="296" y="900"/>
                  </a:lnTo>
                  <a:lnTo>
                    <a:pt x="278" y="889"/>
                  </a:lnTo>
                  <a:lnTo>
                    <a:pt x="260" y="878"/>
                  </a:lnTo>
                  <a:lnTo>
                    <a:pt x="242" y="866"/>
                  </a:lnTo>
                  <a:lnTo>
                    <a:pt x="225" y="852"/>
                  </a:lnTo>
                  <a:lnTo>
                    <a:pt x="209" y="838"/>
                  </a:lnTo>
                  <a:lnTo>
                    <a:pt x="194" y="824"/>
                  </a:lnTo>
                  <a:lnTo>
                    <a:pt x="179" y="808"/>
                  </a:lnTo>
                  <a:lnTo>
                    <a:pt x="165" y="792"/>
                  </a:lnTo>
                  <a:lnTo>
                    <a:pt x="151" y="775"/>
                  </a:lnTo>
                  <a:lnTo>
                    <a:pt x="139" y="757"/>
                  </a:lnTo>
                  <a:lnTo>
                    <a:pt x="128" y="739"/>
                  </a:lnTo>
                  <a:lnTo>
                    <a:pt x="117" y="721"/>
                  </a:lnTo>
                  <a:lnTo>
                    <a:pt x="107" y="702"/>
                  </a:lnTo>
                  <a:lnTo>
                    <a:pt x="99" y="682"/>
                  </a:lnTo>
                  <a:lnTo>
                    <a:pt x="90" y="662"/>
                  </a:lnTo>
                  <a:lnTo>
                    <a:pt x="84" y="642"/>
                  </a:lnTo>
                  <a:lnTo>
                    <a:pt x="77" y="620"/>
                  </a:lnTo>
                  <a:lnTo>
                    <a:pt x="72" y="599"/>
                  </a:lnTo>
                  <a:lnTo>
                    <a:pt x="69" y="576"/>
                  </a:lnTo>
                  <a:lnTo>
                    <a:pt x="65" y="555"/>
                  </a:lnTo>
                  <a:lnTo>
                    <a:pt x="63" y="532"/>
                  </a:lnTo>
                  <a:lnTo>
                    <a:pt x="63" y="509"/>
                  </a:lnTo>
                  <a:lnTo>
                    <a:pt x="63" y="509"/>
                  </a:lnTo>
                  <a:lnTo>
                    <a:pt x="63" y="486"/>
                  </a:lnTo>
                  <a:lnTo>
                    <a:pt x="65" y="463"/>
                  </a:lnTo>
                  <a:lnTo>
                    <a:pt x="69" y="441"/>
                  </a:lnTo>
                  <a:lnTo>
                    <a:pt x="72" y="420"/>
                  </a:lnTo>
                  <a:lnTo>
                    <a:pt x="77" y="398"/>
                  </a:lnTo>
                  <a:lnTo>
                    <a:pt x="84" y="377"/>
                  </a:lnTo>
                  <a:lnTo>
                    <a:pt x="90" y="356"/>
                  </a:lnTo>
                  <a:lnTo>
                    <a:pt x="99" y="336"/>
                  </a:lnTo>
                  <a:lnTo>
                    <a:pt x="107" y="315"/>
                  </a:lnTo>
                  <a:lnTo>
                    <a:pt x="117" y="297"/>
                  </a:lnTo>
                  <a:lnTo>
                    <a:pt x="128" y="278"/>
                  </a:lnTo>
                  <a:lnTo>
                    <a:pt x="139" y="260"/>
                  </a:lnTo>
                  <a:lnTo>
                    <a:pt x="151" y="242"/>
                  </a:lnTo>
                  <a:lnTo>
                    <a:pt x="165" y="225"/>
                  </a:lnTo>
                  <a:lnTo>
                    <a:pt x="179" y="209"/>
                  </a:lnTo>
                  <a:lnTo>
                    <a:pt x="194" y="194"/>
                  </a:lnTo>
                  <a:lnTo>
                    <a:pt x="209" y="179"/>
                  </a:lnTo>
                  <a:lnTo>
                    <a:pt x="225" y="165"/>
                  </a:lnTo>
                  <a:lnTo>
                    <a:pt x="242" y="152"/>
                  </a:lnTo>
                  <a:lnTo>
                    <a:pt x="260" y="139"/>
                  </a:lnTo>
                  <a:lnTo>
                    <a:pt x="278" y="128"/>
                  </a:lnTo>
                  <a:lnTo>
                    <a:pt x="296" y="117"/>
                  </a:lnTo>
                  <a:lnTo>
                    <a:pt x="315" y="107"/>
                  </a:lnTo>
                  <a:lnTo>
                    <a:pt x="336" y="99"/>
                  </a:lnTo>
                  <a:lnTo>
                    <a:pt x="355" y="90"/>
                  </a:lnTo>
                  <a:lnTo>
                    <a:pt x="376" y="84"/>
                  </a:lnTo>
                  <a:lnTo>
                    <a:pt x="397" y="77"/>
                  </a:lnTo>
                  <a:lnTo>
                    <a:pt x="418" y="73"/>
                  </a:lnTo>
                  <a:lnTo>
                    <a:pt x="441" y="69"/>
                  </a:lnTo>
                  <a:lnTo>
                    <a:pt x="463" y="65"/>
                  </a:lnTo>
                  <a:lnTo>
                    <a:pt x="486" y="64"/>
                  </a:lnTo>
                  <a:lnTo>
                    <a:pt x="508" y="63"/>
                  </a:lnTo>
                  <a:lnTo>
                    <a:pt x="508" y="63"/>
                  </a:lnTo>
                  <a:lnTo>
                    <a:pt x="531" y="64"/>
                  </a:lnTo>
                  <a:lnTo>
                    <a:pt x="554" y="65"/>
                  </a:lnTo>
                  <a:lnTo>
                    <a:pt x="576" y="69"/>
                  </a:lnTo>
                  <a:lnTo>
                    <a:pt x="598" y="73"/>
                  </a:lnTo>
                  <a:lnTo>
                    <a:pt x="620" y="77"/>
                  </a:lnTo>
                  <a:lnTo>
                    <a:pt x="640" y="84"/>
                  </a:lnTo>
                  <a:lnTo>
                    <a:pt x="661" y="90"/>
                  </a:lnTo>
                  <a:lnTo>
                    <a:pt x="681" y="99"/>
                  </a:lnTo>
                  <a:lnTo>
                    <a:pt x="702" y="107"/>
                  </a:lnTo>
                  <a:lnTo>
                    <a:pt x="721" y="117"/>
                  </a:lnTo>
                  <a:lnTo>
                    <a:pt x="739" y="128"/>
                  </a:lnTo>
                  <a:lnTo>
                    <a:pt x="757" y="139"/>
                  </a:lnTo>
                  <a:lnTo>
                    <a:pt x="775" y="152"/>
                  </a:lnTo>
                  <a:lnTo>
                    <a:pt x="792" y="165"/>
                  </a:lnTo>
                  <a:lnTo>
                    <a:pt x="808" y="179"/>
                  </a:lnTo>
                  <a:lnTo>
                    <a:pt x="823" y="194"/>
                  </a:lnTo>
                  <a:lnTo>
                    <a:pt x="838" y="209"/>
                  </a:lnTo>
                  <a:lnTo>
                    <a:pt x="852" y="225"/>
                  </a:lnTo>
                  <a:lnTo>
                    <a:pt x="865" y="242"/>
                  </a:lnTo>
                  <a:lnTo>
                    <a:pt x="878" y="260"/>
                  </a:lnTo>
                  <a:lnTo>
                    <a:pt x="889" y="278"/>
                  </a:lnTo>
                  <a:lnTo>
                    <a:pt x="900" y="297"/>
                  </a:lnTo>
                  <a:lnTo>
                    <a:pt x="910" y="315"/>
                  </a:lnTo>
                  <a:lnTo>
                    <a:pt x="918" y="336"/>
                  </a:lnTo>
                  <a:lnTo>
                    <a:pt x="927" y="356"/>
                  </a:lnTo>
                  <a:lnTo>
                    <a:pt x="933" y="377"/>
                  </a:lnTo>
                  <a:lnTo>
                    <a:pt x="940" y="398"/>
                  </a:lnTo>
                  <a:lnTo>
                    <a:pt x="944" y="420"/>
                  </a:lnTo>
                  <a:lnTo>
                    <a:pt x="948" y="441"/>
                  </a:lnTo>
                  <a:lnTo>
                    <a:pt x="952" y="463"/>
                  </a:lnTo>
                  <a:lnTo>
                    <a:pt x="953" y="486"/>
                  </a:lnTo>
                  <a:lnTo>
                    <a:pt x="954" y="509"/>
                  </a:lnTo>
                  <a:lnTo>
                    <a:pt x="954" y="509"/>
                  </a:lnTo>
                  <a:lnTo>
                    <a:pt x="953" y="532"/>
                  </a:lnTo>
                  <a:lnTo>
                    <a:pt x="952" y="555"/>
                  </a:lnTo>
                  <a:lnTo>
                    <a:pt x="948" y="576"/>
                  </a:lnTo>
                  <a:lnTo>
                    <a:pt x="944" y="599"/>
                  </a:lnTo>
                  <a:lnTo>
                    <a:pt x="940" y="620"/>
                  </a:lnTo>
                  <a:lnTo>
                    <a:pt x="933" y="642"/>
                  </a:lnTo>
                  <a:lnTo>
                    <a:pt x="927" y="662"/>
                  </a:lnTo>
                  <a:lnTo>
                    <a:pt x="918" y="682"/>
                  </a:lnTo>
                  <a:lnTo>
                    <a:pt x="910" y="702"/>
                  </a:lnTo>
                  <a:lnTo>
                    <a:pt x="900" y="721"/>
                  </a:lnTo>
                  <a:lnTo>
                    <a:pt x="889" y="739"/>
                  </a:lnTo>
                  <a:lnTo>
                    <a:pt x="878" y="757"/>
                  </a:lnTo>
                  <a:lnTo>
                    <a:pt x="865" y="775"/>
                  </a:lnTo>
                  <a:lnTo>
                    <a:pt x="852" y="792"/>
                  </a:lnTo>
                  <a:lnTo>
                    <a:pt x="838" y="808"/>
                  </a:lnTo>
                  <a:lnTo>
                    <a:pt x="823" y="824"/>
                  </a:lnTo>
                  <a:lnTo>
                    <a:pt x="808" y="838"/>
                  </a:lnTo>
                  <a:lnTo>
                    <a:pt x="792" y="852"/>
                  </a:lnTo>
                  <a:lnTo>
                    <a:pt x="775" y="866"/>
                  </a:lnTo>
                  <a:lnTo>
                    <a:pt x="757" y="878"/>
                  </a:lnTo>
                  <a:lnTo>
                    <a:pt x="739" y="889"/>
                  </a:lnTo>
                  <a:lnTo>
                    <a:pt x="721" y="900"/>
                  </a:lnTo>
                  <a:lnTo>
                    <a:pt x="702" y="910"/>
                  </a:lnTo>
                  <a:lnTo>
                    <a:pt x="681" y="919"/>
                  </a:lnTo>
                  <a:lnTo>
                    <a:pt x="661" y="927"/>
                  </a:lnTo>
                  <a:lnTo>
                    <a:pt x="640" y="935"/>
                  </a:lnTo>
                  <a:lnTo>
                    <a:pt x="620" y="940"/>
                  </a:lnTo>
                  <a:lnTo>
                    <a:pt x="598" y="945"/>
                  </a:lnTo>
                  <a:lnTo>
                    <a:pt x="576" y="948"/>
                  </a:lnTo>
                  <a:lnTo>
                    <a:pt x="554" y="952"/>
                  </a:lnTo>
                  <a:lnTo>
                    <a:pt x="531" y="954"/>
                  </a:lnTo>
                  <a:lnTo>
                    <a:pt x="508" y="954"/>
                  </a:lnTo>
                  <a:lnTo>
                    <a:pt x="508" y="954"/>
                  </a:lnTo>
                  <a:close/>
                  <a:moveTo>
                    <a:pt x="508" y="191"/>
                  </a:moveTo>
                  <a:lnTo>
                    <a:pt x="508" y="191"/>
                  </a:lnTo>
                  <a:lnTo>
                    <a:pt x="515" y="190"/>
                  </a:lnTo>
                  <a:lnTo>
                    <a:pt x="520" y="188"/>
                  </a:lnTo>
                  <a:lnTo>
                    <a:pt x="526" y="186"/>
                  </a:lnTo>
                  <a:lnTo>
                    <a:pt x="531" y="181"/>
                  </a:lnTo>
                  <a:lnTo>
                    <a:pt x="534" y="177"/>
                  </a:lnTo>
                  <a:lnTo>
                    <a:pt x="537" y="172"/>
                  </a:lnTo>
                  <a:lnTo>
                    <a:pt x="540" y="165"/>
                  </a:lnTo>
                  <a:lnTo>
                    <a:pt x="541" y="159"/>
                  </a:lnTo>
                  <a:lnTo>
                    <a:pt x="541" y="159"/>
                  </a:lnTo>
                  <a:lnTo>
                    <a:pt x="540" y="152"/>
                  </a:lnTo>
                  <a:lnTo>
                    <a:pt x="537" y="147"/>
                  </a:lnTo>
                  <a:lnTo>
                    <a:pt x="534" y="142"/>
                  </a:lnTo>
                  <a:lnTo>
                    <a:pt x="531" y="136"/>
                  </a:lnTo>
                  <a:lnTo>
                    <a:pt x="526" y="133"/>
                  </a:lnTo>
                  <a:lnTo>
                    <a:pt x="520" y="130"/>
                  </a:lnTo>
                  <a:lnTo>
                    <a:pt x="515" y="128"/>
                  </a:lnTo>
                  <a:lnTo>
                    <a:pt x="508" y="128"/>
                  </a:lnTo>
                  <a:lnTo>
                    <a:pt x="508" y="128"/>
                  </a:lnTo>
                  <a:lnTo>
                    <a:pt x="502" y="128"/>
                  </a:lnTo>
                  <a:lnTo>
                    <a:pt x="496" y="130"/>
                  </a:lnTo>
                  <a:lnTo>
                    <a:pt x="490" y="133"/>
                  </a:lnTo>
                  <a:lnTo>
                    <a:pt x="486" y="136"/>
                  </a:lnTo>
                  <a:lnTo>
                    <a:pt x="482" y="142"/>
                  </a:lnTo>
                  <a:lnTo>
                    <a:pt x="479" y="147"/>
                  </a:lnTo>
                  <a:lnTo>
                    <a:pt x="477" y="152"/>
                  </a:lnTo>
                  <a:lnTo>
                    <a:pt x="476" y="159"/>
                  </a:lnTo>
                  <a:lnTo>
                    <a:pt x="476" y="159"/>
                  </a:lnTo>
                  <a:lnTo>
                    <a:pt x="477" y="165"/>
                  </a:lnTo>
                  <a:lnTo>
                    <a:pt x="479" y="172"/>
                  </a:lnTo>
                  <a:lnTo>
                    <a:pt x="482" y="177"/>
                  </a:lnTo>
                  <a:lnTo>
                    <a:pt x="486" y="181"/>
                  </a:lnTo>
                  <a:lnTo>
                    <a:pt x="490" y="186"/>
                  </a:lnTo>
                  <a:lnTo>
                    <a:pt x="496" y="188"/>
                  </a:lnTo>
                  <a:lnTo>
                    <a:pt x="502" y="190"/>
                  </a:lnTo>
                  <a:lnTo>
                    <a:pt x="508" y="191"/>
                  </a:lnTo>
                  <a:lnTo>
                    <a:pt x="508" y="191"/>
                  </a:lnTo>
                  <a:close/>
                  <a:moveTo>
                    <a:pt x="508" y="827"/>
                  </a:moveTo>
                  <a:lnTo>
                    <a:pt x="508" y="827"/>
                  </a:lnTo>
                  <a:lnTo>
                    <a:pt x="502" y="827"/>
                  </a:lnTo>
                  <a:lnTo>
                    <a:pt x="496" y="829"/>
                  </a:lnTo>
                  <a:lnTo>
                    <a:pt x="490" y="833"/>
                  </a:lnTo>
                  <a:lnTo>
                    <a:pt x="486" y="836"/>
                  </a:lnTo>
                  <a:lnTo>
                    <a:pt x="482" y="841"/>
                  </a:lnTo>
                  <a:lnTo>
                    <a:pt x="479" y="847"/>
                  </a:lnTo>
                  <a:lnTo>
                    <a:pt x="477" y="852"/>
                  </a:lnTo>
                  <a:lnTo>
                    <a:pt x="476" y="858"/>
                  </a:lnTo>
                  <a:lnTo>
                    <a:pt x="476" y="858"/>
                  </a:lnTo>
                  <a:lnTo>
                    <a:pt x="477" y="865"/>
                  </a:lnTo>
                  <a:lnTo>
                    <a:pt x="479" y="871"/>
                  </a:lnTo>
                  <a:lnTo>
                    <a:pt x="482" y="877"/>
                  </a:lnTo>
                  <a:lnTo>
                    <a:pt x="486" y="881"/>
                  </a:lnTo>
                  <a:lnTo>
                    <a:pt x="490" y="885"/>
                  </a:lnTo>
                  <a:lnTo>
                    <a:pt x="496" y="888"/>
                  </a:lnTo>
                  <a:lnTo>
                    <a:pt x="502" y="889"/>
                  </a:lnTo>
                  <a:lnTo>
                    <a:pt x="508" y="891"/>
                  </a:lnTo>
                  <a:lnTo>
                    <a:pt x="508" y="891"/>
                  </a:lnTo>
                  <a:lnTo>
                    <a:pt x="515" y="889"/>
                  </a:lnTo>
                  <a:lnTo>
                    <a:pt x="520" y="888"/>
                  </a:lnTo>
                  <a:lnTo>
                    <a:pt x="526" y="885"/>
                  </a:lnTo>
                  <a:lnTo>
                    <a:pt x="531" y="881"/>
                  </a:lnTo>
                  <a:lnTo>
                    <a:pt x="534" y="877"/>
                  </a:lnTo>
                  <a:lnTo>
                    <a:pt x="537" y="871"/>
                  </a:lnTo>
                  <a:lnTo>
                    <a:pt x="540" y="865"/>
                  </a:lnTo>
                  <a:lnTo>
                    <a:pt x="541" y="858"/>
                  </a:lnTo>
                  <a:lnTo>
                    <a:pt x="541" y="858"/>
                  </a:lnTo>
                  <a:lnTo>
                    <a:pt x="540" y="852"/>
                  </a:lnTo>
                  <a:lnTo>
                    <a:pt x="537" y="847"/>
                  </a:lnTo>
                  <a:lnTo>
                    <a:pt x="534" y="841"/>
                  </a:lnTo>
                  <a:lnTo>
                    <a:pt x="531" y="836"/>
                  </a:lnTo>
                  <a:lnTo>
                    <a:pt x="526" y="833"/>
                  </a:lnTo>
                  <a:lnTo>
                    <a:pt x="520" y="829"/>
                  </a:lnTo>
                  <a:lnTo>
                    <a:pt x="515" y="827"/>
                  </a:lnTo>
                  <a:lnTo>
                    <a:pt x="508" y="827"/>
                  </a:lnTo>
                  <a:lnTo>
                    <a:pt x="508" y="827"/>
                  </a:lnTo>
                  <a:close/>
                  <a:moveTo>
                    <a:pt x="858" y="477"/>
                  </a:moveTo>
                  <a:lnTo>
                    <a:pt x="858" y="477"/>
                  </a:lnTo>
                  <a:lnTo>
                    <a:pt x="852" y="477"/>
                  </a:lnTo>
                  <a:lnTo>
                    <a:pt x="845" y="480"/>
                  </a:lnTo>
                  <a:lnTo>
                    <a:pt x="840" y="483"/>
                  </a:lnTo>
                  <a:lnTo>
                    <a:pt x="836" y="486"/>
                  </a:lnTo>
                  <a:lnTo>
                    <a:pt x="831" y="491"/>
                  </a:lnTo>
                  <a:lnTo>
                    <a:pt x="829" y="497"/>
                  </a:lnTo>
                  <a:lnTo>
                    <a:pt x="827" y="502"/>
                  </a:lnTo>
                  <a:lnTo>
                    <a:pt x="826" y="509"/>
                  </a:lnTo>
                  <a:lnTo>
                    <a:pt x="826" y="509"/>
                  </a:lnTo>
                  <a:lnTo>
                    <a:pt x="827" y="515"/>
                  </a:lnTo>
                  <a:lnTo>
                    <a:pt x="829" y="521"/>
                  </a:lnTo>
                  <a:lnTo>
                    <a:pt x="831" y="527"/>
                  </a:lnTo>
                  <a:lnTo>
                    <a:pt x="836" y="531"/>
                  </a:lnTo>
                  <a:lnTo>
                    <a:pt x="840" y="535"/>
                  </a:lnTo>
                  <a:lnTo>
                    <a:pt x="845" y="539"/>
                  </a:lnTo>
                  <a:lnTo>
                    <a:pt x="852" y="540"/>
                  </a:lnTo>
                  <a:lnTo>
                    <a:pt x="858" y="541"/>
                  </a:lnTo>
                  <a:lnTo>
                    <a:pt x="858" y="541"/>
                  </a:lnTo>
                  <a:lnTo>
                    <a:pt x="865" y="540"/>
                  </a:lnTo>
                  <a:lnTo>
                    <a:pt x="871" y="539"/>
                  </a:lnTo>
                  <a:lnTo>
                    <a:pt x="876" y="535"/>
                  </a:lnTo>
                  <a:lnTo>
                    <a:pt x="881" y="531"/>
                  </a:lnTo>
                  <a:lnTo>
                    <a:pt x="885" y="527"/>
                  </a:lnTo>
                  <a:lnTo>
                    <a:pt x="887" y="521"/>
                  </a:lnTo>
                  <a:lnTo>
                    <a:pt x="889" y="515"/>
                  </a:lnTo>
                  <a:lnTo>
                    <a:pt x="890" y="509"/>
                  </a:lnTo>
                  <a:lnTo>
                    <a:pt x="890" y="509"/>
                  </a:lnTo>
                  <a:lnTo>
                    <a:pt x="889" y="502"/>
                  </a:lnTo>
                  <a:lnTo>
                    <a:pt x="887" y="497"/>
                  </a:lnTo>
                  <a:lnTo>
                    <a:pt x="885" y="491"/>
                  </a:lnTo>
                  <a:lnTo>
                    <a:pt x="881" y="486"/>
                  </a:lnTo>
                  <a:lnTo>
                    <a:pt x="876" y="483"/>
                  </a:lnTo>
                  <a:lnTo>
                    <a:pt x="871" y="480"/>
                  </a:lnTo>
                  <a:lnTo>
                    <a:pt x="865" y="477"/>
                  </a:lnTo>
                  <a:lnTo>
                    <a:pt x="858" y="477"/>
                  </a:lnTo>
                  <a:lnTo>
                    <a:pt x="858" y="477"/>
                  </a:lnTo>
                  <a:close/>
                  <a:moveTo>
                    <a:pt x="159" y="477"/>
                  </a:moveTo>
                  <a:lnTo>
                    <a:pt x="159" y="477"/>
                  </a:lnTo>
                  <a:lnTo>
                    <a:pt x="152" y="477"/>
                  </a:lnTo>
                  <a:lnTo>
                    <a:pt x="146" y="480"/>
                  </a:lnTo>
                  <a:lnTo>
                    <a:pt x="140" y="483"/>
                  </a:lnTo>
                  <a:lnTo>
                    <a:pt x="136" y="486"/>
                  </a:lnTo>
                  <a:lnTo>
                    <a:pt x="132" y="491"/>
                  </a:lnTo>
                  <a:lnTo>
                    <a:pt x="130" y="497"/>
                  </a:lnTo>
                  <a:lnTo>
                    <a:pt x="128" y="502"/>
                  </a:lnTo>
                  <a:lnTo>
                    <a:pt x="126" y="509"/>
                  </a:lnTo>
                  <a:lnTo>
                    <a:pt x="126" y="509"/>
                  </a:lnTo>
                  <a:lnTo>
                    <a:pt x="128" y="515"/>
                  </a:lnTo>
                  <a:lnTo>
                    <a:pt x="130" y="521"/>
                  </a:lnTo>
                  <a:lnTo>
                    <a:pt x="132" y="527"/>
                  </a:lnTo>
                  <a:lnTo>
                    <a:pt x="136" y="531"/>
                  </a:lnTo>
                  <a:lnTo>
                    <a:pt x="140" y="535"/>
                  </a:lnTo>
                  <a:lnTo>
                    <a:pt x="146" y="539"/>
                  </a:lnTo>
                  <a:lnTo>
                    <a:pt x="152" y="540"/>
                  </a:lnTo>
                  <a:lnTo>
                    <a:pt x="159" y="541"/>
                  </a:lnTo>
                  <a:lnTo>
                    <a:pt x="159" y="541"/>
                  </a:lnTo>
                  <a:lnTo>
                    <a:pt x="165" y="540"/>
                  </a:lnTo>
                  <a:lnTo>
                    <a:pt x="170" y="539"/>
                  </a:lnTo>
                  <a:lnTo>
                    <a:pt x="176" y="535"/>
                  </a:lnTo>
                  <a:lnTo>
                    <a:pt x="181" y="531"/>
                  </a:lnTo>
                  <a:lnTo>
                    <a:pt x="184" y="527"/>
                  </a:lnTo>
                  <a:lnTo>
                    <a:pt x="188" y="521"/>
                  </a:lnTo>
                  <a:lnTo>
                    <a:pt x="190" y="515"/>
                  </a:lnTo>
                  <a:lnTo>
                    <a:pt x="190" y="509"/>
                  </a:lnTo>
                  <a:lnTo>
                    <a:pt x="190" y="509"/>
                  </a:lnTo>
                  <a:lnTo>
                    <a:pt x="190" y="502"/>
                  </a:lnTo>
                  <a:lnTo>
                    <a:pt x="188" y="497"/>
                  </a:lnTo>
                  <a:lnTo>
                    <a:pt x="184" y="491"/>
                  </a:lnTo>
                  <a:lnTo>
                    <a:pt x="181" y="486"/>
                  </a:lnTo>
                  <a:lnTo>
                    <a:pt x="176" y="483"/>
                  </a:lnTo>
                  <a:lnTo>
                    <a:pt x="170" y="480"/>
                  </a:lnTo>
                  <a:lnTo>
                    <a:pt x="165" y="477"/>
                  </a:lnTo>
                  <a:lnTo>
                    <a:pt x="159" y="477"/>
                  </a:lnTo>
                  <a:lnTo>
                    <a:pt x="159" y="477"/>
                  </a:lnTo>
                  <a:close/>
                </a:path>
              </a:pathLst>
            </a:custGeom>
            <a:solidFill>
              <a:srgbClr val="262626"/>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Libre Franklin"/>
                <a:buNone/>
              </a:pPr>
              <a:r>
                <a:t/>
              </a:r>
              <a:endParaRPr b="0" i="0" sz="1800" u="none" cap="none" strike="noStrike">
                <a:solidFill>
                  <a:srgbClr val="3F3F3F"/>
                </a:solidFill>
                <a:latin typeface="Constantia"/>
                <a:ea typeface="Constantia"/>
                <a:cs typeface="Constantia"/>
                <a:sym typeface="Constantia"/>
              </a:endParaRPr>
            </a:p>
          </p:txBody>
        </p:sp>
      </p:grpSp>
      <p:grpSp>
        <p:nvGrpSpPr>
          <p:cNvPr id="393" name="Google Shape;393;p29"/>
          <p:cNvGrpSpPr/>
          <p:nvPr/>
        </p:nvGrpSpPr>
        <p:grpSpPr>
          <a:xfrm>
            <a:off x="6511928" y="1964494"/>
            <a:ext cx="792000" cy="792000"/>
            <a:chOff x="8001000" y="3009900"/>
            <a:chExt cx="792000" cy="792000"/>
          </a:xfrm>
        </p:grpSpPr>
        <p:sp>
          <p:nvSpPr>
            <p:cNvPr id="394" name="Google Shape;394;p29"/>
            <p:cNvSpPr/>
            <p:nvPr/>
          </p:nvSpPr>
          <p:spPr>
            <a:xfrm>
              <a:off x="8001000" y="3009900"/>
              <a:ext cx="792000" cy="792000"/>
            </a:xfrm>
            <a:prstGeom prst="ellipse">
              <a:avLst/>
            </a:prstGeom>
            <a:solidFill>
              <a:srgbClr val="FFD96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Libre Franklin"/>
                <a:buNone/>
              </a:pPr>
              <a:r>
                <a:t/>
              </a:r>
              <a:endParaRPr b="0" i="0" sz="1800" u="none" cap="none" strike="noStrike">
                <a:solidFill>
                  <a:srgbClr val="3F3F3F"/>
                </a:solidFill>
                <a:latin typeface="Constantia"/>
                <a:ea typeface="Constantia"/>
                <a:cs typeface="Constantia"/>
                <a:sym typeface="Constantia"/>
              </a:endParaRPr>
            </a:p>
          </p:txBody>
        </p:sp>
        <p:sp>
          <p:nvSpPr>
            <p:cNvPr id="395" name="Google Shape;395;p29"/>
            <p:cNvSpPr/>
            <p:nvPr/>
          </p:nvSpPr>
          <p:spPr>
            <a:xfrm>
              <a:off x="8235075" y="3244334"/>
              <a:ext cx="323850" cy="323850"/>
            </a:xfrm>
            <a:custGeom>
              <a:rect b="b" l="l" r="r" t="t"/>
              <a:pathLst>
                <a:path extrusionOk="0" h="1018" w="1017">
                  <a:moveTo>
                    <a:pt x="691" y="236"/>
                  </a:moveTo>
                  <a:lnTo>
                    <a:pt x="455" y="394"/>
                  </a:lnTo>
                  <a:lnTo>
                    <a:pt x="455" y="394"/>
                  </a:lnTo>
                  <a:lnTo>
                    <a:pt x="445" y="399"/>
                  </a:lnTo>
                  <a:lnTo>
                    <a:pt x="436" y="404"/>
                  </a:lnTo>
                  <a:lnTo>
                    <a:pt x="427" y="411"/>
                  </a:lnTo>
                  <a:lnTo>
                    <a:pt x="418" y="418"/>
                  </a:lnTo>
                  <a:lnTo>
                    <a:pt x="418" y="418"/>
                  </a:lnTo>
                  <a:lnTo>
                    <a:pt x="410" y="428"/>
                  </a:lnTo>
                  <a:lnTo>
                    <a:pt x="402" y="439"/>
                  </a:lnTo>
                  <a:lnTo>
                    <a:pt x="396" y="450"/>
                  </a:lnTo>
                  <a:lnTo>
                    <a:pt x="390" y="460"/>
                  </a:lnTo>
                  <a:lnTo>
                    <a:pt x="236" y="691"/>
                  </a:lnTo>
                  <a:lnTo>
                    <a:pt x="236" y="691"/>
                  </a:lnTo>
                  <a:lnTo>
                    <a:pt x="228" y="702"/>
                  </a:lnTo>
                  <a:lnTo>
                    <a:pt x="224" y="712"/>
                  </a:lnTo>
                  <a:lnTo>
                    <a:pt x="221" y="723"/>
                  </a:lnTo>
                  <a:lnTo>
                    <a:pt x="220" y="735"/>
                  </a:lnTo>
                  <a:lnTo>
                    <a:pt x="221" y="747"/>
                  </a:lnTo>
                  <a:lnTo>
                    <a:pt x="225" y="759"/>
                  </a:lnTo>
                  <a:lnTo>
                    <a:pt x="231" y="769"/>
                  </a:lnTo>
                  <a:lnTo>
                    <a:pt x="238" y="779"/>
                  </a:lnTo>
                  <a:lnTo>
                    <a:pt x="238" y="779"/>
                  </a:lnTo>
                  <a:lnTo>
                    <a:pt x="248" y="786"/>
                  </a:lnTo>
                  <a:lnTo>
                    <a:pt x="260" y="793"/>
                  </a:lnTo>
                  <a:lnTo>
                    <a:pt x="271" y="796"/>
                  </a:lnTo>
                  <a:lnTo>
                    <a:pt x="283" y="797"/>
                  </a:lnTo>
                  <a:lnTo>
                    <a:pt x="283" y="797"/>
                  </a:lnTo>
                  <a:lnTo>
                    <a:pt x="295" y="796"/>
                  </a:lnTo>
                  <a:lnTo>
                    <a:pt x="306" y="793"/>
                  </a:lnTo>
                  <a:lnTo>
                    <a:pt x="316" y="789"/>
                  </a:lnTo>
                  <a:lnTo>
                    <a:pt x="326" y="781"/>
                  </a:lnTo>
                  <a:lnTo>
                    <a:pt x="561" y="624"/>
                  </a:lnTo>
                  <a:lnTo>
                    <a:pt x="561" y="624"/>
                  </a:lnTo>
                  <a:lnTo>
                    <a:pt x="572" y="619"/>
                  </a:lnTo>
                  <a:lnTo>
                    <a:pt x="581" y="613"/>
                  </a:lnTo>
                  <a:lnTo>
                    <a:pt x="590" y="606"/>
                  </a:lnTo>
                  <a:lnTo>
                    <a:pt x="599" y="599"/>
                  </a:lnTo>
                  <a:lnTo>
                    <a:pt x="599" y="599"/>
                  </a:lnTo>
                  <a:lnTo>
                    <a:pt x="607" y="589"/>
                  </a:lnTo>
                  <a:lnTo>
                    <a:pt x="615" y="579"/>
                  </a:lnTo>
                  <a:lnTo>
                    <a:pt x="621" y="569"/>
                  </a:lnTo>
                  <a:lnTo>
                    <a:pt x="626" y="558"/>
                  </a:lnTo>
                  <a:lnTo>
                    <a:pt x="781" y="326"/>
                  </a:lnTo>
                  <a:lnTo>
                    <a:pt x="781" y="326"/>
                  </a:lnTo>
                  <a:lnTo>
                    <a:pt x="789" y="317"/>
                  </a:lnTo>
                  <a:lnTo>
                    <a:pt x="793" y="306"/>
                  </a:lnTo>
                  <a:lnTo>
                    <a:pt x="796" y="294"/>
                  </a:lnTo>
                  <a:lnTo>
                    <a:pt x="797" y="282"/>
                  </a:lnTo>
                  <a:lnTo>
                    <a:pt x="795" y="270"/>
                  </a:lnTo>
                  <a:lnTo>
                    <a:pt x="792" y="260"/>
                  </a:lnTo>
                  <a:lnTo>
                    <a:pt x="786" y="249"/>
                  </a:lnTo>
                  <a:lnTo>
                    <a:pt x="778" y="239"/>
                  </a:lnTo>
                  <a:lnTo>
                    <a:pt x="778" y="239"/>
                  </a:lnTo>
                  <a:lnTo>
                    <a:pt x="769" y="232"/>
                  </a:lnTo>
                  <a:lnTo>
                    <a:pt x="758" y="225"/>
                  </a:lnTo>
                  <a:lnTo>
                    <a:pt x="747" y="222"/>
                  </a:lnTo>
                  <a:lnTo>
                    <a:pt x="735" y="221"/>
                  </a:lnTo>
                  <a:lnTo>
                    <a:pt x="723" y="222"/>
                  </a:lnTo>
                  <a:lnTo>
                    <a:pt x="711" y="224"/>
                  </a:lnTo>
                  <a:lnTo>
                    <a:pt x="701" y="230"/>
                  </a:lnTo>
                  <a:lnTo>
                    <a:pt x="691" y="236"/>
                  </a:lnTo>
                  <a:lnTo>
                    <a:pt x="691" y="236"/>
                  </a:lnTo>
                  <a:close/>
                  <a:moveTo>
                    <a:pt x="289" y="730"/>
                  </a:moveTo>
                  <a:lnTo>
                    <a:pt x="283" y="734"/>
                  </a:lnTo>
                  <a:lnTo>
                    <a:pt x="283" y="734"/>
                  </a:lnTo>
                  <a:lnTo>
                    <a:pt x="283" y="765"/>
                  </a:lnTo>
                  <a:lnTo>
                    <a:pt x="283" y="734"/>
                  </a:lnTo>
                  <a:lnTo>
                    <a:pt x="396" y="566"/>
                  </a:lnTo>
                  <a:lnTo>
                    <a:pt x="396" y="566"/>
                  </a:lnTo>
                  <a:lnTo>
                    <a:pt x="400" y="575"/>
                  </a:lnTo>
                  <a:lnTo>
                    <a:pt x="405" y="584"/>
                  </a:lnTo>
                  <a:lnTo>
                    <a:pt x="412" y="591"/>
                  </a:lnTo>
                  <a:lnTo>
                    <a:pt x="418" y="599"/>
                  </a:lnTo>
                  <a:lnTo>
                    <a:pt x="418" y="599"/>
                  </a:lnTo>
                  <a:lnTo>
                    <a:pt x="426" y="605"/>
                  </a:lnTo>
                  <a:lnTo>
                    <a:pt x="433" y="612"/>
                  </a:lnTo>
                  <a:lnTo>
                    <a:pt x="442" y="617"/>
                  </a:lnTo>
                  <a:lnTo>
                    <a:pt x="451" y="621"/>
                  </a:lnTo>
                  <a:lnTo>
                    <a:pt x="289" y="730"/>
                  </a:lnTo>
                  <a:close/>
                  <a:moveTo>
                    <a:pt x="567" y="531"/>
                  </a:moveTo>
                  <a:lnTo>
                    <a:pt x="552" y="554"/>
                  </a:lnTo>
                  <a:lnTo>
                    <a:pt x="530" y="569"/>
                  </a:lnTo>
                  <a:lnTo>
                    <a:pt x="530" y="569"/>
                  </a:lnTo>
                  <a:lnTo>
                    <a:pt x="519" y="572"/>
                  </a:lnTo>
                  <a:lnTo>
                    <a:pt x="508" y="573"/>
                  </a:lnTo>
                  <a:lnTo>
                    <a:pt x="508" y="573"/>
                  </a:lnTo>
                  <a:lnTo>
                    <a:pt x="496" y="571"/>
                  </a:lnTo>
                  <a:lnTo>
                    <a:pt x="484" y="568"/>
                  </a:lnTo>
                  <a:lnTo>
                    <a:pt x="473" y="562"/>
                  </a:lnTo>
                  <a:lnTo>
                    <a:pt x="463" y="554"/>
                  </a:lnTo>
                  <a:lnTo>
                    <a:pt x="463" y="554"/>
                  </a:lnTo>
                  <a:lnTo>
                    <a:pt x="456" y="544"/>
                  </a:lnTo>
                  <a:lnTo>
                    <a:pt x="449" y="533"/>
                  </a:lnTo>
                  <a:lnTo>
                    <a:pt x="446" y="521"/>
                  </a:lnTo>
                  <a:lnTo>
                    <a:pt x="445" y="509"/>
                  </a:lnTo>
                  <a:lnTo>
                    <a:pt x="445" y="509"/>
                  </a:lnTo>
                  <a:lnTo>
                    <a:pt x="446" y="498"/>
                  </a:lnTo>
                  <a:lnTo>
                    <a:pt x="448" y="487"/>
                  </a:lnTo>
                  <a:lnTo>
                    <a:pt x="463" y="465"/>
                  </a:lnTo>
                  <a:lnTo>
                    <a:pt x="486" y="450"/>
                  </a:lnTo>
                  <a:lnTo>
                    <a:pt x="486" y="450"/>
                  </a:lnTo>
                  <a:lnTo>
                    <a:pt x="495" y="447"/>
                  </a:lnTo>
                  <a:lnTo>
                    <a:pt x="503" y="446"/>
                  </a:lnTo>
                  <a:lnTo>
                    <a:pt x="513" y="446"/>
                  </a:lnTo>
                  <a:lnTo>
                    <a:pt x="521" y="447"/>
                  </a:lnTo>
                  <a:lnTo>
                    <a:pt x="530" y="450"/>
                  </a:lnTo>
                  <a:lnTo>
                    <a:pt x="539" y="453"/>
                  </a:lnTo>
                  <a:lnTo>
                    <a:pt x="546" y="458"/>
                  </a:lnTo>
                  <a:lnTo>
                    <a:pt x="554" y="463"/>
                  </a:lnTo>
                  <a:lnTo>
                    <a:pt x="554" y="463"/>
                  </a:lnTo>
                  <a:lnTo>
                    <a:pt x="561" y="473"/>
                  </a:lnTo>
                  <a:lnTo>
                    <a:pt x="567" y="485"/>
                  </a:lnTo>
                  <a:lnTo>
                    <a:pt x="571" y="497"/>
                  </a:lnTo>
                  <a:lnTo>
                    <a:pt x="572" y="509"/>
                  </a:lnTo>
                  <a:lnTo>
                    <a:pt x="572" y="509"/>
                  </a:lnTo>
                  <a:lnTo>
                    <a:pt x="571" y="520"/>
                  </a:lnTo>
                  <a:lnTo>
                    <a:pt x="567" y="531"/>
                  </a:lnTo>
                  <a:lnTo>
                    <a:pt x="567" y="531"/>
                  </a:lnTo>
                  <a:close/>
                  <a:moveTo>
                    <a:pt x="508" y="0"/>
                  </a:moveTo>
                  <a:lnTo>
                    <a:pt x="508" y="0"/>
                  </a:lnTo>
                  <a:lnTo>
                    <a:pt x="483" y="1"/>
                  </a:lnTo>
                  <a:lnTo>
                    <a:pt x="456" y="2"/>
                  </a:lnTo>
                  <a:lnTo>
                    <a:pt x="431" y="5"/>
                  </a:lnTo>
                  <a:lnTo>
                    <a:pt x="405" y="11"/>
                  </a:lnTo>
                  <a:lnTo>
                    <a:pt x="382" y="16"/>
                  </a:lnTo>
                  <a:lnTo>
                    <a:pt x="357" y="23"/>
                  </a:lnTo>
                  <a:lnTo>
                    <a:pt x="334" y="31"/>
                  </a:lnTo>
                  <a:lnTo>
                    <a:pt x="310" y="40"/>
                  </a:lnTo>
                  <a:lnTo>
                    <a:pt x="287" y="50"/>
                  </a:lnTo>
                  <a:lnTo>
                    <a:pt x="266" y="61"/>
                  </a:lnTo>
                  <a:lnTo>
                    <a:pt x="245" y="74"/>
                  </a:lnTo>
                  <a:lnTo>
                    <a:pt x="224" y="87"/>
                  </a:lnTo>
                  <a:lnTo>
                    <a:pt x="204" y="101"/>
                  </a:lnTo>
                  <a:lnTo>
                    <a:pt x="184" y="116"/>
                  </a:lnTo>
                  <a:lnTo>
                    <a:pt x="166" y="132"/>
                  </a:lnTo>
                  <a:lnTo>
                    <a:pt x="149" y="149"/>
                  </a:lnTo>
                  <a:lnTo>
                    <a:pt x="132" y="167"/>
                  </a:lnTo>
                  <a:lnTo>
                    <a:pt x="116" y="186"/>
                  </a:lnTo>
                  <a:lnTo>
                    <a:pt x="101" y="205"/>
                  </a:lnTo>
                  <a:lnTo>
                    <a:pt x="87" y="224"/>
                  </a:lnTo>
                  <a:lnTo>
                    <a:pt x="73" y="245"/>
                  </a:lnTo>
                  <a:lnTo>
                    <a:pt x="61" y="266"/>
                  </a:lnTo>
                  <a:lnTo>
                    <a:pt x="49" y="289"/>
                  </a:lnTo>
                  <a:lnTo>
                    <a:pt x="40" y="311"/>
                  </a:lnTo>
                  <a:lnTo>
                    <a:pt x="30" y="334"/>
                  </a:lnTo>
                  <a:lnTo>
                    <a:pt x="22" y="357"/>
                  </a:lnTo>
                  <a:lnTo>
                    <a:pt x="16" y="382"/>
                  </a:lnTo>
                  <a:lnTo>
                    <a:pt x="10" y="407"/>
                  </a:lnTo>
                  <a:lnTo>
                    <a:pt x="5" y="431"/>
                  </a:lnTo>
                  <a:lnTo>
                    <a:pt x="2" y="457"/>
                  </a:lnTo>
                  <a:lnTo>
                    <a:pt x="0" y="483"/>
                  </a:lnTo>
                  <a:lnTo>
                    <a:pt x="0" y="509"/>
                  </a:lnTo>
                  <a:lnTo>
                    <a:pt x="0" y="509"/>
                  </a:lnTo>
                  <a:lnTo>
                    <a:pt x="0" y="535"/>
                  </a:lnTo>
                  <a:lnTo>
                    <a:pt x="2" y="561"/>
                  </a:lnTo>
                  <a:lnTo>
                    <a:pt x="5" y="586"/>
                  </a:lnTo>
                  <a:lnTo>
                    <a:pt x="10" y="612"/>
                  </a:lnTo>
                  <a:lnTo>
                    <a:pt x="16" y="636"/>
                  </a:lnTo>
                  <a:lnTo>
                    <a:pt x="22" y="660"/>
                  </a:lnTo>
                  <a:lnTo>
                    <a:pt x="30" y="683"/>
                  </a:lnTo>
                  <a:lnTo>
                    <a:pt x="40" y="707"/>
                  </a:lnTo>
                  <a:lnTo>
                    <a:pt x="49" y="730"/>
                  </a:lnTo>
                  <a:lnTo>
                    <a:pt x="61" y="751"/>
                  </a:lnTo>
                  <a:lnTo>
                    <a:pt x="73" y="772"/>
                  </a:lnTo>
                  <a:lnTo>
                    <a:pt x="87" y="793"/>
                  </a:lnTo>
                  <a:lnTo>
                    <a:pt x="101" y="813"/>
                  </a:lnTo>
                  <a:lnTo>
                    <a:pt x="116" y="833"/>
                  </a:lnTo>
                  <a:lnTo>
                    <a:pt x="132" y="851"/>
                  </a:lnTo>
                  <a:lnTo>
                    <a:pt x="149" y="868"/>
                  </a:lnTo>
                  <a:lnTo>
                    <a:pt x="166" y="885"/>
                  </a:lnTo>
                  <a:lnTo>
                    <a:pt x="184" y="901"/>
                  </a:lnTo>
                  <a:lnTo>
                    <a:pt x="204" y="916"/>
                  </a:lnTo>
                  <a:lnTo>
                    <a:pt x="224" y="930"/>
                  </a:lnTo>
                  <a:lnTo>
                    <a:pt x="245" y="944"/>
                  </a:lnTo>
                  <a:lnTo>
                    <a:pt x="266" y="956"/>
                  </a:lnTo>
                  <a:lnTo>
                    <a:pt x="287" y="968"/>
                  </a:lnTo>
                  <a:lnTo>
                    <a:pt x="310" y="977"/>
                  </a:lnTo>
                  <a:lnTo>
                    <a:pt x="334" y="987"/>
                  </a:lnTo>
                  <a:lnTo>
                    <a:pt x="357" y="995"/>
                  </a:lnTo>
                  <a:lnTo>
                    <a:pt x="382" y="1002"/>
                  </a:lnTo>
                  <a:lnTo>
                    <a:pt x="405" y="1007"/>
                  </a:lnTo>
                  <a:lnTo>
                    <a:pt x="431" y="1012"/>
                  </a:lnTo>
                  <a:lnTo>
                    <a:pt x="456" y="1015"/>
                  </a:lnTo>
                  <a:lnTo>
                    <a:pt x="483" y="1017"/>
                  </a:lnTo>
                  <a:lnTo>
                    <a:pt x="508" y="1018"/>
                  </a:lnTo>
                  <a:lnTo>
                    <a:pt x="508" y="1018"/>
                  </a:lnTo>
                  <a:lnTo>
                    <a:pt x="534" y="1017"/>
                  </a:lnTo>
                  <a:lnTo>
                    <a:pt x="560" y="1015"/>
                  </a:lnTo>
                  <a:lnTo>
                    <a:pt x="586" y="1012"/>
                  </a:lnTo>
                  <a:lnTo>
                    <a:pt x="610" y="1007"/>
                  </a:lnTo>
                  <a:lnTo>
                    <a:pt x="635" y="1002"/>
                  </a:lnTo>
                  <a:lnTo>
                    <a:pt x="660" y="995"/>
                  </a:lnTo>
                  <a:lnTo>
                    <a:pt x="683" y="987"/>
                  </a:lnTo>
                  <a:lnTo>
                    <a:pt x="706" y="977"/>
                  </a:lnTo>
                  <a:lnTo>
                    <a:pt x="728" y="968"/>
                  </a:lnTo>
                  <a:lnTo>
                    <a:pt x="751" y="956"/>
                  </a:lnTo>
                  <a:lnTo>
                    <a:pt x="772" y="944"/>
                  </a:lnTo>
                  <a:lnTo>
                    <a:pt x="793" y="930"/>
                  </a:lnTo>
                  <a:lnTo>
                    <a:pt x="812" y="916"/>
                  </a:lnTo>
                  <a:lnTo>
                    <a:pt x="831" y="901"/>
                  </a:lnTo>
                  <a:lnTo>
                    <a:pt x="851" y="885"/>
                  </a:lnTo>
                  <a:lnTo>
                    <a:pt x="868" y="868"/>
                  </a:lnTo>
                  <a:lnTo>
                    <a:pt x="885" y="851"/>
                  </a:lnTo>
                  <a:lnTo>
                    <a:pt x="901" y="833"/>
                  </a:lnTo>
                  <a:lnTo>
                    <a:pt x="916" y="813"/>
                  </a:lnTo>
                  <a:lnTo>
                    <a:pt x="930" y="793"/>
                  </a:lnTo>
                  <a:lnTo>
                    <a:pt x="943" y="772"/>
                  </a:lnTo>
                  <a:lnTo>
                    <a:pt x="956" y="751"/>
                  </a:lnTo>
                  <a:lnTo>
                    <a:pt x="967" y="730"/>
                  </a:lnTo>
                  <a:lnTo>
                    <a:pt x="977" y="707"/>
                  </a:lnTo>
                  <a:lnTo>
                    <a:pt x="986" y="683"/>
                  </a:lnTo>
                  <a:lnTo>
                    <a:pt x="995" y="660"/>
                  </a:lnTo>
                  <a:lnTo>
                    <a:pt x="1001" y="636"/>
                  </a:lnTo>
                  <a:lnTo>
                    <a:pt x="1007" y="612"/>
                  </a:lnTo>
                  <a:lnTo>
                    <a:pt x="1012" y="586"/>
                  </a:lnTo>
                  <a:lnTo>
                    <a:pt x="1015" y="561"/>
                  </a:lnTo>
                  <a:lnTo>
                    <a:pt x="1017" y="535"/>
                  </a:lnTo>
                  <a:lnTo>
                    <a:pt x="1017" y="509"/>
                  </a:lnTo>
                  <a:lnTo>
                    <a:pt x="1017" y="509"/>
                  </a:lnTo>
                  <a:lnTo>
                    <a:pt x="1017" y="483"/>
                  </a:lnTo>
                  <a:lnTo>
                    <a:pt x="1015" y="457"/>
                  </a:lnTo>
                  <a:lnTo>
                    <a:pt x="1012" y="431"/>
                  </a:lnTo>
                  <a:lnTo>
                    <a:pt x="1007" y="407"/>
                  </a:lnTo>
                  <a:lnTo>
                    <a:pt x="1001" y="382"/>
                  </a:lnTo>
                  <a:lnTo>
                    <a:pt x="995" y="357"/>
                  </a:lnTo>
                  <a:lnTo>
                    <a:pt x="986" y="334"/>
                  </a:lnTo>
                  <a:lnTo>
                    <a:pt x="977" y="311"/>
                  </a:lnTo>
                  <a:lnTo>
                    <a:pt x="967" y="289"/>
                  </a:lnTo>
                  <a:lnTo>
                    <a:pt x="956" y="266"/>
                  </a:lnTo>
                  <a:lnTo>
                    <a:pt x="943" y="245"/>
                  </a:lnTo>
                  <a:lnTo>
                    <a:pt x="930" y="224"/>
                  </a:lnTo>
                  <a:lnTo>
                    <a:pt x="916" y="205"/>
                  </a:lnTo>
                  <a:lnTo>
                    <a:pt x="901" y="186"/>
                  </a:lnTo>
                  <a:lnTo>
                    <a:pt x="885" y="167"/>
                  </a:lnTo>
                  <a:lnTo>
                    <a:pt x="868" y="149"/>
                  </a:lnTo>
                  <a:lnTo>
                    <a:pt x="851" y="132"/>
                  </a:lnTo>
                  <a:lnTo>
                    <a:pt x="831" y="116"/>
                  </a:lnTo>
                  <a:lnTo>
                    <a:pt x="812" y="101"/>
                  </a:lnTo>
                  <a:lnTo>
                    <a:pt x="793" y="87"/>
                  </a:lnTo>
                  <a:lnTo>
                    <a:pt x="772" y="74"/>
                  </a:lnTo>
                  <a:lnTo>
                    <a:pt x="751" y="61"/>
                  </a:lnTo>
                  <a:lnTo>
                    <a:pt x="728" y="50"/>
                  </a:lnTo>
                  <a:lnTo>
                    <a:pt x="706" y="40"/>
                  </a:lnTo>
                  <a:lnTo>
                    <a:pt x="683" y="31"/>
                  </a:lnTo>
                  <a:lnTo>
                    <a:pt x="660" y="23"/>
                  </a:lnTo>
                  <a:lnTo>
                    <a:pt x="635" y="16"/>
                  </a:lnTo>
                  <a:lnTo>
                    <a:pt x="610" y="11"/>
                  </a:lnTo>
                  <a:lnTo>
                    <a:pt x="586" y="5"/>
                  </a:lnTo>
                  <a:lnTo>
                    <a:pt x="560" y="2"/>
                  </a:lnTo>
                  <a:lnTo>
                    <a:pt x="534" y="1"/>
                  </a:lnTo>
                  <a:lnTo>
                    <a:pt x="508" y="0"/>
                  </a:lnTo>
                  <a:lnTo>
                    <a:pt x="508" y="0"/>
                  </a:lnTo>
                  <a:close/>
                  <a:moveTo>
                    <a:pt x="508" y="954"/>
                  </a:moveTo>
                  <a:lnTo>
                    <a:pt x="508" y="954"/>
                  </a:lnTo>
                  <a:lnTo>
                    <a:pt x="486" y="954"/>
                  </a:lnTo>
                  <a:lnTo>
                    <a:pt x="463" y="952"/>
                  </a:lnTo>
                  <a:lnTo>
                    <a:pt x="441" y="948"/>
                  </a:lnTo>
                  <a:lnTo>
                    <a:pt x="418" y="945"/>
                  </a:lnTo>
                  <a:lnTo>
                    <a:pt x="397" y="940"/>
                  </a:lnTo>
                  <a:lnTo>
                    <a:pt x="376" y="935"/>
                  </a:lnTo>
                  <a:lnTo>
                    <a:pt x="355" y="927"/>
                  </a:lnTo>
                  <a:lnTo>
                    <a:pt x="336" y="919"/>
                  </a:lnTo>
                  <a:lnTo>
                    <a:pt x="315" y="910"/>
                  </a:lnTo>
                  <a:lnTo>
                    <a:pt x="296" y="900"/>
                  </a:lnTo>
                  <a:lnTo>
                    <a:pt x="278" y="889"/>
                  </a:lnTo>
                  <a:lnTo>
                    <a:pt x="260" y="878"/>
                  </a:lnTo>
                  <a:lnTo>
                    <a:pt x="242" y="866"/>
                  </a:lnTo>
                  <a:lnTo>
                    <a:pt x="225" y="852"/>
                  </a:lnTo>
                  <a:lnTo>
                    <a:pt x="209" y="838"/>
                  </a:lnTo>
                  <a:lnTo>
                    <a:pt x="194" y="824"/>
                  </a:lnTo>
                  <a:lnTo>
                    <a:pt x="179" y="808"/>
                  </a:lnTo>
                  <a:lnTo>
                    <a:pt x="165" y="792"/>
                  </a:lnTo>
                  <a:lnTo>
                    <a:pt x="151" y="775"/>
                  </a:lnTo>
                  <a:lnTo>
                    <a:pt x="139" y="757"/>
                  </a:lnTo>
                  <a:lnTo>
                    <a:pt x="128" y="739"/>
                  </a:lnTo>
                  <a:lnTo>
                    <a:pt x="117" y="721"/>
                  </a:lnTo>
                  <a:lnTo>
                    <a:pt x="107" y="702"/>
                  </a:lnTo>
                  <a:lnTo>
                    <a:pt x="99" y="682"/>
                  </a:lnTo>
                  <a:lnTo>
                    <a:pt x="90" y="662"/>
                  </a:lnTo>
                  <a:lnTo>
                    <a:pt x="84" y="642"/>
                  </a:lnTo>
                  <a:lnTo>
                    <a:pt x="77" y="620"/>
                  </a:lnTo>
                  <a:lnTo>
                    <a:pt x="72" y="599"/>
                  </a:lnTo>
                  <a:lnTo>
                    <a:pt x="69" y="576"/>
                  </a:lnTo>
                  <a:lnTo>
                    <a:pt x="65" y="555"/>
                  </a:lnTo>
                  <a:lnTo>
                    <a:pt x="63" y="532"/>
                  </a:lnTo>
                  <a:lnTo>
                    <a:pt x="63" y="509"/>
                  </a:lnTo>
                  <a:lnTo>
                    <a:pt x="63" y="509"/>
                  </a:lnTo>
                  <a:lnTo>
                    <a:pt x="63" y="486"/>
                  </a:lnTo>
                  <a:lnTo>
                    <a:pt x="65" y="463"/>
                  </a:lnTo>
                  <a:lnTo>
                    <a:pt x="69" y="441"/>
                  </a:lnTo>
                  <a:lnTo>
                    <a:pt x="72" y="420"/>
                  </a:lnTo>
                  <a:lnTo>
                    <a:pt x="77" y="398"/>
                  </a:lnTo>
                  <a:lnTo>
                    <a:pt x="84" y="377"/>
                  </a:lnTo>
                  <a:lnTo>
                    <a:pt x="90" y="356"/>
                  </a:lnTo>
                  <a:lnTo>
                    <a:pt x="99" y="336"/>
                  </a:lnTo>
                  <a:lnTo>
                    <a:pt x="107" y="315"/>
                  </a:lnTo>
                  <a:lnTo>
                    <a:pt x="117" y="297"/>
                  </a:lnTo>
                  <a:lnTo>
                    <a:pt x="128" y="278"/>
                  </a:lnTo>
                  <a:lnTo>
                    <a:pt x="139" y="260"/>
                  </a:lnTo>
                  <a:lnTo>
                    <a:pt x="151" y="242"/>
                  </a:lnTo>
                  <a:lnTo>
                    <a:pt x="165" y="225"/>
                  </a:lnTo>
                  <a:lnTo>
                    <a:pt x="179" y="209"/>
                  </a:lnTo>
                  <a:lnTo>
                    <a:pt x="194" y="194"/>
                  </a:lnTo>
                  <a:lnTo>
                    <a:pt x="209" y="179"/>
                  </a:lnTo>
                  <a:lnTo>
                    <a:pt x="225" y="165"/>
                  </a:lnTo>
                  <a:lnTo>
                    <a:pt x="242" y="152"/>
                  </a:lnTo>
                  <a:lnTo>
                    <a:pt x="260" y="139"/>
                  </a:lnTo>
                  <a:lnTo>
                    <a:pt x="278" y="128"/>
                  </a:lnTo>
                  <a:lnTo>
                    <a:pt x="296" y="117"/>
                  </a:lnTo>
                  <a:lnTo>
                    <a:pt x="315" y="107"/>
                  </a:lnTo>
                  <a:lnTo>
                    <a:pt x="336" y="99"/>
                  </a:lnTo>
                  <a:lnTo>
                    <a:pt x="355" y="90"/>
                  </a:lnTo>
                  <a:lnTo>
                    <a:pt x="376" y="84"/>
                  </a:lnTo>
                  <a:lnTo>
                    <a:pt x="397" y="77"/>
                  </a:lnTo>
                  <a:lnTo>
                    <a:pt x="418" y="73"/>
                  </a:lnTo>
                  <a:lnTo>
                    <a:pt x="441" y="69"/>
                  </a:lnTo>
                  <a:lnTo>
                    <a:pt x="463" y="65"/>
                  </a:lnTo>
                  <a:lnTo>
                    <a:pt x="486" y="64"/>
                  </a:lnTo>
                  <a:lnTo>
                    <a:pt x="508" y="63"/>
                  </a:lnTo>
                  <a:lnTo>
                    <a:pt x="508" y="63"/>
                  </a:lnTo>
                  <a:lnTo>
                    <a:pt x="531" y="64"/>
                  </a:lnTo>
                  <a:lnTo>
                    <a:pt x="554" y="65"/>
                  </a:lnTo>
                  <a:lnTo>
                    <a:pt x="576" y="69"/>
                  </a:lnTo>
                  <a:lnTo>
                    <a:pt x="598" y="73"/>
                  </a:lnTo>
                  <a:lnTo>
                    <a:pt x="620" y="77"/>
                  </a:lnTo>
                  <a:lnTo>
                    <a:pt x="640" y="84"/>
                  </a:lnTo>
                  <a:lnTo>
                    <a:pt x="661" y="90"/>
                  </a:lnTo>
                  <a:lnTo>
                    <a:pt x="681" y="99"/>
                  </a:lnTo>
                  <a:lnTo>
                    <a:pt x="702" y="107"/>
                  </a:lnTo>
                  <a:lnTo>
                    <a:pt x="721" y="117"/>
                  </a:lnTo>
                  <a:lnTo>
                    <a:pt x="739" y="128"/>
                  </a:lnTo>
                  <a:lnTo>
                    <a:pt x="757" y="139"/>
                  </a:lnTo>
                  <a:lnTo>
                    <a:pt x="775" y="152"/>
                  </a:lnTo>
                  <a:lnTo>
                    <a:pt x="792" y="165"/>
                  </a:lnTo>
                  <a:lnTo>
                    <a:pt x="808" y="179"/>
                  </a:lnTo>
                  <a:lnTo>
                    <a:pt x="823" y="194"/>
                  </a:lnTo>
                  <a:lnTo>
                    <a:pt x="838" y="209"/>
                  </a:lnTo>
                  <a:lnTo>
                    <a:pt x="852" y="225"/>
                  </a:lnTo>
                  <a:lnTo>
                    <a:pt x="865" y="242"/>
                  </a:lnTo>
                  <a:lnTo>
                    <a:pt x="878" y="260"/>
                  </a:lnTo>
                  <a:lnTo>
                    <a:pt x="889" y="278"/>
                  </a:lnTo>
                  <a:lnTo>
                    <a:pt x="900" y="297"/>
                  </a:lnTo>
                  <a:lnTo>
                    <a:pt x="910" y="315"/>
                  </a:lnTo>
                  <a:lnTo>
                    <a:pt x="918" y="336"/>
                  </a:lnTo>
                  <a:lnTo>
                    <a:pt x="927" y="356"/>
                  </a:lnTo>
                  <a:lnTo>
                    <a:pt x="933" y="377"/>
                  </a:lnTo>
                  <a:lnTo>
                    <a:pt x="940" y="398"/>
                  </a:lnTo>
                  <a:lnTo>
                    <a:pt x="944" y="420"/>
                  </a:lnTo>
                  <a:lnTo>
                    <a:pt x="948" y="441"/>
                  </a:lnTo>
                  <a:lnTo>
                    <a:pt x="952" y="463"/>
                  </a:lnTo>
                  <a:lnTo>
                    <a:pt x="953" y="486"/>
                  </a:lnTo>
                  <a:lnTo>
                    <a:pt x="954" y="509"/>
                  </a:lnTo>
                  <a:lnTo>
                    <a:pt x="954" y="509"/>
                  </a:lnTo>
                  <a:lnTo>
                    <a:pt x="953" y="532"/>
                  </a:lnTo>
                  <a:lnTo>
                    <a:pt x="952" y="555"/>
                  </a:lnTo>
                  <a:lnTo>
                    <a:pt x="948" y="576"/>
                  </a:lnTo>
                  <a:lnTo>
                    <a:pt x="944" y="599"/>
                  </a:lnTo>
                  <a:lnTo>
                    <a:pt x="940" y="620"/>
                  </a:lnTo>
                  <a:lnTo>
                    <a:pt x="933" y="642"/>
                  </a:lnTo>
                  <a:lnTo>
                    <a:pt x="927" y="662"/>
                  </a:lnTo>
                  <a:lnTo>
                    <a:pt x="918" y="682"/>
                  </a:lnTo>
                  <a:lnTo>
                    <a:pt x="910" y="702"/>
                  </a:lnTo>
                  <a:lnTo>
                    <a:pt x="900" y="721"/>
                  </a:lnTo>
                  <a:lnTo>
                    <a:pt x="889" y="739"/>
                  </a:lnTo>
                  <a:lnTo>
                    <a:pt x="878" y="757"/>
                  </a:lnTo>
                  <a:lnTo>
                    <a:pt x="865" y="775"/>
                  </a:lnTo>
                  <a:lnTo>
                    <a:pt x="852" y="792"/>
                  </a:lnTo>
                  <a:lnTo>
                    <a:pt x="838" y="808"/>
                  </a:lnTo>
                  <a:lnTo>
                    <a:pt x="823" y="824"/>
                  </a:lnTo>
                  <a:lnTo>
                    <a:pt x="808" y="838"/>
                  </a:lnTo>
                  <a:lnTo>
                    <a:pt x="792" y="852"/>
                  </a:lnTo>
                  <a:lnTo>
                    <a:pt x="775" y="866"/>
                  </a:lnTo>
                  <a:lnTo>
                    <a:pt x="757" y="878"/>
                  </a:lnTo>
                  <a:lnTo>
                    <a:pt x="739" y="889"/>
                  </a:lnTo>
                  <a:lnTo>
                    <a:pt x="721" y="900"/>
                  </a:lnTo>
                  <a:lnTo>
                    <a:pt x="702" y="910"/>
                  </a:lnTo>
                  <a:lnTo>
                    <a:pt x="681" y="919"/>
                  </a:lnTo>
                  <a:lnTo>
                    <a:pt x="661" y="927"/>
                  </a:lnTo>
                  <a:lnTo>
                    <a:pt x="640" y="935"/>
                  </a:lnTo>
                  <a:lnTo>
                    <a:pt x="620" y="940"/>
                  </a:lnTo>
                  <a:lnTo>
                    <a:pt x="598" y="945"/>
                  </a:lnTo>
                  <a:lnTo>
                    <a:pt x="576" y="948"/>
                  </a:lnTo>
                  <a:lnTo>
                    <a:pt x="554" y="952"/>
                  </a:lnTo>
                  <a:lnTo>
                    <a:pt x="531" y="954"/>
                  </a:lnTo>
                  <a:lnTo>
                    <a:pt x="508" y="954"/>
                  </a:lnTo>
                  <a:lnTo>
                    <a:pt x="508" y="954"/>
                  </a:lnTo>
                  <a:close/>
                  <a:moveTo>
                    <a:pt x="508" y="191"/>
                  </a:moveTo>
                  <a:lnTo>
                    <a:pt x="508" y="191"/>
                  </a:lnTo>
                  <a:lnTo>
                    <a:pt x="515" y="190"/>
                  </a:lnTo>
                  <a:lnTo>
                    <a:pt x="520" y="188"/>
                  </a:lnTo>
                  <a:lnTo>
                    <a:pt x="526" y="186"/>
                  </a:lnTo>
                  <a:lnTo>
                    <a:pt x="531" y="181"/>
                  </a:lnTo>
                  <a:lnTo>
                    <a:pt x="534" y="177"/>
                  </a:lnTo>
                  <a:lnTo>
                    <a:pt x="537" y="172"/>
                  </a:lnTo>
                  <a:lnTo>
                    <a:pt x="540" y="165"/>
                  </a:lnTo>
                  <a:lnTo>
                    <a:pt x="541" y="159"/>
                  </a:lnTo>
                  <a:lnTo>
                    <a:pt x="541" y="159"/>
                  </a:lnTo>
                  <a:lnTo>
                    <a:pt x="540" y="152"/>
                  </a:lnTo>
                  <a:lnTo>
                    <a:pt x="537" y="147"/>
                  </a:lnTo>
                  <a:lnTo>
                    <a:pt x="534" y="142"/>
                  </a:lnTo>
                  <a:lnTo>
                    <a:pt x="531" y="136"/>
                  </a:lnTo>
                  <a:lnTo>
                    <a:pt x="526" y="133"/>
                  </a:lnTo>
                  <a:lnTo>
                    <a:pt x="520" y="130"/>
                  </a:lnTo>
                  <a:lnTo>
                    <a:pt x="515" y="128"/>
                  </a:lnTo>
                  <a:lnTo>
                    <a:pt x="508" y="128"/>
                  </a:lnTo>
                  <a:lnTo>
                    <a:pt x="508" y="128"/>
                  </a:lnTo>
                  <a:lnTo>
                    <a:pt x="502" y="128"/>
                  </a:lnTo>
                  <a:lnTo>
                    <a:pt x="496" y="130"/>
                  </a:lnTo>
                  <a:lnTo>
                    <a:pt x="490" y="133"/>
                  </a:lnTo>
                  <a:lnTo>
                    <a:pt x="486" y="136"/>
                  </a:lnTo>
                  <a:lnTo>
                    <a:pt x="482" y="142"/>
                  </a:lnTo>
                  <a:lnTo>
                    <a:pt x="479" y="147"/>
                  </a:lnTo>
                  <a:lnTo>
                    <a:pt x="477" y="152"/>
                  </a:lnTo>
                  <a:lnTo>
                    <a:pt x="476" y="159"/>
                  </a:lnTo>
                  <a:lnTo>
                    <a:pt x="476" y="159"/>
                  </a:lnTo>
                  <a:lnTo>
                    <a:pt x="477" y="165"/>
                  </a:lnTo>
                  <a:lnTo>
                    <a:pt x="479" y="172"/>
                  </a:lnTo>
                  <a:lnTo>
                    <a:pt x="482" y="177"/>
                  </a:lnTo>
                  <a:lnTo>
                    <a:pt x="486" y="181"/>
                  </a:lnTo>
                  <a:lnTo>
                    <a:pt x="490" y="186"/>
                  </a:lnTo>
                  <a:lnTo>
                    <a:pt x="496" y="188"/>
                  </a:lnTo>
                  <a:lnTo>
                    <a:pt x="502" y="190"/>
                  </a:lnTo>
                  <a:lnTo>
                    <a:pt x="508" y="191"/>
                  </a:lnTo>
                  <a:lnTo>
                    <a:pt x="508" y="191"/>
                  </a:lnTo>
                  <a:close/>
                  <a:moveTo>
                    <a:pt x="508" y="827"/>
                  </a:moveTo>
                  <a:lnTo>
                    <a:pt x="508" y="827"/>
                  </a:lnTo>
                  <a:lnTo>
                    <a:pt x="502" y="827"/>
                  </a:lnTo>
                  <a:lnTo>
                    <a:pt x="496" y="829"/>
                  </a:lnTo>
                  <a:lnTo>
                    <a:pt x="490" y="833"/>
                  </a:lnTo>
                  <a:lnTo>
                    <a:pt x="486" y="836"/>
                  </a:lnTo>
                  <a:lnTo>
                    <a:pt x="482" y="841"/>
                  </a:lnTo>
                  <a:lnTo>
                    <a:pt x="479" y="847"/>
                  </a:lnTo>
                  <a:lnTo>
                    <a:pt x="477" y="852"/>
                  </a:lnTo>
                  <a:lnTo>
                    <a:pt x="476" y="858"/>
                  </a:lnTo>
                  <a:lnTo>
                    <a:pt x="476" y="858"/>
                  </a:lnTo>
                  <a:lnTo>
                    <a:pt x="477" y="865"/>
                  </a:lnTo>
                  <a:lnTo>
                    <a:pt x="479" y="871"/>
                  </a:lnTo>
                  <a:lnTo>
                    <a:pt x="482" y="877"/>
                  </a:lnTo>
                  <a:lnTo>
                    <a:pt x="486" y="881"/>
                  </a:lnTo>
                  <a:lnTo>
                    <a:pt x="490" y="885"/>
                  </a:lnTo>
                  <a:lnTo>
                    <a:pt x="496" y="888"/>
                  </a:lnTo>
                  <a:lnTo>
                    <a:pt x="502" y="889"/>
                  </a:lnTo>
                  <a:lnTo>
                    <a:pt x="508" y="891"/>
                  </a:lnTo>
                  <a:lnTo>
                    <a:pt x="508" y="891"/>
                  </a:lnTo>
                  <a:lnTo>
                    <a:pt x="515" y="889"/>
                  </a:lnTo>
                  <a:lnTo>
                    <a:pt x="520" y="888"/>
                  </a:lnTo>
                  <a:lnTo>
                    <a:pt x="526" y="885"/>
                  </a:lnTo>
                  <a:lnTo>
                    <a:pt x="531" y="881"/>
                  </a:lnTo>
                  <a:lnTo>
                    <a:pt x="534" y="877"/>
                  </a:lnTo>
                  <a:lnTo>
                    <a:pt x="537" y="871"/>
                  </a:lnTo>
                  <a:lnTo>
                    <a:pt x="540" y="865"/>
                  </a:lnTo>
                  <a:lnTo>
                    <a:pt x="541" y="858"/>
                  </a:lnTo>
                  <a:lnTo>
                    <a:pt x="541" y="858"/>
                  </a:lnTo>
                  <a:lnTo>
                    <a:pt x="540" y="852"/>
                  </a:lnTo>
                  <a:lnTo>
                    <a:pt x="537" y="847"/>
                  </a:lnTo>
                  <a:lnTo>
                    <a:pt x="534" y="841"/>
                  </a:lnTo>
                  <a:lnTo>
                    <a:pt x="531" y="836"/>
                  </a:lnTo>
                  <a:lnTo>
                    <a:pt x="526" y="833"/>
                  </a:lnTo>
                  <a:lnTo>
                    <a:pt x="520" y="829"/>
                  </a:lnTo>
                  <a:lnTo>
                    <a:pt x="515" y="827"/>
                  </a:lnTo>
                  <a:lnTo>
                    <a:pt x="508" y="827"/>
                  </a:lnTo>
                  <a:lnTo>
                    <a:pt x="508" y="827"/>
                  </a:lnTo>
                  <a:close/>
                  <a:moveTo>
                    <a:pt x="858" y="477"/>
                  </a:moveTo>
                  <a:lnTo>
                    <a:pt x="858" y="477"/>
                  </a:lnTo>
                  <a:lnTo>
                    <a:pt x="852" y="477"/>
                  </a:lnTo>
                  <a:lnTo>
                    <a:pt x="845" y="480"/>
                  </a:lnTo>
                  <a:lnTo>
                    <a:pt x="840" y="483"/>
                  </a:lnTo>
                  <a:lnTo>
                    <a:pt x="836" y="486"/>
                  </a:lnTo>
                  <a:lnTo>
                    <a:pt x="831" y="491"/>
                  </a:lnTo>
                  <a:lnTo>
                    <a:pt x="829" y="497"/>
                  </a:lnTo>
                  <a:lnTo>
                    <a:pt x="827" y="502"/>
                  </a:lnTo>
                  <a:lnTo>
                    <a:pt x="826" y="509"/>
                  </a:lnTo>
                  <a:lnTo>
                    <a:pt x="826" y="509"/>
                  </a:lnTo>
                  <a:lnTo>
                    <a:pt x="827" y="515"/>
                  </a:lnTo>
                  <a:lnTo>
                    <a:pt x="829" y="521"/>
                  </a:lnTo>
                  <a:lnTo>
                    <a:pt x="831" y="527"/>
                  </a:lnTo>
                  <a:lnTo>
                    <a:pt x="836" y="531"/>
                  </a:lnTo>
                  <a:lnTo>
                    <a:pt x="840" y="535"/>
                  </a:lnTo>
                  <a:lnTo>
                    <a:pt x="845" y="539"/>
                  </a:lnTo>
                  <a:lnTo>
                    <a:pt x="852" y="540"/>
                  </a:lnTo>
                  <a:lnTo>
                    <a:pt x="858" y="541"/>
                  </a:lnTo>
                  <a:lnTo>
                    <a:pt x="858" y="541"/>
                  </a:lnTo>
                  <a:lnTo>
                    <a:pt x="865" y="540"/>
                  </a:lnTo>
                  <a:lnTo>
                    <a:pt x="871" y="539"/>
                  </a:lnTo>
                  <a:lnTo>
                    <a:pt x="876" y="535"/>
                  </a:lnTo>
                  <a:lnTo>
                    <a:pt x="881" y="531"/>
                  </a:lnTo>
                  <a:lnTo>
                    <a:pt x="885" y="527"/>
                  </a:lnTo>
                  <a:lnTo>
                    <a:pt x="887" y="521"/>
                  </a:lnTo>
                  <a:lnTo>
                    <a:pt x="889" y="515"/>
                  </a:lnTo>
                  <a:lnTo>
                    <a:pt x="890" y="509"/>
                  </a:lnTo>
                  <a:lnTo>
                    <a:pt x="890" y="509"/>
                  </a:lnTo>
                  <a:lnTo>
                    <a:pt x="889" y="502"/>
                  </a:lnTo>
                  <a:lnTo>
                    <a:pt x="887" y="497"/>
                  </a:lnTo>
                  <a:lnTo>
                    <a:pt x="885" y="491"/>
                  </a:lnTo>
                  <a:lnTo>
                    <a:pt x="881" y="486"/>
                  </a:lnTo>
                  <a:lnTo>
                    <a:pt x="876" y="483"/>
                  </a:lnTo>
                  <a:lnTo>
                    <a:pt x="871" y="480"/>
                  </a:lnTo>
                  <a:lnTo>
                    <a:pt x="865" y="477"/>
                  </a:lnTo>
                  <a:lnTo>
                    <a:pt x="858" y="477"/>
                  </a:lnTo>
                  <a:lnTo>
                    <a:pt x="858" y="477"/>
                  </a:lnTo>
                  <a:close/>
                  <a:moveTo>
                    <a:pt x="159" y="477"/>
                  </a:moveTo>
                  <a:lnTo>
                    <a:pt x="159" y="477"/>
                  </a:lnTo>
                  <a:lnTo>
                    <a:pt x="152" y="477"/>
                  </a:lnTo>
                  <a:lnTo>
                    <a:pt x="146" y="480"/>
                  </a:lnTo>
                  <a:lnTo>
                    <a:pt x="140" y="483"/>
                  </a:lnTo>
                  <a:lnTo>
                    <a:pt x="136" y="486"/>
                  </a:lnTo>
                  <a:lnTo>
                    <a:pt x="132" y="491"/>
                  </a:lnTo>
                  <a:lnTo>
                    <a:pt x="130" y="497"/>
                  </a:lnTo>
                  <a:lnTo>
                    <a:pt x="128" y="502"/>
                  </a:lnTo>
                  <a:lnTo>
                    <a:pt x="126" y="509"/>
                  </a:lnTo>
                  <a:lnTo>
                    <a:pt x="126" y="509"/>
                  </a:lnTo>
                  <a:lnTo>
                    <a:pt x="128" y="515"/>
                  </a:lnTo>
                  <a:lnTo>
                    <a:pt x="130" y="521"/>
                  </a:lnTo>
                  <a:lnTo>
                    <a:pt x="132" y="527"/>
                  </a:lnTo>
                  <a:lnTo>
                    <a:pt x="136" y="531"/>
                  </a:lnTo>
                  <a:lnTo>
                    <a:pt x="140" y="535"/>
                  </a:lnTo>
                  <a:lnTo>
                    <a:pt x="146" y="539"/>
                  </a:lnTo>
                  <a:lnTo>
                    <a:pt x="152" y="540"/>
                  </a:lnTo>
                  <a:lnTo>
                    <a:pt x="159" y="541"/>
                  </a:lnTo>
                  <a:lnTo>
                    <a:pt x="159" y="541"/>
                  </a:lnTo>
                  <a:lnTo>
                    <a:pt x="165" y="540"/>
                  </a:lnTo>
                  <a:lnTo>
                    <a:pt x="170" y="539"/>
                  </a:lnTo>
                  <a:lnTo>
                    <a:pt x="176" y="535"/>
                  </a:lnTo>
                  <a:lnTo>
                    <a:pt x="181" y="531"/>
                  </a:lnTo>
                  <a:lnTo>
                    <a:pt x="184" y="527"/>
                  </a:lnTo>
                  <a:lnTo>
                    <a:pt x="188" y="521"/>
                  </a:lnTo>
                  <a:lnTo>
                    <a:pt x="190" y="515"/>
                  </a:lnTo>
                  <a:lnTo>
                    <a:pt x="190" y="509"/>
                  </a:lnTo>
                  <a:lnTo>
                    <a:pt x="190" y="509"/>
                  </a:lnTo>
                  <a:lnTo>
                    <a:pt x="190" y="502"/>
                  </a:lnTo>
                  <a:lnTo>
                    <a:pt x="188" y="497"/>
                  </a:lnTo>
                  <a:lnTo>
                    <a:pt x="184" y="491"/>
                  </a:lnTo>
                  <a:lnTo>
                    <a:pt x="181" y="486"/>
                  </a:lnTo>
                  <a:lnTo>
                    <a:pt x="176" y="483"/>
                  </a:lnTo>
                  <a:lnTo>
                    <a:pt x="170" y="480"/>
                  </a:lnTo>
                  <a:lnTo>
                    <a:pt x="165" y="477"/>
                  </a:lnTo>
                  <a:lnTo>
                    <a:pt x="159" y="477"/>
                  </a:lnTo>
                  <a:lnTo>
                    <a:pt x="159" y="477"/>
                  </a:lnTo>
                  <a:close/>
                </a:path>
              </a:pathLst>
            </a:custGeom>
            <a:solidFill>
              <a:srgbClr val="262626"/>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Libre Franklin"/>
                <a:buNone/>
              </a:pPr>
              <a:r>
                <a:t/>
              </a:r>
              <a:endParaRPr b="0" i="0" sz="1800" u="none" cap="none" strike="noStrike">
                <a:solidFill>
                  <a:srgbClr val="3F3F3F"/>
                </a:solidFill>
                <a:latin typeface="Constantia"/>
                <a:ea typeface="Constantia"/>
                <a:cs typeface="Constantia"/>
                <a:sym typeface="Constantia"/>
              </a:endParaRPr>
            </a:p>
          </p:txBody>
        </p:sp>
      </p:grpSp>
      <p:sp>
        <p:nvSpPr>
          <p:cNvPr id="396" name="Google Shape;396;p29"/>
          <p:cNvSpPr txBox="1"/>
          <p:nvPr/>
        </p:nvSpPr>
        <p:spPr>
          <a:xfrm>
            <a:off x="7522762" y="1902173"/>
            <a:ext cx="3058279"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3F3F3F"/>
              </a:buClr>
              <a:buSzPts val="2400"/>
              <a:buFont typeface="Arial"/>
              <a:buNone/>
            </a:pPr>
            <a:r>
              <a:rPr b="0" lang="tr-TR" sz="2400" cap="none">
                <a:solidFill>
                  <a:srgbClr val="3F3F3F"/>
                </a:solidFill>
                <a:latin typeface="Constantia"/>
                <a:ea typeface="Constantia"/>
                <a:cs typeface="Constantia"/>
                <a:sym typeface="Constantia"/>
              </a:rPr>
              <a:t>FORUM</a:t>
            </a:r>
            <a:endParaRPr b="0" i="0" sz="2400" u="none" cap="none" strike="noStrike">
              <a:solidFill>
                <a:srgbClr val="3F3F3F"/>
              </a:solidFill>
              <a:latin typeface="Constantia"/>
              <a:ea typeface="Constantia"/>
              <a:cs typeface="Constantia"/>
              <a:sym typeface="Constantia"/>
            </a:endParaRPr>
          </a:p>
        </p:txBody>
      </p:sp>
      <p:sp>
        <p:nvSpPr>
          <p:cNvPr id="397" name="Google Shape;397;p29"/>
          <p:cNvSpPr txBox="1"/>
          <p:nvPr/>
        </p:nvSpPr>
        <p:spPr>
          <a:xfrm>
            <a:off x="7538204" y="2275205"/>
            <a:ext cx="3553460" cy="64633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i="1" lang="tr-TR" sz="1200">
                <a:solidFill>
                  <a:srgbClr val="3F3F3F"/>
                </a:solidFill>
                <a:latin typeface="Constantia"/>
                <a:ea typeface="Constantia"/>
                <a:cs typeface="Constantia"/>
                <a:sym typeface="Constantia"/>
              </a:rPr>
              <a:t>Genius hath electric power which earth can never tame.</a:t>
            </a:r>
            <a:endParaRPr b="0" i="1" sz="1200" u="none" cap="none" strike="noStrike">
              <a:solidFill>
                <a:srgbClr val="3F3F3F"/>
              </a:solidFill>
              <a:latin typeface="Constantia"/>
              <a:ea typeface="Constantia"/>
              <a:cs typeface="Constantia"/>
              <a:sym typeface="Constantia"/>
            </a:endParaRPr>
          </a:p>
        </p:txBody>
      </p:sp>
      <p:sp>
        <p:nvSpPr>
          <p:cNvPr id="398" name="Google Shape;398;p29"/>
          <p:cNvSpPr txBox="1"/>
          <p:nvPr/>
        </p:nvSpPr>
        <p:spPr>
          <a:xfrm>
            <a:off x="7538002" y="3292231"/>
            <a:ext cx="3058279"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3F3F3F"/>
              </a:buClr>
              <a:buSzPts val="2400"/>
              <a:buFont typeface="Arial"/>
              <a:buNone/>
            </a:pPr>
            <a:r>
              <a:rPr b="0" lang="tr-TR" sz="2400" cap="none">
                <a:solidFill>
                  <a:srgbClr val="3F3F3F"/>
                </a:solidFill>
                <a:latin typeface="Constantia"/>
                <a:ea typeface="Constantia"/>
                <a:cs typeface="Constantia"/>
                <a:sym typeface="Constantia"/>
              </a:rPr>
              <a:t>SERVICES</a:t>
            </a:r>
            <a:endParaRPr b="0" i="0" sz="2400" u="none" cap="none" strike="noStrike">
              <a:solidFill>
                <a:srgbClr val="3F3F3F"/>
              </a:solidFill>
              <a:latin typeface="Constantia"/>
              <a:ea typeface="Constantia"/>
              <a:cs typeface="Constantia"/>
              <a:sym typeface="Constantia"/>
            </a:endParaRPr>
          </a:p>
        </p:txBody>
      </p:sp>
      <p:sp>
        <p:nvSpPr>
          <p:cNvPr id="399" name="Google Shape;399;p29"/>
          <p:cNvSpPr txBox="1"/>
          <p:nvPr/>
        </p:nvSpPr>
        <p:spPr>
          <a:xfrm>
            <a:off x="7553444" y="3665220"/>
            <a:ext cx="3553460" cy="64633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i="1" lang="tr-TR" sz="1200">
                <a:solidFill>
                  <a:srgbClr val="3F3F3F"/>
                </a:solidFill>
                <a:latin typeface="Constantia"/>
                <a:ea typeface="Constantia"/>
                <a:cs typeface="Constantia"/>
                <a:sym typeface="Constantia"/>
              </a:rPr>
              <a:t>I feel very strongly that change is good because it stirs up the system.</a:t>
            </a:r>
            <a:endParaRPr b="0" i="1" sz="1200" u="none" cap="none" strike="noStrike">
              <a:solidFill>
                <a:srgbClr val="3F3F3F"/>
              </a:solidFill>
              <a:latin typeface="Constantia"/>
              <a:ea typeface="Constantia"/>
              <a:cs typeface="Constantia"/>
              <a:sym typeface="Constantia"/>
            </a:endParaRPr>
          </a:p>
        </p:txBody>
      </p:sp>
      <p:sp>
        <p:nvSpPr>
          <p:cNvPr id="400" name="Google Shape;400;p29"/>
          <p:cNvSpPr txBox="1"/>
          <p:nvPr/>
        </p:nvSpPr>
        <p:spPr>
          <a:xfrm>
            <a:off x="7553242" y="4668319"/>
            <a:ext cx="3058279"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3F3F3F"/>
              </a:buClr>
              <a:buSzPts val="2400"/>
              <a:buFont typeface="Arial"/>
              <a:buNone/>
            </a:pPr>
            <a:r>
              <a:rPr b="0" lang="tr-TR" sz="2400" cap="none">
                <a:solidFill>
                  <a:srgbClr val="3F3F3F"/>
                </a:solidFill>
                <a:latin typeface="Constantia"/>
                <a:ea typeface="Constantia"/>
                <a:cs typeface="Constantia"/>
                <a:sym typeface="Constantia"/>
              </a:rPr>
              <a:t>TIMELINE</a:t>
            </a:r>
            <a:endParaRPr b="0" i="0" sz="2400" u="none" cap="none" strike="noStrike">
              <a:solidFill>
                <a:srgbClr val="3F3F3F"/>
              </a:solidFill>
              <a:latin typeface="Constantia"/>
              <a:ea typeface="Constantia"/>
              <a:cs typeface="Constantia"/>
              <a:sym typeface="Constantia"/>
            </a:endParaRPr>
          </a:p>
        </p:txBody>
      </p:sp>
      <p:sp>
        <p:nvSpPr>
          <p:cNvPr id="401" name="Google Shape;401;p29"/>
          <p:cNvSpPr txBox="1"/>
          <p:nvPr/>
        </p:nvSpPr>
        <p:spPr>
          <a:xfrm>
            <a:off x="7568684" y="5041265"/>
            <a:ext cx="3553460" cy="64633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i="1" lang="tr-TR" sz="1200">
                <a:solidFill>
                  <a:srgbClr val="3F3F3F"/>
                </a:solidFill>
                <a:latin typeface="Constantia"/>
                <a:ea typeface="Constantia"/>
                <a:cs typeface="Constantia"/>
                <a:sym typeface="Constantia"/>
              </a:rPr>
              <a:t>A large income is the best recipe for happiness I ever heard of.</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72"/>
                                        </p:tgtEl>
                                        <p:attrNameLst>
                                          <p:attrName>style.visibility</p:attrName>
                                        </p:attrNameLst>
                                      </p:cBhvr>
                                      <p:to>
                                        <p:strVal val="visible"/>
                                      </p:to>
                                    </p:set>
                                    <p:animEffect filter="fade" transition="in">
                                      <p:cBhvr>
                                        <p:cTn dur="750"/>
                                        <p:tgtEl>
                                          <p:spTgt spid="372"/>
                                        </p:tgtEl>
                                      </p:cBhvr>
                                    </p:animEffect>
                                  </p:childTnLst>
                                </p:cTn>
                              </p:par>
                            </p:childTnLst>
                          </p:cTn>
                        </p:par>
                        <p:par>
                          <p:cTn fill="hold">
                            <p:stCondLst>
                              <p:cond delay="750"/>
                            </p:stCondLst>
                            <p:childTnLst>
                              <p:par>
                                <p:cTn fill="hold" nodeType="afterEffect" presetClass="entr" presetID="10" presetSubtype="0">
                                  <p:stCondLst>
                                    <p:cond delay="0"/>
                                  </p:stCondLst>
                                  <p:childTnLst>
                                    <p:set>
                                      <p:cBhvr>
                                        <p:cTn dur="1" fill="hold">
                                          <p:stCondLst>
                                            <p:cond delay="0"/>
                                          </p:stCondLst>
                                        </p:cTn>
                                        <p:tgtEl>
                                          <p:spTgt spid="375"/>
                                        </p:tgtEl>
                                        <p:attrNameLst>
                                          <p:attrName>style.visibility</p:attrName>
                                        </p:attrNameLst>
                                      </p:cBhvr>
                                      <p:to>
                                        <p:strVal val="visible"/>
                                      </p:to>
                                    </p:set>
                                    <p:animEffect filter="fade" transition="in">
                                      <p:cBhvr>
                                        <p:cTn dur="750"/>
                                        <p:tgtEl>
                                          <p:spTgt spid="375"/>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378"/>
                                        </p:tgtEl>
                                        <p:attrNameLst>
                                          <p:attrName>style.visibility</p:attrName>
                                        </p:attrNameLst>
                                      </p:cBhvr>
                                      <p:to>
                                        <p:strVal val="visible"/>
                                      </p:to>
                                    </p:set>
                                    <p:animEffect filter="fade" transition="in">
                                      <p:cBhvr>
                                        <p:cTn dur="750"/>
                                        <p:tgtEl>
                                          <p:spTgt spid="378"/>
                                        </p:tgtEl>
                                      </p:cBhvr>
                                    </p:animEffect>
                                  </p:childTnLst>
                                </p:cTn>
                              </p:par>
                            </p:childTnLst>
                          </p:cTn>
                        </p:par>
                        <p:par>
                          <p:cTn fill="hold">
                            <p:stCondLst>
                              <p:cond delay="2250"/>
                            </p:stCondLst>
                            <p:childTnLst>
                              <p:par>
                                <p:cTn fill="hold" nodeType="afterEffect" presetClass="entr" presetID="23" presetSubtype="16">
                                  <p:stCondLst>
                                    <p:cond delay="0"/>
                                  </p:stCondLst>
                                  <p:childTnLst>
                                    <p:set>
                                      <p:cBhvr>
                                        <p:cTn dur="1" fill="hold">
                                          <p:stCondLst>
                                            <p:cond delay="0"/>
                                          </p:stCondLst>
                                        </p:cTn>
                                        <p:tgtEl>
                                          <p:spTgt spid="381"/>
                                        </p:tgtEl>
                                        <p:attrNameLst>
                                          <p:attrName>style.visibility</p:attrName>
                                        </p:attrNameLst>
                                      </p:cBhvr>
                                      <p:to>
                                        <p:strVal val="visible"/>
                                      </p:to>
                                    </p:set>
                                    <p:anim calcmode="lin" valueType="num">
                                      <p:cBhvr additive="base">
                                        <p:cTn dur="500"/>
                                        <p:tgtEl>
                                          <p:spTgt spid="381"/>
                                        </p:tgtEl>
                                        <p:attrNameLst>
                                          <p:attrName>ppt_w</p:attrName>
                                        </p:attrNameLst>
                                      </p:cBhvr>
                                      <p:tavLst>
                                        <p:tav fmla="" tm="0">
                                          <p:val>
                                            <p:strVal val="0"/>
                                          </p:val>
                                        </p:tav>
                                        <p:tav fmla="" tm="100000">
                                          <p:val>
                                            <p:strVal val="#ppt_w"/>
                                          </p:val>
                                        </p:tav>
                                      </p:tavLst>
                                    </p:anim>
                                    <p:anim calcmode="lin" valueType="num">
                                      <p:cBhvr additive="base">
                                        <p:cTn dur="500"/>
                                        <p:tgtEl>
                                          <p:spTgt spid="381"/>
                                        </p:tgtEl>
                                        <p:attrNameLst>
                                          <p:attrName>ppt_h</p:attrName>
                                        </p:attrNameLst>
                                      </p:cBhvr>
                                      <p:tavLst>
                                        <p:tav fmla="" tm="0">
                                          <p:val>
                                            <p:strVal val="0"/>
                                          </p:val>
                                        </p:tav>
                                        <p:tav fmla="" tm="100000">
                                          <p:val>
                                            <p:strVal val="#ppt_h"/>
                                          </p:val>
                                        </p:tav>
                                      </p:tavLst>
                                    </p:anim>
                                  </p:childTnLst>
                                </p:cTn>
                              </p:par>
                            </p:childTnLst>
                          </p:cTn>
                        </p:par>
                        <p:par>
                          <p:cTn fill="hold">
                            <p:stCondLst>
                              <p:cond delay="2750"/>
                            </p:stCondLst>
                            <p:childTnLst>
                              <p:par>
                                <p:cTn fill="hold" nodeType="afterEffect" presetClass="entr" presetID="2" presetSubtype="4">
                                  <p:stCondLst>
                                    <p:cond delay="0"/>
                                  </p:stCondLst>
                                  <p:childTnLst>
                                    <p:set>
                                      <p:cBhvr>
                                        <p:cTn dur="1" fill="hold">
                                          <p:stCondLst>
                                            <p:cond delay="0"/>
                                          </p:stCondLst>
                                        </p:cTn>
                                        <p:tgtEl>
                                          <p:spTgt spid="382"/>
                                        </p:tgtEl>
                                        <p:attrNameLst>
                                          <p:attrName>style.visibility</p:attrName>
                                        </p:attrNameLst>
                                      </p:cBhvr>
                                      <p:to>
                                        <p:strVal val="visible"/>
                                      </p:to>
                                    </p:set>
                                    <p:anim calcmode="lin" valueType="num">
                                      <p:cBhvr additive="base">
                                        <p:cTn dur="500"/>
                                        <p:tgtEl>
                                          <p:spTgt spid="382"/>
                                        </p:tgtEl>
                                        <p:attrNameLst>
                                          <p:attrName>ppt_y</p:attrName>
                                        </p:attrNameLst>
                                      </p:cBhvr>
                                      <p:tavLst>
                                        <p:tav fmla="" tm="0">
                                          <p:val>
                                            <p:strVal val="#ppt_y+1"/>
                                          </p:val>
                                        </p:tav>
                                        <p:tav fmla="" tm="100000">
                                          <p:val>
                                            <p:strVal val="#ppt_y"/>
                                          </p:val>
                                        </p:tav>
                                      </p:tavLst>
                                    </p:anim>
                                  </p:childTnLst>
                                </p:cTn>
                              </p:par>
                            </p:childTnLst>
                          </p:cTn>
                        </p:par>
                        <p:par>
                          <p:cTn fill="hold">
                            <p:stCondLst>
                              <p:cond delay="3250"/>
                            </p:stCondLst>
                            <p:childTnLst>
                              <p:par>
                                <p:cTn fill="hold" nodeType="afterEffect" presetClass="entr" presetID="23" presetSubtype="16">
                                  <p:stCondLst>
                                    <p:cond delay="0"/>
                                  </p:stCondLst>
                                  <p:childTnLst>
                                    <p:set>
                                      <p:cBhvr>
                                        <p:cTn dur="1" fill="hold">
                                          <p:stCondLst>
                                            <p:cond delay="0"/>
                                          </p:stCondLst>
                                        </p:cTn>
                                        <p:tgtEl>
                                          <p:spTgt spid="383"/>
                                        </p:tgtEl>
                                        <p:attrNameLst>
                                          <p:attrName>style.visibility</p:attrName>
                                        </p:attrNameLst>
                                      </p:cBhvr>
                                      <p:to>
                                        <p:strVal val="visible"/>
                                      </p:to>
                                    </p:set>
                                    <p:anim calcmode="lin" valueType="num">
                                      <p:cBhvr additive="base">
                                        <p:cTn dur="500"/>
                                        <p:tgtEl>
                                          <p:spTgt spid="383"/>
                                        </p:tgtEl>
                                        <p:attrNameLst>
                                          <p:attrName>ppt_w</p:attrName>
                                        </p:attrNameLst>
                                      </p:cBhvr>
                                      <p:tavLst>
                                        <p:tav fmla="" tm="0">
                                          <p:val>
                                            <p:strVal val="0"/>
                                          </p:val>
                                        </p:tav>
                                        <p:tav fmla="" tm="100000">
                                          <p:val>
                                            <p:strVal val="#ppt_w"/>
                                          </p:val>
                                        </p:tav>
                                      </p:tavLst>
                                    </p:anim>
                                    <p:anim calcmode="lin" valueType="num">
                                      <p:cBhvr additive="base">
                                        <p:cTn dur="500"/>
                                        <p:tgtEl>
                                          <p:spTgt spid="383"/>
                                        </p:tgtEl>
                                        <p:attrNameLst>
                                          <p:attrName>ppt_h</p:attrName>
                                        </p:attrNameLst>
                                      </p:cBhvr>
                                      <p:tavLst>
                                        <p:tav fmla="" tm="0">
                                          <p:val>
                                            <p:strVal val="0"/>
                                          </p:val>
                                        </p:tav>
                                        <p:tav fmla="" tm="100000">
                                          <p:val>
                                            <p:strVal val="#ppt_h"/>
                                          </p:val>
                                        </p:tav>
                                      </p:tavLst>
                                    </p:anim>
                                  </p:childTnLst>
                                </p:cTn>
                              </p:par>
                            </p:childTnLst>
                          </p:cTn>
                        </p:par>
                        <p:par>
                          <p:cTn fill="hold">
                            <p:stCondLst>
                              <p:cond delay="3750"/>
                            </p:stCondLst>
                            <p:childTnLst>
                              <p:par>
                                <p:cTn fill="hold" nodeType="afterEffect" presetClass="entr" presetID="2" presetSubtype="4">
                                  <p:stCondLst>
                                    <p:cond delay="0"/>
                                  </p:stCondLst>
                                  <p:childTnLst>
                                    <p:set>
                                      <p:cBhvr>
                                        <p:cTn dur="1" fill="hold">
                                          <p:stCondLst>
                                            <p:cond delay="0"/>
                                          </p:stCondLst>
                                        </p:cTn>
                                        <p:tgtEl>
                                          <p:spTgt spid="384"/>
                                        </p:tgtEl>
                                        <p:attrNameLst>
                                          <p:attrName>style.visibility</p:attrName>
                                        </p:attrNameLst>
                                      </p:cBhvr>
                                      <p:to>
                                        <p:strVal val="visible"/>
                                      </p:to>
                                    </p:set>
                                    <p:anim calcmode="lin" valueType="num">
                                      <p:cBhvr additive="base">
                                        <p:cTn dur="500"/>
                                        <p:tgtEl>
                                          <p:spTgt spid="384"/>
                                        </p:tgtEl>
                                        <p:attrNameLst>
                                          <p:attrName>ppt_y</p:attrName>
                                        </p:attrNameLst>
                                      </p:cBhvr>
                                      <p:tavLst>
                                        <p:tav fmla="" tm="0">
                                          <p:val>
                                            <p:strVal val="#ppt_y+1"/>
                                          </p:val>
                                        </p:tav>
                                        <p:tav fmla="" tm="100000">
                                          <p:val>
                                            <p:strVal val="#ppt_y"/>
                                          </p:val>
                                        </p:tav>
                                      </p:tavLst>
                                    </p:anim>
                                  </p:childTnLst>
                                </p:cTn>
                              </p:par>
                            </p:childTnLst>
                          </p:cTn>
                        </p:par>
                        <p:par>
                          <p:cTn fill="hold">
                            <p:stCondLst>
                              <p:cond delay="4250"/>
                            </p:stCondLst>
                            <p:childTnLst>
                              <p:par>
                                <p:cTn fill="hold" nodeType="afterEffect" presetClass="entr" presetID="23" presetSubtype="16">
                                  <p:stCondLst>
                                    <p:cond delay="0"/>
                                  </p:stCondLst>
                                  <p:childTnLst>
                                    <p:set>
                                      <p:cBhvr>
                                        <p:cTn dur="1" fill="hold">
                                          <p:stCondLst>
                                            <p:cond delay="0"/>
                                          </p:stCondLst>
                                        </p:cTn>
                                        <p:tgtEl>
                                          <p:spTgt spid="385"/>
                                        </p:tgtEl>
                                        <p:attrNameLst>
                                          <p:attrName>style.visibility</p:attrName>
                                        </p:attrNameLst>
                                      </p:cBhvr>
                                      <p:to>
                                        <p:strVal val="visible"/>
                                      </p:to>
                                    </p:set>
                                    <p:anim calcmode="lin" valueType="num">
                                      <p:cBhvr additive="base">
                                        <p:cTn dur="500"/>
                                        <p:tgtEl>
                                          <p:spTgt spid="385"/>
                                        </p:tgtEl>
                                        <p:attrNameLst>
                                          <p:attrName>ppt_w</p:attrName>
                                        </p:attrNameLst>
                                      </p:cBhvr>
                                      <p:tavLst>
                                        <p:tav fmla="" tm="0">
                                          <p:val>
                                            <p:strVal val="0"/>
                                          </p:val>
                                        </p:tav>
                                        <p:tav fmla="" tm="100000">
                                          <p:val>
                                            <p:strVal val="#ppt_w"/>
                                          </p:val>
                                        </p:tav>
                                      </p:tavLst>
                                    </p:anim>
                                    <p:anim calcmode="lin" valueType="num">
                                      <p:cBhvr additive="base">
                                        <p:cTn dur="500"/>
                                        <p:tgtEl>
                                          <p:spTgt spid="385"/>
                                        </p:tgtEl>
                                        <p:attrNameLst>
                                          <p:attrName>ppt_h</p:attrName>
                                        </p:attrNameLst>
                                      </p:cBhvr>
                                      <p:tavLst>
                                        <p:tav fmla="" tm="0">
                                          <p:val>
                                            <p:strVal val="0"/>
                                          </p:val>
                                        </p:tav>
                                        <p:tav fmla="" tm="100000">
                                          <p:val>
                                            <p:strVal val="#ppt_h"/>
                                          </p:val>
                                        </p:tav>
                                      </p:tavLst>
                                    </p:anim>
                                  </p:childTnLst>
                                </p:cTn>
                              </p:par>
                            </p:childTnLst>
                          </p:cTn>
                        </p:par>
                        <p:par>
                          <p:cTn fill="hold">
                            <p:stCondLst>
                              <p:cond delay="4750"/>
                            </p:stCondLst>
                            <p:childTnLst>
                              <p:par>
                                <p:cTn fill="hold" nodeType="afterEffect" presetClass="entr" presetID="2" presetSubtype="4">
                                  <p:stCondLst>
                                    <p:cond delay="0"/>
                                  </p:stCondLst>
                                  <p:childTnLst>
                                    <p:set>
                                      <p:cBhvr>
                                        <p:cTn dur="1" fill="hold">
                                          <p:stCondLst>
                                            <p:cond delay="0"/>
                                          </p:stCondLst>
                                        </p:cTn>
                                        <p:tgtEl>
                                          <p:spTgt spid="386"/>
                                        </p:tgtEl>
                                        <p:attrNameLst>
                                          <p:attrName>style.visibility</p:attrName>
                                        </p:attrNameLst>
                                      </p:cBhvr>
                                      <p:to>
                                        <p:strVal val="visible"/>
                                      </p:to>
                                    </p:set>
                                    <p:anim calcmode="lin" valueType="num">
                                      <p:cBhvr additive="base">
                                        <p:cTn dur="500"/>
                                        <p:tgtEl>
                                          <p:spTgt spid="386"/>
                                        </p:tgtEl>
                                        <p:attrNameLst>
                                          <p:attrName>ppt_y</p:attrName>
                                        </p:attrNameLst>
                                      </p:cBhvr>
                                      <p:tavLst>
                                        <p:tav fmla="" tm="0">
                                          <p:val>
                                            <p:strVal val="#ppt_y+1"/>
                                          </p:val>
                                        </p:tav>
                                        <p:tav fmla="" tm="100000">
                                          <p:val>
                                            <p:strVal val="#ppt_y"/>
                                          </p:val>
                                        </p:tav>
                                      </p:tavLst>
                                    </p:anim>
                                  </p:childTnLst>
                                </p:cTn>
                              </p:par>
                            </p:childTnLst>
                          </p:cTn>
                        </p:par>
                        <p:par>
                          <p:cTn fill="hold">
                            <p:stCondLst>
                              <p:cond delay="5250"/>
                            </p:stCondLst>
                            <p:childTnLst>
                              <p:par>
                                <p:cTn fill="hold" nodeType="afterEffect" presetClass="entr" presetID="10" presetSubtype="0">
                                  <p:stCondLst>
                                    <p:cond delay="0"/>
                                  </p:stCondLst>
                                  <p:childTnLst>
                                    <p:set>
                                      <p:cBhvr>
                                        <p:cTn dur="1" fill="hold">
                                          <p:stCondLst>
                                            <p:cond delay="0"/>
                                          </p:stCondLst>
                                        </p:cTn>
                                        <p:tgtEl>
                                          <p:spTgt spid="387"/>
                                        </p:tgtEl>
                                        <p:attrNameLst>
                                          <p:attrName>style.visibility</p:attrName>
                                        </p:attrNameLst>
                                      </p:cBhvr>
                                      <p:to>
                                        <p:strVal val="visible"/>
                                      </p:to>
                                    </p:set>
                                    <p:animEffect filter="fade" transition="in">
                                      <p:cBhvr>
                                        <p:cTn dur="750"/>
                                        <p:tgtEl>
                                          <p:spTgt spid="387"/>
                                        </p:tgtEl>
                                      </p:cBhvr>
                                    </p:animEffect>
                                  </p:childTnLst>
                                </p:cTn>
                              </p:par>
                            </p:childTnLst>
                          </p:cTn>
                        </p:par>
                        <p:par>
                          <p:cTn fill="hold">
                            <p:stCondLst>
                              <p:cond delay="6000"/>
                            </p:stCondLst>
                            <p:childTnLst>
                              <p:par>
                                <p:cTn fill="hold" nodeType="afterEffect" presetClass="entr" presetID="10" presetSubtype="0">
                                  <p:stCondLst>
                                    <p:cond delay="0"/>
                                  </p:stCondLst>
                                  <p:childTnLst>
                                    <p:set>
                                      <p:cBhvr>
                                        <p:cTn dur="1" fill="hold">
                                          <p:stCondLst>
                                            <p:cond delay="0"/>
                                          </p:stCondLst>
                                        </p:cTn>
                                        <p:tgtEl>
                                          <p:spTgt spid="390"/>
                                        </p:tgtEl>
                                        <p:attrNameLst>
                                          <p:attrName>style.visibility</p:attrName>
                                        </p:attrNameLst>
                                      </p:cBhvr>
                                      <p:to>
                                        <p:strVal val="visible"/>
                                      </p:to>
                                    </p:set>
                                    <p:animEffect filter="fade" transition="in">
                                      <p:cBhvr>
                                        <p:cTn dur="750"/>
                                        <p:tgtEl>
                                          <p:spTgt spid="390"/>
                                        </p:tgtEl>
                                      </p:cBhvr>
                                    </p:animEffect>
                                  </p:childTnLst>
                                </p:cTn>
                              </p:par>
                            </p:childTnLst>
                          </p:cTn>
                        </p:par>
                        <p:par>
                          <p:cTn fill="hold">
                            <p:stCondLst>
                              <p:cond delay="6750"/>
                            </p:stCondLst>
                            <p:childTnLst>
                              <p:par>
                                <p:cTn fill="hold" nodeType="afterEffect" presetClass="entr" presetID="10" presetSubtype="0">
                                  <p:stCondLst>
                                    <p:cond delay="0"/>
                                  </p:stCondLst>
                                  <p:childTnLst>
                                    <p:set>
                                      <p:cBhvr>
                                        <p:cTn dur="1" fill="hold">
                                          <p:stCondLst>
                                            <p:cond delay="0"/>
                                          </p:stCondLst>
                                        </p:cTn>
                                        <p:tgtEl>
                                          <p:spTgt spid="393"/>
                                        </p:tgtEl>
                                        <p:attrNameLst>
                                          <p:attrName>style.visibility</p:attrName>
                                        </p:attrNameLst>
                                      </p:cBhvr>
                                      <p:to>
                                        <p:strVal val="visible"/>
                                      </p:to>
                                    </p:set>
                                    <p:animEffect filter="fade" transition="in">
                                      <p:cBhvr>
                                        <p:cTn dur="750"/>
                                        <p:tgtEl>
                                          <p:spTgt spid="393"/>
                                        </p:tgtEl>
                                      </p:cBhvr>
                                    </p:animEffect>
                                  </p:childTnLst>
                                </p:cTn>
                              </p:par>
                            </p:childTnLst>
                          </p:cTn>
                        </p:par>
                        <p:par>
                          <p:cTn fill="hold">
                            <p:stCondLst>
                              <p:cond delay="7500"/>
                            </p:stCondLst>
                            <p:childTnLst>
                              <p:par>
                                <p:cTn fill="hold" nodeType="afterEffect" presetClass="entr" presetID="23" presetSubtype="16">
                                  <p:stCondLst>
                                    <p:cond delay="0"/>
                                  </p:stCondLst>
                                  <p:childTnLst>
                                    <p:set>
                                      <p:cBhvr>
                                        <p:cTn dur="1" fill="hold">
                                          <p:stCondLst>
                                            <p:cond delay="0"/>
                                          </p:stCondLst>
                                        </p:cTn>
                                        <p:tgtEl>
                                          <p:spTgt spid="396"/>
                                        </p:tgtEl>
                                        <p:attrNameLst>
                                          <p:attrName>style.visibility</p:attrName>
                                        </p:attrNameLst>
                                      </p:cBhvr>
                                      <p:to>
                                        <p:strVal val="visible"/>
                                      </p:to>
                                    </p:set>
                                    <p:anim calcmode="lin" valueType="num">
                                      <p:cBhvr additive="base">
                                        <p:cTn dur="500"/>
                                        <p:tgtEl>
                                          <p:spTgt spid="396"/>
                                        </p:tgtEl>
                                        <p:attrNameLst>
                                          <p:attrName>ppt_w</p:attrName>
                                        </p:attrNameLst>
                                      </p:cBhvr>
                                      <p:tavLst>
                                        <p:tav fmla="" tm="0">
                                          <p:val>
                                            <p:strVal val="0"/>
                                          </p:val>
                                        </p:tav>
                                        <p:tav fmla="" tm="100000">
                                          <p:val>
                                            <p:strVal val="#ppt_w"/>
                                          </p:val>
                                        </p:tav>
                                      </p:tavLst>
                                    </p:anim>
                                    <p:anim calcmode="lin" valueType="num">
                                      <p:cBhvr additive="base">
                                        <p:cTn dur="500"/>
                                        <p:tgtEl>
                                          <p:spTgt spid="396"/>
                                        </p:tgtEl>
                                        <p:attrNameLst>
                                          <p:attrName>ppt_h</p:attrName>
                                        </p:attrNameLst>
                                      </p:cBhvr>
                                      <p:tavLst>
                                        <p:tav fmla="" tm="0">
                                          <p:val>
                                            <p:strVal val="0"/>
                                          </p:val>
                                        </p:tav>
                                        <p:tav fmla="" tm="100000">
                                          <p:val>
                                            <p:strVal val="#ppt_h"/>
                                          </p:val>
                                        </p:tav>
                                      </p:tavLst>
                                    </p:anim>
                                  </p:childTnLst>
                                </p:cTn>
                              </p:par>
                            </p:childTnLst>
                          </p:cTn>
                        </p:par>
                        <p:par>
                          <p:cTn fill="hold">
                            <p:stCondLst>
                              <p:cond delay="8000"/>
                            </p:stCondLst>
                            <p:childTnLst>
                              <p:par>
                                <p:cTn fill="hold" nodeType="afterEffect" presetClass="entr" presetID="2" presetSubtype="4">
                                  <p:stCondLst>
                                    <p:cond delay="0"/>
                                  </p:stCondLst>
                                  <p:childTnLst>
                                    <p:set>
                                      <p:cBhvr>
                                        <p:cTn dur="1" fill="hold">
                                          <p:stCondLst>
                                            <p:cond delay="0"/>
                                          </p:stCondLst>
                                        </p:cTn>
                                        <p:tgtEl>
                                          <p:spTgt spid="397"/>
                                        </p:tgtEl>
                                        <p:attrNameLst>
                                          <p:attrName>style.visibility</p:attrName>
                                        </p:attrNameLst>
                                      </p:cBhvr>
                                      <p:to>
                                        <p:strVal val="visible"/>
                                      </p:to>
                                    </p:set>
                                    <p:anim calcmode="lin" valueType="num">
                                      <p:cBhvr additive="base">
                                        <p:cTn dur="500"/>
                                        <p:tgtEl>
                                          <p:spTgt spid="397"/>
                                        </p:tgtEl>
                                        <p:attrNameLst>
                                          <p:attrName>ppt_y</p:attrName>
                                        </p:attrNameLst>
                                      </p:cBhvr>
                                      <p:tavLst>
                                        <p:tav fmla="" tm="0">
                                          <p:val>
                                            <p:strVal val="#ppt_y+1"/>
                                          </p:val>
                                        </p:tav>
                                        <p:tav fmla="" tm="100000">
                                          <p:val>
                                            <p:strVal val="#ppt_y"/>
                                          </p:val>
                                        </p:tav>
                                      </p:tavLst>
                                    </p:anim>
                                  </p:childTnLst>
                                </p:cTn>
                              </p:par>
                            </p:childTnLst>
                          </p:cTn>
                        </p:par>
                        <p:par>
                          <p:cTn fill="hold">
                            <p:stCondLst>
                              <p:cond delay="8500"/>
                            </p:stCondLst>
                            <p:childTnLst>
                              <p:par>
                                <p:cTn fill="hold" nodeType="afterEffect" presetClass="entr" presetID="23" presetSubtype="16">
                                  <p:stCondLst>
                                    <p:cond delay="0"/>
                                  </p:stCondLst>
                                  <p:childTnLst>
                                    <p:set>
                                      <p:cBhvr>
                                        <p:cTn dur="1" fill="hold">
                                          <p:stCondLst>
                                            <p:cond delay="0"/>
                                          </p:stCondLst>
                                        </p:cTn>
                                        <p:tgtEl>
                                          <p:spTgt spid="398"/>
                                        </p:tgtEl>
                                        <p:attrNameLst>
                                          <p:attrName>style.visibility</p:attrName>
                                        </p:attrNameLst>
                                      </p:cBhvr>
                                      <p:to>
                                        <p:strVal val="visible"/>
                                      </p:to>
                                    </p:set>
                                    <p:anim calcmode="lin" valueType="num">
                                      <p:cBhvr additive="base">
                                        <p:cTn dur="500"/>
                                        <p:tgtEl>
                                          <p:spTgt spid="398"/>
                                        </p:tgtEl>
                                        <p:attrNameLst>
                                          <p:attrName>ppt_w</p:attrName>
                                        </p:attrNameLst>
                                      </p:cBhvr>
                                      <p:tavLst>
                                        <p:tav fmla="" tm="0">
                                          <p:val>
                                            <p:strVal val="0"/>
                                          </p:val>
                                        </p:tav>
                                        <p:tav fmla="" tm="100000">
                                          <p:val>
                                            <p:strVal val="#ppt_w"/>
                                          </p:val>
                                        </p:tav>
                                      </p:tavLst>
                                    </p:anim>
                                    <p:anim calcmode="lin" valueType="num">
                                      <p:cBhvr additive="base">
                                        <p:cTn dur="500"/>
                                        <p:tgtEl>
                                          <p:spTgt spid="398"/>
                                        </p:tgtEl>
                                        <p:attrNameLst>
                                          <p:attrName>ppt_h</p:attrName>
                                        </p:attrNameLst>
                                      </p:cBhvr>
                                      <p:tavLst>
                                        <p:tav fmla="" tm="0">
                                          <p:val>
                                            <p:strVal val="0"/>
                                          </p:val>
                                        </p:tav>
                                        <p:tav fmla="" tm="100000">
                                          <p:val>
                                            <p:strVal val="#ppt_h"/>
                                          </p:val>
                                        </p:tav>
                                      </p:tavLst>
                                    </p:anim>
                                  </p:childTnLst>
                                </p:cTn>
                              </p:par>
                            </p:childTnLst>
                          </p:cTn>
                        </p:par>
                        <p:par>
                          <p:cTn fill="hold">
                            <p:stCondLst>
                              <p:cond delay="9000"/>
                            </p:stCondLst>
                            <p:childTnLst>
                              <p:par>
                                <p:cTn fill="hold" nodeType="afterEffect" presetClass="entr" presetID="2" presetSubtype="4">
                                  <p:stCondLst>
                                    <p:cond delay="0"/>
                                  </p:stCondLst>
                                  <p:childTnLst>
                                    <p:set>
                                      <p:cBhvr>
                                        <p:cTn dur="1" fill="hold">
                                          <p:stCondLst>
                                            <p:cond delay="0"/>
                                          </p:stCondLst>
                                        </p:cTn>
                                        <p:tgtEl>
                                          <p:spTgt spid="399"/>
                                        </p:tgtEl>
                                        <p:attrNameLst>
                                          <p:attrName>style.visibility</p:attrName>
                                        </p:attrNameLst>
                                      </p:cBhvr>
                                      <p:to>
                                        <p:strVal val="visible"/>
                                      </p:to>
                                    </p:set>
                                    <p:anim calcmode="lin" valueType="num">
                                      <p:cBhvr additive="base">
                                        <p:cTn dur="500"/>
                                        <p:tgtEl>
                                          <p:spTgt spid="399"/>
                                        </p:tgtEl>
                                        <p:attrNameLst>
                                          <p:attrName>ppt_y</p:attrName>
                                        </p:attrNameLst>
                                      </p:cBhvr>
                                      <p:tavLst>
                                        <p:tav fmla="" tm="0">
                                          <p:val>
                                            <p:strVal val="#ppt_y+1"/>
                                          </p:val>
                                        </p:tav>
                                        <p:tav fmla="" tm="100000">
                                          <p:val>
                                            <p:strVal val="#ppt_y"/>
                                          </p:val>
                                        </p:tav>
                                      </p:tavLst>
                                    </p:anim>
                                  </p:childTnLst>
                                </p:cTn>
                              </p:par>
                            </p:childTnLst>
                          </p:cTn>
                        </p:par>
                        <p:par>
                          <p:cTn fill="hold">
                            <p:stCondLst>
                              <p:cond delay="9500"/>
                            </p:stCondLst>
                            <p:childTnLst>
                              <p:par>
                                <p:cTn fill="hold" nodeType="afterEffect" presetClass="entr" presetID="23" presetSubtype="16">
                                  <p:stCondLst>
                                    <p:cond delay="0"/>
                                  </p:stCondLst>
                                  <p:childTnLst>
                                    <p:set>
                                      <p:cBhvr>
                                        <p:cTn dur="1" fill="hold">
                                          <p:stCondLst>
                                            <p:cond delay="0"/>
                                          </p:stCondLst>
                                        </p:cTn>
                                        <p:tgtEl>
                                          <p:spTgt spid="400"/>
                                        </p:tgtEl>
                                        <p:attrNameLst>
                                          <p:attrName>style.visibility</p:attrName>
                                        </p:attrNameLst>
                                      </p:cBhvr>
                                      <p:to>
                                        <p:strVal val="visible"/>
                                      </p:to>
                                    </p:set>
                                    <p:anim calcmode="lin" valueType="num">
                                      <p:cBhvr additive="base">
                                        <p:cTn dur="500"/>
                                        <p:tgtEl>
                                          <p:spTgt spid="400"/>
                                        </p:tgtEl>
                                        <p:attrNameLst>
                                          <p:attrName>ppt_w</p:attrName>
                                        </p:attrNameLst>
                                      </p:cBhvr>
                                      <p:tavLst>
                                        <p:tav fmla="" tm="0">
                                          <p:val>
                                            <p:strVal val="0"/>
                                          </p:val>
                                        </p:tav>
                                        <p:tav fmla="" tm="100000">
                                          <p:val>
                                            <p:strVal val="#ppt_w"/>
                                          </p:val>
                                        </p:tav>
                                      </p:tavLst>
                                    </p:anim>
                                    <p:anim calcmode="lin" valueType="num">
                                      <p:cBhvr additive="base">
                                        <p:cTn dur="500"/>
                                        <p:tgtEl>
                                          <p:spTgt spid="400"/>
                                        </p:tgtEl>
                                        <p:attrNameLst>
                                          <p:attrName>ppt_h</p:attrName>
                                        </p:attrNameLst>
                                      </p:cBhvr>
                                      <p:tavLst>
                                        <p:tav fmla="" tm="0">
                                          <p:val>
                                            <p:strVal val="0"/>
                                          </p:val>
                                        </p:tav>
                                        <p:tav fmla="" tm="100000">
                                          <p:val>
                                            <p:strVal val="#ppt_h"/>
                                          </p:val>
                                        </p:tav>
                                      </p:tavLst>
                                    </p:anim>
                                  </p:childTnLst>
                                </p:cTn>
                              </p:par>
                            </p:childTnLst>
                          </p:cTn>
                        </p:par>
                        <p:par>
                          <p:cTn fill="hold">
                            <p:stCondLst>
                              <p:cond delay="10000"/>
                            </p:stCondLst>
                            <p:childTnLst>
                              <p:par>
                                <p:cTn fill="hold" nodeType="afterEffect" presetClass="entr" presetID="2" presetSubtype="4">
                                  <p:stCondLst>
                                    <p:cond delay="0"/>
                                  </p:stCondLst>
                                  <p:childTnLst>
                                    <p:set>
                                      <p:cBhvr>
                                        <p:cTn dur="1" fill="hold">
                                          <p:stCondLst>
                                            <p:cond delay="0"/>
                                          </p:stCondLst>
                                        </p:cTn>
                                        <p:tgtEl>
                                          <p:spTgt spid="401"/>
                                        </p:tgtEl>
                                        <p:attrNameLst>
                                          <p:attrName>style.visibility</p:attrName>
                                        </p:attrNameLst>
                                      </p:cBhvr>
                                      <p:to>
                                        <p:strVal val="visible"/>
                                      </p:to>
                                    </p:set>
                                    <p:anim calcmode="lin" valueType="num">
                                      <p:cBhvr additive="base">
                                        <p:cTn dur="500"/>
                                        <p:tgtEl>
                                          <p:spTgt spid="401"/>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6" name="Shape 406"/>
        <p:cNvGrpSpPr/>
        <p:nvPr/>
      </p:nvGrpSpPr>
      <p:grpSpPr>
        <a:xfrm>
          <a:off x="0" y="0"/>
          <a:ext cx="0" cy="0"/>
          <a:chOff x="0" y="0"/>
          <a:chExt cx="0" cy="0"/>
        </a:xfrm>
      </p:grpSpPr>
      <p:sp>
        <p:nvSpPr>
          <p:cNvPr id="407" name="Google Shape;407;p30"/>
          <p:cNvSpPr/>
          <p:nvPr/>
        </p:nvSpPr>
        <p:spPr>
          <a:xfrm>
            <a:off x="465221" y="417094"/>
            <a:ext cx="386117" cy="386117"/>
          </a:xfrm>
          <a:prstGeom prst="ellipse">
            <a:avLst/>
          </a:prstGeom>
          <a:solidFill>
            <a:srgbClr val="2929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408" name="Google Shape;408;p30"/>
          <p:cNvSpPr txBox="1"/>
          <p:nvPr/>
        </p:nvSpPr>
        <p:spPr>
          <a:xfrm>
            <a:off x="993505" y="276066"/>
            <a:ext cx="4738798" cy="5847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3200">
                <a:solidFill>
                  <a:srgbClr val="292929"/>
                </a:solidFill>
                <a:latin typeface="Constantia"/>
                <a:ea typeface="Constantia"/>
                <a:cs typeface="Constantia"/>
                <a:sym typeface="Constantia"/>
              </a:rPr>
              <a:t>Achievement display</a:t>
            </a:r>
            <a:endParaRPr b="1" sz="3200">
              <a:solidFill>
                <a:srgbClr val="292929"/>
              </a:solidFill>
              <a:latin typeface="Constantia"/>
              <a:ea typeface="Constantia"/>
              <a:cs typeface="Constantia"/>
              <a:sym typeface="Constantia"/>
            </a:endParaRPr>
          </a:p>
        </p:txBody>
      </p:sp>
      <p:sp>
        <p:nvSpPr>
          <p:cNvPr id="409" name="Google Shape;409;p30"/>
          <p:cNvSpPr/>
          <p:nvPr/>
        </p:nvSpPr>
        <p:spPr>
          <a:xfrm>
            <a:off x="2190750" y="1973580"/>
            <a:ext cx="1833880" cy="1833880"/>
          </a:xfrm>
          <a:prstGeom prst="ellipse">
            <a:avLst/>
          </a:prstGeom>
          <a:blipFill rotWithShape="1">
            <a:blip r:embed="rId3">
              <a:alphaModFix/>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410" name="Google Shape;410;p30"/>
          <p:cNvSpPr/>
          <p:nvPr/>
        </p:nvSpPr>
        <p:spPr>
          <a:xfrm>
            <a:off x="5306695" y="1973580"/>
            <a:ext cx="1833880" cy="1833880"/>
          </a:xfrm>
          <a:prstGeom prst="ellipse">
            <a:avLst/>
          </a:prstGeom>
          <a:blipFill rotWithShape="1">
            <a:blip r:embed="rId3">
              <a:alphaModFix/>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411" name="Google Shape;411;p30"/>
          <p:cNvSpPr/>
          <p:nvPr/>
        </p:nvSpPr>
        <p:spPr>
          <a:xfrm>
            <a:off x="8423275" y="1973580"/>
            <a:ext cx="1833880" cy="1833880"/>
          </a:xfrm>
          <a:prstGeom prst="ellipse">
            <a:avLst/>
          </a:prstGeom>
          <a:blipFill rotWithShape="1">
            <a:blip r:embed="rId3">
              <a:alphaModFix/>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412" name="Google Shape;412;p30"/>
          <p:cNvSpPr txBox="1"/>
          <p:nvPr/>
        </p:nvSpPr>
        <p:spPr>
          <a:xfrm>
            <a:off x="1395322" y="4031651"/>
            <a:ext cx="3424735"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3F3F3F"/>
              </a:buClr>
              <a:buSzPts val="2400"/>
              <a:buFont typeface="Arial"/>
              <a:buNone/>
            </a:pPr>
            <a:r>
              <a:rPr b="0" lang="tr-TR" sz="2400" cap="none">
                <a:solidFill>
                  <a:srgbClr val="3F3F3F"/>
                </a:solidFill>
                <a:latin typeface="Constantia"/>
                <a:ea typeface="Constantia"/>
                <a:cs typeface="Constantia"/>
                <a:sym typeface="Constantia"/>
              </a:rPr>
              <a:t>TECH STARTUP</a:t>
            </a:r>
            <a:endParaRPr b="0" i="0" sz="2400" u="none" cap="none" strike="noStrike">
              <a:solidFill>
                <a:srgbClr val="3F3F3F"/>
              </a:solidFill>
              <a:latin typeface="Constantia"/>
              <a:ea typeface="Constantia"/>
              <a:cs typeface="Constantia"/>
              <a:sym typeface="Constantia"/>
            </a:endParaRPr>
          </a:p>
        </p:txBody>
      </p:sp>
      <p:sp>
        <p:nvSpPr>
          <p:cNvPr id="413" name="Google Shape;413;p30"/>
          <p:cNvSpPr txBox="1"/>
          <p:nvPr/>
        </p:nvSpPr>
        <p:spPr>
          <a:xfrm>
            <a:off x="2136963" y="4559566"/>
            <a:ext cx="2235200" cy="2031325"/>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i="1" lang="tr-TR" sz="1200">
                <a:solidFill>
                  <a:srgbClr val="3F3F3F"/>
                </a:solidFill>
                <a:latin typeface="Constantia"/>
                <a:ea typeface="Constantia"/>
                <a:cs typeface="Constantia"/>
                <a:sym typeface="Constantia"/>
              </a:rPr>
              <a:t>We certainly do not forget you as soon as you forget us. It is, perhaps, our fate rather than our merit. We cannot help ourselves. We live at home, quiet, confined, and our feelings prey upon us. You are</a:t>
            </a:r>
            <a:endParaRPr b="0" i="1" sz="1200" u="none" cap="none" strike="noStrike">
              <a:solidFill>
                <a:srgbClr val="3F3F3F"/>
              </a:solidFill>
              <a:latin typeface="Constantia"/>
              <a:ea typeface="Constantia"/>
              <a:cs typeface="Constantia"/>
              <a:sym typeface="Constantia"/>
            </a:endParaRPr>
          </a:p>
        </p:txBody>
      </p:sp>
      <p:sp>
        <p:nvSpPr>
          <p:cNvPr id="414" name="Google Shape;414;p30"/>
          <p:cNvSpPr txBox="1"/>
          <p:nvPr/>
        </p:nvSpPr>
        <p:spPr>
          <a:xfrm>
            <a:off x="4685389" y="4001260"/>
            <a:ext cx="3184817"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3F3F3F"/>
              </a:buClr>
              <a:buSzPts val="2400"/>
              <a:buFont typeface="Arial"/>
              <a:buNone/>
            </a:pPr>
            <a:r>
              <a:rPr b="0" lang="tr-TR" sz="2400" cap="none">
                <a:solidFill>
                  <a:srgbClr val="3F3F3F"/>
                </a:solidFill>
                <a:latin typeface="Constantia"/>
                <a:ea typeface="Constantia"/>
                <a:cs typeface="Constantia"/>
                <a:sym typeface="Constantia"/>
              </a:rPr>
              <a:t>CONFERENCES</a:t>
            </a:r>
            <a:endParaRPr b="0" i="0" sz="2400" u="none" cap="none" strike="noStrike">
              <a:solidFill>
                <a:srgbClr val="3F3F3F"/>
              </a:solidFill>
              <a:latin typeface="Constantia"/>
              <a:ea typeface="Constantia"/>
              <a:cs typeface="Constantia"/>
              <a:sym typeface="Constantia"/>
            </a:endParaRPr>
          </a:p>
        </p:txBody>
      </p:sp>
      <p:sp>
        <p:nvSpPr>
          <p:cNvPr id="415" name="Google Shape;415;p30"/>
          <p:cNvSpPr txBox="1"/>
          <p:nvPr/>
        </p:nvSpPr>
        <p:spPr>
          <a:xfrm>
            <a:off x="5160198" y="4559566"/>
            <a:ext cx="2235200" cy="2031325"/>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i="1" lang="tr-TR" sz="1200">
                <a:solidFill>
                  <a:srgbClr val="3F3F3F"/>
                </a:solidFill>
                <a:latin typeface="Constantia"/>
                <a:ea typeface="Constantia"/>
                <a:cs typeface="Constantia"/>
                <a:sym typeface="Constantia"/>
              </a:rPr>
              <a:t>forced on exertion. You have always a profession, pursuits, business of some sort or other, to take you back into the world immediately, and continual occupation and change soon weaken impressions. All the</a:t>
            </a:r>
            <a:endParaRPr/>
          </a:p>
        </p:txBody>
      </p:sp>
      <p:sp>
        <p:nvSpPr>
          <p:cNvPr id="416" name="Google Shape;416;p30"/>
          <p:cNvSpPr txBox="1"/>
          <p:nvPr/>
        </p:nvSpPr>
        <p:spPr>
          <a:xfrm>
            <a:off x="8423275" y="4001260"/>
            <a:ext cx="2089261"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3F3F3F"/>
              </a:buClr>
              <a:buSzPts val="2400"/>
              <a:buFont typeface="Arial"/>
              <a:buNone/>
            </a:pPr>
            <a:r>
              <a:rPr b="0" lang="tr-TR" sz="2400" cap="none">
                <a:solidFill>
                  <a:srgbClr val="3F3F3F"/>
                </a:solidFill>
                <a:latin typeface="Constantia"/>
                <a:ea typeface="Constantia"/>
                <a:cs typeface="Constantia"/>
                <a:sym typeface="Constantia"/>
              </a:rPr>
              <a:t>MEETING</a:t>
            </a:r>
            <a:endParaRPr b="0" i="0" sz="2400" u="none" cap="none" strike="noStrike">
              <a:solidFill>
                <a:srgbClr val="3F3F3F"/>
              </a:solidFill>
              <a:latin typeface="Constantia"/>
              <a:ea typeface="Constantia"/>
              <a:cs typeface="Constantia"/>
              <a:sym typeface="Constantia"/>
            </a:endParaRPr>
          </a:p>
        </p:txBody>
      </p:sp>
      <p:sp>
        <p:nvSpPr>
          <p:cNvPr id="417" name="Google Shape;417;p30"/>
          <p:cNvSpPr txBox="1"/>
          <p:nvPr/>
        </p:nvSpPr>
        <p:spPr>
          <a:xfrm>
            <a:off x="8276778" y="4559566"/>
            <a:ext cx="2235200" cy="1754326"/>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i="1" lang="tr-TR" sz="1200">
                <a:solidFill>
                  <a:srgbClr val="3F3F3F"/>
                </a:solidFill>
                <a:latin typeface="Constantia"/>
                <a:ea typeface="Constantia"/>
                <a:cs typeface="Constantia"/>
                <a:sym typeface="Constantia"/>
              </a:rPr>
              <a:t>To see what is in front of one's nose needs a constant struggle.</a:t>
            </a:r>
            <a:endParaRPr i="1" sz="1200">
              <a:solidFill>
                <a:srgbClr val="3F3F3F"/>
              </a:solidFill>
              <a:latin typeface="Constantia"/>
              <a:ea typeface="Constantia"/>
              <a:cs typeface="Constantia"/>
              <a:sym typeface="Constantia"/>
            </a:endParaRPr>
          </a:p>
          <a:p>
            <a:pPr indent="0" lvl="0" marL="0" marR="0" rtl="0" algn="l">
              <a:lnSpc>
                <a:spcPct val="150000"/>
              </a:lnSpc>
              <a:spcBef>
                <a:spcPts val="0"/>
              </a:spcBef>
              <a:spcAft>
                <a:spcPts val="0"/>
              </a:spcAft>
              <a:buNone/>
            </a:pPr>
            <a:r>
              <a:rPr i="1" lang="tr-TR" sz="1200">
                <a:solidFill>
                  <a:srgbClr val="3F3F3F"/>
                </a:solidFill>
                <a:latin typeface="Constantia"/>
                <a:ea typeface="Constantia"/>
                <a:cs typeface="Constantia"/>
                <a:sym typeface="Constantia"/>
              </a:rPr>
              <a:t>To see what is in front of one's nose needs a constant struggle.</a:t>
            </a:r>
            <a:endParaRPr i="1" sz="1200">
              <a:solidFill>
                <a:srgbClr val="3F3F3F"/>
              </a:solidFill>
              <a:latin typeface="Constantia"/>
              <a:ea typeface="Constantia"/>
              <a:cs typeface="Constantia"/>
              <a:sym typeface="Constantia"/>
            </a:endParaRPr>
          </a:p>
          <a:p>
            <a:pPr indent="0" lvl="0" marL="0" marR="0" rtl="0" algn="l">
              <a:lnSpc>
                <a:spcPct val="150000"/>
              </a:lnSpc>
              <a:spcBef>
                <a:spcPts val="0"/>
              </a:spcBef>
              <a:spcAft>
                <a:spcPts val="0"/>
              </a:spcAft>
              <a:buNone/>
            </a:pPr>
            <a:r>
              <a:rPr i="1" lang="tr-TR" sz="1200">
                <a:solidFill>
                  <a:srgbClr val="3F3F3F"/>
                </a:solidFill>
                <a:latin typeface="Constantia"/>
                <a:ea typeface="Constantia"/>
                <a:cs typeface="Constantia"/>
                <a:sym typeface="Constantia"/>
              </a:rPr>
              <a:t>To see what is in front of one's nose needs a constant struggle.</a:t>
            </a:r>
            <a:endParaRPr b="0" i="1" sz="1200" u="none" cap="none" strike="noStrike">
              <a:solidFill>
                <a:srgbClr val="3F3F3F"/>
              </a:solidFill>
              <a:latin typeface="Constantia"/>
              <a:ea typeface="Constantia"/>
              <a:cs typeface="Constantia"/>
              <a:sym typeface="Constantia"/>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3" presetSubtype="16">
                                  <p:stCondLst>
                                    <p:cond delay="0"/>
                                  </p:stCondLst>
                                  <p:childTnLst>
                                    <p:set>
                                      <p:cBhvr>
                                        <p:cTn dur="1" fill="hold">
                                          <p:stCondLst>
                                            <p:cond delay="0"/>
                                          </p:stCondLst>
                                        </p:cTn>
                                        <p:tgtEl>
                                          <p:spTgt spid="412"/>
                                        </p:tgtEl>
                                        <p:attrNameLst>
                                          <p:attrName>style.visibility</p:attrName>
                                        </p:attrNameLst>
                                      </p:cBhvr>
                                      <p:to>
                                        <p:strVal val="visible"/>
                                      </p:to>
                                    </p:set>
                                    <p:anim calcmode="lin" valueType="num">
                                      <p:cBhvr additive="base">
                                        <p:cTn dur="500"/>
                                        <p:tgtEl>
                                          <p:spTgt spid="412"/>
                                        </p:tgtEl>
                                        <p:attrNameLst>
                                          <p:attrName>ppt_w</p:attrName>
                                        </p:attrNameLst>
                                      </p:cBhvr>
                                      <p:tavLst>
                                        <p:tav fmla="" tm="0">
                                          <p:val>
                                            <p:strVal val="0"/>
                                          </p:val>
                                        </p:tav>
                                        <p:tav fmla="" tm="100000">
                                          <p:val>
                                            <p:strVal val="#ppt_w"/>
                                          </p:val>
                                        </p:tav>
                                      </p:tavLst>
                                    </p:anim>
                                    <p:anim calcmode="lin" valueType="num">
                                      <p:cBhvr additive="base">
                                        <p:cTn dur="500"/>
                                        <p:tgtEl>
                                          <p:spTgt spid="412"/>
                                        </p:tgtEl>
                                        <p:attrNameLst>
                                          <p:attrName>ppt_h</p:attrName>
                                        </p:attrNameLst>
                                      </p:cBhvr>
                                      <p:tavLst>
                                        <p:tav fmla="" tm="0">
                                          <p:val>
                                            <p:strVal val="0"/>
                                          </p:val>
                                        </p:tav>
                                        <p:tav fmla="" tm="100000">
                                          <p:val>
                                            <p:strVal val="#ppt_h"/>
                                          </p:val>
                                        </p:tav>
                                      </p:tavLst>
                                    </p:anim>
                                  </p:childTnLst>
                                </p:cTn>
                              </p:par>
                            </p:childTnLst>
                          </p:cTn>
                        </p:par>
                        <p:par>
                          <p:cTn fill="hold">
                            <p:stCondLst>
                              <p:cond delay="500"/>
                            </p:stCondLst>
                            <p:childTnLst>
                              <p:par>
                                <p:cTn fill="hold" nodeType="afterEffect" presetClass="entr" presetID="2" presetSubtype="4">
                                  <p:stCondLst>
                                    <p:cond delay="0"/>
                                  </p:stCondLst>
                                  <p:childTnLst>
                                    <p:set>
                                      <p:cBhvr>
                                        <p:cTn dur="1" fill="hold">
                                          <p:stCondLst>
                                            <p:cond delay="0"/>
                                          </p:stCondLst>
                                        </p:cTn>
                                        <p:tgtEl>
                                          <p:spTgt spid="413"/>
                                        </p:tgtEl>
                                        <p:attrNameLst>
                                          <p:attrName>style.visibility</p:attrName>
                                        </p:attrNameLst>
                                      </p:cBhvr>
                                      <p:to>
                                        <p:strVal val="visible"/>
                                      </p:to>
                                    </p:set>
                                    <p:anim calcmode="lin" valueType="num">
                                      <p:cBhvr additive="base">
                                        <p:cTn dur="500"/>
                                        <p:tgtEl>
                                          <p:spTgt spid="413"/>
                                        </p:tgtEl>
                                        <p:attrNameLst>
                                          <p:attrName>ppt_y</p:attrName>
                                        </p:attrNameLst>
                                      </p:cBhvr>
                                      <p:tavLst>
                                        <p:tav fmla="" tm="0">
                                          <p:val>
                                            <p:strVal val="#ppt_y+1"/>
                                          </p:val>
                                        </p:tav>
                                        <p:tav fmla="" tm="100000">
                                          <p:val>
                                            <p:strVal val="#ppt_y"/>
                                          </p:val>
                                        </p:tav>
                                      </p:tavLst>
                                    </p:anim>
                                  </p:childTnLst>
                                </p:cTn>
                              </p:par>
                            </p:childTnLst>
                          </p:cTn>
                        </p:par>
                        <p:par>
                          <p:cTn fill="hold">
                            <p:stCondLst>
                              <p:cond delay="1000"/>
                            </p:stCondLst>
                            <p:childTnLst>
                              <p:par>
                                <p:cTn fill="hold" nodeType="afterEffect" presetClass="entr" presetID="23" presetSubtype="16">
                                  <p:stCondLst>
                                    <p:cond delay="0"/>
                                  </p:stCondLst>
                                  <p:childTnLst>
                                    <p:set>
                                      <p:cBhvr>
                                        <p:cTn dur="1" fill="hold">
                                          <p:stCondLst>
                                            <p:cond delay="0"/>
                                          </p:stCondLst>
                                        </p:cTn>
                                        <p:tgtEl>
                                          <p:spTgt spid="414"/>
                                        </p:tgtEl>
                                        <p:attrNameLst>
                                          <p:attrName>style.visibility</p:attrName>
                                        </p:attrNameLst>
                                      </p:cBhvr>
                                      <p:to>
                                        <p:strVal val="visible"/>
                                      </p:to>
                                    </p:set>
                                    <p:anim calcmode="lin" valueType="num">
                                      <p:cBhvr additive="base">
                                        <p:cTn dur="500"/>
                                        <p:tgtEl>
                                          <p:spTgt spid="414"/>
                                        </p:tgtEl>
                                        <p:attrNameLst>
                                          <p:attrName>ppt_w</p:attrName>
                                        </p:attrNameLst>
                                      </p:cBhvr>
                                      <p:tavLst>
                                        <p:tav fmla="" tm="0">
                                          <p:val>
                                            <p:strVal val="0"/>
                                          </p:val>
                                        </p:tav>
                                        <p:tav fmla="" tm="100000">
                                          <p:val>
                                            <p:strVal val="#ppt_w"/>
                                          </p:val>
                                        </p:tav>
                                      </p:tavLst>
                                    </p:anim>
                                    <p:anim calcmode="lin" valueType="num">
                                      <p:cBhvr additive="base">
                                        <p:cTn dur="500"/>
                                        <p:tgtEl>
                                          <p:spTgt spid="414"/>
                                        </p:tgtEl>
                                        <p:attrNameLst>
                                          <p:attrName>ppt_h</p:attrName>
                                        </p:attrNameLst>
                                      </p:cBhvr>
                                      <p:tavLst>
                                        <p:tav fmla="" tm="0">
                                          <p:val>
                                            <p:strVal val="0"/>
                                          </p:val>
                                        </p:tav>
                                        <p:tav fmla="" tm="100000">
                                          <p:val>
                                            <p:strVal val="#ppt_h"/>
                                          </p:val>
                                        </p:tav>
                                      </p:tavLst>
                                    </p:anim>
                                  </p:childTnLst>
                                </p:cTn>
                              </p:par>
                            </p:childTnLst>
                          </p:cTn>
                        </p:par>
                        <p:par>
                          <p:cTn fill="hold">
                            <p:stCondLst>
                              <p:cond delay="1500"/>
                            </p:stCondLst>
                            <p:childTnLst>
                              <p:par>
                                <p:cTn fill="hold" nodeType="afterEffect" presetClass="entr" presetID="2" presetSubtype="4">
                                  <p:stCondLst>
                                    <p:cond delay="0"/>
                                  </p:stCondLst>
                                  <p:childTnLst>
                                    <p:set>
                                      <p:cBhvr>
                                        <p:cTn dur="1" fill="hold">
                                          <p:stCondLst>
                                            <p:cond delay="0"/>
                                          </p:stCondLst>
                                        </p:cTn>
                                        <p:tgtEl>
                                          <p:spTgt spid="415"/>
                                        </p:tgtEl>
                                        <p:attrNameLst>
                                          <p:attrName>style.visibility</p:attrName>
                                        </p:attrNameLst>
                                      </p:cBhvr>
                                      <p:to>
                                        <p:strVal val="visible"/>
                                      </p:to>
                                    </p:set>
                                    <p:anim calcmode="lin" valueType="num">
                                      <p:cBhvr additive="base">
                                        <p:cTn dur="500"/>
                                        <p:tgtEl>
                                          <p:spTgt spid="415"/>
                                        </p:tgtEl>
                                        <p:attrNameLst>
                                          <p:attrName>ppt_y</p:attrName>
                                        </p:attrNameLst>
                                      </p:cBhvr>
                                      <p:tavLst>
                                        <p:tav fmla="" tm="0">
                                          <p:val>
                                            <p:strVal val="#ppt_y+1"/>
                                          </p:val>
                                        </p:tav>
                                        <p:tav fmla="" tm="100000">
                                          <p:val>
                                            <p:strVal val="#ppt_y"/>
                                          </p:val>
                                        </p:tav>
                                      </p:tavLst>
                                    </p:anim>
                                  </p:childTnLst>
                                </p:cTn>
                              </p:par>
                            </p:childTnLst>
                          </p:cTn>
                        </p:par>
                        <p:par>
                          <p:cTn fill="hold">
                            <p:stCondLst>
                              <p:cond delay="2000"/>
                            </p:stCondLst>
                            <p:childTnLst>
                              <p:par>
                                <p:cTn fill="hold" nodeType="afterEffect" presetClass="entr" presetID="23" presetSubtype="16">
                                  <p:stCondLst>
                                    <p:cond delay="0"/>
                                  </p:stCondLst>
                                  <p:childTnLst>
                                    <p:set>
                                      <p:cBhvr>
                                        <p:cTn dur="1" fill="hold">
                                          <p:stCondLst>
                                            <p:cond delay="0"/>
                                          </p:stCondLst>
                                        </p:cTn>
                                        <p:tgtEl>
                                          <p:spTgt spid="416"/>
                                        </p:tgtEl>
                                        <p:attrNameLst>
                                          <p:attrName>style.visibility</p:attrName>
                                        </p:attrNameLst>
                                      </p:cBhvr>
                                      <p:to>
                                        <p:strVal val="visible"/>
                                      </p:to>
                                    </p:set>
                                    <p:anim calcmode="lin" valueType="num">
                                      <p:cBhvr additive="base">
                                        <p:cTn dur="500"/>
                                        <p:tgtEl>
                                          <p:spTgt spid="416"/>
                                        </p:tgtEl>
                                        <p:attrNameLst>
                                          <p:attrName>ppt_w</p:attrName>
                                        </p:attrNameLst>
                                      </p:cBhvr>
                                      <p:tavLst>
                                        <p:tav fmla="" tm="0">
                                          <p:val>
                                            <p:strVal val="0"/>
                                          </p:val>
                                        </p:tav>
                                        <p:tav fmla="" tm="100000">
                                          <p:val>
                                            <p:strVal val="#ppt_w"/>
                                          </p:val>
                                        </p:tav>
                                      </p:tavLst>
                                    </p:anim>
                                    <p:anim calcmode="lin" valueType="num">
                                      <p:cBhvr additive="base">
                                        <p:cTn dur="500"/>
                                        <p:tgtEl>
                                          <p:spTgt spid="416"/>
                                        </p:tgtEl>
                                        <p:attrNameLst>
                                          <p:attrName>ppt_h</p:attrName>
                                        </p:attrNameLst>
                                      </p:cBhvr>
                                      <p:tavLst>
                                        <p:tav fmla="" tm="0">
                                          <p:val>
                                            <p:strVal val="0"/>
                                          </p:val>
                                        </p:tav>
                                        <p:tav fmla="" tm="100000">
                                          <p:val>
                                            <p:strVal val="#ppt_h"/>
                                          </p:val>
                                        </p:tav>
                                      </p:tavLst>
                                    </p:anim>
                                  </p:childTnLst>
                                </p:cTn>
                              </p:par>
                            </p:childTnLst>
                          </p:cTn>
                        </p:par>
                        <p:par>
                          <p:cTn fill="hold">
                            <p:stCondLst>
                              <p:cond delay="2500"/>
                            </p:stCondLst>
                            <p:childTnLst>
                              <p:par>
                                <p:cTn fill="hold" nodeType="afterEffect" presetClass="entr" presetID="2" presetSubtype="4">
                                  <p:stCondLst>
                                    <p:cond delay="0"/>
                                  </p:stCondLst>
                                  <p:childTnLst>
                                    <p:set>
                                      <p:cBhvr>
                                        <p:cTn dur="1" fill="hold">
                                          <p:stCondLst>
                                            <p:cond delay="0"/>
                                          </p:stCondLst>
                                        </p:cTn>
                                        <p:tgtEl>
                                          <p:spTgt spid="417"/>
                                        </p:tgtEl>
                                        <p:attrNameLst>
                                          <p:attrName>style.visibility</p:attrName>
                                        </p:attrNameLst>
                                      </p:cBhvr>
                                      <p:to>
                                        <p:strVal val="visible"/>
                                      </p:to>
                                    </p:set>
                                    <p:anim calcmode="lin" valueType="num">
                                      <p:cBhvr additive="base">
                                        <p:cTn dur="500"/>
                                        <p:tgtEl>
                                          <p:spTgt spid="417"/>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2" name="Shape 422"/>
        <p:cNvGrpSpPr/>
        <p:nvPr/>
      </p:nvGrpSpPr>
      <p:grpSpPr>
        <a:xfrm>
          <a:off x="0" y="0"/>
          <a:ext cx="0" cy="0"/>
          <a:chOff x="0" y="0"/>
          <a:chExt cx="0" cy="0"/>
        </a:xfrm>
      </p:grpSpPr>
      <p:sp>
        <p:nvSpPr>
          <p:cNvPr id="423" name="Google Shape;423;p31"/>
          <p:cNvSpPr/>
          <p:nvPr/>
        </p:nvSpPr>
        <p:spPr>
          <a:xfrm>
            <a:off x="465221" y="417094"/>
            <a:ext cx="386117" cy="386117"/>
          </a:xfrm>
          <a:prstGeom prst="ellipse">
            <a:avLst/>
          </a:prstGeom>
          <a:solidFill>
            <a:srgbClr val="2929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424" name="Google Shape;424;p31"/>
          <p:cNvSpPr txBox="1"/>
          <p:nvPr/>
        </p:nvSpPr>
        <p:spPr>
          <a:xfrm>
            <a:off x="993505" y="276066"/>
            <a:ext cx="4738798" cy="5847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3200">
                <a:solidFill>
                  <a:srgbClr val="292929"/>
                </a:solidFill>
                <a:latin typeface="Constantia"/>
                <a:ea typeface="Constantia"/>
                <a:cs typeface="Constantia"/>
                <a:sym typeface="Constantia"/>
              </a:rPr>
              <a:t>Achievement display</a:t>
            </a:r>
            <a:endParaRPr b="1" sz="3200">
              <a:solidFill>
                <a:srgbClr val="292929"/>
              </a:solidFill>
              <a:latin typeface="Constantia"/>
              <a:ea typeface="Constantia"/>
              <a:cs typeface="Constantia"/>
              <a:sym typeface="Constantia"/>
            </a:endParaRPr>
          </a:p>
        </p:txBody>
      </p:sp>
      <p:sp>
        <p:nvSpPr>
          <p:cNvPr id="425" name="Google Shape;425;p31"/>
          <p:cNvSpPr/>
          <p:nvPr/>
        </p:nvSpPr>
        <p:spPr>
          <a:xfrm>
            <a:off x="1067362" y="1984375"/>
            <a:ext cx="6075363" cy="42068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3F3F3F"/>
              </a:solidFill>
              <a:latin typeface="Constantia"/>
              <a:ea typeface="Constantia"/>
              <a:cs typeface="Constantia"/>
              <a:sym typeface="Constantia"/>
            </a:endParaRPr>
          </a:p>
        </p:txBody>
      </p:sp>
      <p:cxnSp>
        <p:nvCxnSpPr>
          <p:cNvPr id="426" name="Google Shape;426;p31"/>
          <p:cNvCxnSpPr/>
          <p:nvPr/>
        </p:nvCxnSpPr>
        <p:spPr>
          <a:xfrm>
            <a:off x="1243575" y="2292350"/>
            <a:ext cx="5715000" cy="1588"/>
          </a:xfrm>
          <a:prstGeom prst="straightConnector1">
            <a:avLst/>
          </a:prstGeom>
          <a:noFill/>
          <a:ln cap="flat" cmpd="sng" w="15875">
            <a:solidFill>
              <a:srgbClr val="E6E7E8"/>
            </a:solidFill>
            <a:prstDash val="solid"/>
            <a:miter lim="800000"/>
            <a:headEnd len="sm" w="sm" type="none"/>
            <a:tailEnd len="sm" w="sm" type="none"/>
          </a:ln>
        </p:spPr>
      </p:cxnSp>
      <p:cxnSp>
        <p:nvCxnSpPr>
          <p:cNvPr id="427" name="Google Shape;427;p31"/>
          <p:cNvCxnSpPr/>
          <p:nvPr/>
        </p:nvCxnSpPr>
        <p:spPr>
          <a:xfrm>
            <a:off x="1243575" y="2749550"/>
            <a:ext cx="5715000" cy="1588"/>
          </a:xfrm>
          <a:prstGeom prst="straightConnector1">
            <a:avLst/>
          </a:prstGeom>
          <a:noFill/>
          <a:ln cap="flat" cmpd="sng" w="15875">
            <a:solidFill>
              <a:srgbClr val="E6E7E8"/>
            </a:solidFill>
            <a:prstDash val="solid"/>
            <a:miter lim="800000"/>
            <a:headEnd len="sm" w="sm" type="none"/>
            <a:tailEnd len="sm" w="sm" type="none"/>
          </a:ln>
        </p:spPr>
      </p:cxnSp>
      <p:cxnSp>
        <p:nvCxnSpPr>
          <p:cNvPr id="428" name="Google Shape;428;p31"/>
          <p:cNvCxnSpPr/>
          <p:nvPr/>
        </p:nvCxnSpPr>
        <p:spPr>
          <a:xfrm>
            <a:off x="1243575" y="3206750"/>
            <a:ext cx="5715000" cy="1588"/>
          </a:xfrm>
          <a:prstGeom prst="straightConnector1">
            <a:avLst/>
          </a:prstGeom>
          <a:noFill/>
          <a:ln cap="flat" cmpd="sng" w="15875">
            <a:solidFill>
              <a:srgbClr val="E6E7E8"/>
            </a:solidFill>
            <a:prstDash val="solid"/>
            <a:miter lim="800000"/>
            <a:headEnd len="sm" w="sm" type="none"/>
            <a:tailEnd len="sm" w="sm" type="none"/>
          </a:ln>
        </p:spPr>
      </p:cxnSp>
      <p:cxnSp>
        <p:nvCxnSpPr>
          <p:cNvPr id="429" name="Google Shape;429;p31"/>
          <p:cNvCxnSpPr/>
          <p:nvPr/>
        </p:nvCxnSpPr>
        <p:spPr>
          <a:xfrm>
            <a:off x="1243575" y="3660775"/>
            <a:ext cx="5715000" cy="1588"/>
          </a:xfrm>
          <a:prstGeom prst="straightConnector1">
            <a:avLst/>
          </a:prstGeom>
          <a:noFill/>
          <a:ln cap="flat" cmpd="sng" w="15875">
            <a:solidFill>
              <a:srgbClr val="E6E7E8"/>
            </a:solidFill>
            <a:prstDash val="solid"/>
            <a:miter lim="800000"/>
            <a:headEnd len="sm" w="sm" type="none"/>
            <a:tailEnd len="sm" w="sm" type="none"/>
          </a:ln>
        </p:spPr>
      </p:cxnSp>
      <p:cxnSp>
        <p:nvCxnSpPr>
          <p:cNvPr id="430" name="Google Shape;430;p31"/>
          <p:cNvCxnSpPr/>
          <p:nvPr/>
        </p:nvCxnSpPr>
        <p:spPr>
          <a:xfrm>
            <a:off x="1243575" y="4117975"/>
            <a:ext cx="5715000" cy="1588"/>
          </a:xfrm>
          <a:prstGeom prst="straightConnector1">
            <a:avLst/>
          </a:prstGeom>
          <a:noFill/>
          <a:ln cap="flat" cmpd="sng" w="15875">
            <a:solidFill>
              <a:srgbClr val="E6E7E8"/>
            </a:solidFill>
            <a:prstDash val="solid"/>
            <a:miter lim="800000"/>
            <a:headEnd len="sm" w="sm" type="none"/>
            <a:tailEnd len="sm" w="sm" type="none"/>
          </a:ln>
        </p:spPr>
      </p:cxnSp>
      <p:cxnSp>
        <p:nvCxnSpPr>
          <p:cNvPr id="431" name="Google Shape;431;p31"/>
          <p:cNvCxnSpPr/>
          <p:nvPr/>
        </p:nvCxnSpPr>
        <p:spPr>
          <a:xfrm>
            <a:off x="1243575" y="4575175"/>
            <a:ext cx="5715000" cy="1588"/>
          </a:xfrm>
          <a:prstGeom prst="straightConnector1">
            <a:avLst/>
          </a:prstGeom>
          <a:noFill/>
          <a:ln cap="flat" cmpd="sng" w="15875">
            <a:solidFill>
              <a:srgbClr val="E6E7E8"/>
            </a:solidFill>
            <a:prstDash val="solid"/>
            <a:miter lim="800000"/>
            <a:headEnd len="sm" w="sm" type="none"/>
            <a:tailEnd len="sm" w="sm" type="none"/>
          </a:ln>
        </p:spPr>
      </p:cxnSp>
      <p:cxnSp>
        <p:nvCxnSpPr>
          <p:cNvPr id="432" name="Google Shape;432;p31"/>
          <p:cNvCxnSpPr/>
          <p:nvPr/>
        </p:nvCxnSpPr>
        <p:spPr>
          <a:xfrm>
            <a:off x="1243575" y="5032375"/>
            <a:ext cx="5715000" cy="1588"/>
          </a:xfrm>
          <a:prstGeom prst="straightConnector1">
            <a:avLst/>
          </a:prstGeom>
          <a:noFill/>
          <a:ln cap="flat" cmpd="sng" w="15875">
            <a:solidFill>
              <a:srgbClr val="E6E7E8"/>
            </a:solidFill>
            <a:prstDash val="solid"/>
            <a:miter lim="800000"/>
            <a:headEnd len="sm" w="sm" type="none"/>
            <a:tailEnd len="sm" w="sm" type="none"/>
          </a:ln>
        </p:spPr>
      </p:cxnSp>
      <p:sp>
        <p:nvSpPr>
          <p:cNvPr id="433" name="Google Shape;433;p31"/>
          <p:cNvSpPr/>
          <p:nvPr/>
        </p:nvSpPr>
        <p:spPr>
          <a:xfrm>
            <a:off x="1926200" y="2771775"/>
            <a:ext cx="1406525" cy="2260600"/>
          </a:xfrm>
          <a:custGeom>
            <a:rect b="b" l="l" r="r" t="t"/>
            <a:pathLst>
              <a:path extrusionOk="0" h="1424" w="886">
                <a:moveTo>
                  <a:pt x="444" y="0"/>
                </a:moveTo>
                <a:lnTo>
                  <a:pt x="0" y="1424"/>
                </a:lnTo>
                <a:lnTo>
                  <a:pt x="886" y="1424"/>
                </a:lnTo>
                <a:lnTo>
                  <a:pt x="444" y="0"/>
                </a:lnTo>
                <a:close/>
              </a:path>
            </a:pathLst>
          </a:custGeom>
          <a:solidFill>
            <a:srgbClr val="FFD966"/>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3F3F3F"/>
              </a:solidFill>
              <a:latin typeface="Constantia"/>
              <a:ea typeface="Constantia"/>
              <a:cs typeface="Constantia"/>
              <a:sym typeface="Constantia"/>
            </a:endParaRPr>
          </a:p>
        </p:txBody>
      </p:sp>
      <p:sp>
        <p:nvSpPr>
          <p:cNvPr id="434" name="Google Shape;434;p31"/>
          <p:cNvSpPr/>
          <p:nvPr/>
        </p:nvSpPr>
        <p:spPr>
          <a:xfrm>
            <a:off x="2983475" y="1987550"/>
            <a:ext cx="1406525" cy="3044825"/>
          </a:xfrm>
          <a:custGeom>
            <a:rect b="b" l="l" r="r" t="t"/>
            <a:pathLst>
              <a:path extrusionOk="0" h="1918" w="886">
                <a:moveTo>
                  <a:pt x="442" y="0"/>
                </a:moveTo>
                <a:lnTo>
                  <a:pt x="0" y="1918"/>
                </a:lnTo>
                <a:lnTo>
                  <a:pt x="886" y="1918"/>
                </a:lnTo>
                <a:lnTo>
                  <a:pt x="442" y="0"/>
                </a:lnTo>
                <a:close/>
              </a:path>
            </a:pathLst>
          </a:custGeom>
          <a:solidFill>
            <a:srgbClr val="262626"/>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3F3F3F"/>
              </a:solidFill>
              <a:latin typeface="Constantia"/>
              <a:ea typeface="Constantia"/>
              <a:cs typeface="Constantia"/>
              <a:sym typeface="Constantia"/>
            </a:endParaRPr>
          </a:p>
        </p:txBody>
      </p:sp>
      <p:sp>
        <p:nvSpPr>
          <p:cNvPr id="435" name="Google Shape;435;p31"/>
          <p:cNvSpPr/>
          <p:nvPr/>
        </p:nvSpPr>
        <p:spPr>
          <a:xfrm>
            <a:off x="4093137" y="2771775"/>
            <a:ext cx="1406525" cy="2260600"/>
          </a:xfrm>
          <a:custGeom>
            <a:rect b="b" l="l" r="r" t="t"/>
            <a:pathLst>
              <a:path extrusionOk="0" h="1424" w="886">
                <a:moveTo>
                  <a:pt x="445" y="0"/>
                </a:moveTo>
                <a:lnTo>
                  <a:pt x="0" y="1424"/>
                </a:lnTo>
                <a:lnTo>
                  <a:pt x="886" y="1424"/>
                </a:lnTo>
                <a:lnTo>
                  <a:pt x="445" y="0"/>
                </a:lnTo>
                <a:close/>
              </a:path>
            </a:pathLst>
          </a:custGeom>
          <a:solidFill>
            <a:srgbClr val="FFD966"/>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3F3F3F"/>
              </a:solidFill>
              <a:latin typeface="Constantia"/>
              <a:ea typeface="Constantia"/>
              <a:cs typeface="Constantia"/>
              <a:sym typeface="Constantia"/>
            </a:endParaRPr>
          </a:p>
        </p:txBody>
      </p:sp>
      <p:sp>
        <p:nvSpPr>
          <p:cNvPr id="436" name="Google Shape;436;p31"/>
          <p:cNvSpPr/>
          <p:nvPr/>
        </p:nvSpPr>
        <p:spPr>
          <a:xfrm>
            <a:off x="5279000" y="3735388"/>
            <a:ext cx="1090613" cy="1296988"/>
          </a:xfrm>
          <a:custGeom>
            <a:rect b="b" l="l" r="r" t="t"/>
            <a:pathLst>
              <a:path extrusionOk="0" h="817" w="687">
                <a:moveTo>
                  <a:pt x="342" y="0"/>
                </a:moveTo>
                <a:lnTo>
                  <a:pt x="0" y="817"/>
                </a:lnTo>
                <a:lnTo>
                  <a:pt x="687" y="817"/>
                </a:lnTo>
                <a:lnTo>
                  <a:pt x="342" y="0"/>
                </a:lnTo>
                <a:close/>
              </a:path>
            </a:pathLst>
          </a:custGeom>
          <a:solidFill>
            <a:srgbClr val="262626"/>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3F3F3F"/>
              </a:solidFill>
              <a:latin typeface="Constantia"/>
              <a:ea typeface="Constantia"/>
              <a:cs typeface="Constantia"/>
              <a:sym typeface="Constantia"/>
            </a:endParaRPr>
          </a:p>
        </p:txBody>
      </p:sp>
      <p:sp>
        <p:nvSpPr>
          <p:cNvPr id="437" name="Google Shape;437;p31"/>
          <p:cNvSpPr/>
          <p:nvPr/>
        </p:nvSpPr>
        <p:spPr>
          <a:xfrm>
            <a:off x="1529325" y="2047875"/>
            <a:ext cx="5613400" cy="3371850"/>
          </a:xfrm>
          <a:custGeom>
            <a:rect b="b" l="l" r="r" t="t"/>
            <a:pathLst>
              <a:path extrusionOk="0" h="2124" w="3536">
                <a:moveTo>
                  <a:pt x="0" y="0"/>
                </a:moveTo>
                <a:lnTo>
                  <a:pt x="0" y="2124"/>
                </a:lnTo>
                <a:lnTo>
                  <a:pt x="3536" y="2124"/>
                </a:lnTo>
              </a:path>
            </a:pathLst>
          </a:custGeom>
          <a:noFill/>
          <a:ln cap="flat" cmpd="sng" w="30150">
            <a:solidFill>
              <a:srgbClr val="E6E7E8"/>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3F3F3F"/>
              </a:solidFill>
              <a:latin typeface="Constantia"/>
              <a:ea typeface="Constantia"/>
              <a:cs typeface="Constantia"/>
              <a:sym typeface="Constantia"/>
            </a:endParaRPr>
          </a:p>
        </p:txBody>
      </p:sp>
      <p:sp>
        <p:nvSpPr>
          <p:cNvPr id="438" name="Google Shape;438;p31"/>
          <p:cNvSpPr/>
          <p:nvPr/>
        </p:nvSpPr>
        <p:spPr>
          <a:xfrm>
            <a:off x="1081650" y="4203700"/>
            <a:ext cx="731838" cy="1797050"/>
          </a:xfrm>
          <a:custGeom>
            <a:rect b="b" l="l" r="r" t="t"/>
            <a:pathLst>
              <a:path extrusionOk="0" h="1132" w="461">
                <a:moveTo>
                  <a:pt x="0" y="0"/>
                </a:moveTo>
                <a:lnTo>
                  <a:pt x="0" y="1132"/>
                </a:lnTo>
                <a:lnTo>
                  <a:pt x="461" y="1132"/>
                </a:lnTo>
              </a:path>
            </a:pathLst>
          </a:custGeom>
          <a:noFill/>
          <a:ln cap="flat" cmpd="sng" w="26975">
            <a:solidFill>
              <a:srgbClr val="E6E7E8"/>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3F3F3F"/>
              </a:solidFill>
              <a:latin typeface="Constantia"/>
              <a:ea typeface="Constantia"/>
              <a:cs typeface="Constantia"/>
              <a:sym typeface="Constantia"/>
            </a:endParaRPr>
          </a:p>
        </p:txBody>
      </p:sp>
      <p:sp>
        <p:nvSpPr>
          <p:cNvPr id="439" name="Google Shape;439;p31"/>
          <p:cNvSpPr/>
          <p:nvPr/>
        </p:nvSpPr>
        <p:spPr>
          <a:xfrm>
            <a:off x="1948425" y="5786898"/>
            <a:ext cx="2007601" cy="36933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b="1" lang="tr-TR" sz="2400">
                <a:solidFill>
                  <a:srgbClr val="3F3F3F"/>
                </a:solidFill>
                <a:latin typeface="Constantia"/>
                <a:ea typeface="Constantia"/>
                <a:cs typeface="Constantia"/>
                <a:sym typeface="Constantia"/>
              </a:rPr>
              <a:t>Public &amp; NGO</a:t>
            </a:r>
            <a:endParaRPr b="1" i="0" sz="2400" u="none" cap="none" strike="noStrike">
              <a:solidFill>
                <a:srgbClr val="3F3F3F"/>
              </a:solidFill>
              <a:latin typeface="Constantia"/>
              <a:ea typeface="Constantia"/>
              <a:cs typeface="Constantia"/>
              <a:sym typeface="Constantia"/>
            </a:endParaRPr>
          </a:p>
        </p:txBody>
      </p:sp>
      <p:sp>
        <p:nvSpPr>
          <p:cNvPr id="440" name="Google Shape;440;p31"/>
          <p:cNvSpPr/>
          <p:nvPr/>
        </p:nvSpPr>
        <p:spPr>
          <a:xfrm>
            <a:off x="2818375" y="5772150"/>
            <a:ext cx="65" cy="276999"/>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Libre Franklin"/>
              <a:buNone/>
            </a:pPr>
            <a:r>
              <a:t/>
            </a:r>
            <a:endParaRPr b="0" i="0" sz="1800" u="none" cap="none" strike="noStrike">
              <a:solidFill>
                <a:srgbClr val="3F3F3F"/>
              </a:solidFill>
              <a:latin typeface="Constantia"/>
              <a:ea typeface="Constantia"/>
              <a:cs typeface="Constantia"/>
              <a:sym typeface="Constantia"/>
            </a:endParaRPr>
          </a:p>
        </p:txBody>
      </p:sp>
      <p:sp>
        <p:nvSpPr>
          <p:cNvPr id="441" name="Google Shape;441;p31"/>
          <p:cNvSpPr/>
          <p:nvPr/>
        </p:nvSpPr>
        <p:spPr>
          <a:xfrm>
            <a:off x="7944135" y="2262310"/>
            <a:ext cx="464363" cy="464363"/>
          </a:xfrm>
          <a:prstGeom prst="roundRect">
            <a:avLst>
              <a:gd fmla="val 16667" name="adj"/>
            </a:avLst>
          </a:prstGeom>
          <a:noFill/>
          <a:ln cap="flat" cmpd="sng" w="12700">
            <a:solidFill>
              <a:srgbClr val="283743"/>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1600">
                <a:solidFill>
                  <a:srgbClr val="3F3F3F"/>
                </a:solidFill>
                <a:latin typeface="Constantia"/>
                <a:ea typeface="Constantia"/>
                <a:cs typeface="Constantia"/>
                <a:sym typeface="Constantia"/>
              </a:rPr>
              <a:t>01</a:t>
            </a:r>
            <a:endParaRPr/>
          </a:p>
        </p:txBody>
      </p:sp>
      <p:sp>
        <p:nvSpPr>
          <p:cNvPr id="442" name="Google Shape;442;p31"/>
          <p:cNvSpPr txBox="1"/>
          <p:nvPr/>
        </p:nvSpPr>
        <p:spPr>
          <a:xfrm>
            <a:off x="8540275" y="2154555"/>
            <a:ext cx="2517817" cy="64633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i="1" lang="tr-TR" sz="1200">
                <a:solidFill>
                  <a:srgbClr val="3F3F3F"/>
                </a:solidFill>
                <a:latin typeface="Constantia"/>
                <a:ea typeface="Constantia"/>
                <a:cs typeface="Constantia"/>
                <a:sym typeface="Constantia"/>
              </a:rPr>
              <a:t>little useless information.</a:t>
            </a:r>
            <a:endParaRPr i="1" sz="1200">
              <a:solidFill>
                <a:srgbClr val="3F3F3F"/>
              </a:solidFill>
              <a:latin typeface="Constantia"/>
              <a:ea typeface="Constantia"/>
              <a:cs typeface="Constantia"/>
              <a:sym typeface="Constantia"/>
            </a:endParaRPr>
          </a:p>
          <a:p>
            <a:pPr indent="0" lvl="0" marL="0" marR="0" rtl="0" algn="l">
              <a:lnSpc>
                <a:spcPct val="150000"/>
              </a:lnSpc>
              <a:spcBef>
                <a:spcPts val="0"/>
              </a:spcBef>
              <a:spcAft>
                <a:spcPts val="0"/>
              </a:spcAft>
              <a:buNone/>
            </a:pPr>
            <a:r>
              <a:rPr i="1" lang="tr-TR" sz="1200">
                <a:solidFill>
                  <a:srgbClr val="3F3F3F"/>
                </a:solidFill>
                <a:latin typeface="Constantia"/>
                <a:ea typeface="Constantia"/>
                <a:cs typeface="Constantia"/>
                <a:sym typeface="Constantia"/>
              </a:rPr>
              <a:t>little useless information.</a:t>
            </a:r>
            <a:endParaRPr/>
          </a:p>
        </p:txBody>
      </p:sp>
      <p:sp>
        <p:nvSpPr>
          <p:cNvPr id="443" name="Google Shape;443;p31"/>
          <p:cNvSpPr/>
          <p:nvPr/>
        </p:nvSpPr>
        <p:spPr>
          <a:xfrm>
            <a:off x="7956040" y="3247382"/>
            <a:ext cx="464363" cy="464363"/>
          </a:xfrm>
          <a:prstGeom prst="roundRect">
            <a:avLst>
              <a:gd fmla="val 16667" name="adj"/>
            </a:avLst>
          </a:prstGeom>
          <a:noFill/>
          <a:ln cap="flat" cmpd="sng" w="12700">
            <a:solidFill>
              <a:srgbClr val="283743"/>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1600">
                <a:solidFill>
                  <a:srgbClr val="3F3F3F"/>
                </a:solidFill>
                <a:latin typeface="Constantia"/>
                <a:ea typeface="Constantia"/>
                <a:cs typeface="Constantia"/>
                <a:sym typeface="Constantia"/>
              </a:rPr>
              <a:t>02</a:t>
            </a:r>
            <a:endParaRPr/>
          </a:p>
        </p:txBody>
      </p:sp>
      <p:sp>
        <p:nvSpPr>
          <p:cNvPr id="444" name="Google Shape;444;p31"/>
          <p:cNvSpPr txBox="1"/>
          <p:nvPr/>
        </p:nvSpPr>
        <p:spPr>
          <a:xfrm>
            <a:off x="8552180" y="3139627"/>
            <a:ext cx="2517817" cy="64633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i="1" lang="tr-TR" sz="1200">
                <a:solidFill>
                  <a:srgbClr val="3F3F3F"/>
                </a:solidFill>
                <a:latin typeface="Constantia"/>
                <a:ea typeface="Constantia"/>
                <a:cs typeface="Constantia"/>
                <a:sym typeface="Constantia"/>
              </a:rPr>
              <a:t>A large income is the best recipe for happiness I ever heard of.</a:t>
            </a:r>
            <a:endParaRPr/>
          </a:p>
        </p:txBody>
      </p:sp>
      <p:sp>
        <p:nvSpPr>
          <p:cNvPr id="445" name="Google Shape;445;p31"/>
          <p:cNvSpPr/>
          <p:nvPr/>
        </p:nvSpPr>
        <p:spPr>
          <a:xfrm>
            <a:off x="7967231" y="4186361"/>
            <a:ext cx="464363" cy="464363"/>
          </a:xfrm>
          <a:prstGeom prst="roundRect">
            <a:avLst>
              <a:gd fmla="val 16667" name="adj"/>
            </a:avLst>
          </a:prstGeom>
          <a:noFill/>
          <a:ln cap="flat" cmpd="sng" w="12700">
            <a:solidFill>
              <a:srgbClr val="283743"/>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1600">
                <a:solidFill>
                  <a:srgbClr val="3F3F3F"/>
                </a:solidFill>
                <a:latin typeface="Constantia"/>
                <a:ea typeface="Constantia"/>
                <a:cs typeface="Constantia"/>
                <a:sym typeface="Constantia"/>
              </a:rPr>
              <a:t>03</a:t>
            </a:r>
            <a:endParaRPr/>
          </a:p>
        </p:txBody>
      </p:sp>
      <p:sp>
        <p:nvSpPr>
          <p:cNvPr id="446" name="Google Shape;446;p31"/>
          <p:cNvSpPr txBox="1"/>
          <p:nvPr/>
        </p:nvSpPr>
        <p:spPr>
          <a:xfrm>
            <a:off x="8563371" y="4078606"/>
            <a:ext cx="2517817" cy="64633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i="1" lang="tr-TR" sz="1200">
                <a:solidFill>
                  <a:srgbClr val="3F3F3F"/>
                </a:solidFill>
                <a:latin typeface="Constantia"/>
                <a:ea typeface="Constantia"/>
                <a:cs typeface="Constantia"/>
                <a:sym typeface="Constantia"/>
              </a:rPr>
              <a:t>Genius hath electric power which earth can never tame.</a:t>
            </a:r>
            <a:endParaRPr/>
          </a:p>
        </p:txBody>
      </p:sp>
      <p:sp>
        <p:nvSpPr>
          <p:cNvPr id="447" name="Google Shape;447;p31"/>
          <p:cNvSpPr/>
          <p:nvPr/>
        </p:nvSpPr>
        <p:spPr>
          <a:xfrm>
            <a:off x="7980540" y="5086202"/>
            <a:ext cx="464363" cy="464363"/>
          </a:xfrm>
          <a:prstGeom prst="roundRect">
            <a:avLst>
              <a:gd fmla="val 16667" name="adj"/>
            </a:avLst>
          </a:prstGeom>
          <a:noFill/>
          <a:ln cap="flat" cmpd="sng" w="12700">
            <a:solidFill>
              <a:srgbClr val="283743"/>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1600">
                <a:solidFill>
                  <a:srgbClr val="3F3F3F"/>
                </a:solidFill>
                <a:latin typeface="Constantia"/>
                <a:ea typeface="Constantia"/>
                <a:cs typeface="Constantia"/>
                <a:sym typeface="Constantia"/>
              </a:rPr>
              <a:t>04</a:t>
            </a:r>
            <a:endParaRPr/>
          </a:p>
        </p:txBody>
      </p:sp>
      <p:sp>
        <p:nvSpPr>
          <p:cNvPr id="448" name="Google Shape;448;p31"/>
          <p:cNvSpPr txBox="1"/>
          <p:nvPr/>
        </p:nvSpPr>
        <p:spPr>
          <a:xfrm>
            <a:off x="8576680" y="4978447"/>
            <a:ext cx="2517817" cy="64633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i="1" lang="tr-TR" sz="1200">
                <a:solidFill>
                  <a:srgbClr val="3F3F3F"/>
                </a:solidFill>
                <a:latin typeface="Constantia"/>
                <a:ea typeface="Constantia"/>
                <a:cs typeface="Constantia"/>
                <a:sym typeface="Constantia"/>
              </a:rPr>
              <a:t>I believe that people would be alive today if there were a death penalty.</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42"/>
                                        </p:tgtEl>
                                        <p:attrNameLst>
                                          <p:attrName>style.visibility</p:attrName>
                                        </p:attrNameLst>
                                      </p:cBhvr>
                                      <p:to>
                                        <p:strVal val="visible"/>
                                      </p:to>
                                    </p:set>
                                    <p:animEffect filter="fade" transition="in">
                                      <p:cBhvr>
                                        <p:cTn dur="500"/>
                                        <p:tgtEl>
                                          <p:spTgt spid="442"/>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444"/>
                                        </p:tgtEl>
                                        <p:attrNameLst>
                                          <p:attrName>style.visibility</p:attrName>
                                        </p:attrNameLst>
                                      </p:cBhvr>
                                      <p:to>
                                        <p:strVal val="visible"/>
                                      </p:to>
                                    </p:set>
                                    <p:animEffect filter="fade" transition="in">
                                      <p:cBhvr>
                                        <p:cTn dur="500"/>
                                        <p:tgtEl>
                                          <p:spTgt spid="444"/>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446"/>
                                        </p:tgtEl>
                                        <p:attrNameLst>
                                          <p:attrName>style.visibility</p:attrName>
                                        </p:attrNameLst>
                                      </p:cBhvr>
                                      <p:to>
                                        <p:strVal val="visible"/>
                                      </p:to>
                                    </p:set>
                                    <p:animEffect filter="fade" transition="in">
                                      <p:cBhvr>
                                        <p:cTn dur="500"/>
                                        <p:tgtEl>
                                          <p:spTgt spid="446"/>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448"/>
                                        </p:tgtEl>
                                        <p:attrNameLst>
                                          <p:attrName>style.visibility</p:attrName>
                                        </p:attrNameLst>
                                      </p:cBhvr>
                                      <p:to>
                                        <p:strVal val="visible"/>
                                      </p:to>
                                    </p:set>
                                    <p:animEffect filter="fade" transition="in">
                                      <p:cBhvr>
                                        <p:cTn dur="500"/>
                                        <p:tgtEl>
                                          <p:spTgt spid="44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14"/>
          <p:cNvSpPr/>
          <p:nvPr/>
        </p:nvSpPr>
        <p:spPr>
          <a:xfrm>
            <a:off x="465221" y="417094"/>
            <a:ext cx="465221" cy="465221"/>
          </a:xfrm>
          <a:prstGeom prst="ellipse">
            <a:avLst/>
          </a:prstGeom>
          <a:solidFill>
            <a:srgbClr val="2929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onstantia"/>
              <a:ea typeface="Constantia"/>
              <a:cs typeface="Constantia"/>
              <a:sym typeface="Constantia"/>
            </a:endParaRPr>
          </a:p>
        </p:txBody>
      </p:sp>
      <p:sp>
        <p:nvSpPr>
          <p:cNvPr id="106" name="Google Shape;106;p14"/>
          <p:cNvSpPr/>
          <p:nvPr/>
        </p:nvSpPr>
        <p:spPr>
          <a:xfrm>
            <a:off x="1467889" y="2361689"/>
            <a:ext cx="2221834" cy="2221834"/>
          </a:xfrm>
          <a:prstGeom prst="ellipse">
            <a:avLst/>
          </a:prstGeom>
          <a:solidFill>
            <a:srgbClr val="FFD96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onstantia"/>
              <a:ea typeface="Constantia"/>
              <a:cs typeface="Constantia"/>
              <a:sym typeface="Constantia"/>
            </a:endParaRPr>
          </a:p>
        </p:txBody>
      </p:sp>
      <p:sp>
        <p:nvSpPr>
          <p:cNvPr id="107" name="Google Shape;107;p14"/>
          <p:cNvSpPr/>
          <p:nvPr/>
        </p:nvSpPr>
        <p:spPr>
          <a:xfrm>
            <a:off x="5201419" y="4613027"/>
            <a:ext cx="558015" cy="558015"/>
          </a:xfrm>
          <a:prstGeom prst="ellipse">
            <a:avLst/>
          </a:prstGeom>
          <a:solidFill>
            <a:srgbClr val="FFF2C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onstantia"/>
              <a:ea typeface="Constantia"/>
              <a:cs typeface="Constantia"/>
              <a:sym typeface="Constantia"/>
            </a:endParaRPr>
          </a:p>
        </p:txBody>
      </p:sp>
      <p:sp>
        <p:nvSpPr>
          <p:cNvPr id="108" name="Google Shape;108;p14"/>
          <p:cNvSpPr/>
          <p:nvPr/>
        </p:nvSpPr>
        <p:spPr>
          <a:xfrm>
            <a:off x="1301199" y="1830549"/>
            <a:ext cx="3284115" cy="3284115"/>
          </a:xfrm>
          <a:prstGeom prst="ellipse">
            <a:avLst/>
          </a:prstGeom>
          <a:noFill/>
          <a:ln cap="flat" cmpd="sng" w="57150">
            <a:solidFill>
              <a:srgbClr val="F2F2F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onstantia"/>
              <a:ea typeface="Constantia"/>
              <a:cs typeface="Constantia"/>
              <a:sym typeface="Constantia"/>
            </a:endParaRPr>
          </a:p>
        </p:txBody>
      </p:sp>
      <p:sp>
        <p:nvSpPr>
          <p:cNvPr id="109" name="Google Shape;109;p14"/>
          <p:cNvSpPr txBox="1"/>
          <p:nvPr/>
        </p:nvSpPr>
        <p:spPr>
          <a:xfrm>
            <a:off x="1851387" y="2935814"/>
            <a:ext cx="3676671" cy="707886"/>
          </a:xfrm>
          <a:prstGeom prst="rect">
            <a:avLst/>
          </a:prstGeom>
          <a:noFill/>
          <a:ln>
            <a:noFill/>
          </a:ln>
        </p:spPr>
        <p:txBody>
          <a:bodyPr anchorCtr="0" anchor="t" bIns="45700" lIns="91425" spcFirstLastPara="1" rIns="91425" wrap="square" tIns="45700">
            <a:noAutofit/>
          </a:bodyPr>
          <a:lstStyle/>
          <a:p>
            <a:pPr indent="0" lvl="0" marL="0" marR="0" rtl="0" algn="just">
              <a:spcBef>
                <a:spcPts val="0"/>
              </a:spcBef>
              <a:spcAft>
                <a:spcPts val="0"/>
              </a:spcAft>
              <a:buNone/>
            </a:pPr>
            <a:r>
              <a:rPr b="1" i="0" lang="tr-TR" sz="4000" u="none" cap="none" strike="noStrike">
                <a:solidFill>
                  <a:srgbClr val="3F3F3F"/>
                </a:solidFill>
                <a:latin typeface="Constantia"/>
                <a:ea typeface="Constantia"/>
                <a:cs typeface="Constantia"/>
                <a:sym typeface="Constantia"/>
              </a:rPr>
              <a:t>content</a:t>
            </a:r>
            <a:endParaRPr b="1" i="0" sz="5400" u="none" cap="none" strike="noStrike">
              <a:solidFill>
                <a:srgbClr val="3F3F3F"/>
              </a:solidFill>
              <a:latin typeface="Constantia"/>
              <a:ea typeface="Constantia"/>
              <a:cs typeface="Constantia"/>
              <a:sym typeface="Constantia"/>
            </a:endParaRPr>
          </a:p>
        </p:txBody>
      </p:sp>
      <p:grpSp>
        <p:nvGrpSpPr>
          <p:cNvPr id="110" name="Google Shape;110;p14"/>
          <p:cNvGrpSpPr/>
          <p:nvPr/>
        </p:nvGrpSpPr>
        <p:grpSpPr>
          <a:xfrm>
            <a:off x="6287495" y="1332416"/>
            <a:ext cx="5259050" cy="909052"/>
            <a:chOff x="7220041" y="2044156"/>
            <a:chExt cx="5259050" cy="909052"/>
          </a:xfrm>
        </p:grpSpPr>
        <p:sp>
          <p:nvSpPr>
            <p:cNvPr id="111" name="Google Shape;111;p14"/>
            <p:cNvSpPr txBox="1"/>
            <p:nvPr/>
          </p:nvSpPr>
          <p:spPr>
            <a:xfrm>
              <a:off x="8013156" y="2044156"/>
              <a:ext cx="4465934" cy="5847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tr-TR" sz="3200" u="none" cap="none" strike="noStrike">
                  <a:solidFill>
                    <a:srgbClr val="3F3F3F"/>
                  </a:solidFill>
                  <a:latin typeface="Constantia"/>
                  <a:ea typeface="Constantia"/>
                  <a:cs typeface="Constantia"/>
                  <a:sym typeface="Constantia"/>
                </a:rPr>
                <a:t>Work Content</a:t>
              </a:r>
              <a:endParaRPr sz="3200">
                <a:solidFill>
                  <a:srgbClr val="3F3F3F"/>
                </a:solidFill>
                <a:latin typeface="Constantia"/>
                <a:ea typeface="Constantia"/>
                <a:cs typeface="Constantia"/>
                <a:sym typeface="Constantia"/>
              </a:endParaRPr>
            </a:p>
          </p:txBody>
        </p:sp>
        <p:sp>
          <p:nvSpPr>
            <p:cNvPr id="112" name="Google Shape;112;p14"/>
            <p:cNvSpPr txBox="1"/>
            <p:nvPr/>
          </p:nvSpPr>
          <p:spPr>
            <a:xfrm>
              <a:off x="7220041" y="2128611"/>
              <a:ext cx="417195" cy="6463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3600">
                  <a:solidFill>
                    <a:srgbClr val="3F3F3F"/>
                  </a:solidFill>
                  <a:latin typeface="Constantia"/>
                  <a:ea typeface="Constantia"/>
                  <a:cs typeface="Constantia"/>
                  <a:sym typeface="Constantia"/>
                </a:rPr>
                <a:t>1</a:t>
              </a:r>
              <a:endParaRPr/>
            </a:p>
          </p:txBody>
        </p:sp>
        <p:sp>
          <p:nvSpPr>
            <p:cNvPr id="113" name="Google Shape;113;p14"/>
            <p:cNvSpPr/>
            <p:nvPr/>
          </p:nvSpPr>
          <p:spPr>
            <a:xfrm>
              <a:off x="7914121" y="2614654"/>
              <a:ext cx="2385525" cy="338554"/>
            </a:xfrm>
            <a:prstGeom prst="rect">
              <a:avLst/>
            </a:prstGeom>
            <a:noFill/>
            <a:ln>
              <a:noFill/>
            </a:ln>
          </p:spPr>
          <p:txBody>
            <a:bodyPr anchorCtr="0" anchor="t" bIns="45700" lIns="91425" spcFirstLastPara="1" rIns="91425" wrap="square" tIns="45700">
              <a:noAutofit/>
            </a:bodyPr>
            <a:lstStyle/>
            <a:p>
              <a:pPr indent="0" lvl="0" marL="0" marR="0" rtl="0" algn="just">
                <a:spcBef>
                  <a:spcPts val="0"/>
                </a:spcBef>
                <a:spcAft>
                  <a:spcPts val="0"/>
                </a:spcAft>
                <a:buNone/>
              </a:pPr>
              <a:r>
                <a:rPr i="1" lang="tr-TR" sz="1600">
                  <a:solidFill>
                    <a:srgbClr val="3F3F3F"/>
                  </a:solidFill>
                  <a:latin typeface="Constantia"/>
                  <a:ea typeface="Constantia"/>
                  <a:cs typeface="Constantia"/>
                  <a:sym typeface="Constantia"/>
                </a:rPr>
                <a:t>UNIVERSAL TEMPLATE</a:t>
              </a:r>
              <a:endParaRPr i="1" sz="1600">
                <a:solidFill>
                  <a:srgbClr val="3F3F3F"/>
                </a:solidFill>
                <a:latin typeface="Constantia"/>
                <a:ea typeface="Constantia"/>
                <a:cs typeface="Constantia"/>
                <a:sym typeface="Constantia"/>
              </a:endParaRPr>
            </a:p>
          </p:txBody>
        </p:sp>
      </p:grpSp>
      <p:grpSp>
        <p:nvGrpSpPr>
          <p:cNvPr id="114" name="Google Shape;114;p14"/>
          <p:cNvGrpSpPr/>
          <p:nvPr/>
        </p:nvGrpSpPr>
        <p:grpSpPr>
          <a:xfrm>
            <a:off x="6287495" y="2496715"/>
            <a:ext cx="3420746" cy="925830"/>
            <a:chOff x="7220041" y="2904581"/>
            <a:chExt cx="3420746" cy="925830"/>
          </a:xfrm>
        </p:grpSpPr>
        <p:sp>
          <p:nvSpPr>
            <p:cNvPr id="115" name="Google Shape;115;p14"/>
            <p:cNvSpPr txBox="1"/>
            <p:nvPr/>
          </p:nvSpPr>
          <p:spPr>
            <a:xfrm>
              <a:off x="8013156" y="2904581"/>
              <a:ext cx="2627630" cy="5847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200">
                  <a:solidFill>
                    <a:srgbClr val="3F3F3F"/>
                  </a:solidFill>
                  <a:latin typeface="Constantia"/>
                  <a:ea typeface="Constantia"/>
                  <a:cs typeface="Constantia"/>
                  <a:sym typeface="Constantia"/>
                </a:rPr>
                <a:t>Completion</a:t>
              </a:r>
              <a:endParaRPr sz="3200">
                <a:solidFill>
                  <a:srgbClr val="3F3F3F"/>
                </a:solidFill>
                <a:latin typeface="Constantia"/>
                <a:ea typeface="Constantia"/>
                <a:cs typeface="Constantia"/>
                <a:sym typeface="Constantia"/>
              </a:endParaRPr>
            </a:p>
          </p:txBody>
        </p:sp>
        <p:sp>
          <p:nvSpPr>
            <p:cNvPr id="116" name="Google Shape;116;p14"/>
            <p:cNvSpPr txBox="1"/>
            <p:nvPr/>
          </p:nvSpPr>
          <p:spPr>
            <a:xfrm>
              <a:off x="7220041" y="3006965"/>
              <a:ext cx="417195" cy="6463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3600">
                  <a:solidFill>
                    <a:srgbClr val="3F3F3F"/>
                  </a:solidFill>
                  <a:latin typeface="Constantia"/>
                  <a:ea typeface="Constantia"/>
                  <a:cs typeface="Constantia"/>
                  <a:sym typeface="Constantia"/>
                </a:rPr>
                <a:t>2</a:t>
              </a:r>
              <a:endParaRPr/>
            </a:p>
          </p:txBody>
        </p:sp>
        <p:sp>
          <p:nvSpPr>
            <p:cNvPr id="117" name="Google Shape;117;p14"/>
            <p:cNvSpPr/>
            <p:nvPr/>
          </p:nvSpPr>
          <p:spPr>
            <a:xfrm>
              <a:off x="7914121" y="3491857"/>
              <a:ext cx="2385525" cy="338554"/>
            </a:xfrm>
            <a:prstGeom prst="rect">
              <a:avLst/>
            </a:prstGeom>
            <a:noFill/>
            <a:ln>
              <a:noFill/>
            </a:ln>
          </p:spPr>
          <p:txBody>
            <a:bodyPr anchorCtr="0" anchor="t" bIns="45700" lIns="91425" spcFirstLastPara="1" rIns="91425" wrap="square" tIns="45700">
              <a:noAutofit/>
            </a:bodyPr>
            <a:lstStyle/>
            <a:p>
              <a:pPr indent="0" lvl="0" marL="0" marR="0" rtl="0" algn="just">
                <a:spcBef>
                  <a:spcPts val="0"/>
                </a:spcBef>
                <a:spcAft>
                  <a:spcPts val="0"/>
                </a:spcAft>
                <a:buNone/>
              </a:pPr>
              <a:r>
                <a:rPr i="1" lang="tr-TR" sz="1600">
                  <a:solidFill>
                    <a:srgbClr val="3F3F3F"/>
                  </a:solidFill>
                  <a:latin typeface="Constantia"/>
                  <a:ea typeface="Constantia"/>
                  <a:cs typeface="Constantia"/>
                  <a:sym typeface="Constantia"/>
                </a:rPr>
                <a:t>UNIVERSAL TEMPLATE</a:t>
              </a:r>
              <a:endParaRPr i="1" sz="1600">
                <a:solidFill>
                  <a:srgbClr val="3F3F3F"/>
                </a:solidFill>
                <a:latin typeface="Constantia"/>
                <a:ea typeface="Constantia"/>
                <a:cs typeface="Constantia"/>
                <a:sym typeface="Constantia"/>
              </a:endParaRPr>
            </a:p>
          </p:txBody>
        </p:sp>
      </p:grpSp>
      <p:grpSp>
        <p:nvGrpSpPr>
          <p:cNvPr id="118" name="Google Shape;118;p14"/>
          <p:cNvGrpSpPr/>
          <p:nvPr/>
        </p:nvGrpSpPr>
        <p:grpSpPr>
          <a:xfrm>
            <a:off x="6287495" y="4758186"/>
            <a:ext cx="6424462" cy="942335"/>
            <a:chOff x="7220041" y="4632416"/>
            <a:chExt cx="6424462" cy="942335"/>
          </a:xfrm>
        </p:grpSpPr>
        <p:sp>
          <p:nvSpPr>
            <p:cNvPr id="119" name="Google Shape;119;p14"/>
            <p:cNvSpPr txBox="1"/>
            <p:nvPr/>
          </p:nvSpPr>
          <p:spPr>
            <a:xfrm>
              <a:off x="8013156" y="4632416"/>
              <a:ext cx="5631346" cy="5847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200">
                  <a:solidFill>
                    <a:srgbClr val="3F3F3F"/>
                  </a:solidFill>
                  <a:latin typeface="Constantia"/>
                  <a:ea typeface="Constantia"/>
                  <a:cs typeface="Constantia"/>
                  <a:sym typeface="Constantia"/>
                </a:rPr>
                <a:t>Working Arrangements</a:t>
              </a:r>
              <a:endParaRPr sz="3200">
                <a:solidFill>
                  <a:srgbClr val="3F3F3F"/>
                </a:solidFill>
                <a:latin typeface="Constantia"/>
                <a:ea typeface="Constantia"/>
                <a:cs typeface="Constantia"/>
                <a:sym typeface="Constantia"/>
              </a:endParaRPr>
            </a:p>
          </p:txBody>
        </p:sp>
        <p:sp>
          <p:nvSpPr>
            <p:cNvPr id="120" name="Google Shape;120;p14"/>
            <p:cNvSpPr txBox="1"/>
            <p:nvPr/>
          </p:nvSpPr>
          <p:spPr>
            <a:xfrm>
              <a:off x="7220041" y="4752729"/>
              <a:ext cx="417195" cy="6463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3600">
                  <a:solidFill>
                    <a:srgbClr val="3F3F3F"/>
                  </a:solidFill>
                  <a:latin typeface="Constantia"/>
                  <a:ea typeface="Constantia"/>
                  <a:cs typeface="Constantia"/>
                  <a:sym typeface="Constantia"/>
                </a:rPr>
                <a:t>4</a:t>
              </a:r>
              <a:endParaRPr/>
            </a:p>
          </p:txBody>
        </p:sp>
        <p:sp>
          <p:nvSpPr>
            <p:cNvPr id="121" name="Google Shape;121;p14"/>
            <p:cNvSpPr/>
            <p:nvPr/>
          </p:nvSpPr>
          <p:spPr>
            <a:xfrm>
              <a:off x="7914121" y="5236197"/>
              <a:ext cx="2385525" cy="338554"/>
            </a:xfrm>
            <a:prstGeom prst="rect">
              <a:avLst/>
            </a:prstGeom>
            <a:noFill/>
            <a:ln>
              <a:noFill/>
            </a:ln>
          </p:spPr>
          <p:txBody>
            <a:bodyPr anchorCtr="0" anchor="t" bIns="45700" lIns="91425" spcFirstLastPara="1" rIns="91425" wrap="square" tIns="45700">
              <a:noAutofit/>
            </a:bodyPr>
            <a:lstStyle/>
            <a:p>
              <a:pPr indent="0" lvl="0" marL="0" marR="0" rtl="0" algn="just">
                <a:spcBef>
                  <a:spcPts val="0"/>
                </a:spcBef>
                <a:spcAft>
                  <a:spcPts val="0"/>
                </a:spcAft>
                <a:buNone/>
              </a:pPr>
              <a:r>
                <a:rPr i="1" lang="tr-TR" sz="1600">
                  <a:solidFill>
                    <a:srgbClr val="3F3F3F"/>
                  </a:solidFill>
                  <a:latin typeface="Constantia"/>
                  <a:ea typeface="Constantia"/>
                  <a:cs typeface="Constantia"/>
                  <a:sym typeface="Constantia"/>
                </a:rPr>
                <a:t>UNIVERSAL TEMPLATE</a:t>
              </a:r>
              <a:endParaRPr i="1" sz="1600">
                <a:solidFill>
                  <a:srgbClr val="3F3F3F"/>
                </a:solidFill>
                <a:latin typeface="Constantia"/>
                <a:ea typeface="Constantia"/>
                <a:cs typeface="Constantia"/>
                <a:sym typeface="Constantia"/>
              </a:endParaRPr>
            </a:p>
          </p:txBody>
        </p:sp>
      </p:grpSp>
      <p:grpSp>
        <p:nvGrpSpPr>
          <p:cNvPr id="122" name="Google Shape;122;p14"/>
          <p:cNvGrpSpPr/>
          <p:nvPr/>
        </p:nvGrpSpPr>
        <p:grpSpPr>
          <a:xfrm>
            <a:off x="6287495" y="3633644"/>
            <a:ext cx="6155519" cy="935087"/>
            <a:chOff x="7220041" y="3745956"/>
            <a:chExt cx="6155519" cy="935087"/>
          </a:xfrm>
        </p:grpSpPr>
        <p:sp>
          <p:nvSpPr>
            <p:cNvPr id="123" name="Google Shape;123;p14"/>
            <p:cNvSpPr txBox="1"/>
            <p:nvPr/>
          </p:nvSpPr>
          <p:spPr>
            <a:xfrm>
              <a:off x="8013156" y="3745956"/>
              <a:ext cx="5362404" cy="5847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200">
                  <a:solidFill>
                    <a:srgbClr val="3F3F3F"/>
                  </a:solidFill>
                  <a:latin typeface="Constantia"/>
                  <a:ea typeface="Constantia"/>
                  <a:cs typeface="Constantia"/>
                  <a:sym typeface="Constantia"/>
                </a:rPr>
                <a:t>Achievement Display</a:t>
              </a:r>
              <a:endParaRPr sz="3200">
                <a:solidFill>
                  <a:srgbClr val="3F3F3F"/>
                </a:solidFill>
                <a:latin typeface="Constantia"/>
                <a:ea typeface="Constantia"/>
                <a:cs typeface="Constantia"/>
                <a:sym typeface="Constantia"/>
              </a:endParaRPr>
            </a:p>
          </p:txBody>
        </p:sp>
        <p:sp>
          <p:nvSpPr>
            <p:cNvPr id="124" name="Google Shape;124;p14"/>
            <p:cNvSpPr txBox="1"/>
            <p:nvPr/>
          </p:nvSpPr>
          <p:spPr>
            <a:xfrm>
              <a:off x="7220041" y="3830411"/>
              <a:ext cx="417195" cy="6463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3600">
                  <a:solidFill>
                    <a:srgbClr val="3F3F3F"/>
                  </a:solidFill>
                  <a:latin typeface="Constantia"/>
                  <a:ea typeface="Constantia"/>
                  <a:cs typeface="Constantia"/>
                  <a:sym typeface="Constantia"/>
                </a:rPr>
                <a:t>3</a:t>
              </a:r>
              <a:endParaRPr/>
            </a:p>
          </p:txBody>
        </p:sp>
        <p:sp>
          <p:nvSpPr>
            <p:cNvPr id="125" name="Google Shape;125;p14"/>
            <p:cNvSpPr/>
            <p:nvPr/>
          </p:nvSpPr>
          <p:spPr>
            <a:xfrm>
              <a:off x="7914121" y="4342489"/>
              <a:ext cx="2385525" cy="338554"/>
            </a:xfrm>
            <a:prstGeom prst="rect">
              <a:avLst/>
            </a:prstGeom>
            <a:noFill/>
            <a:ln>
              <a:noFill/>
            </a:ln>
          </p:spPr>
          <p:txBody>
            <a:bodyPr anchorCtr="0" anchor="t" bIns="45700" lIns="91425" spcFirstLastPara="1" rIns="91425" wrap="square" tIns="45700">
              <a:noAutofit/>
            </a:bodyPr>
            <a:lstStyle/>
            <a:p>
              <a:pPr indent="0" lvl="0" marL="0" marR="0" rtl="0" algn="just">
                <a:spcBef>
                  <a:spcPts val="0"/>
                </a:spcBef>
                <a:spcAft>
                  <a:spcPts val="0"/>
                </a:spcAft>
                <a:buNone/>
              </a:pPr>
              <a:r>
                <a:rPr i="1" lang="tr-TR" sz="1600">
                  <a:solidFill>
                    <a:srgbClr val="3F3F3F"/>
                  </a:solidFill>
                  <a:latin typeface="Constantia"/>
                  <a:ea typeface="Constantia"/>
                  <a:cs typeface="Constantia"/>
                  <a:sym typeface="Constantia"/>
                </a:rPr>
                <a:t>UNIVERSAL TEMPLATE</a:t>
              </a:r>
              <a:endParaRPr i="1" sz="1600">
                <a:solidFill>
                  <a:srgbClr val="3F3F3F"/>
                </a:solidFill>
                <a:latin typeface="Constantia"/>
                <a:ea typeface="Constantia"/>
                <a:cs typeface="Constantia"/>
                <a:sym typeface="Constantia"/>
              </a:endParaRPr>
            </a:p>
          </p:txBody>
        </p:sp>
      </p:grpSp>
      <p:sp>
        <p:nvSpPr>
          <p:cNvPr id="126" name="Google Shape;126;p14"/>
          <p:cNvSpPr/>
          <p:nvPr/>
        </p:nvSpPr>
        <p:spPr>
          <a:xfrm flipH="1" rot="-5400000">
            <a:off x="10597054" y="5896094"/>
            <a:ext cx="1841541" cy="353943"/>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lang="tr-TR" sz="1400">
                <a:solidFill>
                  <a:srgbClr val="292929"/>
                </a:solidFill>
                <a:latin typeface="Constantia"/>
                <a:ea typeface="Constantia"/>
                <a:cs typeface="Constantia"/>
                <a:sym typeface="Constantia"/>
              </a:rPr>
              <a:t>CONTENT</a:t>
            </a:r>
            <a:endParaRPr sz="1400">
              <a:solidFill>
                <a:srgbClr val="292929"/>
              </a:solidFill>
              <a:latin typeface="Constantia"/>
              <a:ea typeface="Constantia"/>
              <a:cs typeface="Constantia"/>
              <a:sym typeface="Constantia"/>
            </a:endParaRPr>
          </a:p>
        </p:txBody>
      </p:sp>
      <p:sp>
        <p:nvSpPr>
          <p:cNvPr id="127" name="Google Shape;127;p14"/>
          <p:cNvSpPr/>
          <p:nvPr/>
        </p:nvSpPr>
        <p:spPr>
          <a:xfrm flipH="1">
            <a:off x="11469292" y="6256421"/>
            <a:ext cx="97066" cy="601579"/>
          </a:xfrm>
          <a:prstGeom prst="rect">
            <a:avLst/>
          </a:prstGeom>
          <a:solidFill>
            <a:srgbClr val="D8D8D8"/>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6"/>
                                        </p:tgtEl>
                                        <p:attrNameLst>
                                          <p:attrName>style.visibility</p:attrName>
                                        </p:attrNameLst>
                                      </p:cBhvr>
                                      <p:to>
                                        <p:strVal val="visible"/>
                                      </p:to>
                                    </p:set>
                                    <p:animEffect filter="fade" transition="in">
                                      <p:cBhvr>
                                        <p:cTn dur="500"/>
                                        <p:tgtEl>
                                          <p:spTgt spid="10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8"/>
                                        </p:tgtEl>
                                        <p:attrNameLst>
                                          <p:attrName>style.visibility</p:attrName>
                                        </p:attrNameLst>
                                      </p:cBhvr>
                                      <p:to>
                                        <p:strVal val="visible"/>
                                      </p:to>
                                    </p:set>
                                    <p:animEffect filter="fade" transition="in">
                                      <p:cBhvr>
                                        <p:cTn dur="500"/>
                                        <p:tgtEl>
                                          <p:spTgt spid="108"/>
                                        </p:tgtEl>
                                      </p:cBhvr>
                                    </p:animEffect>
                                  </p:childTnLst>
                                </p:cTn>
                              </p:par>
                              <p:par>
                                <p:cTn fill="hold" nodeType="withEffect" presetClass="entr" presetID="10" presetSubtype="0">
                                  <p:stCondLst>
                                    <p:cond delay="0"/>
                                  </p:stCondLst>
                                  <p:childTnLst>
                                    <p:set>
                                      <p:cBhvr>
                                        <p:cTn dur="1" fill="hold">
                                          <p:stCondLst>
                                            <p:cond delay="0"/>
                                          </p:stCondLst>
                                        </p:cTn>
                                        <p:tgtEl>
                                          <p:spTgt spid="107"/>
                                        </p:tgtEl>
                                        <p:attrNameLst>
                                          <p:attrName>style.visibility</p:attrName>
                                        </p:attrNameLst>
                                      </p:cBhvr>
                                      <p:to>
                                        <p:strVal val="visible"/>
                                      </p:to>
                                    </p:set>
                                    <p:animEffect filter="fade" transition="in">
                                      <p:cBhvr>
                                        <p:cTn dur="1000"/>
                                        <p:tgtEl>
                                          <p:spTgt spid="107"/>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109"/>
                                        </p:tgtEl>
                                        <p:attrNameLst>
                                          <p:attrName>style.visibility</p:attrName>
                                        </p:attrNameLst>
                                      </p:cBhvr>
                                      <p:to>
                                        <p:strVal val="visible"/>
                                      </p:to>
                                    </p:set>
                                    <p:animEffect filter="fade" transition="in">
                                      <p:cBhvr>
                                        <p:cTn dur="500"/>
                                        <p:tgtEl>
                                          <p:spTgt spid="10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27"/>
                                        </p:tgtEl>
                                        <p:attrNameLst>
                                          <p:attrName>style.visibility</p:attrName>
                                        </p:attrNameLst>
                                      </p:cBhvr>
                                      <p:to>
                                        <p:strVal val="visible"/>
                                      </p:to>
                                    </p:set>
                                    <p:anim calcmode="lin" valueType="num">
                                      <p:cBhvr additive="base">
                                        <p:cTn dur="500"/>
                                        <p:tgtEl>
                                          <p:spTgt spid="127"/>
                                        </p:tgtEl>
                                        <p:attrNameLst>
                                          <p:attrName>ppt_y</p:attrName>
                                        </p:attrNameLst>
                                      </p:cBhvr>
                                      <p:tavLst>
                                        <p:tav fmla="" tm="0">
                                          <p:val>
                                            <p:strVal val="#ppt_y+1"/>
                                          </p:val>
                                        </p:tav>
                                        <p:tav fmla="" tm="100000">
                                          <p:val>
                                            <p:strVal val="#ppt_y"/>
                                          </p:val>
                                        </p:tav>
                                      </p:tavLst>
                                    </p:anim>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126"/>
                                        </p:tgtEl>
                                        <p:attrNameLst>
                                          <p:attrName>style.visibility</p:attrName>
                                        </p:attrNameLst>
                                      </p:cBhvr>
                                      <p:to>
                                        <p:strVal val="visible"/>
                                      </p:to>
                                    </p:set>
                                    <p:animEffect filter="fade" transition="in">
                                      <p:cBhvr>
                                        <p:cTn dur="500"/>
                                        <p:tgtEl>
                                          <p:spTgt spid="12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3" name="Shape 453"/>
        <p:cNvGrpSpPr/>
        <p:nvPr/>
      </p:nvGrpSpPr>
      <p:grpSpPr>
        <a:xfrm>
          <a:off x="0" y="0"/>
          <a:ext cx="0" cy="0"/>
          <a:chOff x="0" y="0"/>
          <a:chExt cx="0" cy="0"/>
        </a:xfrm>
      </p:grpSpPr>
      <p:sp>
        <p:nvSpPr>
          <p:cNvPr id="454" name="Google Shape;454;p32"/>
          <p:cNvSpPr/>
          <p:nvPr/>
        </p:nvSpPr>
        <p:spPr>
          <a:xfrm>
            <a:off x="465221" y="417094"/>
            <a:ext cx="465221" cy="465221"/>
          </a:xfrm>
          <a:prstGeom prst="ellipse">
            <a:avLst/>
          </a:prstGeom>
          <a:solidFill>
            <a:srgbClr val="2929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455" name="Google Shape;455;p32"/>
          <p:cNvSpPr/>
          <p:nvPr/>
        </p:nvSpPr>
        <p:spPr>
          <a:xfrm>
            <a:off x="9821300" y="3624585"/>
            <a:ext cx="558015" cy="558015"/>
          </a:xfrm>
          <a:prstGeom prst="ellipse">
            <a:avLst/>
          </a:prstGeom>
          <a:solidFill>
            <a:srgbClr val="FFF2C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456" name="Google Shape;456;p32"/>
          <p:cNvSpPr txBox="1"/>
          <p:nvPr/>
        </p:nvSpPr>
        <p:spPr>
          <a:xfrm>
            <a:off x="1269667" y="205961"/>
            <a:ext cx="2388524" cy="70788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4000">
                <a:solidFill>
                  <a:srgbClr val="3F3F3F"/>
                </a:solidFill>
                <a:latin typeface="Constantia"/>
                <a:ea typeface="Constantia"/>
                <a:cs typeface="Constantia"/>
                <a:sym typeface="Constantia"/>
              </a:rPr>
              <a:t>Part Four</a:t>
            </a:r>
            <a:endParaRPr sz="4000">
              <a:solidFill>
                <a:srgbClr val="3F3F3F"/>
              </a:solidFill>
              <a:latin typeface="Constantia"/>
              <a:ea typeface="Constantia"/>
              <a:cs typeface="Constantia"/>
              <a:sym typeface="Constantia"/>
            </a:endParaRPr>
          </a:p>
        </p:txBody>
      </p:sp>
      <p:grpSp>
        <p:nvGrpSpPr>
          <p:cNvPr id="457" name="Google Shape;457;p32"/>
          <p:cNvGrpSpPr/>
          <p:nvPr/>
        </p:nvGrpSpPr>
        <p:grpSpPr>
          <a:xfrm>
            <a:off x="1882813" y="2027836"/>
            <a:ext cx="3272128" cy="3272128"/>
            <a:chOff x="1269667" y="1823914"/>
            <a:chExt cx="4093043" cy="4093043"/>
          </a:xfrm>
        </p:grpSpPr>
        <p:sp>
          <p:nvSpPr>
            <p:cNvPr id="458" name="Google Shape;458;p32"/>
            <p:cNvSpPr/>
            <p:nvPr/>
          </p:nvSpPr>
          <p:spPr>
            <a:xfrm>
              <a:off x="1530950" y="2759518"/>
              <a:ext cx="2221834" cy="2221834"/>
            </a:xfrm>
            <a:prstGeom prst="ellipse">
              <a:avLst/>
            </a:prstGeom>
            <a:solidFill>
              <a:srgbClr val="FFD96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459" name="Google Shape;459;p32"/>
            <p:cNvSpPr/>
            <p:nvPr/>
          </p:nvSpPr>
          <p:spPr>
            <a:xfrm>
              <a:off x="1269667" y="1823914"/>
              <a:ext cx="4093043" cy="4093043"/>
            </a:xfrm>
            <a:prstGeom prst="ellipse">
              <a:avLst/>
            </a:prstGeom>
            <a:noFill/>
            <a:ln cap="flat" cmpd="sng" w="57150">
              <a:solidFill>
                <a:srgbClr val="F2F2F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grpSp>
      <p:sp>
        <p:nvSpPr>
          <p:cNvPr id="460" name="Google Shape;460;p32"/>
          <p:cNvSpPr/>
          <p:nvPr/>
        </p:nvSpPr>
        <p:spPr>
          <a:xfrm>
            <a:off x="4646531" y="2457166"/>
            <a:ext cx="6953798" cy="2377574"/>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b="1" lang="tr-TR" sz="7500">
                <a:solidFill>
                  <a:srgbClr val="292929"/>
                </a:solidFill>
                <a:latin typeface="Constantia"/>
                <a:ea typeface="Constantia"/>
                <a:cs typeface="Constantia"/>
                <a:sym typeface="Constantia"/>
              </a:rPr>
              <a:t>Working Arrangements</a:t>
            </a:r>
            <a:endParaRPr b="1" sz="7500">
              <a:solidFill>
                <a:srgbClr val="292929"/>
              </a:solidFill>
              <a:latin typeface="Constantia"/>
              <a:ea typeface="Constantia"/>
              <a:cs typeface="Constantia"/>
              <a:sym typeface="Constantia"/>
            </a:endParaRPr>
          </a:p>
        </p:txBody>
      </p:sp>
      <p:sp>
        <p:nvSpPr>
          <p:cNvPr id="461" name="Google Shape;461;p32"/>
          <p:cNvSpPr txBox="1"/>
          <p:nvPr/>
        </p:nvSpPr>
        <p:spPr>
          <a:xfrm>
            <a:off x="2037201" y="2959188"/>
            <a:ext cx="1830706" cy="1323439"/>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8000">
                <a:solidFill>
                  <a:srgbClr val="3F3F3F"/>
                </a:solidFill>
                <a:latin typeface="Constantia"/>
                <a:ea typeface="Constantia"/>
                <a:cs typeface="Constantia"/>
                <a:sym typeface="Constantia"/>
              </a:rPr>
              <a:t>04</a:t>
            </a:r>
            <a:endParaRPr/>
          </a:p>
        </p:txBody>
      </p:sp>
    </p:spTree>
  </p:cSld>
  <p:clrMapOvr>
    <a:masterClrMapping/>
  </p:clrMapOvr>
  <p:transition spd="slow">
    <p:push dir="r"/>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55"/>
                                        </p:tgtEl>
                                        <p:attrNameLst>
                                          <p:attrName>style.visibility</p:attrName>
                                        </p:attrNameLst>
                                      </p:cBhvr>
                                      <p:to>
                                        <p:strVal val="visible"/>
                                      </p:to>
                                    </p:set>
                                    <p:animEffect filter="fade" transition="in">
                                      <p:cBhvr>
                                        <p:cTn dur="1000"/>
                                        <p:tgtEl>
                                          <p:spTgt spid="455"/>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456"/>
                                        </p:tgtEl>
                                        <p:attrNameLst>
                                          <p:attrName>style.visibility</p:attrName>
                                        </p:attrNameLst>
                                      </p:cBhvr>
                                      <p:to>
                                        <p:strVal val="visible"/>
                                      </p:to>
                                    </p:set>
                                    <p:animEffect filter="fade" transition="in">
                                      <p:cBhvr>
                                        <p:cTn dur="500"/>
                                        <p:tgtEl>
                                          <p:spTgt spid="456"/>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461"/>
                                        </p:tgtEl>
                                        <p:attrNameLst>
                                          <p:attrName>style.visibility</p:attrName>
                                        </p:attrNameLst>
                                      </p:cBhvr>
                                      <p:to>
                                        <p:strVal val="visible"/>
                                      </p:to>
                                    </p:set>
                                    <p:animEffect filter="fade" transition="in">
                                      <p:cBhvr>
                                        <p:cTn dur="500"/>
                                        <p:tgtEl>
                                          <p:spTgt spid="461"/>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460"/>
                                        </p:tgtEl>
                                        <p:attrNameLst>
                                          <p:attrName>style.visibility</p:attrName>
                                        </p:attrNameLst>
                                      </p:cBhvr>
                                      <p:to>
                                        <p:strVal val="visible"/>
                                      </p:to>
                                    </p:set>
                                    <p:animEffect filter="fade" transition="in">
                                      <p:cBhvr>
                                        <p:cTn dur="500"/>
                                        <p:tgtEl>
                                          <p:spTgt spid="46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6" name="Shape 466"/>
        <p:cNvGrpSpPr/>
        <p:nvPr/>
      </p:nvGrpSpPr>
      <p:grpSpPr>
        <a:xfrm>
          <a:off x="0" y="0"/>
          <a:ext cx="0" cy="0"/>
          <a:chOff x="0" y="0"/>
          <a:chExt cx="0" cy="0"/>
        </a:xfrm>
      </p:grpSpPr>
      <p:sp>
        <p:nvSpPr>
          <p:cNvPr id="467" name="Google Shape;467;p33"/>
          <p:cNvSpPr/>
          <p:nvPr/>
        </p:nvSpPr>
        <p:spPr>
          <a:xfrm>
            <a:off x="465221" y="417094"/>
            <a:ext cx="386117" cy="386117"/>
          </a:xfrm>
          <a:prstGeom prst="ellipse">
            <a:avLst/>
          </a:prstGeom>
          <a:solidFill>
            <a:srgbClr val="2929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468" name="Google Shape;468;p33"/>
          <p:cNvSpPr txBox="1"/>
          <p:nvPr/>
        </p:nvSpPr>
        <p:spPr>
          <a:xfrm>
            <a:off x="993505" y="276066"/>
            <a:ext cx="5277407" cy="5847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3200">
                <a:solidFill>
                  <a:srgbClr val="292929"/>
                </a:solidFill>
                <a:latin typeface="Constantia"/>
                <a:ea typeface="Constantia"/>
                <a:cs typeface="Constantia"/>
                <a:sym typeface="Constantia"/>
              </a:rPr>
              <a:t>Working Arrangements</a:t>
            </a:r>
            <a:endParaRPr b="1" sz="3200">
              <a:solidFill>
                <a:srgbClr val="292929"/>
              </a:solidFill>
              <a:latin typeface="Constantia"/>
              <a:ea typeface="Constantia"/>
              <a:cs typeface="Constantia"/>
              <a:sym typeface="Constantia"/>
            </a:endParaRPr>
          </a:p>
        </p:txBody>
      </p:sp>
      <p:sp>
        <p:nvSpPr>
          <p:cNvPr id="469" name="Google Shape;469;p33"/>
          <p:cNvSpPr/>
          <p:nvPr/>
        </p:nvSpPr>
        <p:spPr>
          <a:xfrm>
            <a:off x="2237156" y="1848274"/>
            <a:ext cx="3858844" cy="3858844"/>
          </a:xfrm>
          <a:prstGeom prst="ellipse">
            <a:avLst/>
          </a:prstGeom>
          <a:blipFill rotWithShape="1">
            <a:blip r:embed="rId3">
              <a:alphaModFix/>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grpSp>
        <p:nvGrpSpPr>
          <p:cNvPr id="470" name="Google Shape;470;p33"/>
          <p:cNvGrpSpPr/>
          <p:nvPr/>
        </p:nvGrpSpPr>
        <p:grpSpPr>
          <a:xfrm flipH="1">
            <a:off x="762133" y="3878318"/>
            <a:ext cx="2356775" cy="2356775"/>
            <a:chOff x="1269667" y="1823914"/>
            <a:chExt cx="4093043" cy="4093043"/>
          </a:xfrm>
        </p:grpSpPr>
        <p:sp>
          <p:nvSpPr>
            <p:cNvPr id="471" name="Google Shape;471;p33"/>
            <p:cNvSpPr/>
            <p:nvPr/>
          </p:nvSpPr>
          <p:spPr>
            <a:xfrm>
              <a:off x="1530950" y="2759518"/>
              <a:ext cx="2221834" cy="2221834"/>
            </a:xfrm>
            <a:prstGeom prst="ellipse">
              <a:avLst/>
            </a:prstGeom>
            <a:solidFill>
              <a:srgbClr val="FFD96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472" name="Google Shape;472;p33"/>
            <p:cNvSpPr/>
            <p:nvPr/>
          </p:nvSpPr>
          <p:spPr>
            <a:xfrm>
              <a:off x="1269667" y="1823914"/>
              <a:ext cx="4093043" cy="4093043"/>
            </a:xfrm>
            <a:prstGeom prst="ellipse">
              <a:avLst/>
            </a:prstGeom>
            <a:noFill/>
            <a:ln cap="flat" cmpd="sng" w="57150">
              <a:solidFill>
                <a:srgbClr val="F2F2F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grpSp>
      <p:sp>
        <p:nvSpPr>
          <p:cNvPr id="473" name="Google Shape;473;p33"/>
          <p:cNvSpPr txBox="1"/>
          <p:nvPr/>
        </p:nvSpPr>
        <p:spPr>
          <a:xfrm>
            <a:off x="7302045" y="1810416"/>
            <a:ext cx="3383883"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3F3F3F"/>
              </a:buClr>
              <a:buSzPts val="2400"/>
              <a:buFont typeface="Arial"/>
              <a:buNone/>
            </a:pPr>
            <a:r>
              <a:rPr b="0" lang="tr-TR" sz="2400" cap="none">
                <a:solidFill>
                  <a:srgbClr val="3F3F3F"/>
                </a:solidFill>
                <a:latin typeface="Constantia"/>
                <a:ea typeface="Constantia"/>
                <a:cs typeface="Constantia"/>
                <a:sym typeface="Constantia"/>
              </a:rPr>
              <a:t>FASHION</a:t>
            </a:r>
            <a:endParaRPr b="0" i="0" sz="2400" u="none" cap="none" strike="noStrike">
              <a:solidFill>
                <a:srgbClr val="3F3F3F"/>
              </a:solidFill>
              <a:latin typeface="Constantia"/>
              <a:ea typeface="Constantia"/>
              <a:cs typeface="Constantia"/>
              <a:sym typeface="Constantia"/>
            </a:endParaRPr>
          </a:p>
        </p:txBody>
      </p:sp>
      <p:sp>
        <p:nvSpPr>
          <p:cNvPr id="474" name="Google Shape;474;p33"/>
          <p:cNvSpPr txBox="1"/>
          <p:nvPr/>
        </p:nvSpPr>
        <p:spPr>
          <a:xfrm>
            <a:off x="7317487" y="2273094"/>
            <a:ext cx="3553460" cy="64633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i="1" lang="tr-TR" sz="1200">
                <a:solidFill>
                  <a:srgbClr val="3F3F3F"/>
                </a:solidFill>
                <a:latin typeface="Constantia"/>
                <a:ea typeface="Constantia"/>
                <a:cs typeface="Constantia"/>
                <a:sym typeface="Constantia"/>
              </a:rPr>
              <a:t>A large income is the best recipe for happiness I ever heard of.</a:t>
            </a:r>
            <a:endParaRPr b="0" i="1" sz="1200" u="none" cap="none" strike="noStrike">
              <a:solidFill>
                <a:srgbClr val="3F3F3F"/>
              </a:solidFill>
              <a:latin typeface="Constantia"/>
              <a:ea typeface="Constantia"/>
              <a:cs typeface="Constantia"/>
              <a:sym typeface="Constantia"/>
            </a:endParaRPr>
          </a:p>
        </p:txBody>
      </p:sp>
      <p:sp>
        <p:nvSpPr>
          <p:cNvPr id="475" name="Google Shape;475;p33"/>
          <p:cNvSpPr txBox="1"/>
          <p:nvPr/>
        </p:nvSpPr>
        <p:spPr>
          <a:xfrm>
            <a:off x="7317285" y="3200474"/>
            <a:ext cx="3383883"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3F3F3F"/>
              </a:buClr>
              <a:buSzPts val="2400"/>
              <a:buFont typeface="Arial"/>
              <a:buNone/>
            </a:pPr>
            <a:r>
              <a:rPr b="0" lang="tr-TR" sz="2400" cap="none">
                <a:solidFill>
                  <a:srgbClr val="3F3F3F"/>
                </a:solidFill>
                <a:latin typeface="Constantia"/>
                <a:ea typeface="Constantia"/>
                <a:cs typeface="Constantia"/>
                <a:sym typeface="Constantia"/>
              </a:rPr>
              <a:t>FINANCE</a:t>
            </a:r>
            <a:endParaRPr b="0" i="0" sz="2400" u="none" cap="none" strike="noStrike">
              <a:solidFill>
                <a:srgbClr val="3F3F3F"/>
              </a:solidFill>
              <a:latin typeface="Constantia"/>
              <a:ea typeface="Constantia"/>
              <a:cs typeface="Constantia"/>
              <a:sym typeface="Constantia"/>
            </a:endParaRPr>
          </a:p>
        </p:txBody>
      </p:sp>
      <p:sp>
        <p:nvSpPr>
          <p:cNvPr id="476" name="Google Shape;476;p33"/>
          <p:cNvSpPr txBox="1"/>
          <p:nvPr/>
        </p:nvSpPr>
        <p:spPr>
          <a:xfrm>
            <a:off x="7332727" y="3663109"/>
            <a:ext cx="3553460" cy="64633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i="1" lang="tr-TR" sz="1200">
                <a:solidFill>
                  <a:srgbClr val="3F3F3F"/>
                </a:solidFill>
                <a:latin typeface="Constantia"/>
                <a:ea typeface="Constantia"/>
                <a:cs typeface="Constantia"/>
                <a:sym typeface="Constantia"/>
              </a:rPr>
              <a:t>I feel very strongly that change is good because it stirs up the system.</a:t>
            </a:r>
            <a:endParaRPr b="0" i="1" sz="1200" u="none" cap="none" strike="noStrike">
              <a:solidFill>
                <a:srgbClr val="3F3F3F"/>
              </a:solidFill>
              <a:latin typeface="Constantia"/>
              <a:ea typeface="Constantia"/>
              <a:cs typeface="Constantia"/>
              <a:sym typeface="Constantia"/>
            </a:endParaRPr>
          </a:p>
        </p:txBody>
      </p:sp>
      <p:sp>
        <p:nvSpPr>
          <p:cNvPr id="477" name="Google Shape;477;p33"/>
          <p:cNvSpPr txBox="1"/>
          <p:nvPr/>
        </p:nvSpPr>
        <p:spPr>
          <a:xfrm>
            <a:off x="7332525" y="4576562"/>
            <a:ext cx="3383883"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3F3F3F"/>
              </a:buClr>
              <a:buSzPts val="2400"/>
              <a:buFont typeface="Arial"/>
              <a:buNone/>
            </a:pPr>
            <a:r>
              <a:rPr b="0" lang="tr-TR" sz="2400" cap="none">
                <a:solidFill>
                  <a:srgbClr val="3F3F3F"/>
                </a:solidFill>
                <a:latin typeface="Constantia"/>
                <a:ea typeface="Constantia"/>
                <a:cs typeface="Constantia"/>
                <a:sym typeface="Constantia"/>
              </a:rPr>
              <a:t>EDUCATION</a:t>
            </a:r>
            <a:endParaRPr b="0" i="0" sz="2400" u="none" cap="none" strike="noStrike">
              <a:solidFill>
                <a:srgbClr val="3F3F3F"/>
              </a:solidFill>
              <a:latin typeface="Constantia"/>
              <a:ea typeface="Constantia"/>
              <a:cs typeface="Constantia"/>
              <a:sym typeface="Constantia"/>
            </a:endParaRPr>
          </a:p>
        </p:txBody>
      </p:sp>
      <p:sp>
        <p:nvSpPr>
          <p:cNvPr id="478" name="Google Shape;478;p33"/>
          <p:cNvSpPr txBox="1"/>
          <p:nvPr/>
        </p:nvSpPr>
        <p:spPr>
          <a:xfrm>
            <a:off x="7347967" y="5039154"/>
            <a:ext cx="3553460" cy="1200329"/>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i="1" lang="tr-TR" sz="1200">
                <a:solidFill>
                  <a:srgbClr val="3F3F3F"/>
                </a:solidFill>
                <a:latin typeface="Constantia"/>
                <a:ea typeface="Constantia"/>
                <a:cs typeface="Constantia"/>
                <a:sym typeface="Constantia"/>
              </a:rPr>
              <a:t>The time is now, the place is here. Stay in the present. You can do nothing to change the past, and the future will never come exactly as you plan or hope for.</a:t>
            </a:r>
            <a:endParaRPr b="0" i="1" sz="1200" u="none" cap="none" strike="noStrike">
              <a:solidFill>
                <a:srgbClr val="3F3F3F"/>
              </a:solidFill>
              <a:latin typeface="Constantia"/>
              <a:ea typeface="Constantia"/>
              <a:cs typeface="Constantia"/>
              <a:sym typeface="Constantia"/>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3" presetSubtype="16">
                                  <p:stCondLst>
                                    <p:cond delay="0"/>
                                  </p:stCondLst>
                                  <p:childTnLst>
                                    <p:set>
                                      <p:cBhvr>
                                        <p:cTn dur="1" fill="hold">
                                          <p:stCondLst>
                                            <p:cond delay="0"/>
                                          </p:stCondLst>
                                        </p:cTn>
                                        <p:tgtEl>
                                          <p:spTgt spid="473"/>
                                        </p:tgtEl>
                                        <p:attrNameLst>
                                          <p:attrName>style.visibility</p:attrName>
                                        </p:attrNameLst>
                                      </p:cBhvr>
                                      <p:to>
                                        <p:strVal val="visible"/>
                                      </p:to>
                                    </p:set>
                                    <p:anim calcmode="lin" valueType="num">
                                      <p:cBhvr additive="base">
                                        <p:cTn dur="500"/>
                                        <p:tgtEl>
                                          <p:spTgt spid="473"/>
                                        </p:tgtEl>
                                        <p:attrNameLst>
                                          <p:attrName>ppt_w</p:attrName>
                                        </p:attrNameLst>
                                      </p:cBhvr>
                                      <p:tavLst>
                                        <p:tav fmla="" tm="0">
                                          <p:val>
                                            <p:strVal val="0"/>
                                          </p:val>
                                        </p:tav>
                                        <p:tav fmla="" tm="100000">
                                          <p:val>
                                            <p:strVal val="#ppt_w"/>
                                          </p:val>
                                        </p:tav>
                                      </p:tavLst>
                                    </p:anim>
                                    <p:anim calcmode="lin" valueType="num">
                                      <p:cBhvr additive="base">
                                        <p:cTn dur="500"/>
                                        <p:tgtEl>
                                          <p:spTgt spid="473"/>
                                        </p:tgtEl>
                                        <p:attrNameLst>
                                          <p:attrName>ppt_h</p:attrName>
                                        </p:attrNameLst>
                                      </p:cBhvr>
                                      <p:tavLst>
                                        <p:tav fmla="" tm="0">
                                          <p:val>
                                            <p:strVal val="0"/>
                                          </p:val>
                                        </p:tav>
                                        <p:tav fmla="" tm="100000">
                                          <p:val>
                                            <p:strVal val="#ppt_h"/>
                                          </p:val>
                                        </p:tav>
                                      </p:tavLst>
                                    </p:anim>
                                  </p:childTnLst>
                                </p:cTn>
                              </p:par>
                            </p:childTnLst>
                          </p:cTn>
                        </p:par>
                        <p:par>
                          <p:cTn fill="hold">
                            <p:stCondLst>
                              <p:cond delay="500"/>
                            </p:stCondLst>
                            <p:childTnLst>
                              <p:par>
                                <p:cTn fill="hold" nodeType="afterEffect" presetClass="entr" presetID="2" presetSubtype="4">
                                  <p:stCondLst>
                                    <p:cond delay="0"/>
                                  </p:stCondLst>
                                  <p:childTnLst>
                                    <p:set>
                                      <p:cBhvr>
                                        <p:cTn dur="1" fill="hold">
                                          <p:stCondLst>
                                            <p:cond delay="0"/>
                                          </p:stCondLst>
                                        </p:cTn>
                                        <p:tgtEl>
                                          <p:spTgt spid="474"/>
                                        </p:tgtEl>
                                        <p:attrNameLst>
                                          <p:attrName>style.visibility</p:attrName>
                                        </p:attrNameLst>
                                      </p:cBhvr>
                                      <p:to>
                                        <p:strVal val="visible"/>
                                      </p:to>
                                    </p:set>
                                    <p:anim calcmode="lin" valueType="num">
                                      <p:cBhvr additive="base">
                                        <p:cTn dur="500"/>
                                        <p:tgtEl>
                                          <p:spTgt spid="474"/>
                                        </p:tgtEl>
                                        <p:attrNameLst>
                                          <p:attrName>ppt_y</p:attrName>
                                        </p:attrNameLst>
                                      </p:cBhvr>
                                      <p:tavLst>
                                        <p:tav fmla="" tm="0">
                                          <p:val>
                                            <p:strVal val="#ppt_y+1"/>
                                          </p:val>
                                        </p:tav>
                                        <p:tav fmla="" tm="100000">
                                          <p:val>
                                            <p:strVal val="#ppt_y"/>
                                          </p:val>
                                        </p:tav>
                                      </p:tavLst>
                                    </p:anim>
                                  </p:childTnLst>
                                </p:cTn>
                              </p:par>
                            </p:childTnLst>
                          </p:cTn>
                        </p:par>
                        <p:par>
                          <p:cTn fill="hold">
                            <p:stCondLst>
                              <p:cond delay="1000"/>
                            </p:stCondLst>
                            <p:childTnLst>
                              <p:par>
                                <p:cTn fill="hold" nodeType="afterEffect" presetClass="entr" presetID="23" presetSubtype="16">
                                  <p:stCondLst>
                                    <p:cond delay="0"/>
                                  </p:stCondLst>
                                  <p:childTnLst>
                                    <p:set>
                                      <p:cBhvr>
                                        <p:cTn dur="1" fill="hold">
                                          <p:stCondLst>
                                            <p:cond delay="0"/>
                                          </p:stCondLst>
                                        </p:cTn>
                                        <p:tgtEl>
                                          <p:spTgt spid="475"/>
                                        </p:tgtEl>
                                        <p:attrNameLst>
                                          <p:attrName>style.visibility</p:attrName>
                                        </p:attrNameLst>
                                      </p:cBhvr>
                                      <p:to>
                                        <p:strVal val="visible"/>
                                      </p:to>
                                    </p:set>
                                    <p:anim calcmode="lin" valueType="num">
                                      <p:cBhvr additive="base">
                                        <p:cTn dur="500"/>
                                        <p:tgtEl>
                                          <p:spTgt spid="475"/>
                                        </p:tgtEl>
                                        <p:attrNameLst>
                                          <p:attrName>ppt_w</p:attrName>
                                        </p:attrNameLst>
                                      </p:cBhvr>
                                      <p:tavLst>
                                        <p:tav fmla="" tm="0">
                                          <p:val>
                                            <p:strVal val="0"/>
                                          </p:val>
                                        </p:tav>
                                        <p:tav fmla="" tm="100000">
                                          <p:val>
                                            <p:strVal val="#ppt_w"/>
                                          </p:val>
                                        </p:tav>
                                      </p:tavLst>
                                    </p:anim>
                                    <p:anim calcmode="lin" valueType="num">
                                      <p:cBhvr additive="base">
                                        <p:cTn dur="500"/>
                                        <p:tgtEl>
                                          <p:spTgt spid="475"/>
                                        </p:tgtEl>
                                        <p:attrNameLst>
                                          <p:attrName>ppt_h</p:attrName>
                                        </p:attrNameLst>
                                      </p:cBhvr>
                                      <p:tavLst>
                                        <p:tav fmla="" tm="0">
                                          <p:val>
                                            <p:strVal val="0"/>
                                          </p:val>
                                        </p:tav>
                                        <p:tav fmla="" tm="100000">
                                          <p:val>
                                            <p:strVal val="#ppt_h"/>
                                          </p:val>
                                        </p:tav>
                                      </p:tavLst>
                                    </p:anim>
                                  </p:childTnLst>
                                </p:cTn>
                              </p:par>
                            </p:childTnLst>
                          </p:cTn>
                        </p:par>
                        <p:par>
                          <p:cTn fill="hold">
                            <p:stCondLst>
                              <p:cond delay="1500"/>
                            </p:stCondLst>
                            <p:childTnLst>
                              <p:par>
                                <p:cTn fill="hold" nodeType="afterEffect" presetClass="entr" presetID="2" presetSubtype="4">
                                  <p:stCondLst>
                                    <p:cond delay="0"/>
                                  </p:stCondLst>
                                  <p:childTnLst>
                                    <p:set>
                                      <p:cBhvr>
                                        <p:cTn dur="1" fill="hold">
                                          <p:stCondLst>
                                            <p:cond delay="0"/>
                                          </p:stCondLst>
                                        </p:cTn>
                                        <p:tgtEl>
                                          <p:spTgt spid="476"/>
                                        </p:tgtEl>
                                        <p:attrNameLst>
                                          <p:attrName>style.visibility</p:attrName>
                                        </p:attrNameLst>
                                      </p:cBhvr>
                                      <p:to>
                                        <p:strVal val="visible"/>
                                      </p:to>
                                    </p:set>
                                    <p:anim calcmode="lin" valueType="num">
                                      <p:cBhvr additive="base">
                                        <p:cTn dur="500"/>
                                        <p:tgtEl>
                                          <p:spTgt spid="476"/>
                                        </p:tgtEl>
                                        <p:attrNameLst>
                                          <p:attrName>ppt_y</p:attrName>
                                        </p:attrNameLst>
                                      </p:cBhvr>
                                      <p:tavLst>
                                        <p:tav fmla="" tm="0">
                                          <p:val>
                                            <p:strVal val="#ppt_y+1"/>
                                          </p:val>
                                        </p:tav>
                                        <p:tav fmla="" tm="100000">
                                          <p:val>
                                            <p:strVal val="#ppt_y"/>
                                          </p:val>
                                        </p:tav>
                                      </p:tavLst>
                                    </p:anim>
                                  </p:childTnLst>
                                </p:cTn>
                              </p:par>
                            </p:childTnLst>
                          </p:cTn>
                        </p:par>
                        <p:par>
                          <p:cTn fill="hold">
                            <p:stCondLst>
                              <p:cond delay="2000"/>
                            </p:stCondLst>
                            <p:childTnLst>
                              <p:par>
                                <p:cTn fill="hold" nodeType="afterEffect" presetClass="entr" presetID="23" presetSubtype="16">
                                  <p:stCondLst>
                                    <p:cond delay="0"/>
                                  </p:stCondLst>
                                  <p:childTnLst>
                                    <p:set>
                                      <p:cBhvr>
                                        <p:cTn dur="1" fill="hold">
                                          <p:stCondLst>
                                            <p:cond delay="0"/>
                                          </p:stCondLst>
                                        </p:cTn>
                                        <p:tgtEl>
                                          <p:spTgt spid="477"/>
                                        </p:tgtEl>
                                        <p:attrNameLst>
                                          <p:attrName>style.visibility</p:attrName>
                                        </p:attrNameLst>
                                      </p:cBhvr>
                                      <p:to>
                                        <p:strVal val="visible"/>
                                      </p:to>
                                    </p:set>
                                    <p:anim calcmode="lin" valueType="num">
                                      <p:cBhvr additive="base">
                                        <p:cTn dur="500"/>
                                        <p:tgtEl>
                                          <p:spTgt spid="477"/>
                                        </p:tgtEl>
                                        <p:attrNameLst>
                                          <p:attrName>ppt_w</p:attrName>
                                        </p:attrNameLst>
                                      </p:cBhvr>
                                      <p:tavLst>
                                        <p:tav fmla="" tm="0">
                                          <p:val>
                                            <p:strVal val="0"/>
                                          </p:val>
                                        </p:tav>
                                        <p:tav fmla="" tm="100000">
                                          <p:val>
                                            <p:strVal val="#ppt_w"/>
                                          </p:val>
                                        </p:tav>
                                      </p:tavLst>
                                    </p:anim>
                                    <p:anim calcmode="lin" valueType="num">
                                      <p:cBhvr additive="base">
                                        <p:cTn dur="500"/>
                                        <p:tgtEl>
                                          <p:spTgt spid="477"/>
                                        </p:tgtEl>
                                        <p:attrNameLst>
                                          <p:attrName>ppt_h</p:attrName>
                                        </p:attrNameLst>
                                      </p:cBhvr>
                                      <p:tavLst>
                                        <p:tav fmla="" tm="0">
                                          <p:val>
                                            <p:strVal val="0"/>
                                          </p:val>
                                        </p:tav>
                                        <p:tav fmla="" tm="100000">
                                          <p:val>
                                            <p:strVal val="#ppt_h"/>
                                          </p:val>
                                        </p:tav>
                                      </p:tavLst>
                                    </p:anim>
                                  </p:childTnLst>
                                </p:cTn>
                              </p:par>
                            </p:childTnLst>
                          </p:cTn>
                        </p:par>
                        <p:par>
                          <p:cTn fill="hold">
                            <p:stCondLst>
                              <p:cond delay="2500"/>
                            </p:stCondLst>
                            <p:childTnLst>
                              <p:par>
                                <p:cTn fill="hold" nodeType="afterEffect" presetClass="entr" presetID="2" presetSubtype="4">
                                  <p:stCondLst>
                                    <p:cond delay="0"/>
                                  </p:stCondLst>
                                  <p:childTnLst>
                                    <p:set>
                                      <p:cBhvr>
                                        <p:cTn dur="1" fill="hold">
                                          <p:stCondLst>
                                            <p:cond delay="0"/>
                                          </p:stCondLst>
                                        </p:cTn>
                                        <p:tgtEl>
                                          <p:spTgt spid="478"/>
                                        </p:tgtEl>
                                        <p:attrNameLst>
                                          <p:attrName>style.visibility</p:attrName>
                                        </p:attrNameLst>
                                      </p:cBhvr>
                                      <p:to>
                                        <p:strVal val="visible"/>
                                      </p:to>
                                    </p:set>
                                    <p:anim calcmode="lin" valueType="num">
                                      <p:cBhvr additive="base">
                                        <p:cTn dur="500"/>
                                        <p:tgtEl>
                                          <p:spTgt spid="478"/>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83" name="Shape 483"/>
        <p:cNvGrpSpPr/>
        <p:nvPr/>
      </p:nvGrpSpPr>
      <p:grpSpPr>
        <a:xfrm>
          <a:off x="0" y="0"/>
          <a:ext cx="0" cy="0"/>
          <a:chOff x="0" y="0"/>
          <a:chExt cx="0" cy="0"/>
        </a:xfrm>
      </p:grpSpPr>
      <p:sp>
        <p:nvSpPr>
          <p:cNvPr id="484" name="Google Shape;484;p34"/>
          <p:cNvSpPr/>
          <p:nvPr/>
        </p:nvSpPr>
        <p:spPr>
          <a:xfrm>
            <a:off x="465221" y="417094"/>
            <a:ext cx="386117" cy="386117"/>
          </a:xfrm>
          <a:prstGeom prst="ellipse">
            <a:avLst/>
          </a:prstGeom>
          <a:solidFill>
            <a:srgbClr val="2929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485" name="Google Shape;485;p34"/>
          <p:cNvSpPr txBox="1"/>
          <p:nvPr/>
        </p:nvSpPr>
        <p:spPr>
          <a:xfrm>
            <a:off x="993505" y="276066"/>
            <a:ext cx="5277407" cy="5847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3200">
                <a:solidFill>
                  <a:srgbClr val="292929"/>
                </a:solidFill>
                <a:latin typeface="Constantia"/>
                <a:ea typeface="Constantia"/>
                <a:cs typeface="Constantia"/>
                <a:sym typeface="Constantia"/>
              </a:rPr>
              <a:t>Working Arrangements</a:t>
            </a:r>
            <a:endParaRPr b="1" sz="3200">
              <a:solidFill>
                <a:srgbClr val="292929"/>
              </a:solidFill>
              <a:latin typeface="Constantia"/>
              <a:ea typeface="Constantia"/>
              <a:cs typeface="Constantia"/>
              <a:sym typeface="Constantia"/>
            </a:endParaRPr>
          </a:p>
        </p:txBody>
      </p:sp>
      <p:sp>
        <p:nvSpPr>
          <p:cNvPr id="486" name="Google Shape;486;p34"/>
          <p:cNvSpPr/>
          <p:nvPr/>
        </p:nvSpPr>
        <p:spPr>
          <a:xfrm>
            <a:off x="7797504" y="1546617"/>
            <a:ext cx="3274850" cy="4384727"/>
          </a:xfrm>
          <a:custGeom>
            <a:rect b="b" l="l" r="r" t="t"/>
            <a:pathLst>
              <a:path extrusionOk="0" h="3181350" w="3181350">
                <a:moveTo>
                  <a:pt x="0" y="0"/>
                </a:moveTo>
                <a:lnTo>
                  <a:pt x="3181350" y="0"/>
                </a:lnTo>
                <a:lnTo>
                  <a:pt x="3181350" y="3181350"/>
                </a:lnTo>
                <a:lnTo>
                  <a:pt x="0" y="3181350"/>
                </a:lnTo>
                <a:close/>
              </a:path>
            </a:pathLst>
          </a:custGeom>
          <a:blipFill rotWithShape="1">
            <a:blip r:embed="rId3">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tantia"/>
              <a:ea typeface="Constantia"/>
              <a:cs typeface="Constantia"/>
              <a:sym typeface="Constantia"/>
            </a:endParaRPr>
          </a:p>
        </p:txBody>
      </p:sp>
      <p:sp>
        <p:nvSpPr>
          <p:cNvPr id="487" name="Google Shape;487;p34"/>
          <p:cNvSpPr txBox="1"/>
          <p:nvPr/>
        </p:nvSpPr>
        <p:spPr>
          <a:xfrm>
            <a:off x="1030001" y="4654143"/>
            <a:ext cx="2658171" cy="1569660"/>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i="1" lang="tr-TR" sz="1600">
                <a:solidFill>
                  <a:srgbClr val="3F3F3F"/>
                </a:solidFill>
                <a:latin typeface="Constantia"/>
                <a:ea typeface="Constantia"/>
                <a:cs typeface="Constantia"/>
                <a:sym typeface="Constantia"/>
              </a:rPr>
              <a:t>The time is now, the place is here. Stay in the present. You can do nothing to change the past, and the.</a:t>
            </a:r>
            <a:endParaRPr/>
          </a:p>
        </p:txBody>
      </p:sp>
      <p:sp>
        <p:nvSpPr>
          <p:cNvPr id="488" name="Google Shape;488;p34"/>
          <p:cNvSpPr txBox="1"/>
          <p:nvPr/>
        </p:nvSpPr>
        <p:spPr>
          <a:xfrm>
            <a:off x="1001459" y="1546617"/>
            <a:ext cx="3183654" cy="434269"/>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2400">
                <a:solidFill>
                  <a:srgbClr val="3F3F3F"/>
                </a:solidFill>
                <a:latin typeface="Constantia"/>
                <a:ea typeface="Constantia"/>
                <a:cs typeface="Constantia"/>
                <a:sym typeface="Constantia"/>
              </a:rPr>
              <a:t>Arts &amp; Culture</a:t>
            </a:r>
            <a:endParaRPr b="0" i="0" sz="2400" u="none" cap="none" strike="noStrike">
              <a:solidFill>
                <a:srgbClr val="3F3F3F"/>
              </a:solidFill>
              <a:latin typeface="Constantia"/>
              <a:ea typeface="Constantia"/>
              <a:cs typeface="Constantia"/>
              <a:sym typeface="Constantia"/>
            </a:endParaRPr>
          </a:p>
        </p:txBody>
      </p:sp>
      <p:sp>
        <p:nvSpPr>
          <p:cNvPr id="489" name="Google Shape;489;p34"/>
          <p:cNvSpPr txBox="1"/>
          <p:nvPr/>
        </p:nvSpPr>
        <p:spPr>
          <a:xfrm>
            <a:off x="1022280" y="2221085"/>
            <a:ext cx="5073720" cy="1938976"/>
          </a:xfrm>
          <a:prstGeom prst="rect">
            <a:avLst/>
          </a:prstGeom>
          <a:noFill/>
          <a:ln>
            <a:noFill/>
          </a:ln>
        </p:spPr>
        <p:txBody>
          <a:bodyPr anchorCtr="0" anchor="t" bIns="45700" lIns="91400" spcFirstLastPara="1" rIns="91400" wrap="square" tIns="45700">
            <a:noAutofit/>
          </a:bodyPr>
          <a:lstStyle/>
          <a:p>
            <a:pPr indent="0" lvl="0" marL="0" marR="0" rtl="0" algn="l">
              <a:lnSpc>
                <a:spcPct val="150000"/>
              </a:lnSpc>
              <a:spcBef>
                <a:spcPts val="0"/>
              </a:spcBef>
              <a:spcAft>
                <a:spcPts val="0"/>
              </a:spcAft>
              <a:buNone/>
            </a:pPr>
            <a:r>
              <a:rPr i="1" lang="tr-TR" sz="1600">
                <a:solidFill>
                  <a:srgbClr val="7F7F7F"/>
                </a:solidFill>
                <a:latin typeface="Constantia"/>
                <a:ea typeface="Constantia"/>
                <a:cs typeface="Constantia"/>
                <a:sym typeface="Constantia"/>
              </a:rPr>
              <a:t>We certainly do not forget you as soon as you forget us. It is, perhaps, our fate rather than our merit. We cannot help ourselves. We live at home, quiet, confined, and our feelings prey upon us. You are forced on exertion. You have always a profession, pursuits, business of some</a:t>
            </a:r>
            <a:endParaRPr b="0" i="1" sz="1600" u="none" cap="none" strike="noStrike">
              <a:solidFill>
                <a:srgbClr val="7F7F7F"/>
              </a:solidFill>
              <a:latin typeface="Constantia"/>
              <a:ea typeface="Constantia"/>
              <a:cs typeface="Constantia"/>
              <a:sym typeface="Constantia"/>
            </a:endParaRPr>
          </a:p>
        </p:txBody>
      </p:sp>
      <p:grpSp>
        <p:nvGrpSpPr>
          <p:cNvPr id="490" name="Google Shape;490;p34"/>
          <p:cNvGrpSpPr/>
          <p:nvPr/>
        </p:nvGrpSpPr>
        <p:grpSpPr>
          <a:xfrm flipH="1">
            <a:off x="5926736" y="4350581"/>
            <a:ext cx="2926943" cy="2926943"/>
            <a:chOff x="1269667" y="1823914"/>
            <a:chExt cx="4093043" cy="4093043"/>
          </a:xfrm>
        </p:grpSpPr>
        <p:sp>
          <p:nvSpPr>
            <p:cNvPr id="491" name="Google Shape;491;p34"/>
            <p:cNvSpPr/>
            <p:nvPr/>
          </p:nvSpPr>
          <p:spPr>
            <a:xfrm>
              <a:off x="1530950" y="2759518"/>
              <a:ext cx="2221834" cy="2221834"/>
            </a:xfrm>
            <a:prstGeom prst="ellipse">
              <a:avLst/>
            </a:prstGeom>
            <a:solidFill>
              <a:srgbClr val="FFD96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492" name="Google Shape;492;p34"/>
            <p:cNvSpPr/>
            <p:nvPr/>
          </p:nvSpPr>
          <p:spPr>
            <a:xfrm>
              <a:off x="1269667" y="1823914"/>
              <a:ext cx="4093043" cy="4093043"/>
            </a:xfrm>
            <a:prstGeom prst="ellipse">
              <a:avLst/>
            </a:prstGeom>
            <a:noFill/>
            <a:ln cap="flat" cmpd="sng" w="57150">
              <a:solidFill>
                <a:srgbClr val="F2F2F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grpSp>
      <p:sp>
        <p:nvSpPr>
          <p:cNvPr id="493" name="Google Shape;493;p34"/>
          <p:cNvSpPr txBox="1"/>
          <p:nvPr/>
        </p:nvSpPr>
        <p:spPr>
          <a:xfrm>
            <a:off x="4368930" y="4663820"/>
            <a:ext cx="2658171" cy="1200329"/>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i="1" lang="tr-TR" sz="1600">
                <a:solidFill>
                  <a:srgbClr val="3F3F3F"/>
                </a:solidFill>
                <a:latin typeface="Constantia"/>
                <a:ea typeface="Constantia"/>
                <a:cs typeface="Constantia"/>
                <a:sym typeface="Constantia"/>
              </a:rPr>
              <a:t>Future will never come exactly as you plan or hope for.</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87"/>
                                        </p:tgtEl>
                                        <p:attrNameLst>
                                          <p:attrName>style.visibility</p:attrName>
                                        </p:attrNameLst>
                                      </p:cBhvr>
                                      <p:to>
                                        <p:strVal val="visible"/>
                                      </p:to>
                                    </p:set>
                                    <p:animEffect filter="fade" transition="in">
                                      <p:cBhvr>
                                        <p:cTn dur="500"/>
                                        <p:tgtEl>
                                          <p:spTgt spid="487"/>
                                        </p:tgtEl>
                                      </p:cBhvr>
                                    </p:animEffect>
                                  </p:childTnLst>
                                </p:cTn>
                              </p:par>
                              <p:par>
                                <p:cTn fill="hold" nodeType="withEffect" presetClass="entr" presetID="10" presetSubtype="0">
                                  <p:stCondLst>
                                    <p:cond delay="0"/>
                                  </p:stCondLst>
                                  <p:childTnLst>
                                    <p:set>
                                      <p:cBhvr>
                                        <p:cTn dur="1" fill="hold">
                                          <p:stCondLst>
                                            <p:cond delay="0"/>
                                          </p:stCondLst>
                                        </p:cTn>
                                        <p:tgtEl>
                                          <p:spTgt spid="489"/>
                                        </p:tgtEl>
                                        <p:attrNameLst>
                                          <p:attrName>style.visibility</p:attrName>
                                        </p:attrNameLst>
                                      </p:cBhvr>
                                      <p:to>
                                        <p:strVal val="visible"/>
                                      </p:to>
                                    </p:set>
                                    <p:animEffect filter="fade" transition="in">
                                      <p:cBhvr>
                                        <p:cTn dur="500"/>
                                        <p:tgtEl>
                                          <p:spTgt spid="489"/>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493"/>
                                        </p:tgtEl>
                                        <p:attrNameLst>
                                          <p:attrName>style.visibility</p:attrName>
                                        </p:attrNameLst>
                                      </p:cBhvr>
                                      <p:to>
                                        <p:strVal val="visible"/>
                                      </p:to>
                                    </p:set>
                                    <p:animEffect filter="fade" transition="in">
                                      <p:cBhvr>
                                        <p:cTn dur="500"/>
                                        <p:tgtEl>
                                          <p:spTgt spid="49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8" name="Shape 498"/>
        <p:cNvGrpSpPr/>
        <p:nvPr/>
      </p:nvGrpSpPr>
      <p:grpSpPr>
        <a:xfrm>
          <a:off x="0" y="0"/>
          <a:ext cx="0" cy="0"/>
          <a:chOff x="0" y="0"/>
          <a:chExt cx="0" cy="0"/>
        </a:xfrm>
      </p:grpSpPr>
      <p:sp>
        <p:nvSpPr>
          <p:cNvPr id="499" name="Google Shape;499;p35"/>
          <p:cNvSpPr/>
          <p:nvPr/>
        </p:nvSpPr>
        <p:spPr>
          <a:xfrm>
            <a:off x="465221" y="417094"/>
            <a:ext cx="386117" cy="386117"/>
          </a:xfrm>
          <a:prstGeom prst="ellipse">
            <a:avLst/>
          </a:prstGeom>
          <a:solidFill>
            <a:srgbClr val="2929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500" name="Google Shape;500;p35"/>
          <p:cNvSpPr txBox="1"/>
          <p:nvPr/>
        </p:nvSpPr>
        <p:spPr>
          <a:xfrm>
            <a:off x="993505" y="276066"/>
            <a:ext cx="5277407" cy="5847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3200">
                <a:solidFill>
                  <a:srgbClr val="292929"/>
                </a:solidFill>
                <a:latin typeface="Constantia"/>
                <a:ea typeface="Constantia"/>
                <a:cs typeface="Constantia"/>
                <a:sym typeface="Constantia"/>
              </a:rPr>
              <a:t>Working Arrangements</a:t>
            </a:r>
            <a:endParaRPr b="1" sz="3200">
              <a:solidFill>
                <a:srgbClr val="292929"/>
              </a:solidFill>
              <a:latin typeface="Constantia"/>
              <a:ea typeface="Constantia"/>
              <a:cs typeface="Constantia"/>
              <a:sym typeface="Constantia"/>
            </a:endParaRPr>
          </a:p>
        </p:txBody>
      </p:sp>
      <p:grpSp>
        <p:nvGrpSpPr>
          <p:cNvPr id="501" name="Google Shape;501;p35"/>
          <p:cNvGrpSpPr/>
          <p:nvPr/>
        </p:nvGrpSpPr>
        <p:grpSpPr>
          <a:xfrm>
            <a:off x="1516062" y="2008796"/>
            <a:ext cx="9052632" cy="2200921"/>
            <a:chOff x="2734046" y="4852152"/>
            <a:chExt cx="15044112" cy="3657600"/>
          </a:xfrm>
        </p:grpSpPr>
        <p:sp>
          <p:nvSpPr>
            <p:cNvPr id="502" name="Google Shape;502;p35"/>
            <p:cNvSpPr/>
            <p:nvPr/>
          </p:nvSpPr>
          <p:spPr>
            <a:xfrm rot="-5400000">
              <a:off x="2541903" y="5044296"/>
              <a:ext cx="3657600" cy="3273313"/>
            </a:xfrm>
            <a:prstGeom prst="hexagon">
              <a:avLst>
                <a:gd fmla="val 25000" name="adj"/>
                <a:gd fmla="val 115470" name="vf"/>
              </a:avLst>
            </a:prstGeom>
            <a:noFill/>
            <a:ln cap="flat" cmpd="sng" w="28575">
              <a:solidFill>
                <a:srgbClr val="FFD966"/>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Clr>
                  <a:schemeClr val="dk1"/>
                </a:buClr>
                <a:buSzPts val="3600"/>
                <a:buFont typeface="Libre Franklin"/>
                <a:buNone/>
              </a:pPr>
              <a:r>
                <a:t/>
              </a:r>
              <a:endParaRPr sz="3600">
                <a:solidFill>
                  <a:srgbClr val="0E0E0E"/>
                </a:solidFill>
                <a:latin typeface="Constantia"/>
                <a:ea typeface="Constantia"/>
                <a:cs typeface="Constantia"/>
                <a:sym typeface="Constantia"/>
              </a:endParaRPr>
            </a:p>
          </p:txBody>
        </p:sp>
        <p:sp>
          <p:nvSpPr>
            <p:cNvPr id="503" name="Google Shape;503;p35"/>
            <p:cNvSpPr/>
            <p:nvPr/>
          </p:nvSpPr>
          <p:spPr>
            <a:xfrm rot="-5400000">
              <a:off x="6465503" y="5044296"/>
              <a:ext cx="3657600" cy="3273313"/>
            </a:xfrm>
            <a:prstGeom prst="hexagon">
              <a:avLst>
                <a:gd fmla="val 25000" name="adj"/>
                <a:gd fmla="val 115470" name="vf"/>
              </a:avLst>
            </a:prstGeom>
            <a:noFill/>
            <a:ln cap="flat" cmpd="sng" w="28575">
              <a:solidFill>
                <a:srgbClr val="FFD966"/>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Clr>
                  <a:schemeClr val="dk1"/>
                </a:buClr>
                <a:buSzPts val="3600"/>
                <a:buFont typeface="Libre Franklin"/>
                <a:buNone/>
              </a:pPr>
              <a:r>
                <a:t/>
              </a:r>
              <a:endParaRPr sz="3600">
                <a:solidFill>
                  <a:srgbClr val="0E0E0E"/>
                </a:solidFill>
                <a:latin typeface="Constantia"/>
                <a:ea typeface="Constantia"/>
                <a:cs typeface="Constantia"/>
                <a:sym typeface="Constantia"/>
              </a:endParaRPr>
            </a:p>
          </p:txBody>
        </p:sp>
        <p:sp>
          <p:nvSpPr>
            <p:cNvPr id="504" name="Google Shape;504;p35"/>
            <p:cNvSpPr/>
            <p:nvPr/>
          </p:nvSpPr>
          <p:spPr>
            <a:xfrm rot="-5400000">
              <a:off x="10389103" y="5044296"/>
              <a:ext cx="3657600" cy="3273313"/>
            </a:xfrm>
            <a:prstGeom prst="hexagon">
              <a:avLst>
                <a:gd fmla="val 25000" name="adj"/>
                <a:gd fmla="val 115470" name="vf"/>
              </a:avLst>
            </a:prstGeom>
            <a:noFill/>
            <a:ln cap="flat" cmpd="sng" w="28575">
              <a:solidFill>
                <a:srgbClr val="FFD966"/>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Clr>
                  <a:schemeClr val="dk1"/>
                </a:buClr>
                <a:buSzPts val="3600"/>
                <a:buFont typeface="Libre Franklin"/>
                <a:buNone/>
              </a:pPr>
              <a:r>
                <a:t/>
              </a:r>
              <a:endParaRPr sz="3600">
                <a:solidFill>
                  <a:srgbClr val="0E0E0E"/>
                </a:solidFill>
                <a:latin typeface="Constantia"/>
                <a:ea typeface="Constantia"/>
                <a:cs typeface="Constantia"/>
                <a:sym typeface="Constantia"/>
              </a:endParaRPr>
            </a:p>
          </p:txBody>
        </p:sp>
        <p:sp>
          <p:nvSpPr>
            <p:cNvPr id="505" name="Google Shape;505;p35"/>
            <p:cNvSpPr/>
            <p:nvPr/>
          </p:nvSpPr>
          <p:spPr>
            <a:xfrm rot="-5400000">
              <a:off x="14312702" y="5044296"/>
              <a:ext cx="3657600" cy="3273313"/>
            </a:xfrm>
            <a:prstGeom prst="hexagon">
              <a:avLst>
                <a:gd fmla="val 25000" name="adj"/>
                <a:gd fmla="val 115470" name="vf"/>
              </a:avLst>
            </a:prstGeom>
            <a:noFill/>
            <a:ln cap="flat" cmpd="sng" w="28575">
              <a:solidFill>
                <a:srgbClr val="FFD966"/>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Clr>
                  <a:schemeClr val="dk1"/>
                </a:buClr>
                <a:buSzPts val="3600"/>
                <a:buFont typeface="Libre Franklin"/>
                <a:buNone/>
              </a:pPr>
              <a:r>
                <a:t/>
              </a:r>
              <a:endParaRPr sz="3600">
                <a:solidFill>
                  <a:srgbClr val="0E0E0E"/>
                </a:solidFill>
                <a:latin typeface="Constantia"/>
                <a:ea typeface="Constantia"/>
                <a:cs typeface="Constantia"/>
                <a:sym typeface="Constantia"/>
              </a:endParaRPr>
            </a:p>
          </p:txBody>
        </p:sp>
        <p:sp>
          <p:nvSpPr>
            <p:cNvPr id="506" name="Google Shape;506;p35"/>
            <p:cNvSpPr/>
            <p:nvPr/>
          </p:nvSpPr>
          <p:spPr>
            <a:xfrm>
              <a:off x="3945917" y="6202389"/>
              <a:ext cx="924298" cy="924299"/>
            </a:xfrm>
            <a:custGeom>
              <a:rect b="b" l="l" r="r" t="t"/>
              <a:pathLst>
                <a:path extrusionOk="0" h="120000" w="120000">
                  <a:moveTo>
                    <a:pt x="114544" y="98183"/>
                  </a:moveTo>
                  <a:cubicBezTo>
                    <a:pt x="114544" y="101194"/>
                    <a:pt x="112100" y="103638"/>
                    <a:pt x="109088" y="103638"/>
                  </a:cubicBezTo>
                  <a:lnTo>
                    <a:pt x="10911" y="103638"/>
                  </a:lnTo>
                  <a:cubicBezTo>
                    <a:pt x="7900" y="103638"/>
                    <a:pt x="5455" y="101194"/>
                    <a:pt x="5455" y="98183"/>
                  </a:cubicBezTo>
                  <a:lnTo>
                    <a:pt x="5455" y="32727"/>
                  </a:lnTo>
                  <a:cubicBezTo>
                    <a:pt x="5455" y="29716"/>
                    <a:pt x="7900" y="27272"/>
                    <a:pt x="10911" y="27272"/>
                  </a:cubicBezTo>
                  <a:lnTo>
                    <a:pt x="109088" y="27272"/>
                  </a:lnTo>
                  <a:cubicBezTo>
                    <a:pt x="112100" y="27272"/>
                    <a:pt x="114544" y="29716"/>
                    <a:pt x="114544" y="32727"/>
                  </a:cubicBezTo>
                  <a:cubicBezTo>
                    <a:pt x="114544" y="32727"/>
                    <a:pt x="114544" y="98183"/>
                    <a:pt x="114544" y="98183"/>
                  </a:cubicBezTo>
                  <a:close/>
                  <a:moveTo>
                    <a:pt x="109088" y="21816"/>
                  </a:moveTo>
                  <a:lnTo>
                    <a:pt x="69311" y="21816"/>
                  </a:lnTo>
                  <a:lnTo>
                    <a:pt x="80422" y="10705"/>
                  </a:lnTo>
                  <a:cubicBezTo>
                    <a:pt x="80872" y="10827"/>
                    <a:pt x="81333" y="10911"/>
                    <a:pt x="81816" y="10911"/>
                  </a:cubicBezTo>
                  <a:cubicBezTo>
                    <a:pt x="84827" y="10911"/>
                    <a:pt x="87272" y="8466"/>
                    <a:pt x="87272" y="5455"/>
                  </a:cubicBezTo>
                  <a:cubicBezTo>
                    <a:pt x="87272" y="2444"/>
                    <a:pt x="84827" y="0"/>
                    <a:pt x="81816" y="0"/>
                  </a:cubicBezTo>
                  <a:cubicBezTo>
                    <a:pt x="78805" y="0"/>
                    <a:pt x="76361" y="2444"/>
                    <a:pt x="76361" y="5455"/>
                  </a:cubicBezTo>
                  <a:cubicBezTo>
                    <a:pt x="76361" y="5938"/>
                    <a:pt x="76450" y="6405"/>
                    <a:pt x="76566" y="6850"/>
                  </a:cubicBezTo>
                  <a:lnTo>
                    <a:pt x="61600" y="21816"/>
                  </a:lnTo>
                  <a:lnTo>
                    <a:pt x="58405" y="21816"/>
                  </a:lnTo>
                  <a:lnTo>
                    <a:pt x="43433" y="6850"/>
                  </a:lnTo>
                  <a:cubicBezTo>
                    <a:pt x="43550" y="6405"/>
                    <a:pt x="43638" y="5938"/>
                    <a:pt x="43638" y="5455"/>
                  </a:cubicBezTo>
                  <a:cubicBezTo>
                    <a:pt x="43638" y="2444"/>
                    <a:pt x="41194" y="0"/>
                    <a:pt x="38183" y="0"/>
                  </a:cubicBezTo>
                  <a:cubicBezTo>
                    <a:pt x="35172" y="0"/>
                    <a:pt x="32727" y="2444"/>
                    <a:pt x="32727" y="5455"/>
                  </a:cubicBezTo>
                  <a:cubicBezTo>
                    <a:pt x="32727" y="8466"/>
                    <a:pt x="35172" y="10911"/>
                    <a:pt x="38183" y="10911"/>
                  </a:cubicBezTo>
                  <a:cubicBezTo>
                    <a:pt x="38666" y="10911"/>
                    <a:pt x="39127" y="10827"/>
                    <a:pt x="39577" y="10705"/>
                  </a:cubicBezTo>
                  <a:lnTo>
                    <a:pt x="50688" y="21816"/>
                  </a:lnTo>
                  <a:lnTo>
                    <a:pt x="10911" y="21816"/>
                  </a:lnTo>
                  <a:cubicBezTo>
                    <a:pt x="4883" y="21816"/>
                    <a:pt x="0" y="26700"/>
                    <a:pt x="0" y="32727"/>
                  </a:cubicBezTo>
                  <a:lnTo>
                    <a:pt x="0" y="98183"/>
                  </a:lnTo>
                  <a:cubicBezTo>
                    <a:pt x="0" y="104205"/>
                    <a:pt x="4883" y="109094"/>
                    <a:pt x="10911" y="109094"/>
                  </a:cubicBezTo>
                  <a:lnTo>
                    <a:pt x="21816" y="109094"/>
                  </a:lnTo>
                  <a:lnTo>
                    <a:pt x="21816" y="117272"/>
                  </a:lnTo>
                  <a:cubicBezTo>
                    <a:pt x="21816" y="118783"/>
                    <a:pt x="23038" y="120000"/>
                    <a:pt x="24544" y="120000"/>
                  </a:cubicBezTo>
                  <a:cubicBezTo>
                    <a:pt x="26050" y="120000"/>
                    <a:pt x="27272" y="118783"/>
                    <a:pt x="27272" y="117272"/>
                  </a:cubicBezTo>
                  <a:lnTo>
                    <a:pt x="27272" y="114544"/>
                  </a:lnTo>
                  <a:lnTo>
                    <a:pt x="92727" y="114544"/>
                  </a:lnTo>
                  <a:lnTo>
                    <a:pt x="92727" y="117272"/>
                  </a:lnTo>
                  <a:cubicBezTo>
                    <a:pt x="92727" y="118783"/>
                    <a:pt x="93950" y="120000"/>
                    <a:pt x="95455" y="120000"/>
                  </a:cubicBezTo>
                  <a:cubicBezTo>
                    <a:pt x="96961" y="120000"/>
                    <a:pt x="98183" y="118783"/>
                    <a:pt x="98183" y="117272"/>
                  </a:cubicBezTo>
                  <a:lnTo>
                    <a:pt x="98183" y="109094"/>
                  </a:lnTo>
                  <a:lnTo>
                    <a:pt x="109088" y="109094"/>
                  </a:lnTo>
                  <a:cubicBezTo>
                    <a:pt x="115116" y="109094"/>
                    <a:pt x="120000" y="104205"/>
                    <a:pt x="120000" y="98183"/>
                  </a:cubicBezTo>
                  <a:lnTo>
                    <a:pt x="120000" y="32727"/>
                  </a:lnTo>
                  <a:cubicBezTo>
                    <a:pt x="120000" y="26700"/>
                    <a:pt x="115116" y="21816"/>
                    <a:pt x="109088" y="21816"/>
                  </a:cubicBezTo>
                </a:path>
              </a:pathLst>
            </a:custGeom>
            <a:solidFill>
              <a:srgbClr val="FFD966"/>
            </a:solidFill>
            <a:ln cap="flat" cmpd="sng" w="9525">
              <a:solidFill>
                <a:srgbClr val="FFD966"/>
              </a:solidFill>
              <a:prstDash val="solid"/>
              <a:round/>
              <a:headEnd len="sm" w="sm" type="none"/>
              <a:tailEnd len="sm" w="sm" type="none"/>
            </a:ln>
          </p:spPr>
          <p:txBody>
            <a:bodyPr anchorCtr="0" anchor="ctr" bIns="38075" lIns="38075" spcFirstLastPara="1" rIns="38075" wrap="square" tIns="38075">
              <a:noAutofit/>
            </a:bodyPr>
            <a:lstStyle/>
            <a:p>
              <a:pPr indent="0" lvl="0" marL="0" marR="0" rtl="0" algn="l">
                <a:spcBef>
                  <a:spcPts val="0"/>
                </a:spcBef>
                <a:spcAft>
                  <a:spcPts val="0"/>
                </a:spcAft>
                <a:buClr>
                  <a:schemeClr val="dk1"/>
                </a:buClr>
                <a:buSzPts val="3000"/>
                <a:buFont typeface="Libre Franklin"/>
                <a:buNone/>
              </a:pPr>
              <a:r>
                <a:t/>
              </a:r>
              <a:endParaRPr sz="3000">
                <a:solidFill>
                  <a:srgbClr val="0E0E0E"/>
                </a:solidFill>
                <a:latin typeface="Constantia"/>
                <a:ea typeface="Constantia"/>
                <a:cs typeface="Constantia"/>
                <a:sym typeface="Constantia"/>
              </a:endParaRPr>
            </a:p>
          </p:txBody>
        </p:sp>
        <p:sp>
          <p:nvSpPr>
            <p:cNvPr id="507" name="Google Shape;507;p35"/>
            <p:cNvSpPr/>
            <p:nvPr/>
          </p:nvSpPr>
          <p:spPr>
            <a:xfrm>
              <a:off x="7837886" y="6373064"/>
              <a:ext cx="924298" cy="504164"/>
            </a:xfrm>
            <a:custGeom>
              <a:rect b="b" l="l" r="r" t="t"/>
              <a:pathLst>
                <a:path extrusionOk="0" h="120000" w="120000">
                  <a:moveTo>
                    <a:pt x="109088" y="100000"/>
                  </a:moveTo>
                  <a:cubicBezTo>
                    <a:pt x="109088" y="105527"/>
                    <a:pt x="106644" y="110000"/>
                    <a:pt x="103638" y="110000"/>
                  </a:cubicBezTo>
                  <a:lnTo>
                    <a:pt x="10911" y="110000"/>
                  </a:lnTo>
                  <a:cubicBezTo>
                    <a:pt x="7900" y="110000"/>
                    <a:pt x="5455" y="105527"/>
                    <a:pt x="5455" y="100000"/>
                  </a:cubicBezTo>
                  <a:lnTo>
                    <a:pt x="5455" y="20000"/>
                  </a:lnTo>
                  <a:cubicBezTo>
                    <a:pt x="5455" y="14483"/>
                    <a:pt x="7900" y="10000"/>
                    <a:pt x="10911" y="10000"/>
                  </a:cubicBezTo>
                  <a:lnTo>
                    <a:pt x="103638" y="10000"/>
                  </a:lnTo>
                  <a:cubicBezTo>
                    <a:pt x="106644" y="10000"/>
                    <a:pt x="109088" y="14483"/>
                    <a:pt x="109088" y="20000"/>
                  </a:cubicBezTo>
                  <a:cubicBezTo>
                    <a:pt x="109088" y="20000"/>
                    <a:pt x="109088" y="100000"/>
                    <a:pt x="109088" y="100000"/>
                  </a:cubicBezTo>
                  <a:close/>
                  <a:moveTo>
                    <a:pt x="114544" y="40000"/>
                  </a:moveTo>
                  <a:lnTo>
                    <a:pt x="114544" y="20000"/>
                  </a:lnTo>
                  <a:cubicBezTo>
                    <a:pt x="114544" y="8955"/>
                    <a:pt x="109661" y="0"/>
                    <a:pt x="103638" y="0"/>
                  </a:cubicBezTo>
                  <a:lnTo>
                    <a:pt x="10911" y="0"/>
                  </a:lnTo>
                  <a:cubicBezTo>
                    <a:pt x="4883" y="0"/>
                    <a:pt x="0" y="8955"/>
                    <a:pt x="0" y="20000"/>
                  </a:cubicBezTo>
                  <a:lnTo>
                    <a:pt x="0" y="100000"/>
                  </a:lnTo>
                  <a:cubicBezTo>
                    <a:pt x="0" y="111050"/>
                    <a:pt x="4883" y="120000"/>
                    <a:pt x="10911" y="120000"/>
                  </a:cubicBezTo>
                  <a:lnTo>
                    <a:pt x="103638" y="120000"/>
                  </a:lnTo>
                  <a:cubicBezTo>
                    <a:pt x="109661" y="120000"/>
                    <a:pt x="114544" y="111050"/>
                    <a:pt x="114544" y="100000"/>
                  </a:cubicBezTo>
                  <a:lnTo>
                    <a:pt x="114544" y="80000"/>
                  </a:lnTo>
                  <a:cubicBezTo>
                    <a:pt x="117555" y="80000"/>
                    <a:pt x="120000" y="75527"/>
                    <a:pt x="120000" y="70000"/>
                  </a:cubicBezTo>
                  <a:lnTo>
                    <a:pt x="120000" y="50000"/>
                  </a:lnTo>
                  <a:cubicBezTo>
                    <a:pt x="120000" y="44483"/>
                    <a:pt x="117555" y="40000"/>
                    <a:pt x="114544" y="40000"/>
                  </a:cubicBezTo>
                  <a:moveTo>
                    <a:pt x="10911" y="100000"/>
                  </a:moveTo>
                  <a:lnTo>
                    <a:pt x="38183" y="100000"/>
                  </a:lnTo>
                  <a:lnTo>
                    <a:pt x="38183" y="20000"/>
                  </a:lnTo>
                  <a:lnTo>
                    <a:pt x="10911" y="20000"/>
                  </a:lnTo>
                  <a:cubicBezTo>
                    <a:pt x="10911" y="20000"/>
                    <a:pt x="10911" y="100000"/>
                    <a:pt x="10911" y="100000"/>
                  </a:cubicBezTo>
                  <a:close/>
                </a:path>
              </a:pathLst>
            </a:custGeom>
            <a:solidFill>
              <a:srgbClr val="FFD966"/>
            </a:solidFill>
            <a:ln cap="flat" cmpd="sng" w="9525">
              <a:solidFill>
                <a:srgbClr val="FFD966"/>
              </a:solidFill>
              <a:prstDash val="solid"/>
              <a:round/>
              <a:headEnd len="sm" w="sm" type="none"/>
              <a:tailEnd len="sm" w="sm" type="none"/>
            </a:ln>
          </p:spPr>
          <p:txBody>
            <a:bodyPr anchorCtr="0" anchor="ctr" bIns="38075" lIns="38075" spcFirstLastPara="1" rIns="38075" wrap="square" tIns="38075">
              <a:noAutofit/>
            </a:bodyPr>
            <a:lstStyle/>
            <a:p>
              <a:pPr indent="0" lvl="0" marL="0" marR="0" rtl="0" algn="l">
                <a:spcBef>
                  <a:spcPts val="0"/>
                </a:spcBef>
                <a:spcAft>
                  <a:spcPts val="0"/>
                </a:spcAft>
                <a:buClr>
                  <a:schemeClr val="dk1"/>
                </a:buClr>
                <a:buSzPts val="3000"/>
                <a:buFont typeface="Libre Franklin"/>
                <a:buNone/>
              </a:pPr>
              <a:r>
                <a:t/>
              </a:r>
              <a:endParaRPr sz="3000">
                <a:solidFill>
                  <a:srgbClr val="0E0E0E"/>
                </a:solidFill>
                <a:latin typeface="Constantia"/>
                <a:ea typeface="Constantia"/>
                <a:cs typeface="Constantia"/>
                <a:sym typeface="Constantia"/>
              </a:endParaRPr>
            </a:p>
          </p:txBody>
        </p:sp>
        <p:sp>
          <p:nvSpPr>
            <p:cNvPr id="508" name="Google Shape;508;p35"/>
            <p:cNvSpPr/>
            <p:nvPr/>
          </p:nvSpPr>
          <p:spPr>
            <a:xfrm>
              <a:off x="11839114" y="6165017"/>
              <a:ext cx="672218" cy="924299"/>
            </a:xfrm>
            <a:custGeom>
              <a:rect b="b" l="l" r="r" t="t"/>
              <a:pathLst>
                <a:path extrusionOk="0" h="120000" w="120000">
                  <a:moveTo>
                    <a:pt x="82500" y="111783"/>
                  </a:moveTo>
                  <a:cubicBezTo>
                    <a:pt x="82500" y="113294"/>
                    <a:pt x="80811" y="114511"/>
                    <a:pt x="78727" y="114511"/>
                  </a:cubicBezTo>
                  <a:cubicBezTo>
                    <a:pt x="77650" y="114511"/>
                    <a:pt x="76688" y="114177"/>
                    <a:pt x="76000" y="113650"/>
                  </a:cubicBezTo>
                  <a:lnTo>
                    <a:pt x="75983" y="113661"/>
                  </a:lnTo>
                  <a:lnTo>
                    <a:pt x="75000" y="113011"/>
                  </a:lnTo>
                  <a:lnTo>
                    <a:pt x="75000" y="6977"/>
                  </a:lnTo>
                  <a:lnTo>
                    <a:pt x="76100" y="6255"/>
                  </a:lnTo>
                  <a:lnTo>
                    <a:pt x="76111" y="6261"/>
                  </a:lnTo>
                  <a:cubicBezTo>
                    <a:pt x="76788" y="5788"/>
                    <a:pt x="77711" y="5483"/>
                    <a:pt x="78727" y="5483"/>
                  </a:cubicBezTo>
                  <a:cubicBezTo>
                    <a:pt x="80811" y="5483"/>
                    <a:pt x="82500" y="6711"/>
                    <a:pt x="82500" y="8216"/>
                  </a:cubicBezTo>
                  <a:cubicBezTo>
                    <a:pt x="82500" y="8216"/>
                    <a:pt x="82500" y="111783"/>
                    <a:pt x="82500" y="111783"/>
                  </a:cubicBezTo>
                  <a:close/>
                  <a:moveTo>
                    <a:pt x="67500" y="108044"/>
                  </a:moveTo>
                  <a:lnTo>
                    <a:pt x="30000" y="83211"/>
                  </a:lnTo>
                  <a:lnTo>
                    <a:pt x="30000" y="36705"/>
                  </a:lnTo>
                  <a:lnTo>
                    <a:pt x="31677" y="35594"/>
                  </a:lnTo>
                  <a:lnTo>
                    <a:pt x="31661" y="35588"/>
                  </a:lnTo>
                  <a:lnTo>
                    <a:pt x="67500" y="11927"/>
                  </a:lnTo>
                  <a:cubicBezTo>
                    <a:pt x="67500" y="11927"/>
                    <a:pt x="67500" y="108044"/>
                    <a:pt x="67500" y="108044"/>
                  </a:cubicBezTo>
                  <a:close/>
                  <a:moveTo>
                    <a:pt x="22500" y="81377"/>
                  </a:moveTo>
                  <a:cubicBezTo>
                    <a:pt x="13938" y="79355"/>
                    <a:pt x="7500" y="70555"/>
                    <a:pt x="7500" y="60000"/>
                  </a:cubicBezTo>
                  <a:cubicBezTo>
                    <a:pt x="7500" y="49444"/>
                    <a:pt x="13938" y="40638"/>
                    <a:pt x="22500" y="38622"/>
                  </a:cubicBezTo>
                  <a:cubicBezTo>
                    <a:pt x="22500" y="38622"/>
                    <a:pt x="22500" y="81377"/>
                    <a:pt x="22500" y="81377"/>
                  </a:cubicBezTo>
                  <a:close/>
                  <a:moveTo>
                    <a:pt x="90044" y="8177"/>
                  </a:moveTo>
                  <a:cubicBezTo>
                    <a:pt x="90044" y="3655"/>
                    <a:pt x="84983" y="0"/>
                    <a:pt x="78744" y="0"/>
                  </a:cubicBezTo>
                  <a:cubicBezTo>
                    <a:pt x="75550" y="0"/>
                    <a:pt x="72683" y="966"/>
                    <a:pt x="70627" y="2505"/>
                  </a:cubicBezTo>
                  <a:lnTo>
                    <a:pt x="24755" y="32805"/>
                  </a:lnTo>
                  <a:cubicBezTo>
                    <a:pt x="10955" y="33611"/>
                    <a:pt x="0" y="45461"/>
                    <a:pt x="0" y="60000"/>
                  </a:cubicBezTo>
                  <a:cubicBezTo>
                    <a:pt x="0" y="74583"/>
                    <a:pt x="11027" y="86461"/>
                    <a:pt x="24894" y="87200"/>
                  </a:cubicBezTo>
                  <a:lnTo>
                    <a:pt x="70627" y="117488"/>
                  </a:lnTo>
                  <a:cubicBezTo>
                    <a:pt x="72683" y="119033"/>
                    <a:pt x="75550" y="120000"/>
                    <a:pt x="78744" y="120000"/>
                  </a:cubicBezTo>
                  <a:cubicBezTo>
                    <a:pt x="84983" y="120000"/>
                    <a:pt x="90044" y="116338"/>
                    <a:pt x="90044" y="111827"/>
                  </a:cubicBezTo>
                  <a:cubicBezTo>
                    <a:pt x="90044" y="111722"/>
                    <a:pt x="90005" y="111622"/>
                    <a:pt x="90000" y="111516"/>
                  </a:cubicBezTo>
                  <a:lnTo>
                    <a:pt x="90000" y="8483"/>
                  </a:lnTo>
                  <a:cubicBezTo>
                    <a:pt x="90005" y="8377"/>
                    <a:pt x="90044" y="8277"/>
                    <a:pt x="90044" y="8177"/>
                  </a:cubicBezTo>
                  <a:moveTo>
                    <a:pt x="101250" y="43638"/>
                  </a:moveTo>
                  <a:cubicBezTo>
                    <a:pt x="99177" y="43638"/>
                    <a:pt x="97500" y="44855"/>
                    <a:pt x="97500" y="46361"/>
                  </a:cubicBezTo>
                  <a:cubicBezTo>
                    <a:pt x="97500" y="47872"/>
                    <a:pt x="99177" y="49088"/>
                    <a:pt x="101250" y="49088"/>
                  </a:cubicBezTo>
                  <a:cubicBezTo>
                    <a:pt x="107466" y="49088"/>
                    <a:pt x="112500" y="53977"/>
                    <a:pt x="112500" y="60000"/>
                  </a:cubicBezTo>
                  <a:cubicBezTo>
                    <a:pt x="112500" y="66022"/>
                    <a:pt x="107466" y="70911"/>
                    <a:pt x="101250" y="70911"/>
                  </a:cubicBezTo>
                  <a:cubicBezTo>
                    <a:pt x="99177" y="70911"/>
                    <a:pt x="97500" y="72127"/>
                    <a:pt x="97500" y="73638"/>
                  </a:cubicBezTo>
                  <a:cubicBezTo>
                    <a:pt x="97500" y="75144"/>
                    <a:pt x="99177" y="76361"/>
                    <a:pt x="101250" y="76361"/>
                  </a:cubicBezTo>
                  <a:cubicBezTo>
                    <a:pt x="111605" y="76361"/>
                    <a:pt x="120000" y="69033"/>
                    <a:pt x="120000" y="60000"/>
                  </a:cubicBezTo>
                  <a:cubicBezTo>
                    <a:pt x="120000" y="50961"/>
                    <a:pt x="111605" y="43638"/>
                    <a:pt x="101250" y="43638"/>
                  </a:cubicBezTo>
                </a:path>
              </a:pathLst>
            </a:custGeom>
            <a:solidFill>
              <a:srgbClr val="FFD966"/>
            </a:solidFill>
            <a:ln cap="flat" cmpd="sng" w="9525">
              <a:solidFill>
                <a:srgbClr val="FFD966"/>
              </a:solidFill>
              <a:prstDash val="solid"/>
              <a:round/>
              <a:headEnd len="sm" w="sm" type="none"/>
              <a:tailEnd len="sm" w="sm" type="none"/>
            </a:ln>
          </p:spPr>
          <p:txBody>
            <a:bodyPr anchorCtr="0" anchor="ctr" bIns="38075" lIns="38075" spcFirstLastPara="1" rIns="38075" wrap="square" tIns="38075">
              <a:noAutofit/>
            </a:bodyPr>
            <a:lstStyle/>
            <a:p>
              <a:pPr indent="0" lvl="0" marL="0" marR="0" rtl="0" algn="l">
                <a:spcBef>
                  <a:spcPts val="0"/>
                </a:spcBef>
                <a:spcAft>
                  <a:spcPts val="0"/>
                </a:spcAft>
                <a:buClr>
                  <a:schemeClr val="dk1"/>
                </a:buClr>
                <a:buSzPts val="3000"/>
                <a:buFont typeface="Libre Franklin"/>
                <a:buNone/>
              </a:pPr>
              <a:r>
                <a:t/>
              </a:r>
              <a:endParaRPr sz="3000">
                <a:solidFill>
                  <a:srgbClr val="0E0E0E"/>
                </a:solidFill>
                <a:latin typeface="Constantia"/>
                <a:ea typeface="Constantia"/>
                <a:cs typeface="Constantia"/>
                <a:sym typeface="Constantia"/>
              </a:endParaRPr>
            </a:p>
          </p:txBody>
        </p:sp>
        <p:sp>
          <p:nvSpPr>
            <p:cNvPr id="509" name="Google Shape;509;p35"/>
            <p:cNvSpPr/>
            <p:nvPr/>
          </p:nvSpPr>
          <p:spPr>
            <a:xfrm>
              <a:off x="15645850" y="6254935"/>
              <a:ext cx="924298" cy="756245"/>
            </a:xfrm>
            <a:custGeom>
              <a:rect b="b" l="l" r="r" t="t"/>
              <a:pathLst>
                <a:path extrusionOk="0" h="120000" w="120000">
                  <a:moveTo>
                    <a:pt x="33200" y="113333"/>
                  </a:moveTo>
                  <a:lnTo>
                    <a:pt x="60000" y="75122"/>
                  </a:lnTo>
                  <a:lnTo>
                    <a:pt x="86794" y="113333"/>
                  </a:lnTo>
                  <a:cubicBezTo>
                    <a:pt x="86794" y="113333"/>
                    <a:pt x="33200" y="113333"/>
                    <a:pt x="33200" y="113333"/>
                  </a:cubicBezTo>
                  <a:close/>
                  <a:moveTo>
                    <a:pt x="94794" y="114500"/>
                  </a:moveTo>
                  <a:lnTo>
                    <a:pt x="62066" y="67833"/>
                  </a:lnTo>
                  <a:lnTo>
                    <a:pt x="62044" y="67855"/>
                  </a:lnTo>
                  <a:cubicBezTo>
                    <a:pt x="61544" y="67144"/>
                    <a:pt x="60827" y="66666"/>
                    <a:pt x="60000" y="66666"/>
                  </a:cubicBezTo>
                  <a:cubicBezTo>
                    <a:pt x="59172" y="66666"/>
                    <a:pt x="58450" y="67144"/>
                    <a:pt x="57955" y="67855"/>
                  </a:cubicBezTo>
                  <a:lnTo>
                    <a:pt x="57927" y="67833"/>
                  </a:lnTo>
                  <a:lnTo>
                    <a:pt x="25200" y="114500"/>
                  </a:lnTo>
                  <a:lnTo>
                    <a:pt x="25222" y="114522"/>
                  </a:lnTo>
                  <a:cubicBezTo>
                    <a:pt x="24816" y="115105"/>
                    <a:pt x="24544" y="115838"/>
                    <a:pt x="24544" y="116666"/>
                  </a:cubicBezTo>
                  <a:cubicBezTo>
                    <a:pt x="24544" y="118511"/>
                    <a:pt x="25766" y="120000"/>
                    <a:pt x="27272" y="120000"/>
                  </a:cubicBezTo>
                  <a:lnTo>
                    <a:pt x="92727" y="120000"/>
                  </a:lnTo>
                  <a:cubicBezTo>
                    <a:pt x="94233" y="120000"/>
                    <a:pt x="95455" y="118511"/>
                    <a:pt x="95455" y="116666"/>
                  </a:cubicBezTo>
                  <a:cubicBezTo>
                    <a:pt x="95455" y="115838"/>
                    <a:pt x="95183" y="115105"/>
                    <a:pt x="94772" y="114522"/>
                  </a:cubicBezTo>
                  <a:cubicBezTo>
                    <a:pt x="94772" y="114522"/>
                    <a:pt x="94794" y="114500"/>
                    <a:pt x="94794" y="114500"/>
                  </a:cubicBezTo>
                  <a:close/>
                  <a:moveTo>
                    <a:pt x="117272" y="0"/>
                  </a:moveTo>
                  <a:lnTo>
                    <a:pt x="2727" y="0"/>
                  </a:lnTo>
                  <a:cubicBezTo>
                    <a:pt x="1222" y="0"/>
                    <a:pt x="0" y="1494"/>
                    <a:pt x="0" y="3333"/>
                  </a:cubicBezTo>
                  <a:lnTo>
                    <a:pt x="0" y="96666"/>
                  </a:lnTo>
                  <a:cubicBezTo>
                    <a:pt x="0" y="98511"/>
                    <a:pt x="1222" y="100000"/>
                    <a:pt x="2727" y="100000"/>
                  </a:cubicBezTo>
                  <a:lnTo>
                    <a:pt x="24544" y="100000"/>
                  </a:lnTo>
                  <a:cubicBezTo>
                    <a:pt x="26050" y="100000"/>
                    <a:pt x="27272" y="98511"/>
                    <a:pt x="27272" y="96666"/>
                  </a:cubicBezTo>
                  <a:cubicBezTo>
                    <a:pt x="27272" y="94822"/>
                    <a:pt x="26050" y="93333"/>
                    <a:pt x="24544" y="93333"/>
                  </a:cubicBezTo>
                  <a:lnTo>
                    <a:pt x="5455" y="93333"/>
                  </a:lnTo>
                  <a:lnTo>
                    <a:pt x="5455" y="6666"/>
                  </a:lnTo>
                  <a:lnTo>
                    <a:pt x="114544" y="6666"/>
                  </a:lnTo>
                  <a:lnTo>
                    <a:pt x="114544" y="93333"/>
                  </a:lnTo>
                  <a:lnTo>
                    <a:pt x="95455" y="93333"/>
                  </a:lnTo>
                  <a:cubicBezTo>
                    <a:pt x="93950" y="93333"/>
                    <a:pt x="92727" y="94822"/>
                    <a:pt x="92727" y="96666"/>
                  </a:cubicBezTo>
                  <a:cubicBezTo>
                    <a:pt x="92727" y="98511"/>
                    <a:pt x="93950" y="100000"/>
                    <a:pt x="95455" y="100000"/>
                  </a:cubicBezTo>
                  <a:lnTo>
                    <a:pt x="117272" y="100000"/>
                  </a:lnTo>
                  <a:cubicBezTo>
                    <a:pt x="118777" y="100000"/>
                    <a:pt x="120000" y="98511"/>
                    <a:pt x="120000" y="96666"/>
                  </a:cubicBezTo>
                  <a:lnTo>
                    <a:pt x="120000" y="3333"/>
                  </a:lnTo>
                  <a:cubicBezTo>
                    <a:pt x="120000" y="1494"/>
                    <a:pt x="118777" y="0"/>
                    <a:pt x="117272" y="0"/>
                  </a:cubicBezTo>
                </a:path>
              </a:pathLst>
            </a:custGeom>
            <a:solidFill>
              <a:srgbClr val="FFD966"/>
            </a:solidFill>
            <a:ln cap="flat" cmpd="sng" w="9525">
              <a:solidFill>
                <a:srgbClr val="FFD966"/>
              </a:solidFill>
              <a:prstDash val="solid"/>
              <a:round/>
              <a:headEnd len="sm" w="sm" type="none"/>
              <a:tailEnd len="sm" w="sm" type="none"/>
            </a:ln>
          </p:spPr>
          <p:txBody>
            <a:bodyPr anchorCtr="0" anchor="ctr" bIns="38075" lIns="38075" spcFirstLastPara="1" rIns="38075" wrap="square" tIns="38075">
              <a:noAutofit/>
            </a:bodyPr>
            <a:lstStyle/>
            <a:p>
              <a:pPr indent="0" lvl="0" marL="0" marR="0" rtl="0" algn="l">
                <a:spcBef>
                  <a:spcPts val="0"/>
                </a:spcBef>
                <a:spcAft>
                  <a:spcPts val="0"/>
                </a:spcAft>
                <a:buClr>
                  <a:schemeClr val="dk1"/>
                </a:buClr>
                <a:buSzPts val="3000"/>
                <a:buFont typeface="Libre Franklin"/>
                <a:buNone/>
              </a:pPr>
              <a:r>
                <a:t/>
              </a:r>
              <a:endParaRPr sz="3000">
                <a:solidFill>
                  <a:srgbClr val="0E0E0E"/>
                </a:solidFill>
                <a:latin typeface="Constantia"/>
                <a:ea typeface="Constantia"/>
                <a:cs typeface="Constantia"/>
                <a:sym typeface="Constantia"/>
              </a:endParaRPr>
            </a:p>
          </p:txBody>
        </p:sp>
      </p:grpSp>
      <p:sp>
        <p:nvSpPr>
          <p:cNvPr id="510" name="Google Shape;510;p35"/>
          <p:cNvSpPr txBox="1"/>
          <p:nvPr/>
        </p:nvSpPr>
        <p:spPr>
          <a:xfrm>
            <a:off x="1268602" y="4943413"/>
            <a:ext cx="2402573" cy="616732"/>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i="1" lang="tr-TR" sz="1400">
                <a:solidFill>
                  <a:schemeClr val="dk1"/>
                </a:solidFill>
                <a:latin typeface="Constantia"/>
                <a:ea typeface="Constantia"/>
                <a:cs typeface="Constantia"/>
                <a:sym typeface="Constantia"/>
              </a:rPr>
              <a:t>It is a very sad thing that nowadays there is so little useless information.</a:t>
            </a:r>
            <a:endParaRPr/>
          </a:p>
        </p:txBody>
      </p:sp>
      <p:sp>
        <p:nvSpPr>
          <p:cNvPr id="511" name="Google Shape;511;p35"/>
          <p:cNvSpPr txBox="1"/>
          <p:nvPr/>
        </p:nvSpPr>
        <p:spPr>
          <a:xfrm>
            <a:off x="1217036" y="4585402"/>
            <a:ext cx="2504738" cy="2554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400">
                <a:solidFill>
                  <a:schemeClr val="dk1"/>
                </a:solidFill>
                <a:latin typeface="Constantia"/>
                <a:ea typeface="Constantia"/>
                <a:cs typeface="Constantia"/>
                <a:sym typeface="Constantia"/>
              </a:rPr>
              <a:t>Briefing</a:t>
            </a:r>
            <a:endParaRPr sz="2400">
              <a:solidFill>
                <a:schemeClr val="dk1"/>
              </a:solidFill>
              <a:latin typeface="Constantia"/>
              <a:ea typeface="Constantia"/>
              <a:cs typeface="Constantia"/>
              <a:sym typeface="Constantia"/>
            </a:endParaRPr>
          </a:p>
        </p:txBody>
      </p:sp>
      <p:sp>
        <p:nvSpPr>
          <p:cNvPr id="512" name="Google Shape;512;p35"/>
          <p:cNvSpPr txBox="1"/>
          <p:nvPr/>
        </p:nvSpPr>
        <p:spPr>
          <a:xfrm>
            <a:off x="3537309" y="4943413"/>
            <a:ext cx="2402573" cy="616732"/>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i="1" lang="tr-TR" sz="1400">
                <a:solidFill>
                  <a:schemeClr val="dk1"/>
                </a:solidFill>
                <a:latin typeface="Constantia"/>
                <a:ea typeface="Constantia"/>
                <a:cs typeface="Constantia"/>
                <a:sym typeface="Constantia"/>
              </a:rPr>
              <a:t>I believe that people would be alive today if there were a death penalty.</a:t>
            </a:r>
            <a:endParaRPr/>
          </a:p>
        </p:txBody>
      </p:sp>
      <p:sp>
        <p:nvSpPr>
          <p:cNvPr id="513" name="Google Shape;513;p35"/>
          <p:cNvSpPr txBox="1"/>
          <p:nvPr/>
        </p:nvSpPr>
        <p:spPr>
          <a:xfrm>
            <a:off x="3485743" y="4585402"/>
            <a:ext cx="2504738" cy="2554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400">
                <a:solidFill>
                  <a:schemeClr val="dk1"/>
                </a:solidFill>
                <a:latin typeface="Constantia"/>
                <a:ea typeface="Constantia"/>
                <a:cs typeface="Constantia"/>
                <a:sym typeface="Constantia"/>
              </a:rPr>
              <a:t>E-commerce</a:t>
            </a:r>
            <a:endParaRPr sz="2400">
              <a:solidFill>
                <a:schemeClr val="dk1"/>
              </a:solidFill>
              <a:latin typeface="Constantia"/>
              <a:ea typeface="Constantia"/>
              <a:cs typeface="Constantia"/>
              <a:sym typeface="Constantia"/>
            </a:endParaRPr>
          </a:p>
        </p:txBody>
      </p:sp>
      <p:sp>
        <p:nvSpPr>
          <p:cNvPr id="514" name="Google Shape;514;p35"/>
          <p:cNvSpPr txBox="1"/>
          <p:nvPr/>
        </p:nvSpPr>
        <p:spPr>
          <a:xfrm>
            <a:off x="6017056" y="4943413"/>
            <a:ext cx="2402573" cy="616732"/>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i="1" lang="tr-TR" sz="1400">
                <a:solidFill>
                  <a:schemeClr val="dk1"/>
                </a:solidFill>
                <a:latin typeface="Constantia"/>
                <a:ea typeface="Constantia"/>
                <a:cs typeface="Constantia"/>
                <a:sym typeface="Constantia"/>
              </a:rPr>
              <a:t>The time is now, the place is here. Stay in the present. You can do nothing to change the past, and the</a:t>
            </a:r>
            <a:endParaRPr/>
          </a:p>
        </p:txBody>
      </p:sp>
      <p:sp>
        <p:nvSpPr>
          <p:cNvPr id="515" name="Google Shape;515;p35"/>
          <p:cNvSpPr txBox="1"/>
          <p:nvPr/>
        </p:nvSpPr>
        <p:spPr>
          <a:xfrm>
            <a:off x="5965490" y="4585402"/>
            <a:ext cx="2504738" cy="2554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400">
                <a:solidFill>
                  <a:schemeClr val="dk1"/>
                </a:solidFill>
                <a:latin typeface="Constantia"/>
                <a:ea typeface="Constantia"/>
                <a:cs typeface="Constantia"/>
                <a:sym typeface="Constantia"/>
              </a:rPr>
              <a:t>Energy</a:t>
            </a:r>
            <a:endParaRPr sz="2400">
              <a:solidFill>
                <a:schemeClr val="dk1"/>
              </a:solidFill>
              <a:latin typeface="Constantia"/>
              <a:ea typeface="Constantia"/>
              <a:cs typeface="Constantia"/>
              <a:sym typeface="Constantia"/>
            </a:endParaRPr>
          </a:p>
        </p:txBody>
      </p:sp>
      <p:sp>
        <p:nvSpPr>
          <p:cNvPr id="516" name="Google Shape;516;p35"/>
          <p:cNvSpPr txBox="1"/>
          <p:nvPr/>
        </p:nvSpPr>
        <p:spPr>
          <a:xfrm>
            <a:off x="8511047" y="4943413"/>
            <a:ext cx="2402573" cy="616732"/>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i="1" lang="tr-TR" sz="1400">
                <a:solidFill>
                  <a:schemeClr val="dk1"/>
                </a:solidFill>
                <a:latin typeface="Constantia"/>
                <a:ea typeface="Constantia"/>
                <a:cs typeface="Constantia"/>
                <a:sym typeface="Constantia"/>
              </a:rPr>
              <a:t>Genius hath electric power which earth can never tame.</a:t>
            </a:r>
            <a:endParaRPr i="1" sz="1400">
              <a:solidFill>
                <a:schemeClr val="dk1"/>
              </a:solidFill>
              <a:latin typeface="Constantia"/>
              <a:ea typeface="Constantia"/>
              <a:cs typeface="Constantia"/>
              <a:sym typeface="Constantia"/>
            </a:endParaRPr>
          </a:p>
          <a:p>
            <a:pPr indent="0" lvl="0" marL="0" marR="0" rtl="0" algn="ctr">
              <a:lnSpc>
                <a:spcPct val="150000"/>
              </a:lnSpc>
              <a:spcBef>
                <a:spcPts val="0"/>
              </a:spcBef>
              <a:spcAft>
                <a:spcPts val="0"/>
              </a:spcAft>
              <a:buNone/>
            </a:pPr>
            <a:r>
              <a:rPr i="1" lang="tr-TR" sz="1400">
                <a:solidFill>
                  <a:schemeClr val="dk1"/>
                </a:solidFill>
                <a:latin typeface="Constantia"/>
                <a:ea typeface="Constantia"/>
                <a:cs typeface="Constantia"/>
                <a:sym typeface="Constantia"/>
              </a:rPr>
              <a:t>Genius hath electric power which earth can never tame.</a:t>
            </a:r>
            <a:endParaRPr/>
          </a:p>
        </p:txBody>
      </p:sp>
      <p:sp>
        <p:nvSpPr>
          <p:cNvPr id="517" name="Google Shape;517;p35"/>
          <p:cNvSpPr txBox="1"/>
          <p:nvPr/>
        </p:nvSpPr>
        <p:spPr>
          <a:xfrm>
            <a:off x="8459481" y="4585402"/>
            <a:ext cx="2504738" cy="2554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400">
                <a:solidFill>
                  <a:schemeClr val="dk1"/>
                </a:solidFill>
                <a:latin typeface="Constantia"/>
                <a:ea typeface="Constantia"/>
                <a:cs typeface="Constantia"/>
                <a:sym typeface="Constantia"/>
              </a:rPr>
              <a:t>Real Estate</a:t>
            </a:r>
            <a:endParaRPr sz="2400">
              <a:solidFill>
                <a:schemeClr val="dk1"/>
              </a:solidFill>
              <a:latin typeface="Constantia"/>
              <a:ea typeface="Constantia"/>
              <a:cs typeface="Constantia"/>
              <a:sym typeface="Constantia"/>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01"/>
                                        </p:tgtEl>
                                        <p:attrNameLst>
                                          <p:attrName>style.visibility</p:attrName>
                                        </p:attrNameLst>
                                      </p:cBhvr>
                                      <p:to>
                                        <p:strVal val="visible"/>
                                      </p:to>
                                    </p:set>
                                    <p:animEffect filter="fade" transition="in">
                                      <p:cBhvr>
                                        <p:cTn dur="1000"/>
                                        <p:tgtEl>
                                          <p:spTgt spid="501"/>
                                        </p:tgtEl>
                                      </p:cBhvr>
                                    </p:animEffect>
                                  </p:childTnLst>
                                </p:cTn>
                              </p:par>
                            </p:childTnLst>
                          </p:cTn>
                        </p:par>
                        <p:par>
                          <p:cTn fill="hold">
                            <p:stCondLst>
                              <p:cond delay="1000"/>
                            </p:stCondLst>
                            <p:childTnLst>
                              <p:par>
                                <p:cTn fill="hold" nodeType="afterEffect" presetClass="entr" presetID="2" presetSubtype="4">
                                  <p:stCondLst>
                                    <p:cond delay="0"/>
                                  </p:stCondLst>
                                  <p:childTnLst>
                                    <p:set>
                                      <p:cBhvr>
                                        <p:cTn dur="1" fill="hold">
                                          <p:stCondLst>
                                            <p:cond delay="0"/>
                                          </p:stCondLst>
                                        </p:cTn>
                                        <p:tgtEl>
                                          <p:spTgt spid="510"/>
                                        </p:tgtEl>
                                        <p:attrNameLst>
                                          <p:attrName>style.visibility</p:attrName>
                                        </p:attrNameLst>
                                      </p:cBhvr>
                                      <p:to>
                                        <p:strVal val="visible"/>
                                      </p:to>
                                    </p:set>
                                    <p:anim calcmode="lin" valueType="num">
                                      <p:cBhvr additive="base">
                                        <p:cTn dur="500"/>
                                        <p:tgtEl>
                                          <p:spTgt spid="510"/>
                                        </p:tgtEl>
                                        <p:attrNameLst>
                                          <p:attrName>ppt_y</p:attrName>
                                        </p:attrNameLst>
                                      </p:cBhvr>
                                      <p:tavLst>
                                        <p:tav fmla="" tm="0">
                                          <p:val>
                                            <p:strVal val="#ppt_y+1"/>
                                          </p:val>
                                        </p:tav>
                                        <p:tav fmla="" tm="100000">
                                          <p:val>
                                            <p:strVal val="#ppt_y"/>
                                          </p:val>
                                        </p:tav>
                                      </p:tavLst>
                                    </p:anim>
                                  </p:childTnLst>
                                </p:cTn>
                              </p:par>
                            </p:childTnLst>
                          </p:cTn>
                        </p:par>
                        <p:par>
                          <p:cTn fill="hold">
                            <p:stCondLst>
                              <p:cond delay="1500"/>
                            </p:stCondLst>
                            <p:childTnLst>
                              <p:par>
                                <p:cTn fill="hold" nodeType="afterEffect" presetClass="entr" presetID="2" presetSubtype="4">
                                  <p:stCondLst>
                                    <p:cond delay="0"/>
                                  </p:stCondLst>
                                  <p:childTnLst>
                                    <p:set>
                                      <p:cBhvr>
                                        <p:cTn dur="1" fill="hold">
                                          <p:stCondLst>
                                            <p:cond delay="0"/>
                                          </p:stCondLst>
                                        </p:cTn>
                                        <p:tgtEl>
                                          <p:spTgt spid="511"/>
                                        </p:tgtEl>
                                        <p:attrNameLst>
                                          <p:attrName>style.visibility</p:attrName>
                                        </p:attrNameLst>
                                      </p:cBhvr>
                                      <p:to>
                                        <p:strVal val="visible"/>
                                      </p:to>
                                    </p:set>
                                    <p:anim calcmode="lin" valueType="num">
                                      <p:cBhvr additive="base">
                                        <p:cTn dur="500"/>
                                        <p:tgtEl>
                                          <p:spTgt spid="511"/>
                                        </p:tgtEl>
                                        <p:attrNameLst>
                                          <p:attrName>ppt_y</p:attrName>
                                        </p:attrNameLst>
                                      </p:cBhvr>
                                      <p:tavLst>
                                        <p:tav fmla="" tm="0">
                                          <p:val>
                                            <p:strVal val="#ppt_y+1"/>
                                          </p:val>
                                        </p:tav>
                                        <p:tav fmla="" tm="100000">
                                          <p:val>
                                            <p:strVal val="#ppt_y"/>
                                          </p:val>
                                        </p:tav>
                                      </p:tavLst>
                                    </p:anim>
                                  </p:childTnLst>
                                </p:cTn>
                              </p:par>
                            </p:childTnLst>
                          </p:cTn>
                        </p:par>
                        <p:par>
                          <p:cTn fill="hold">
                            <p:stCondLst>
                              <p:cond delay="2000"/>
                            </p:stCondLst>
                            <p:childTnLst>
                              <p:par>
                                <p:cTn fill="hold" nodeType="afterEffect" presetClass="entr" presetID="2" presetSubtype="4">
                                  <p:stCondLst>
                                    <p:cond delay="0"/>
                                  </p:stCondLst>
                                  <p:childTnLst>
                                    <p:set>
                                      <p:cBhvr>
                                        <p:cTn dur="1" fill="hold">
                                          <p:stCondLst>
                                            <p:cond delay="0"/>
                                          </p:stCondLst>
                                        </p:cTn>
                                        <p:tgtEl>
                                          <p:spTgt spid="512"/>
                                        </p:tgtEl>
                                        <p:attrNameLst>
                                          <p:attrName>style.visibility</p:attrName>
                                        </p:attrNameLst>
                                      </p:cBhvr>
                                      <p:to>
                                        <p:strVal val="visible"/>
                                      </p:to>
                                    </p:set>
                                    <p:anim calcmode="lin" valueType="num">
                                      <p:cBhvr additive="base">
                                        <p:cTn dur="500"/>
                                        <p:tgtEl>
                                          <p:spTgt spid="512"/>
                                        </p:tgtEl>
                                        <p:attrNameLst>
                                          <p:attrName>ppt_y</p:attrName>
                                        </p:attrNameLst>
                                      </p:cBhvr>
                                      <p:tavLst>
                                        <p:tav fmla="" tm="0">
                                          <p:val>
                                            <p:strVal val="#ppt_y+1"/>
                                          </p:val>
                                        </p:tav>
                                        <p:tav fmla="" tm="100000">
                                          <p:val>
                                            <p:strVal val="#ppt_y"/>
                                          </p:val>
                                        </p:tav>
                                      </p:tavLst>
                                    </p:anim>
                                  </p:childTnLst>
                                </p:cTn>
                              </p:par>
                            </p:childTnLst>
                          </p:cTn>
                        </p:par>
                        <p:par>
                          <p:cTn fill="hold">
                            <p:stCondLst>
                              <p:cond delay="2500"/>
                            </p:stCondLst>
                            <p:childTnLst>
                              <p:par>
                                <p:cTn fill="hold" nodeType="afterEffect" presetClass="entr" presetID="2" presetSubtype="4">
                                  <p:stCondLst>
                                    <p:cond delay="0"/>
                                  </p:stCondLst>
                                  <p:childTnLst>
                                    <p:set>
                                      <p:cBhvr>
                                        <p:cTn dur="1" fill="hold">
                                          <p:stCondLst>
                                            <p:cond delay="0"/>
                                          </p:stCondLst>
                                        </p:cTn>
                                        <p:tgtEl>
                                          <p:spTgt spid="513"/>
                                        </p:tgtEl>
                                        <p:attrNameLst>
                                          <p:attrName>style.visibility</p:attrName>
                                        </p:attrNameLst>
                                      </p:cBhvr>
                                      <p:to>
                                        <p:strVal val="visible"/>
                                      </p:to>
                                    </p:set>
                                    <p:anim calcmode="lin" valueType="num">
                                      <p:cBhvr additive="base">
                                        <p:cTn dur="500"/>
                                        <p:tgtEl>
                                          <p:spTgt spid="513"/>
                                        </p:tgtEl>
                                        <p:attrNameLst>
                                          <p:attrName>ppt_y</p:attrName>
                                        </p:attrNameLst>
                                      </p:cBhvr>
                                      <p:tavLst>
                                        <p:tav fmla="" tm="0">
                                          <p:val>
                                            <p:strVal val="#ppt_y+1"/>
                                          </p:val>
                                        </p:tav>
                                        <p:tav fmla="" tm="100000">
                                          <p:val>
                                            <p:strVal val="#ppt_y"/>
                                          </p:val>
                                        </p:tav>
                                      </p:tavLst>
                                    </p:anim>
                                  </p:childTnLst>
                                </p:cTn>
                              </p:par>
                            </p:childTnLst>
                          </p:cTn>
                        </p:par>
                        <p:par>
                          <p:cTn fill="hold">
                            <p:stCondLst>
                              <p:cond delay="3000"/>
                            </p:stCondLst>
                            <p:childTnLst>
                              <p:par>
                                <p:cTn fill="hold" nodeType="afterEffect" presetClass="entr" presetID="2" presetSubtype="4">
                                  <p:stCondLst>
                                    <p:cond delay="0"/>
                                  </p:stCondLst>
                                  <p:childTnLst>
                                    <p:set>
                                      <p:cBhvr>
                                        <p:cTn dur="1" fill="hold">
                                          <p:stCondLst>
                                            <p:cond delay="0"/>
                                          </p:stCondLst>
                                        </p:cTn>
                                        <p:tgtEl>
                                          <p:spTgt spid="514"/>
                                        </p:tgtEl>
                                        <p:attrNameLst>
                                          <p:attrName>style.visibility</p:attrName>
                                        </p:attrNameLst>
                                      </p:cBhvr>
                                      <p:to>
                                        <p:strVal val="visible"/>
                                      </p:to>
                                    </p:set>
                                    <p:anim calcmode="lin" valueType="num">
                                      <p:cBhvr additive="base">
                                        <p:cTn dur="500"/>
                                        <p:tgtEl>
                                          <p:spTgt spid="514"/>
                                        </p:tgtEl>
                                        <p:attrNameLst>
                                          <p:attrName>ppt_y</p:attrName>
                                        </p:attrNameLst>
                                      </p:cBhvr>
                                      <p:tavLst>
                                        <p:tav fmla="" tm="0">
                                          <p:val>
                                            <p:strVal val="#ppt_y+1"/>
                                          </p:val>
                                        </p:tav>
                                        <p:tav fmla="" tm="100000">
                                          <p:val>
                                            <p:strVal val="#ppt_y"/>
                                          </p:val>
                                        </p:tav>
                                      </p:tavLst>
                                    </p:anim>
                                  </p:childTnLst>
                                </p:cTn>
                              </p:par>
                            </p:childTnLst>
                          </p:cTn>
                        </p:par>
                        <p:par>
                          <p:cTn fill="hold">
                            <p:stCondLst>
                              <p:cond delay="3500"/>
                            </p:stCondLst>
                            <p:childTnLst>
                              <p:par>
                                <p:cTn fill="hold" nodeType="afterEffect" presetClass="entr" presetID="2" presetSubtype="4">
                                  <p:stCondLst>
                                    <p:cond delay="0"/>
                                  </p:stCondLst>
                                  <p:childTnLst>
                                    <p:set>
                                      <p:cBhvr>
                                        <p:cTn dur="1" fill="hold">
                                          <p:stCondLst>
                                            <p:cond delay="0"/>
                                          </p:stCondLst>
                                        </p:cTn>
                                        <p:tgtEl>
                                          <p:spTgt spid="515"/>
                                        </p:tgtEl>
                                        <p:attrNameLst>
                                          <p:attrName>style.visibility</p:attrName>
                                        </p:attrNameLst>
                                      </p:cBhvr>
                                      <p:to>
                                        <p:strVal val="visible"/>
                                      </p:to>
                                    </p:set>
                                    <p:anim calcmode="lin" valueType="num">
                                      <p:cBhvr additive="base">
                                        <p:cTn dur="500"/>
                                        <p:tgtEl>
                                          <p:spTgt spid="515"/>
                                        </p:tgtEl>
                                        <p:attrNameLst>
                                          <p:attrName>ppt_y</p:attrName>
                                        </p:attrNameLst>
                                      </p:cBhvr>
                                      <p:tavLst>
                                        <p:tav fmla="" tm="0">
                                          <p:val>
                                            <p:strVal val="#ppt_y+1"/>
                                          </p:val>
                                        </p:tav>
                                        <p:tav fmla="" tm="100000">
                                          <p:val>
                                            <p:strVal val="#ppt_y"/>
                                          </p:val>
                                        </p:tav>
                                      </p:tavLst>
                                    </p:anim>
                                  </p:childTnLst>
                                </p:cTn>
                              </p:par>
                            </p:childTnLst>
                          </p:cTn>
                        </p:par>
                        <p:par>
                          <p:cTn fill="hold">
                            <p:stCondLst>
                              <p:cond delay="4000"/>
                            </p:stCondLst>
                            <p:childTnLst>
                              <p:par>
                                <p:cTn fill="hold" nodeType="afterEffect" presetClass="entr" presetID="2" presetSubtype="4">
                                  <p:stCondLst>
                                    <p:cond delay="0"/>
                                  </p:stCondLst>
                                  <p:childTnLst>
                                    <p:set>
                                      <p:cBhvr>
                                        <p:cTn dur="1" fill="hold">
                                          <p:stCondLst>
                                            <p:cond delay="0"/>
                                          </p:stCondLst>
                                        </p:cTn>
                                        <p:tgtEl>
                                          <p:spTgt spid="516"/>
                                        </p:tgtEl>
                                        <p:attrNameLst>
                                          <p:attrName>style.visibility</p:attrName>
                                        </p:attrNameLst>
                                      </p:cBhvr>
                                      <p:to>
                                        <p:strVal val="visible"/>
                                      </p:to>
                                    </p:set>
                                    <p:anim calcmode="lin" valueType="num">
                                      <p:cBhvr additive="base">
                                        <p:cTn dur="500"/>
                                        <p:tgtEl>
                                          <p:spTgt spid="516"/>
                                        </p:tgtEl>
                                        <p:attrNameLst>
                                          <p:attrName>ppt_y</p:attrName>
                                        </p:attrNameLst>
                                      </p:cBhvr>
                                      <p:tavLst>
                                        <p:tav fmla="" tm="0">
                                          <p:val>
                                            <p:strVal val="#ppt_y+1"/>
                                          </p:val>
                                        </p:tav>
                                        <p:tav fmla="" tm="100000">
                                          <p:val>
                                            <p:strVal val="#ppt_y"/>
                                          </p:val>
                                        </p:tav>
                                      </p:tavLst>
                                    </p:anim>
                                  </p:childTnLst>
                                </p:cTn>
                              </p:par>
                            </p:childTnLst>
                          </p:cTn>
                        </p:par>
                        <p:par>
                          <p:cTn fill="hold">
                            <p:stCondLst>
                              <p:cond delay="4500"/>
                            </p:stCondLst>
                            <p:childTnLst>
                              <p:par>
                                <p:cTn fill="hold" nodeType="afterEffect" presetClass="entr" presetID="2" presetSubtype="4">
                                  <p:stCondLst>
                                    <p:cond delay="0"/>
                                  </p:stCondLst>
                                  <p:childTnLst>
                                    <p:set>
                                      <p:cBhvr>
                                        <p:cTn dur="1" fill="hold">
                                          <p:stCondLst>
                                            <p:cond delay="0"/>
                                          </p:stCondLst>
                                        </p:cTn>
                                        <p:tgtEl>
                                          <p:spTgt spid="517"/>
                                        </p:tgtEl>
                                        <p:attrNameLst>
                                          <p:attrName>style.visibility</p:attrName>
                                        </p:attrNameLst>
                                      </p:cBhvr>
                                      <p:to>
                                        <p:strVal val="visible"/>
                                      </p:to>
                                    </p:set>
                                    <p:anim calcmode="lin" valueType="num">
                                      <p:cBhvr additive="base">
                                        <p:cTn dur="500"/>
                                        <p:tgtEl>
                                          <p:spTgt spid="517"/>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2" name="Shape 522"/>
        <p:cNvGrpSpPr/>
        <p:nvPr/>
      </p:nvGrpSpPr>
      <p:grpSpPr>
        <a:xfrm>
          <a:off x="0" y="0"/>
          <a:ext cx="0" cy="0"/>
          <a:chOff x="0" y="0"/>
          <a:chExt cx="0" cy="0"/>
        </a:xfrm>
      </p:grpSpPr>
      <p:sp>
        <p:nvSpPr>
          <p:cNvPr id="523" name="Google Shape;523;p36"/>
          <p:cNvSpPr/>
          <p:nvPr/>
        </p:nvSpPr>
        <p:spPr>
          <a:xfrm>
            <a:off x="465221" y="417094"/>
            <a:ext cx="386117" cy="386117"/>
          </a:xfrm>
          <a:prstGeom prst="ellipse">
            <a:avLst/>
          </a:prstGeom>
          <a:solidFill>
            <a:srgbClr val="2929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524" name="Google Shape;524;p36"/>
          <p:cNvSpPr txBox="1"/>
          <p:nvPr/>
        </p:nvSpPr>
        <p:spPr>
          <a:xfrm>
            <a:off x="993505" y="276066"/>
            <a:ext cx="5277407" cy="5847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3200">
                <a:solidFill>
                  <a:srgbClr val="292929"/>
                </a:solidFill>
                <a:latin typeface="Constantia"/>
                <a:ea typeface="Constantia"/>
                <a:cs typeface="Constantia"/>
                <a:sym typeface="Constantia"/>
              </a:rPr>
              <a:t>Working Arrangements</a:t>
            </a:r>
            <a:endParaRPr b="1" sz="3200">
              <a:solidFill>
                <a:srgbClr val="292929"/>
              </a:solidFill>
              <a:latin typeface="Constantia"/>
              <a:ea typeface="Constantia"/>
              <a:cs typeface="Constantia"/>
              <a:sym typeface="Constantia"/>
            </a:endParaRPr>
          </a:p>
        </p:txBody>
      </p:sp>
      <p:sp>
        <p:nvSpPr>
          <p:cNvPr id="525" name="Google Shape;525;p36"/>
          <p:cNvSpPr/>
          <p:nvPr/>
        </p:nvSpPr>
        <p:spPr>
          <a:xfrm>
            <a:off x="1100187" y="1948154"/>
            <a:ext cx="3709494" cy="3710459"/>
          </a:xfrm>
          <a:prstGeom prst="ellipse">
            <a:avLst/>
          </a:prstGeom>
          <a:solidFill>
            <a:srgbClr val="FFD966">
              <a:alpha val="80000"/>
            </a:srgbClr>
          </a:solidFill>
          <a:ln>
            <a:noFill/>
          </a:ln>
        </p:spPr>
        <p:txBody>
          <a:bodyPr anchorCtr="0" anchor="ctr" bIns="91400" lIns="182825" spcFirstLastPara="1" rIns="182825" wrap="square" tIns="91400">
            <a:noAutofit/>
          </a:bodyPr>
          <a:lstStyle/>
          <a:p>
            <a:pPr indent="0" lvl="0" marL="0" marR="0" rtl="0" algn="ctr">
              <a:spcBef>
                <a:spcPts val="0"/>
              </a:spcBef>
              <a:spcAft>
                <a:spcPts val="0"/>
              </a:spcAft>
              <a:buClr>
                <a:schemeClr val="dk1"/>
              </a:buClr>
              <a:buSzPts val="3600"/>
              <a:buFont typeface="Libre Franklin"/>
              <a:buNone/>
            </a:pPr>
            <a:r>
              <a:t/>
            </a:r>
            <a:endParaRPr sz="3600">
              <a:solidFill>
                <a:schemeClr val="dk1"/>
              </a:solidFill>
              <a:latin typeface="Constantia"/>
              <a:ea typeface="Constantia"/>
              <a:cs typeface="Constantia"/>
              <a:sym typeface="Constantia"/>
            </a:endParaRPr>
          </a:p>
        </p:txBody>
      </p:sp>
      <p:sp>
        <p:nvSpPr>
          <p:cNvPr id="526" name="Google Shape;526;p36"/>
          <p:cNvSpPr/>
          <p:nvPr/>
        </p:nvSpPr>
        <p:spPr>
          <a:xfrm>
            <a:off x="4241253" y="1948154"/>
            <a:ext cx="3709494" cy="3710459"/>
          </a:xfrm>
          <a:prstGeom prst="ellipse">
            <a:avLst/>
          </a:prstGeom>
          <a:solidFill>
            <a:srgbClr val="FFD966">
              <a:alpha val="80000"/>
            </a:srgbClr>
          </a:solidFill>
          <a:ln>
            <a:noFill/>
          </a:ln>
        </p:spPr>
        <p:txBody>
          <a:bodyPr anchorCtr="0" anchor="ctr" bIns="91400" lIns="182825" spcFirstLastPara="1" rIns="182825" wrap="square" tIns="91400">
            <a:noAutofit/>
          </a:bodyPr>
          <a:lstStyle/>
          <a:p>
            <a:pPr indent="0" lvl="0" marL="0" marR="0" rtl="0" algn="ctr">
              <a:spcBef>
                <a:spcPts val="0"/>
              </a:spcBef>
              <a:spcAft>
                <a:spcPts val="0"/>
              </a:spcAft>
              <a:buClr>
                <a:schemeClr val="dk1"/>
              </a:buClr>
              <a:buSzPts val="3600"/>
              <a:buFont typeface="Libre Franklin"/>
              <a:buNone/>
            </a:pPr>
            <a:r>
              <a:t/>
            </a:r>
            <a:endParaRPr sz="3600">
              <a:solidFill>
                <a:schemeClr val="dk1"/>
              </a:solidFill>
              <a:latin typeface="Constantia"/>
              <a:ea typeface="Constantia"/>
              <a:cs typeface="Constantia"/>
              <a:sym typeface="Constantia"/>
            </a:endParaRPr>
          </a:p>
        </p:txBody>
      </p:sp>
      <p:sp>
        <p:nvSpPr>
          <p:cNvPr id="527" name="Google Shape;527;p36"/>
          <p:cNvSpPr/>
          <p:nvPr/>
        </p:nvSpPr>
        <p:spPr>
          <a:xfrm>
            <a:off x="7411770" y="1948154"/>
            <a:ext cx="3709494" cy="3710459"/>
          </a:xfrm>
          <a:prstGeom prst="ellipse">
            <a:avLst/>
          </a:prstGeom>
          <a:solidFill>
            <a:srgbClr val="FFD966">
              <a:alpha val="80000"/>
            </a:srgbClr>
          </a:solidFill>
          <a:ln>
            <a:noFill/>
          </a:ln>
        </p:spPr>
        <p:txBody>
          <a:bodyPr anchorCtr="0" anchor="ctr" bIns="91400" lIns="182825" spcFirstLastPara="1" rIns="182825" wrap="square" tIns="91400">
            <a:noAutofit/>
          </a:bodyPr>
          <a:lstStyle/>
          <a:p>
            <a:pPr indent="0" lvl="0" marL="0" marR="0" rtl="0" algn="ctr">
              <a:spcBef>
                <a:spcPts val="0"/>
              </a:spcBef>
              <a:spcAft>
                <a:spcPts val="0"/>
              </a:spcAft>
              <a:buClr>
                <a:schemeClr val="dk1"/>
              </a:buClr>
              <a:buSzPts val="3600"/>
              <a:buFont typeface="Libre Franklin"/>
              <a:buNone/>
            </a:pPr>
            <a:r>
              <a:t/>
            </a:r>
            <a:endParaRPr sz="3600">
              <a:solidFill>
                <a:schemeClr val="dk1"/>
              </a:solidFill>
              <a:latin typeface="Constantia"/>
              <a:ea typeface="Constantia"/>
              <a:cs typeface="Constantia"/>
              <a:sym typeface="Constantia"/>
            </a:endParaRPr>
          </a:p>
        </p:txBody>
      </p:sp>
      <p:grpSp>
        <p:nvGrpSpPr>
          <p:cNvPr id="528" name="Google Shape;528;p36"/>
          <p:cNvGrpSpPr/>
          <p:nvPr/>
        </p:nvGrpSpPr>
        <p:grpSpPr>
          <a:xfrm>
            <a:off x="2577380" y="2636109"/>
            <a:ext cx="734274" cy="439871"/>
            <a:chOff x="1775548" y="1990598"/>
            <a:chExt cx="621122" cy="372086"/>
          </a:xfrm>
        </p:grpSpPr>
        <p:sp>
          <p:nvSpPr>
            <p:cNvPr id="529" name="Google Shape;529;p36"/>
            <p:cNvSpPr/>
            <p:nvPr/>
          </p:nvSpPr>
          <p:spPr>
            <a:xfrm>
              <a:off x="1775548" y="1990598"/>
              <a:ext cx="621122" cy="372086"/>
            </a:xfrm>
            <a:custGeom>
              <a:rect b="b" l="l" r="r" t="t"/>
              <a:pathLst>
                <a:path extrusionOk="0" h="120000" w="120000">
                  <a:moveTo>
                    <a:pt x="119871" y="119785"/>
                  </a:moveTo>
                  <a:lnTo>
                    <a:pt x="0" y="119785"/>
                  </a:lnTo>
                  <a:lnTo>
                    <a:pt x="0" y="0"/>
                  </a:lnTo>
                  <a:lnTo>
                    <a:pt x="119871" y="0"/>
                  </a:lnTo>
                  <a:lnTo>
                    <a:pt x="119871" y="119785"/>
                  </a:lnTo>
                </a:path>
              </a:pathLst>
            </a:custGeom>
            <a:noFill/>
            <a:ln cap="flat" cmpd="sng" w="34275">
              <a:solidFill>
                <a:srgbClr val="262626"/>
              </a:solidFill>
              <a:prstDash val="solid"/>
              <a:bevel/>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600"/>
                <a:buFont typeface="Libre Franklin"/>
                <a:buNone/>
              </a:pPr>
              <a:r>
                <a:t/>
              </a:r>
              <a:endParaRPr sz="1600">
                <a:solidFill>
                  <a:srgbClr val="262626"/>
                </a:solidFill>
                <a:latin typeface="Constantia"/>
                <a:ea typeface="Constantia"/>
                <a:cs typeface="Constantia"/>
                <a:sym typeface="Constantia"/>
              </a:endParaRPr>
            </a:p>
          </p:txBody>
        </p:sp>
        <p:sp>
          <p:nvSpPr>
            <p:cNvPr id="530" name="Google Shape;530;p36"/>
            <p:cNvSpPr/>
            <p:nvPr/>
          </p:nvSpPr>
          <p:spPr>
            <a:xfrm>
              <a:off x="1775548" y="1990598"/>
              <a:ext cx="621122" cy="199228"/>
            </a:xfrm>
            <a:custGeom>
              <a:rect b="b" l="l" r="r" t="t"/>
              <a:pathLst>
                <a:path extrusionOk="0" h="120000" w="120000">
                  <a:moveTo>
                    <a:pt x="0" y="0"/>
                  </a:moveTo>
                  <a:lnTo>
                    <a:pt x="59486" y="119598"/>
                  </a:lnTo>
                  <a:lnTo>
                    <a:pt x="119871" y="0"/>
                  </a:lnTo>
                </a:path>
              </a:pathLst>
            </a:custGeom>
            <a:noFill/>
            <a:ln cap="flat" cmpd="sng" w="34275">
              <a:solidFill>
                <a:srgbClr val="262626"/>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Clr>
                  <a:schemeClr val="dk1"/>
                </a:buClr>
                <a:buSzPts val="1600"/>
                <a:buFont typeface="Libre Franklin"/>
                <a:buNone/>
              </a:pPr>
              <a:r>
                <a:t/>
              </a:r>
              <a:endParaRPr sz="1600">
                <a:solidFill>
                  <a:srgbClr val="262626"/>
                </a:solidFill>
                <a:latin typeface="Constantia"/>
                <a:ea typeface="Constantia"/>
                <a:cs typeface="Constantia"/>
                <a:sym typeface="Constantia"/>
              </a:endParaRPr>
            </a:p>
          </p:txBody>
        </p:sp>
      </p:grpSp>
      <p:grpSp>
        <p:nvGrpSpPr>
          <p:cNvPr id="531" name="Google Shape;531;p36"/>
          <p:cNvGrpSpPr/>
          <p:nvPr/>
        </p:nvGrpSpPr>
        <p:grpSpPr>
          <a:xfrm>
            <a:off x="5737272" y="2606533"/>
            <a:ext cx="734274" cy="498754"/>
            <a:chOff x="6188912" y="23939881"/>
            <a:chExt cx="1307712" cy="888260"/>
          </a:xfrm>
        </p:grpSpPr>
        <p:sp>
          <p:nvSpPr>
            <p:cNvPr id="532" name="Google Shape;532;p36"/>
            <p:cNvSpPr/>
            <p:nvPr/>
          </p:nvSpPr>
          <p:spPr>
            <a:xfrm>
              <a:off x="6188912" y="23939881"/>
              <a:ext cx="1307712" cy="888258"/>
            </a:xfrm>
            <a:custGeom>
              <a:rect b="b" l="l" r="r" t="t"/>
              <a:pathLst>
                <a:path extrusionOk="0" h="120000" w="120000">
                  <a:moveTo>
                    <a:pt x="87237" y="28113"/>
                  </a:moveTo>
                  <a:lnTo>
                    <a:pt x="71948" y="0"/>
                  </a:lnTo>
                  <a:lnTo>
                    <a:pt x="48822" y="0"/>
                  </a:lnTo>
                  <a:lnTo>
                    <a:pt x="33533" y="28113"/>
                  </a:lnTo>
                  <a:lnTo>
                    <a:pt x="0" y="28113"/>
                  </a:lnTo>
                  <a:lnTo>
                    <a:pt x="0" y="119811"/>
                  </a:lnTo>
                  <a:lnTo>
                    <a:pt x="119871" y="119811"/>
                  </a:lnTo>
                  <a:lnTo>
                    <a:pt x="119871" y="28113"/>
                  </a:lnTo>
                  <a:lnTo>
                    <a:pt x="87237" y="28113"/>
                  </a:lnTo>
                </a:path>
              </a:pathLst>
            </a:custGeom>
            <a:noFill/>
            <a:ln cap="flat" cmpd="sng" w="34275">
              <a:solidFill>
                <a:srgbClr val="262626"/>
              </a:solidFill>
              <a:prstDash val="solid"/>
              <a:bevel/>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600"/>
                <a:buFont typeface="Libre Franklin"/>
                <a:buNone/>
              </a:pPr>
              <a:r>
                <a:t/>
              </a:r>
              <a:endParaRPr sz="1600">
                <a:solidFill>
                  <a:srgbClr val="262626"/>
                </a:solidFill>
                <a:latin typeface="Constantia"/>
                <a:ea typeface="Constantia"/>
                <a:cs typeface="Constantia"/>
                <a:sym typeface="Constantia"/>
              </a:endParaRPr>
            </a:p>
          </p:txBody>
        </p:sp>
        <p:sp>
          <p:nvSpPr>
            <p:cNvPr id="533" name="Google Shape;533;p36"/>
            <p:cNvSpPr/>
            <p:nvPr/>
          </p:nvSpPr>
          <p:spPr>
            <a:xfrm>
              <a:off x="6682390" y="24316159"/>
              <a:ext cx="333096" cy="345434"/>
            </a:xfrm>
            <a:custGeom>
              <a:rect b="b" l="l" r="r" t="t"/>
              <a:pathLst>
                <a:path extrusionOk="0" h="120000" w="120000">
                  <a:moveTo>
                    <a:pt x="119497" y="57813"/>
                  </a:moveTo>
                  <a:lnTo>
                    <a:pt x="119497" y="57813"/>
                  </a:lnTo>
                  <a:cubicBezTo>
                    <a:pt x="119497" y="29149"/>
                    <a:pt x="93389" y="0"/>
                    <a:pt x="59748" y="0"/>
                  </a:cubicBezTo>
                  <a:cubicBezTo>
                    <a:pt x="26108" y="0"/>
                    <a:pt x="0" y="29149"/>
                    <a:pt x="0" y="57813"/>
                  </a:cubicBezTo>
                  <a:cubicBezTo>
                    <a:pt x="0" y="90364"/>
                    <a:pt x="26108" y="119514"/>
                    <a:pt x="59748" y="119514"/>
                  </a:cubicBezTo>
                  <a:cubicBezTo>
                    <a:pt x="93389" y="119514"/>
                    <a:pt x="119497" y="90364"/>
                    <a:pt x="119497" y="57813"/>
                  </a:cubicBezTo>
                </a:path>
              </a:pathLst>
            </a:custGeom>
            <a:noFill/>
            <a:ln cap="flat" cmpd="sng" w="34275">
              <a:solidFill>
                <a:srgbClr val="26262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600"/>
                <a:buFont typeface="Libre Franklin"/>
                <a:buNone/>
              </a:pPr>
              <a:r>
                <a:t/>
              </a:r>
              <a:endParaRPr sz="1600">
                <a:solidFill>
                  <a:srgbClr val="262626"/>
                </a:solidFill>
                <a:latin typeface="Constantia"/>
                <a:ea typeface="Constantia"/>
                <a:cs typeface="Constantia"/>
                <a:sym typeface="Constantia"/>
              </a:endParaRPr>
            </a:p>
          </p:txBody>
        </p:sp>
        <p:cxnSp>
          <p:nvCxnSpPr>
            <p:cNvPr id="534" name="Google Shape;534;p36"/>
            <p:cNvCxnSpPr/>
            <p:nvPr/>
          </p:nvCxnSpPr>
          <p:spPr>
            <a:xfrm>
              <a:off x="6355458" y="24149609"/>
              <a:ext cx="6171" cy="678532"/>
            </a:xfrm>
            <a:prstGeom prst="straightConnector1">
              <a:avLst/>
            </a:prstGeom>
            <a:noFill/>
            <a:ln cap="flat" cmpd="sng" w="34275">
              <a:solidFill>
                <a:srgbClr val="262626"/>
              </a:solidFill>
              <a:prstDash val="solid"/>
              <a:round/>
              <a:headEnd len="sm" w="sm" type="none"/>
              <a:tailEnd len="sm" w="sm" type="none"/>
            </a:ln>
          </p:spPr>
        </p:cxnSp>
        <p:sp>
          <p:nvSpPr>
            <p:cNvPr id="535" name="Google Shape;535;p36"/>
            <p:cNvSpPr/>
            <p:nvPr/>
          </p:nvSpPr>
          <p:spPr>
            <a:xfrm>
              <a:off x="7305400" y="24316159"/>
              <a:ext cx="6171" cy="6166"/>
            </a:xfrm>
            <a:custGeom>
              <a:rect b="b" l="l" r="r" t="t"/>
              <a:pathLst>
                <a:path extrusionOk="0" h="120000" w="120000">
                  <a:moveTo>
                    <a:pt x="0" y="0"/>
                  </a:moveTo>
                  <a:lnTo>
                    <a:pt x="0" y="0"/>
                  </a:lnTo>
                </a:path>
              </a:pathLst>
            </a:custGeom>
            <a:noFill/>
            <a:ln cap="flat" cmpd="sng" w="34275">
              <a:solidFill>
                <a:srgbClr val="26262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600"/>
                <a:buFont typeface="Libre Franklin"/>
                <a:buNone/>
              </a:pPr>
              <a:r>
                <a:t/>
              </a:r>
              <a:endParaRPr sz="1600">
                <a:solidFill>
                  <a:srgbClr val="262626"/>
                </a:solidFill>
                <a:latin typeface="Constantia"/>
                <a:ea typeface="Constantia"/>
                <a:cs typeface="Constantia"/>
                <a:sym typeface="Constantia"/>
              </a:endParaRPr>
            </a:p>
          </p:txBody>
        </p:sp>
      </p:grpSp>
      <p:grpSp>
        <p:nvGrpSpPr>
          <p:cNvPr id="536" name="Google Shape;536;p36"/>
          <p:cNvGrpSpPr/>
          <p:nvPr/>
        </p:nvGrpSpPr>
        <p:grpSpPr>
          <a:xfrm>
            <a:off x="8896641" y="2603772"/>
            <a:ext cx="734274" cy="498752"/>
            <a:chOff x="4330350" y="12186371"/>
            <a:chExt cx="621122" cy="421893"/>
          </a:xfrm>
        </p:grpSpPr>
        <p:sp>
          <p:nvSpPr>
            <p:cNvPr id="537" name="Google Shape;537;p36"/>
            <p:cNvSpPr/>
            <p:nvPr/>
          </p:nvSpPr>
          <p:spPr>
            <a:xfrm>
              <a:off x="4330350" y="12186371"/>
              <a:ext cx="621122" cy="421893"/>
            </a:xfrm>
            <a:custGeom>
              <a:rect b="b" l="l" r="r" t="t"/>
              <a:pathLst>
                <a:path extrusionOk="0" h="120000" w="120000">
                  <a:moveTo>
                    <a:pt x="119871" y="0"/>
                  </a:moveTo>
                  <a:lnTo>
                    <a:pt x="0" y="0"/>
                  </a:lnTo>
                  <a:lnTo>
                    <a:pt x="0" y="119811"/>
                  </a:lnTo>
                  <a:lnTo>
                    <a:pt x="119871" y="119811"/>
                  </a:lnTo>
                  <a:lnTo>
                    <a:pt x="119871" y="0"/>
                  </a:lnTo>
                </a:path>
              </a:pathLst>
            </a:custGeom>
            <a:noFill/>
            <a:ln cap="flat" cmpd="sng" w="34275">
              <a:solidFill>
                <a:srgbClr val="262626"/>
              </a:solidFill>
              <a:prstDash val="solid"/>
              <a:bevel/>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600"/>
                <a:buFont typeface="Libre Franklin"/>
                <a:buNone/>
              </a:pPr>
              <a:r>
                <a:t/>
              </a:r>
              <a:endParaRPr sz="1600">
                <a:solidFill>
                  <a:srgbClr val="262626"/>
                </a:solidFill>
                <a:latin typeface="Constantia"/>
                <a:ea typeface="Constantia"/>
                <a:cs typeface="Constantia"/>
                <a:sym typeface="Constantia"/>
              </a:endParaRPr>
            </a:p>
          </p:txBody>
        </p:sp>
        <p:sp>
          <p:nvSpPr>
            <p:cNvPr id="538" name="Google Shape;538;p36"/>
            <p:cNvSpPr/>
            <p:nvPr/>
          </p:nvSpPr>
          <p:spPr>
            <a:xfrm>
              <a:off x="4330350" y="12347510"/>
              <a:ext cx="621122" cy="222665"/>
            </a:xfrm>
            <a:custGeom>
              <a:rect b="b" l="l" r="r" t="t"/>
              <a:pathLst>
                <a:path extrusionOk="0" h="120000" w="120000">
                  <a:moveTo>
                    <a:pt x="0" y="108961"/>
                  </a:moveTo>
                  <a:lnTo>
                    <a:pt x="44149" y="0"/>
                  </a:lnTo>
                  <a:lnTo>
                    <a:pt x="67122" y="63738"/>
                  </a:lnTo>
                  <a:lnTo>
                    <a:pt x="78673" y="21008"/>
                  </a:lnTo>
                  <a:lnTo>
                    <a:pt x="119871" y="119643"/>
                  </a:lnTo>
                </a:path>
              </a:pathLst>
            </a:custGeom>
            <a:noFill/>
            <a:ln cap="flat" cmpd="sng" w="34275">
              <a:solidFill>
                <a:srgbClr val="262626"/>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Clr>
                  <a:schemeClr val="dk1"/>
                </a:buClr>
                <a:buSzPts val="1600"/>
                <a:buFont typeface="Libre Franklin"/>
                <a:buNone/>
              </a:pPr>
              <a:r>
                <a:t/>
              </a:r>
              <a:endParaRPr sz="1600">
                <a:solidFill>
                  <a:srgbClr val="262626"/>
                </a:solidFill>
                <a:latin typeface="Constantia"/>
                <a:ea typeface="Constantia"/>
                <a:cs typeface="Constantia"/>
                <a:sym typeface="Constantia"/>
              </a:endParaRPr>
            </a:p>
          </p:txBody>
        </p:sp>
        <p:sp>
          <p:nvSpPr>
            <p:cNvPr id="539" name="Google Shape;539;p36"/>
            <p:cNvSpPr/>
            <p:nvPr/>
          </p:nvSpPr>
          <p:spPr>
            <a:xfrm>
              <a:off x="4775683" y="12247900"/>
              <a:ext cx="105472" cy="99612"/>
            </a:xfrm>
            <a:custGeom>
              <a:rect b="b" l="l" r="r" t="t"/>
              <a:pathLst>
                <a:path extrusionOk="0" h="120000" w="120000">
                  <a:moveTo>
                    <a:pt x="119240" y="59602"/>
                  </a:moveTo>
                  <a:lnTo>
                    <a:pt x="119240" y="59602"/>
                  </a:lnTo>
                  <a:cubicBezTo>
                    <a:pt x="119240" y="95364"/>
                    <a:pt x="91139" y="119205"/>
                    <a:pt x="56962" y="119205"/>
                  </a:cubicBezTo>
                  <a:cubicBezTo>
                    <a:pt x="28860" y="119205"/>
                    <a:pt x="0" y="95364"/>
                    <a:pt x="0" y="59602"/>
                  </a:cubicBezTo>
                  <a:cubicBezTo>
                    <a:pt x="0" y="30198"/>
                    <a:pt x="28860" y="0"/>
                    <a:pt x="56962" y="0"/>
                  </a:cubicBezTo>
                  <a:cubicBezTo>
                    <a:pt x="91139" y="0"/>
                    <a:pt x="119240" y="30198"/>
                    <a:pt x="119240" y="59602"/>
                  </a:cubicBezTo>
                </a:path>
              </a:pathLst>
            </a:custGeom>
            <a:noFill/>
            <a:ln cap="flat" cmpd="sng" w="34275">
              <a:solidFill>
                <a:srgbClr val="26262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Clr>
                  <a:schemeClr val="dk1"/>
                </a:buClr>
                <a:buSzPts val="1600"/>
                <a:buFont typeface="Libre Franklin"/>
                <a:buNone/>
              </a:pPr>
              <a:r>
                <a:t/>
              </a:r>
              <a:endParaRPr sz="1600">
                <a:solidFill>
                  <a:srgbClr val="262626"/>
                </a:solidFill>
                <a:latin typeface="Constantia"/>
                <a:ea typeface="Constantia"/>
                <a:cs typeface="Constantia"/>
                <a:sym typeface="Constantia"/>
              </a:endParaRPr>
            </a:p>
          </p:txBody>
        </p:sp>
      </p:grpSp>
      <p:sp>
        <p:nvSpPr>
          <p:cNvPr id="540" name="Google Shape;540;p36"/>
          <p:cNvSpPr txBox="1"/>
          <p:nvPr/>
        </p:nvSpPr>
        <p:spPr>
          <a:xfrm>
            <a:off x="1704940" y="3420284"/>
            <a:ext cx="2470538" cy="4603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400">
                <a:solidFill>
                  <a:srgbClr val="262626"/>
                </a:solidFill>
                <a:latin typeface="Constantia"/>
                <a:ea typeface="Constantia"/>
                <a:cs typeface="Constantia"/>
                <a:sym typeface="Constantia"/>
              </a:rPr>
              <a:t>Design</a:t>
            </a:r>
            <a:endParaRPr sz="2400">
              <a:solidFill>
                <a:srgbClr val="262626"/>
              </a:solidFill>
              <a:latin typeface="Constantia"/>
              <a:ea typeface="Constantia"/>
              <a:cs typeface="Constantia"/>
              <a:sym typeface="Constantia"/>
            </a:endParaRPr>
          </a:p>
        </p:txBody>
      </p:sp>
      <p:sp>
        <p:nvSpPr>
          <p:cNvPr id="541" name="Google Shape;541;p36"/>
          <p:cNvSpPr txBox="1"/>
          <p:nvPr/>
        </p:nvSpPr>
        <p:spPr>
          <a:xfrm>
            <a:off x="4860731" y="3420284"/>
            <a:ext cx="2470538" cy="4603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400">
                <a:solidFill>
                  <a:srgbClr val="262626"/>
                </a:solidFill>
                <a:latin typeface="Constantia"/>
                <a:ea typeface="Constantia"/>
                <a:cs typeface="Constantia"/>
                <a:sym typeface="Constantia"/>
              </a:rPr>
              <a:t>Workshops</a:t>
            </a:r>
            <a:endParaRPr sz="2400">
              <a:solidFill>
                <a:srgbClr val="262626"/>
              </a:solidFill>
              <a:latin typeface="Constantia"/>
              <a:ea typeface="Constantia"/>
              <a:cs typeface="Constantia"/>
              <a:sym typeface="Constantia"/>
            </a:endParaRPr>
          </a:p>
        </p:txBody>
      </p:sp>
      <p:sp>
        <p:nvSpPr>
          <p:cNvPr id="542" name="Google Shape;542;p36"/>
          <p:cNvSpPr txBox="1"/>
          <p:nvPr/>
        </p:nvSpPr>
        <p:spPr>
          <a:xfrm>
            <a:off x="8001797" y="3405246"/>
            <a:ext cx="2470538" cy="4603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400">
                <a:solidFill>
                  <a:srgbClr val="262626"/>
                </a:solidFill>
                <a:latin typeface="Constantia"/>
                <a:ea typeface="Constantia"/>
                <a:cs typeface="Constantia"/>
                <a:sym typeface="Constantia"/>
              </a:rPr>
              <a:t>Evaluation</a:t>
            </a:r>
            <a:endParaRPr sz="2400">
              <a:solidFill>
                <a:srgbClr val="262626"/>
              </a:solidFill>
              <a:latin typeface="Constantia"/>
              <a:ea typeface="Constantia"/>
              <a:cs typeface="Constantia"/>
              <a:sym typeface="Constantia"/>
            </a:endParaRPr>
          </a:p>
        </p:txBody>
      </p:sp>
      <p:sp>
        <p:nvSpPr>
          <p:cNvPr id="543" name="Google Shape;543;p36"/>
          <p:cNvSpPr txBox="1"/>
          <p:nvPr/>
        </p:nvSpPr>
        <p:spPr>
          <a:xfrm>
            <a:off x="1755990" y="3865621"/>
            <a:ext cx="2470538" cy="1200329"/>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i="1" lang="tr-TR" sz="1200">
                <a:solidFill>
                  <a:srgbClr val="262626"/>
                </a:solidFill>
                <a:latin typeface="Constantia"/>
                <a:ea typeface="Constantia"/>
                <a:cs typeface="Constantia"/>
                <a:sym typeface="Constantia"/>
              </a:rPr>
              <a:t>Type your content here, or by copying your text, select Paste in this box and choose to keep only the text</a:t>
            </a:r>
            <a:endParaRPr i="1" sz="1050">
              <a:solidFill>
                <a:srgbClr val="262626"/>
              </a:solidFill>
              <a:latin typeface="Constantia"/>
              <a:ea typeface="Constantia"/>
              <a:cs typeface="Constantia"/>
              <a:sym typeface="Constantia"/>
            </a:endParaRPr>
          </a:p>
        </p:txBody>
      </p:sp>
      <p:sp>
        <p:nvSpPr>
          <p:cNvPr id="544" name="Google Shape;544;p36"/>
          <p:cNvSpPr txBox="1"/>
          <p:nvPr/>
        </p:nvSpPr>
        <p:spPr>
          <a:xfrm>
            <a:off x="4779089" y="3966529"/>
            <a:ext cx="2470538" cy="1200329"/>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i="1" lang="tr-TR" sz="1200">
                <a:solidFill>
                  <a:srgbClr val="262626"/>
                </a:solidFill>
                <a:latin typeface="Constantia"/>
                <a:ea typeface="Constantia"/>
                <a:cs typeface="Constantia"/>
                <a:sym typeface="Constantia"/>
              </a:rPr>
              <a:t>Type your content here, or by copying your text, select Paste in this box and choose to keep only the text</a:t>
            </a:r>
            <a:endParaRPr i="1" sz="1050">
              <a:solidFill>
                <a:srgbClr val="262626"/>
              </a:solidFill>
              <a:latin typeface="Constantia"/>
              <a:ea typeface="Constantia"/>
              <a:cs typeface="Constantia"/>
              <a:sym typeface="Constantia"/>
            </a:endParaRPr>
          </a:p>
        </p:txBody>
      </p:sp>
      <p:sp>
        <p:nvSpPr>
          <p:cNvPr id="545" name="Google Shape;545;p36"/>
          <p:cNvSpPr txBox="1"/>
          <p:nvPr/>
        </p:nvSpPr>
        <p:spPr>
          <a:xfrm>
            <a:off x="8028509" y="3966529"/>
            <a:ext cx="2470538" cy="1200329"/>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i="1" lang="tr-TR" sz="1200">
                <a:solidFill>
                  <a:srgbClr val="262626"/>
                </a:solidFill>
                <a:latin typeface="Constantia"/>
                <a:ea typeface="Constantia"/>
                <a:cs typeface="Constantia"/>
                <a:sym typeface="Constantia"/>
              </a:rPr>
              <a:t>Type your content here, or by copying your text, select Paste in this box and choose to keep only the text</a:t>
            </a:r>
            <a:endParaRPr i="1" sz="1050">
              <a:solidFill>
                <a:srgbClr val="262626"/>
              </a:solidFill>
              <a:latin typeface="Constantia"/>
              <a:ea typeface="Constantia"/>
              <a:cs typeface="Constantia"/>
              <a:sym typeface="Constantia"/>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540"/>
                                        </p:tgtEl>
                                        <p:attrNameLst>
                                          <p:attrName>style.visibility</p:attrName>
                                        </p:attrNameLst>
                                      </p:cBhvr>
                                      <p:to>
                                        <p:strVal val="visible"/>
                                      </p:to>
                                    </p:set>
                                    <p:animEffect filter="fade" transition="in">
                                      <p:cBhvr>
                                        <p:cTn dur="500"/>
                                        <p:tgtEl>
                                          <p:spTgt spid="540"/>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541"/>
                                        </p:tgtEl>
                                        <p:attrNameLst>
                                          <p:attrName>style.visibility</p:attrName>
                                        </p:attrNameLst>
                                      </p:cBhvr>
                                      <p:to>
                                        <p:strVal val="visible"/>
                                      </p:to>
                                    </p:set>
                                    <p:animEffect filter="fade" transition="in">
                                      <p:cBhvr>
                                        <p:cTn dur="500"/>
                                        <p:tgtEl>
                                          <p:spTgt spid="541"/>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542"/>
                                        </p:tgtEl>
                                        <p:attrNameLst>
                                          <p:attrName>style.visibility</p:attrName>
                                        </p:attrNameLst>
                                      </p:cBhvr>
                                      <p:to>
                                        <p:strVal val="visible"/>
                                      </p:to>
                                    </p:set>
                                    <p:animEffect filter="fade" transition="in">
                                      <p:cBhvr>
                                        <p:cTn dur="500"/>
                                        <p:tgtEl>
                                          <p:spTgt spid="542"/>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543"/>
                                        </p:tgtEl>
                                        <p:attrNameLst>
                                          <p:attrName>style.visibility</p:attrName>
                                        </p:attrNameLst>
                                      </p:cBhvr>
                                      <p:to>
                                        <p:strVal val="visible"/>
                                      </p:to>
                                    </p:set>
                                    <p:animEffect filter="fade" transition="in">
                                      <p:cBhvr>
                                        <p:cTn dur="500"/>
                                        <p:tgtEl>
                                          <p:spTgt spid="543"/>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544"/>
                                        </p:tgtEl>
                                        <p:attrNameLst>
                                          <p:attrName>style.visibility</p:attrName>
                                        </p:attrNameLst>
                                      </p:cBhvr>
                                      <p:to>
                                        <p:strVal val="visible"/>
                                      </p:to>
                                    </p:set>
                                    <p:animEffect filter="fade" transition="in">
                                      <p:cBhvr>
                                        <p:cTn dur="500"/>
                                        <p:tgtEl>
                                          <p:spTgt spid="544"/>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545"/>
                                        </p:tgtEl>
                                        <p:attrNameLst>
                                          <p:attrName>style.visibility</p:attrName>
                                        </p:attrNameLst>
                                      </p:cBhvr>
                                      <p:to>
                                        <p:strVal val="visible"/>
                                      </p:to>
                                    </p:set>
                                    <p:animEffect filter="fade" transition="in">
                                      <p:cBhvr>
                                        <p:cTn dur="500"/>
                                        <p:tgtEl>
                                          <p:spTgt spid="54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50" name="Shape 550"/>
        <p:cNvGrpSpPr/>
        <p:nvPr/>
      </p:nvGrpSpPr>
      <p:grpSpPr>
        <a:xfrm>
          <a:off x="0" y="0"/>
          <a:ext cx="0" cy="0"/>
          <a:chOff x="0" y="0"/>
          <a:chExt cx="0" cy="0"/>
        </a:xfrm>
      </p:grpSpPr>
      <p:sp>
        <p:nvSpPr>
          <p:cNvPr id="551" name="Google Shape;551;p37"/>
          <p:cNvSpPr/>
          <p:nvPr/>
        </p:nvSpPr>
        <p:spPr>
          <a:xfrm>
            <a:off x="465221" y="417094"/>
            <a:ext cx="465221" cy="465221"/>
          </a:xfrm>
          <a:prstGeom prst="ellipse">
            <a:avLst/>
          </a:prstGeom>
          <a:solidFill>
            <a:srgbClr val="2929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552" name="Google Shape;552;p37"/>
          <p:cNvSpPr/>
          <p:nvPr/>
        </p:nvSpPr>
        <p:spPr>
          <a:xfrm>
            <a:off x="3006189" y="2318083"/>
            <a:ext cx="2221834" cy="2221834"/>
          </a:xfrm>
          <a:prstGeom prst="ellipse">
            <a:avLst/>
          </a:prstGeom>
          <a:solidFill>
            <a:srgbClr val="FFD96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553" name="Google Shape;553;p37"/>
          <p:cNvSpPr/>
          <p:nvPr/>
        </p:nvSpPr>
        <p:spPr>
          <a:xfrm>
            <a:off x="9228795" y="3200400"/>
            <a:ext cx="558015" cy="558015"/>
          </a:xfrm>
          <a:prstGeom prst="ellipse">
            <a:avLst/>
          </a:prstGeom>
          <a:solidFill>
            <a:srgbClr val="FFF2C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554" name="Google Shape;554;p37"/>
          <p:cNvSpPr/>
          <p:nvPr/>
        </p:nvSpPr>
        <p:spPr>
          <a:xfrm>
            <a:off x="2744906" y="1382479"/>
            <a:ext cx="4093043" cy="4093043"/>
          </a:xfrm>
          <a:prstGeom prst="ellipse">
            <a:avLst/>
          </a:prstGeom>
          <a:noFill/>
          <a:ln cap="flat" cmpd="sng" w="57150">
            <a:solidFill>
              <a:srgbClr val="F2F2F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555" name="Google Shape;555;p37"/>
          <p:cNvSpPr/>
          <p:nvPr/>
        </p:nvSpPr>
        <p:spPr>
          <a:xfrm>
            <a:off x="1956935" y="3533827"/>
            <a:ext cx="224588" cy="224588"/>
          </a:xfrm>
          <a:prstGeom prst="ellipse">
            <a:avLst/>
          </a:prstGeom>
          <a:solidFill>
            <a:srgbClr val="2929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556" name="Google Shape;556;p37"/>
          <p:cNvSpPr/>
          <p:nvPr/>
        </p:nvSpPr>
        <p:spPr>
          <a:xfrm>
            <a:off x="3006189" y="2792067"/>
            <a:ext cx="9307038" cy="992579"/>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b="1" lang="tr-TR" sz="6000">
                <a:solidFill>
                  <a:srgbClr val="292929"/>
                </a:solidFill>
                <a:latin typeface="Constantia"/>
                <a:ea typeface="Constantia"/>
                <a:cs typeface="Constantia"/>
                <a:sym typeface="Constantia"/>
              </a:rPr>
              <a:t>Thanks for watching</a:t>
            </a:r>
            <a:endParaRPr b="1" sz="6000">
              <a:solidFill>
                <a:srgbClr val="292929"/>
              </a:solidFill>
              <a:latin typeface="Constantia"/>
              <a:ea typeface="Constantia"/>
              <a:cs typeface="Constantia"/>
              <a:sym typeface="Constantia"/>
            </a:endParaRPr>
          </a:p>
        </p:txBody>
      </p:sp>
      <p:sp>
        <p:nvSpPr>
          <p:cNvPr id="557" name="Google Shape;557;p37"/>
          <p:cNvSpPr/>
          <p:nvPr/>
        </p:nvSpPr>
        <p:spPr>
          <a:xfrm flipH="1" rot="-5400000">
            <a:off x="10598260" y="1523345"/>
            <a:ext cx="1841541" cy="415498"/>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lang="tr-TR" sz="1800">
                <a:solidFill>
                  <a:srgbClr val="292929"/>
                </a:solidFill>
                <a:latin typeface="Constantia"/>
                <a:ea typeface="Constantia"/>
                <a:cs typeface="Constantia"/>
                <a:sym typeface="Constantia"/>
              </a:rPr>
              <a:t>WORK PLAN</a:t>
            </a:r>
            <a:endParaRPr sz="1800">
              <a:solidFill>
                <a:srgbClr val="292929"/>
              </a:solidFill>
              <a:latin typeface="Constantia"/>
              <a:ea typeface="Constantia"/>
              <a:cs typeface="Constantia"/>
              <a:sym typeface="Constantia"/>
            </a:endParaRPr>
          </a:p>
        </p:txBody>
      </p:sp>
      <p:sp>
        <p:nvSpPr>
          <p:cNvPr id="558" name="Google Shape;558;p37"/>
          <p:cNvSpPr/>
          <p:nvPr/>
        </p:nvSpPr>
        <p:spPr>
          <a:xfrm flipH="1" rot="-5400000">
            <a:off x="10598636" y="5760258"/>
            <a:ext cx="1841541" cy="353943"/>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lang="tr-TR" sz="1400">
                <a:solidFill>
                  <a:srgbClr val="292929"/>
                </a:solidFill>
                <a:latin typeface="Constantia"/>
                <a:ea typeface="Constantia"/>
                <a:cs typeface="Constantia"/>
                <a:sym typeface="Constantia"/>
              </a:rPr>
              <a:t>WORK PLAN</a:t>
            </a:r>
            <a:endParaRPr sz="1400">
              <a:solidFill>
                <a:srgbClr val="292929"/>
              </a:solidFill>
              <a:latin typeface="Constantia"/>
              <a:ea typeface="Constantia"/>
              <a:cs typeface="Constantia"/>
              <a:sym typeface="Constantia"/>
            </a:endParaRPr>
          </a:p>
        </p:txBody>
      </p:sp>
      <p:sp>
        <p:nvSpPr>
          <p:cNvPr id="559" name="Google Shape;559;p37"/>
          <p:cNvSpPr/>
          <p:nvPr/>
        </p:nvSpPr>
        <p:spPr>
          <a:xfrm flipH="1">
            <a:off x="11469292" y="6256421"/>
            <a:ext cx="97066" cy="601579"/>
          </a:xfrm>
          <a:prstGeom prst="rect">
            <a:avLst/>
          </a:prstGeom>
          <a:solidFill>
            <a:srgbClr val="D8D8D8"/>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560" name="Google Shape;560;p37"/>
          <p:cNvSpPr/>
          <p:nvPr/>
        </p:nvSpPr>
        <p:spPr>
          <a:xfrm>
            <a:off x="7294418" y="6098685"/>
            <a:ext cx="3642523" cy="315471"/>
          </a:xfrm>
          <a:prstGeom prst="rect">
            <a:avLst/>
          </a:prstGeom>
          <a:noFill/>
          <a:ln>
            <a:noFill/>
          </a:ln>
        </p:spPr>
        <p:txBody>
          <a:bodyPr anchorCtr="0" anchor="t" bIns="34275" lIns="68575" spcFirstLastPara="1" rIns="68575" wrap="square" tIns="34275">
            <a:noAutofit/>
          </a:bodyPr>
          <a:lstStyle/>
          <a:p>
            <a:pPr indent="0" lvl="0" marL="0" marR="0" rtl="0" algn="just">
              <a:spcBef>
                <a:spcPts val="0"/>
              </a:spcBef>
              <a:spcAft>
                <a:spcPts val="0"/>
              </a:spcAft>
              <a:buNone/>
            </a:pPr>
            <a:r>
              <a:rPr i="1" lang="tr-TR" sz="1600">
                <a:solidFill>
                  <a:srgbClr val="292929"/>
                </a:solidFill>
                <a:latin typeface="Constantia"/>
                <a:ea typeface="Constantia"/>
                <a:cs typeface="Constantia"/>
                <a:sym typeface="Constantia"/>
              </a:rPr>
              <a:t>www.freepptbackgrounds.net</a:t>
            </a:r>
            <a:endParaRPr i="1" sz="1600">
              <a:solidFill>
                <a:srgbClr val="292929"/>
              </a:solidFill>
              <a:latin typeface="Constantia"/>
              <a:ea typeface="Constantia"/>
              <a:cs typeface="Constantia"/>
              <a:sym typeface="Constantia"/>
            </a:endParaRPr>
          </a:p>
        </p:txBody>
      </p:sp>
    </p:spTree>
  </p:cSld>
  <p:clrMapOvr>
    <a:masterClrMapping/>
  </p:clrMapOvr>
  <mc:AlternateContent>
    <mc:Choice Requires="p14">
      <p:transition spd="slow" p14:dur="15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52"/>
                                        </p:tgtEl>
                                        <p:attrNameLst>
                                          <p:attrName>style.visibility</p:attrName>
                                        </p:attrNameLst>
                                      </p:cBhvr>
                                      <p:to>
                                        <p:strVal val="visible"/>
                                      </p:to>
                                    </p:set>
                                    <p:animEffect filter="fade" transition="in">
                                      <p:cBhvr>
                                        <p:cTn dur="500"/>
                                        <p:tgtEl>
                                          <p:spTgt spid="55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54"/>
                                        </p:tgtEl>
                                        <p:attrNameLst>
                                          <p:attrName>style.visibility</p:attrName>
                                        </p:attrNameLst>
                                      </p:cBhvr>
                                      <p:to>
                                        <p:strVal val="visible"/>
                                      </p:to>
                                    </p:set>
                                    <p:animEffect filter="fade" transition="in">
                                      <p:cBhvr>
                                        <p:cTn dur="500"/>
                                        <p:tgtEl>
                                          <p:spTgt spid="55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55"/>
                                        </p:tgtEl>
                                        <p:attrNameLst>
                                          <p:attrName>style.visibility</p:attrName>
                                        </p:attrNameLst>
                                      </p:cBhvr>
                                      <p:to>
                                        <p:strVal val="visible"/>
                                      </p:to>
                                    </p:set>
                                    <p:animEffect filter="fade" transition="in">
                                      <p:cBhvr>
                                        <p:cTn dur="1000"/>
                                        <p:tgtEl>
                                          <p:spTgt spid="555"/>
                                        </p:tgtEl>
                                      </p:cBhvr>
                                    </p:animEffect>
                                  </p:childTnLst>
                                </p:cTn>
                              </p:par>
                              <p:par>
                                <p:cTn fill="hold" nodeType="withEffect" presetClass="entr" presetID="10" presetSubtype="0">
                                  <p:stCondLst>
                                    <p:cond delay="0"/>
                                  </p:stCondLst>
                                  <p:childTnLst>
                                    <p:set>
                                      <p:cBhvr>
                                        <p:cTn dur="1" fill="hold">
                                          <p:stCondLst>
                                            <p:cond delay="0"/>
                                          </p:stCondLst>
                                        </p:cTn>
                                        <p:tgtEl>
                                          <p:spTgt spid="553"/>
                                        </p:tgtEl>
                                        <p:attrNameLst>
                                          <p:attrName>style.visibility</p:attrName>
                                        </p:attrNameLst>
                                      </p:cBhvr>
                                      <p:to>
                                        <p:strVal val="visible"/>
                                      </p:to>
                                    </p:set>
                                    <p:animEffect filter="fade" transition="in">
                                      <p:cBhvr>
                                        <p:cTn dur="1000"/>
                                        <p:tgtEl>
                                          <p:spTgt spid="553"/>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556"/>
                                        </p:tgtEl>
                                        <p:attrNameLst>
                                          <p:attrName>style.visibility</p:attrName>
                                        </p:attrNameLst>
                                      </p:cBhvr>
                                      <p:to>
                                        <p:strVal val="visible"/>
                                      </p:to>
                                    </p:set>
                                    <p:animEffect filter="fade" transition="in">
                                      <p:cBhvr>
                                        <p:cTn dur="500"/>
                                        <p:tgtEl>
                                          <p:spTgt spid="55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559"/>
                                        </p:tgtEl>
                                        <p:attrNameLst>
                                          <p:attrName>style.visibility</p:attrName>
                                        </p:attrNameLst>
                                      </p:cBhvr>
                                      <p:to>
                                        <p:strVal val="visible"/>
                                      </p:to>
                                    </p:set>
                                    <p:anim calcmode="lin" valueType="num">
                                      <p:cBhvr additive="base">
                                        <p:cTn dur="500"/>
                                        <p:tgtEl>
                                          <p:spTgt spid="559"/>
                                        </p:tgtEl>
                                        <p:attrNameLst>
                                          <p:attrName>ppt_y</p:attrName>
                                        </p:attrNameLst>
                                      </p:cBhvr>
                                      <p:tavLst>
                                        <p:tav fmla="" tm="0">
                                          <p:val>
                                            <p:strVal val="#ppt_y+1"/>
                                          </p:val>
                                        </p:tav>
                                        <p:tav fmla="" tm="100000">
                                          <p:val>
                                            <p:strVal val="#ppt_y"/>
                                          </p:val>
                                        </p:tav>
                                      </p:tavLst>
                                    </p:anim>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557"/>
                                        </p:tgtEl>
                                        <p:attrNameLst>
                                          <p:attrName>style.visibility</p:attrName>
                                        </p:attrNameLst>
                                      </p:cBhvr>
                                      <p:to>
                                        <p:strVal val="visible"/>
                                      </p:to>
                                    </p:set>
                                    <p:animEffect filter="fade" transition="in">
                                      <p:cBhvr>
                                        <p:cTn dur="500"/>
                                        <p:tgtEl>
                                          <p:spTgt spid="557"/>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558"/>
                                        </p:tgtEl>
                                        <p:attrNameLst>
                                          <p:attrName>style.visibility</p:attrName>
                                        </p:attrNameLst>
                                      </p:cBhvr>
                                      <p:to>
                                        <p:strVal val="visible"/>
                                      </p:to>
                                    </p:set>
                                    <p:animEffect filter="fade" transition="in">
                                      <p:cBhvr>
                                        <p:cTn dur="500"/>
                                        <p:tgtEl>
                                          <p:spTgt spid="558"/>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560"/>
                                        </p:tgtEl>
                                        <p:attrNameLst>
                                          <p:attrName>style.visibility</p:attrName>
                                        </p:attrNameLst>
                                      </p:cBhvr>
                                      <p:to>
                                        <p:strVal val="visible"/>
                                      </p:to>
                                    </p:set>
                                    <p:animEffect filter="fade" transition="in">
                                      <p:cBhvr>
                                        <p:cTn dur="500"/>
                                        <p:tgtEl>
                                          <p:spTgt spid="56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15"/>
          <p:cNvSpPr/>
          <p:nvPr/>
        </p:nvSpPr>
        <p:spPr>
          <a:xfrm>
            <a:off x="465221" y="417094"/>
            <a:ext cx="465221" cy="465221"/>
          </a:xfrm>
          <a:prstGeom prst="ellipse">
            <a:avLst/>
          </a:prstGeom>
          <a:solidFill>
            <a:srgbClr val="2929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134" name="Google Shape;134;p15"/>
          <p:cNvSpPr/>
          <p:nvPr/>
        </p:nvSpPr>
        <p:spPr>
          <a:xfrm>
            <a:off x="9821300" y="3624585"/>
            <a:ext cx="558015" cy="558015"/>
          </a:xfrm>
          <a:prstGeom prst="ellipse">
            <a:avLst/>
          </a:prstGeom>
          <a:solidFill>
            <a:srgbClr val="FFF2C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135" name="Google Shape;135;p15"/>
          <p:cNvSpPr txBox="1"/>
          <p:nvPr/>
        </p:nvSpPr>
        <p:spPr>
          <a:xfrm>
            <a:off x="1269667" y="205961"/>
            <a:ext cx="2388524" cy="70788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4000">
                <a:solidFill>
                  <a:srgbClr val="3F3F3F"/>
                </a:solidFill>
                <a:latin typeface="Constantia"/>
                <a:ea typeface="Constantia"/>
                <a:cs typeface="Constantia"/>
                <a:sym typeface="Constantia"/>
              </a:rPr>
              <a:t>Part One</a:t>
            </a:r>
            <a:endParaRPr/>
          </a:p>
        </p:txBody>
      </p:sp>
      <p:grpSp>
        <p:nvGrpSpPr>
          <p:cNvPr id="136" name="Google Shape;136;p15"/>
          <p:cNvGrpSpPr/>
          <p:nvPr/>
        </p:nvGrpSpPr>
        <p:grpSpPr>
          <a:xfrm>
            <a:off x="1882813" y="2027836"/>
            <a:ext cx="3272128" cy="3272128"/>
            <a:chOff x="1269667" y="1823914"/>
            <a:chExt cx="4093043" cy="4093043"/>
          </a:xfrm>
        </p:grpSpPr>
        <p:sp>
          <p:nvSpPr>
            <p:cNvPr id="137" name="Google Shape;137;p15"/>
            <p:cNvSpPr/>
            <p:nvPr/>
          </p:nvSpPr>
          <p:spPr>
            <a:xfrm>
              <a:off x="1530950" y="2759518"/>
              <a:ext cx="2221834" cy="2221834"/>
            </a:xfrm>
            <a:prstGeom prst="ellipse">
              <a:avLst/>
            </a:prstGeom>
            <a:solidFill>
              <a:srgbClr val="FFD96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138" name="Google Shape;138;p15"/>
            <p:cNvSpPr/>
            <p:nvPr/>
          </p:nvSpPr>
          <p:spPr>
            <a:xfrm>
              <a:off x="1269667" y="1823914"/>
              <a:ext cx="4093043" cy="4093043"/>
            </a:xfrm>
            <a:prstGeom prst="ellipse">
              <a:avLst/>
            </a:prstGeom>
            <a:noFill/>
            <a:ln cap="flat" cmpd="sng" w="57150">
              <a:solidFill>
                <a:srgbClr val="F2F2F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grpSp>
      <p:sp>
        <p:nvSpPr>
          <p:cNvPr id="139" name="Google Shape;139;p15"/>
          <p:cNvSpPr/>
          <p:nvPr/>
        </p:nvSpPr>
        <p:spPr>
          <a:xfrm>
            <a:off x="4646530" y="2959188"/>
            <a:ext cx="7261452" cy="1223412"/>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b="1" lang="tr-TR" sz="7500">
                <a:solidFill>
                  <a:srgbClr val="292929"/>
                </a:solidFill>
                <a:latin typeface="Constantia"/>
                <a:ea typeface="Constantia"/>
                <a:cs typeface="Constantia"/>
                <a:sym typeface="Constantia"/>
              </a:rPr>
              <a:t>Work Content</a:t>
            </a:r>
            <a:endParaRPr b="1" sz="7500">
              <a:solidFill>
                <a:srgbClr val="292929"/>
              </a:solidFill>
              <a:latin typeface="Constantia"/>
              <a:ea typeface="Constantia"/>
              <a:cs typeface="Constantia"/>
              <a:sym typeface="Constantia"/>
            </a:endParaRPr>
          </a:p>
        </p:txBody>
      </p:sp>
      <p:sp>
        <p:nvSpPr>
          <p:cNvPr id="140" name="Google Shape;140;p15"/>
          <p:cNvSpPr txBox="1"/>
          <p:nvPr/>
        </p:nvSpPr>
        <p:spPr>
          <a:xfrm>
            <a:off x="2037201" y="2959188"/>
            <a:ext cx="1830706" cy="1323439"/>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8000">
                <a:solidFill>
                  <a:srgbClr val="3F3F3F"/>
                </a:solidFill>
                <a:latin typeface="Constantia"/>
                <a:ea typeface="Constantia"/>
                <a:cs typeface="Constantia"/>
                <a:sym typeface="Constantia"/>
              </a:rPr>
              <a:t>01</a:t>
            </a:r>
            <a:endParaRPr/>
          </a:p>
        </p:txBody>
      </p:sp>
    </p:spTree>
  </p:cSld>
  <p:clrMapOvr>
    <a:masterClrMapping/>
  </p:clrMapOvr>
  <p:transition spd="slow">
    <p:push dir="r"/>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34"/>
                                        </p:tgtEl>
                                        <p:attrNameLst>
                                          <p:attrName>style.visibility</p:attrName>
                                        </p:attrNameLst>
                                      </p:cBhvr>
                                      <p:to>
                                        <p:strVal val="visible"/>
                                      </p:to>
                                    </p:set>
                                    <p:animEffect filter="fade" transition="in">
                                      <p:cBhvr>
                                        <p:cTn dur="1000"/>
                                        <p:tgtEl>
                                          <p:spTgt spid="134"/>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135"/>
                                        </p:tgtEl>
                                        <p:attrNameLst>
                                          <p:attrName>style.visibility</p:attrName>
                                        </p:attrNameLst>
                                      </p:cBhvr>
                                      <p:to>
                                        <p:strVal val="visible"/>
                                      </p:to>
                                    </p:set>
                                    <p:animEffect filter="fade" transition="in">
                                      <p:cBhvr>
                                        <p:cTn dur="500"/>
                                        <p:tgtEl>
                                          <p:spTgt spid="135"/>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140"/>
                                        </p:tgtEl>
                                        <p:attrNameLst>
                                          <p:attrName>style.visibility</p:attrName>
                                        </p:attrNameLst>
                                      </p:cBhvr>
                                      <p:to>
                                        <p:strVal val="visible"/>
                                      </p:to>
                                    </p:set>
                                    <p:animEffect filter="fade" transition="in">
                                      <p:cBhvr>
                                        <p:cTn dur="500"/>
                                        <p:tgtEl>
                                          <p:spTgt spid="140"/>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139"/>
                                        </p:tgtEl>
                                        <p:attrNameLst>
                                          <p:attrName>style.visibility</p:attrName>
                                        </p:attrNameLst>
                                      </p:cBhvr>
                                      <p:to>
                                        <p:strVal val="visible"/>
                                      </p:to>
                                    </p:set>
                                    <p:animEffect filter="fade" transition="in">
                                      <p:cBhvr>
                                        <p:cTn dur="500"/>
                                        <p:tgtEl>
                                          <p:spTgt spid="13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16"/>
          <p:cNvSpPr/>
          <p:nvPr/>
        </p:nvSpPr>
        <p:spPr>
          <a:xfrm>
            <a:off x="465221" y="417094"/>
            <a:ext cx="386117" cy="386117"/>
          </a:xfrm>
          <a:prstGeom prst="ellipse">
            <a:avLst/>
          </a:prstGeom>
          <a:solidFill>
            <a:srgbClr val="2929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147" name="Google Shape;147;p16"/>
          <p:cNvSpPr txBox="1"/>
          <p:nvPr/>
        </p:nvSpPr>
        <p:spPr>
          <a:xfrm>
            <a:off x="993505" y="276066"/>
            <a:ext cx="3154582" cy="5847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3200">
                <a:solidFill>
                  <a:srgbClr val="292929"/>
                </a:solidFill>
                <a:latin typeface="Constantia"/>
                <a:ea typeface="Constantia"/>
                <a:cs typeface="Constantia"/>
                <a:sym typeface="Constantia"/>
              </a:rPr>
              <a:t>Work content</a:t>
            </a:r>
            <a:endParaRPr b="1" sz="3200">
              <a:solidFill>
                <a:srgbClr val="292929"/>
              </a:solidFill>
              <a:latin typeface="Constantia"/>
              <a:ea typeface="Constantia"/>
              <a:cs typeface="Constantia"/>
              <a:sym typeface="Constantia"/>
            </a:endParaRPr>
          </a:p>
        </p:txBody>
      </p:sp>
      <p:pic>
        <p:nvPicPr>
          <p:cNvPr id="148" name="Google Shape;148;p16"/>
          <p:cNvPicPr preferRelativeResize="0"/>
          <p:nvPr/>
        </p:nvPicPr>
        <p:blipFill rotWithShape="1">
          <a:blip r:embed="rId3">
            <a:alphaModFix/>
          </a:blip>
          <a:srcRect b="0" l="0" r="0" t="0"/>
          <a:stretch/>
        </p:blipFill>
        <p:spPr>
          <a:xfrm>
            <a:off x="4016099" y="1699256"/>
            <a:ext cx="3309537" cy="4485854"/>
          </a:xfrm>
          <a:prstGeom prst="rect">
            <a:avLst/>
          </a:prstGeom>
          <a:noFill/>
          <a:ln>
            <a:noFill/>
          </a:ln>
        </p:spPr>
      </p:pic>
      <p:sp>
        <p:nvSpPr>
          <p:cNvPr id="149" name="Google Shape;149;p16"/>
          <p:cNvSpPr txBox="1"/>
          <p:nvPr/>
        </p:nvSpPr>
        <p:spPr>
          <a:xfrm>
            <a:off x="1569514" y="2879103"/>
            <a:ext cx="1953003" cy="2542363"/>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i="1" lang="tr-TR" sz="1800">
                <a:solidFill>
                  <a:srgbClr val="3F3F3F"/>
                </a:solidFill>
                <a:latin typeface="Constantia"/>
                <a:ea typeface="Constantia"/>
                <a:cs typeface="Constantia"/>
                <a:sym typeface="Constantia"/>
              </a:rPr>
              <a:t>Click on the button under the  presentation preview that says "Use as  Google Slides”</a:t>
            </a:r>
            <a:endParaRPr/>
          </a:p>
        </p:txBody>
      </p:sp>
      <p:sp>
        <p:nvSpPr>
          <p:cNvPr id="150" name="Google Shape;150;p16"/>
          <p:cNvSpPr txBox="1"/>
          <p:nvPr/>
        </p:nvSpPr>
        <p:spPr>
          <a:xfrm>
            <a:off x="8011470" y="2462305"/>
            <a:ext cx="2050415" cy="4603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2400">
                <a:solidFill>
                  <a:srgbClr val="3F3F3F"/>
                </a:solidFill>
                <a:latin typeface="Constantia"/>
                <a:ea typeface="Constantia"/>
                <a:cs typeface="Constantia"/>
                <a:sym typeface="Constantia"/>
              </a:rPr>
              <a:t>Organic</a:t>
            </a:r>
            <a:endParaRPr sz="2400">
              <a:solidFill>
                <a:srgbClr val="3F3F3F"/>
              </a:solidFill>
              <a:latin typeface="Constantia"/>
              <a:ea typeface="Constantia"/>
              <a:cs typeface="Constantia"/>
              <a:sym typeface="Constantia"/>
            </a:endParaRPr>
          </a:p>
        </p:txBody>
      </p:sp>
      <p:sp>
        <p:nvSpPr>
          <p:cNvPr id="151" name="Google Shape;151;p16"/>
          <p:cNvSpPr txBox="1"/>
          <p:nvPr/>
        </p:nvSpPr>
        <p:spPr>
          <a:xfrm>
            <a:off x="8034421" y="3262558"/>
            <a:ext cx="3460894" cy="1754326"/>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i="1" lang="tr-TR" sz="1200">
                <a:solidFill>
                  <a:srgbClr val="3F3F3F"/>
                </a:solidFill>
                <a:latin typeface="Constantia"/>
                <a:ea typeface="Constantia"/>
                <a:cs typeface="Constantia"/>
                <a:sym typeface="Constantia"/>
              </a:rPr>
              <a:t>I hope and I believe that this Template will your Time, Money and Reputation.</a:t>
            </a:r>
            <a:endParaRPr i="1" sz="1200">
              <a:solidFill>
                <a:srgbClr val="3F3F3F"/>
              </a:solidFill>
              <a:latin typeface="Constantia"/>
              <a:ea typeface="Constantia"/>
              <a:cs typeface="Constantia"/>
              <a:sym typeface="Constantia"/>
            </a:endParaRPr>
          </a:p>
          <a:p>
            <a:pPr indent="0" lvl="0" marL="0" marR="0" rtl="0" algn="l">
              <a:lnSpc>
                <a:spcPct val="150000"/>
              </a:lnSpc>
              <a:spcBef>
                <a:spcPts val="0"/>
              </a:spcBef>
              <a:spcAft>
                <a:spcPts val="0"/>
              </a:spcAft>
              <a:buNone/>
            </a:pPr>
            <a:r>
              <a:rPr i="1" lang="tr-TR" sz="1200">
                <a:solidFill>
                  <a:srgbClr val="3F3F3F"/>
                </a:solidFill>
                <a:latin typeface="Constantia"/>
                <a:ea typeface="Constantia"/>
                <a:cs typeface="Constantia"/>
                <a:sym typeface="Constantia"/>
              </a:rPr>
              <a:t>I hope and I believe that this Template will your Time, Money and Reputation. I hope and I believe that this Template will your Time, Money and Reputation.</a:t>
            </a:r>
            <a:endParaRPr/>
          </a:p>
        </p:txBody>
      </p:sp>
      <p:sp>
        <p:nvSpPr>
          <p:cNvPr id="152" name="Google Shape;152;p16"/>
          <p:cNvSpPr/>
          <p:nvPr/>
        </p:nvSpPr>
        <p:spPr>
          <a:xfrm>
            <a:off x="3737091" y="1904290"/>
            <a:ext cx="558015" cy="558015"/>
          </a:xfrm>
          <a:prstGeom prst="ellipse">
            <a:avLst/>
          </a:prstGeom>
          <a:solidFill>
            <a:srgbClr val="FFF2C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153" name="Google Shape;153;p16"/>
          <p:cNvSpPr/>
          <p:nvPr/>
        </p:nvSpPr>
        <p:spPr>
          <a:xfrm>
            <a:off x="2672000" y="5467297"/>
            <a:ext cx="558015" cy="558015"/>
          </a:xfrm>
          <a:prstGeom prst="ellipse">
            <a:avLst/>
          </a:prstGeom>
          <a:solidFill>
            <a:srgbClr val="FFF2C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Tree>
  </p:cSld>
  <p:clrMapOvr>
    <a:masterClrMapping/>
  </p:clrMapOvr>
  <mc:AlternateContent>
    <mc:Choice Requires="p14">
      <p:transition spd="slow" p14:dur="12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49"/>
                                        </p:tgtEl>
                                        <p:attrNameLst>
                                          <p:attrName>style.visibility</p:attrName>
                                        </p:attrNameLst>
                                      </p:cBhvr>
                                      <p:to>
                                        <p:strVal val="visible"/>
                                      </p:to>
                                    </p:set>
                                    <p:animEffect filter="fade" transition="in">
                                      <p:cBhvr>
                                        <p:cTn dur="500"/>
                                        <p:tgtEl>
                                          <p:spTgt spid="149"/>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150"/>
                                        </p:tgtEl>
                                        <p:attrNameLst>
                                          <p:attrName>style.visibility</p:attrName>
                                        </p:attrNameLst>
                                      </p:cBhvr>
                                      <p:to>
                                        <p:strVal val="visible"/>
                                      </p:to>
                                    </p:set>
                                    <p:animEffect filter="fade" transition="in">
                                      <p:cBhvr>
                                        <p:cTn dur="500"/>
                                        <p:tgtEl>
                                          <p:spTgt spid="150"/>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151"/>
                                        </p:tgtEl>
                                        <p:attrNameLst>
                                          <p:attrName>style.visibility</p:attrName>
                                        </p:attrNameLst>
                                      </p:cBhvr>
                                      <p:to>
                                        <p:strVal val="visible"/>
                                      </p:to>
                                    </p:set>
                                    <p:animEffect filter="fade" transition="in">
                                      <p:cBhvr>
                                        <p:cTn dur="500"/>
                                        <p:tgtEl>
                                          <p:spTgt spid="151"/>
                                        </p:tgtEl>
                                      </p:cBhvr>
                                    </p:animEffect>
                                  </p:childTnLst>
                                </p:cTn>
                              </p:par>
                              <p:par>
                                <p:cTn fill="hold" nodeType="withEffect" presetClass="entr" presetID="10" presetSubtype="0">
                                  <p:stCondLst>
                                    <p:cond delay="0"/>
                                  </p:stCondLst>
                                  <p:childTnLst>
                                    <p:set>
                                      <p:cBhvr>
                                        <p:cTn dur="1" fill="hold">
                                          <p:stCondLst>
                                            <p:cond delay="0"/>
                                          </p:stCondLst>
                                        </p:cTn>
                                        <p:tgtEl>
                                          <p:spTgt spid="152"/>
                                        </p:tgtEl>
                                        <p:attrNameLst>
                                          <p:attrName>style.visibility</p:attrName>
                                        </p:attrNameLst>
                                      </p:cBhvr>
                                      <p:to>
                                        <p:strVal val="visible"/>
                                      </p:to>
                                    </p:set>
                                    <p:animEffect filter="fade" transition="in">
                                      <p:cBhvr>
                                        <p:cTn dur="1000"/>
                                        <p:tgtEl>
                                          <p:spTgt spid="152"/>
                                        </p:tgtEl>
                                      </p:cBhvr>
                                    </p:animEffect>
                                  </p:childTnLst>
                                </p:cTn>
                              </p:par>
                              <p:par>
                                <p:cTn fill="hold" nodeType="withEffect" presetClass="entr" presetID="10" presetSubtype="0">
                                  <p:stCondLst>
                                    <p:cond delay="0"/>
                                  </p:stCondLst>
                                  <p:childTnLst>
                                    <p:set>
                                      <p:cBhvr>
                                        <p:cTn dur="1" fill="hold">
                                          <p:stCondLst>
                                            <p:cond delay="0"/>
                                          </p:stCondLst>
                                        </p:cTn>
                                        <p:tgtEl>
                                          <p:spTgt spid="153"/>
                                        </p:tgtEl>
                                        <p:attrNameLst>
                                          <p:attrName>style.visibility</p:attrName>
                                        </p:attrNameLst>
                                      </p:cBhvr>
                                      <p:to>
                                        <p:strVal val="visible"/>
                                      </p:to>
                                    </p:set>
                                    <p:animEffect filter="fade" transition="in">
                                      <p:cBhvr>
                                        <p:cTn dur="1000"/>
                                        <p:tgtEl>
                                          <p:spTgt spid="15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8" name="Shape 158"/>
        <p:cNvGrpSpPr/>
        <p:nvPr/>
      </p:nvGrpSpPr>
      <p:grpSpPr>
        <a:xfrm>
          <a:off x="0" y="0"/>
          <a:ext cx="0" cy="0"/>
          <a:chOff x="0" y="0"/>
          <a:chExt cx="0" cy="0"/>
        </a:xfrm>
      </p:grpSpPr>
      <p:sp>
        <p:nvSpPr>
          <p:cNvPr id="159" name="Google Shape;159;p17"/>
          <p:cNvSpPr/>
          <p:nvPr/>
        </p:nvSpPr>
        <p:spPr>
          <a:xfrm>
            <a:off x="465221" y="417094"/>
            <a:ext cx="386117" cy="386117"/>
          </a:xfrm>
          <a:prstGeom prst="ellipse">
            <a:avLst/>
          </a:prstGeom>
          <a:solidFill>
            <a:srgbClr val="2929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160" name="Google Shape;160;p17"/>
          <p:cNvSpPr txBox="1"/>
          <p:nvPr/>
        </p:nvSpPr>
        <p:spPr>
          <a:xfrm>
            <a:off x="993505" y="276066"/>
            <a:ext cx="3154582" cy="5847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3200">
                <a:solidFill>
                  <a:srgbClr val="292929"/>
                </a:solidFill>
                <a:latin typeface="Constantia"/>
                <a:ea typeface="Constantia"/>
                <a:cs typeface="Constantia"/>
                <a:sym typeface="Constantia"/>
              </a:rPr>
              <a:t>Work content</a:t>
            </a:r>
            <a:endParaRPr b="1" sz="3200">
              <a:solidFill>
                <a:srgbClr val="292929"/>
              </a:solidFill>
              <a:latin typeface="Constantia"/>
              <a:ea typeface="Constantia"/>
              <a:cs typeface="Constantia"/>
              <a:sym typeface="Constantia"/>
            </a:endParaRPr>
          </a:p>
        </p:txBody>
      </p:sp>
      <p:grpSp>
        <p:nvGrpSpPr>
          <p:cNvPr id="161" name="Google Shape;161;p17"/>
          <p:cNvGrpSpPr/>
          <p:nvPr/>
        </p:nvGrpSpPr>
        <p:grpSpPr>
          <a:xfrm>
            <a:off x="1493892" y="1887289"/>
            <a:ext cx="4039804" cy="4039804"/>
            <a:chOff x="1269667" y="1823914"/>
            <a:chExt cx="4093043" cy="4093043"/>
          </a:xfrm>
        </p:grpSpPr>
        <p:sp>
          <p:nvSpPr>
            <p:cNvPr id="162" name="Google Shape;162;p17"/>
            <p:cNvSpPr/>
            <p:nvPr/>
          </p:nvSpPr>
          <p:spPr>
            <a:xfrm>
              <a:off x="1269667" y="1823914"/>
              <a:ext cx="4093043" cy="4093043"/>
            </a:xfrm>
            <a:prstGeom prst="ellipse">
              <a:avLst/>
            </a:prstGeom>
            <a:blipFill rotWithShape="1">
              <a:blip r:embed="rId3">
                <a:alphaModFix/>
              </a:blip>
              <a:stretch>
                <a:fillRect b="0" l="0" r="0" t="0"/>
              </a:stretch>
            </a:blipFill>
            <a:ln cap="flat" cmpd="sng" w="57150">
              <a:solidFill>
                <a:srgbClr val="F2F2F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163" name="Google Shape;163;p17"/>
            <p:cNvSpPr/>
            <p:nvPr/>
          </p:nvSpPr>
          <p:spPr>
            <a:xfrm>
              <a:off x="1530950" y="2759518"/>
              <a:ext cx="2221834" cy="2221834"/>
            </a:xfrm>
            <a:prstGeom prst="ellipse">
              <a:avLst/>
            </a:prstGeom>
            <a:solidFill>
              <a:srgbClr val="FFD96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grpSp>
      <p:sp>
        <p:nvSpPr>
          <p:cNvPr id="164" name="Google Shape;164;p17"/>
          <p:cNvSpPr/>
          <p:nvPr/>
        </p:nvSpPr>
        <p:spPr>
          <a:xfrm>
            <a:off x="6425425" y="2485744"/>
            <a:ext cx="414624" cy="414624"/>
          </a:xfrm>
          <a:custGeom>
            <a:rect b="b" l="l" r="r" t="t"/>
            <a:pathLst>
              <a:path extrusionOk="0" h="55" w="55">
                <a:moveTo>
                  <a:pt x="27" y="55"/>
                </a:moveTo>
                <a:cubicBezTo>
                  <a:pt x="12" y="55"/>
                  <a:pt x="0" y="42"/>
                  <a:pt x="0" y="27"/>
                </a:cubicBezTo>
                <a:cubicBezTo>
                  <a:pt x="0" y="12"/>
                  <a:pt x="12" y="0"/>
                  <a:pt x="27" y="0"/>
                </a:cubicBezTo>
                <a:cubicBezTo>
                  <a:pt x="42" y="0"/>
                  <a:pt x="55" y="12"/>
                  <a:pt x="55" y="27"/>
                </a:cubicBezTo>
                <a:cubicBezTo>
                  <a:pt x="55" y="42"/>
                  <a:pt x="42" y="55"/>
                  <a:pt x="27" y="55"/>
                </a:cubicBezTo>
                <a:close/>
                <a:moveTo>
                  <a:pt x="45" y="20"/>
                </a:moveTo>
                <a:cubicBezTo>
                  <a:pt x="42" y="17"/>
                  <a:pt x="42" y="17"/>
                  <a:pt x="42" y="17"/>
                </a:cubicBezTo>
                <a:cubicBezTo>
                  <a:pt x="41" y="16"/>
                  <a:pt x="41" y="16"/>
                  <a:pt x="40" y="16"/>
                </a:cubicBezTo>
                <a:cubicBezTo>
                  <a:pt x="39" y="16"/>
                  <a:pt x="39" y="16"/>
                  <a:pt x="38" y="17"/>
                </a:cubicBezTo>
                <a:cubicBezTo>
                  <a:pt x="24" y="31"/>
                  <a:pt x="24" y="31"/>
                  <a:pt x="24" y="31"/>
                </a:cubicBezTo>
                <a:cubicBezTo>
                  <a:pt x="16" y="23"/>
                  <a:pt x="16" y="23"/>
                  <a:pt x="16" y="23"/>
                </a:cubicBezTo>
                <a:cubicBezTo>
                  <a:pt x="15" y="23"/>
                  <a:pt x="15" y="22"/>
                  <a:pt x="14" y="22"/>
                </a:cubicBezTo>
                <a:cubicBezTo>
                  <a:pt x="14" y="22"/>
                  <a:pt x="13" y="23"/>
                  <a:pt x="13" y="23"/>
                </a:cubicBezTo>
                <a:cubicBezTo>
                  <a:pt x="9" y="26"/>
                  <a:pt x="9" y="26"/>
                  <a:pt x="9" y="26"/>
                </a:cubicBezTo>
                <a:cubicBezTo>
                  <a:pt x="9" y="27"/>
                  <a:pt x="9" y="27"/>
                  <a:pt x="9" y="28"/>
                </a:cubicBezTo>
                <a:cubicBezTo>
                  <a:pt x="9" y="29"/>
                  <a:pt x="9" y="29"/>
                  <a:pt x="9" y="30"/>
                </a:cubicBezTo>
                <a:cubicBezTo>
                  <a:pt x="22" y="43"/>
                  <a:pt x="22" y="43"/>
                  <a:pt x="22" y="43"/>
                </a:cubicBezTo>
                <a:cubicBezTo>
                  <a:pt x="23" y="43"/>
                  <a:pt x="23" y="43"/>
                  <a:pt x="24" y="43"/>
                </a:cubicBezTo>
                <a:cubicBezTo>
                  <a:pt x="25" y="43"/>
                  <a:pt x="25" y="43"/>
                  <a:pt x="26" y="43"/>
                </a:cubicBezTo>
                <a:cubicBezTo>
                  <a:pt x="45" y="23"/>
                  <a:pt x="45" y="23"/>
                  <a:pt x="45" y="23"/>
                </a:cubicBezTo>
                <a:cubicBezTo>
                  <a:pt x="45" y="23"/>
                  <a:pt x="46" y="22"/>
                  <a:pt x="46" y="22"/>
                </a:cubicBezTo>
                <a:cubicBezTo>
                  <a:pt x="46" y="21"/>
                  <a:pt x="45" y="20"/>
                  <a:pt x="45" y="20"/>
                </a:cubicBezTo>
                <a:close/>
              </a:path>
            </a:pathLst>
          </a:custGeom>
          <a:solidFill>
            <a:srgbClr val="FFD966"/>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rgbClr val="3F3F3F"/>
              </a:solidFill>
              <a:latin typeface="Constantia"/>
              <a:ea typeface="Constantia"/>
              <a:cs typeface="Constantia"/>
              <a:sym typeface="Constantia"/>
            </a:endParaRPr>
          </a:p>
        </p:txBody>
      </p:sp>
      <p:sp>
        <p:nvSpPr>
          <p:cNvPr id="165" name="Google Shape;165;p17"/>
          <p:cNvSpPr/>
          <p:nvPr/>
        </p:nvSpPr>
        <p:spPr>
          <a:xfrm>
            <a:off x="6425425" y="3569523"/>
            <a:ext cx="414624" cy="414624"/>
          </a:xfrm>
          <a:custGeom>
            <a:rect b="b" l="l" r="r" t="t"/>
            <a:pathLst>
              <a:path extrusionOk="0" h="55" w="55">
                <a:moveTo>
                  <a:pt x="27" y="55"/>
                </a:moveTo>
                <a:cubicBezTo>
                  <a:pt x="12" y="55"/>
                  <a:pt x="0" y="42"/>
                  <a:pt x="0" y="27"/>
                </a:cubicBezTo>
                <a:cubicBezTo>
                  <a:pt x="0" y="12"/>
                  <a:pt x="12" y="0"/>
                  <a:pt x="27" y="0"/>
                </a:cubicBezTo>
                <a:cubicBezTo>
                  <a:pt x="42" y="0"/>
                  <a:pt x="55" y="12"/>
                  <a:pt x="55" y="27"/>
                </a:cubicBezTo>
                <a:cubicBezTo>
                  <a:pt x="55" y="42"/>
                  <a:pt x="42" y="55"/>
                  <a:pt x="27" y="55"/>
                </a:cubicBezTo>
                <a:close/>
                <a:moveTo>
                  <a:pt x="45" y="20"/>
                </a:moveTo>
                <a:cubicBezTo>
                  <a:pt x="42" y="17"/>
                  <a:pt x="42" y="17"/>
                  <a:pt x="42" y="17"/>
                </a:cubicBezTo>
                <a:cubicBezTo>
                  <a:pt x="41" y="16"/>
                  <a:pt x="41" y="16"/>
                  <a:pt x="40" y="16"/>
                </a:cubicBezTo>
                <a:cubicBezTo>
                  <a:pt x="39" y="16"/>
                  <a:pt x="39" y="16"/>
                  <a:pt x="38" y="17"/>
                </a:cubicBezTo>
                <a:cubicBezTo>
                  <a:pt x="24" y="31"/>
                  <a:pt x="24" y="31"/>
                  <a:pt x="24" y="31"/>
                </a:cubicBezTo>
                <a:cubicBezTo>
                  <a:pt x="16" y="23"/>
                  <a:pt x="16" y="23"/>
                  <a:pt x="16" y="23"/>
                </a:cubicBezTo>
                <a:cubicBezTo>
                  <a:pt x="15" y="23"/>
                  <a:pt x="15" y="22"/>
                  <a:pt x="14" y="22"/>
                </a:cubicBezTo>
                <a:cubicBezTo>
                  <a:pt x="14" y="22"/>
                  <a:pt x="13" y="23"/>
                  <a:pt x="13" y="23"/>
                </a:cubicBezTo>
                <a:cubicBezTo>
                  <a:pt x="9" y="26"/>
                  <a:pt x="9" y="26"/>
                  <a:pt x="9" y="26"/>
                </a:cubicBezTo>
                <a:cubicBezTo>
                  <a:pt x="9" y="27"/>
                  <a:pt x="9" y="27"/>
                  <a:pt x="9" y="28"/>
                </a:cubicBezTo>
                <a:cubicBezTo>
                  <a:pt x="9" y="29"/>
                  <a:pt x="9" y="29"/>
                  <a:pt x="9" y="30"/>
                </a:cubicBezTo>
                <a:cubicBezTo>
                  <a:pt x="22" y="43"/>
                  <a:pt x="22" y="43"/>
                  <a:pt x="22" y="43"/>
                </a:cubicBezTo>
                <a:cubicBezTo>
                  <a:pt x="23" y="43"/>
                  <a:pt x="23" y="43"/>
                  <a:pt x="24" y="43"/>
                </a:cubicBezTo>
                <a:cubicBezTo>
                  <a:pt x="25" y="43"/>
                  <a:pt x="25" y="43"/>
                  <a:pt x="26" y="43"/>
                </a:cubicBezTo>
                <a:cubicBezTo>
                  <a:pt x="45" y="23"/>
                  <a:pt x="45" y="23"/>
                  <a:pt x="45" y="23"/>
                </a:cubicBezTo>
                <a:cubicBezTo>
                  <a:pt x="45" y="23"/>
                  <a:pt x="46" y="22"/>
                  <a:pt x="46" y="22"/>
                </a:cubicBezTo>
                <a:cubicBezTo>
                  <a:pt x="46" y="21"/>
                  <a:pt x="45" y="20"/>
                  <a:pt x="45" y="20"/>
                </a:cubicBezTo>
                <a:close/>
              </a:path>
            </a:pathLst>
          </a:custGeom>
          <a:solidFill>
            <a:srgbClr val="FFD966"/>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rgbClr val="3F3F3F"/>
              </a:solidFill>
              <a:latin typeface="Constantia"/>
              <a:ea typeface="Constantia"/>
              <a:cs typeface="Constantia"/>
              <a:sym typeface="Constantia"/>
            </a:endParaRPr>
          </a:p>
        </p:txBody>
      </p:sp>
      <p:sp>
        <p:nvSpPr>
          <p:cNvPr id="166" name="Google Shape;166;p17"/>
          <p:cNvSpPr/>
          <p:nvPr/>
        </p:nvSpPr>
        <p:spPr>
          <a:xfrm>
            <a:off x="6425425" y="4653301"/>
            <a:ext cx="414624" cy="414624"/>
          </a:xfrm>
          <a:custGeom>
            <a:rect b="b" l="l" r="r" t="t"/>
            <a:pathLst>
              <a:path extrusionOk="0" h="55" w="55">
                <a:moveTo>
                  <a:pt x="27" y="55"/>
                </a:moveTo>
                <a:cubicBezTo>
                  <a:pt x="12" y="55"/>
                  <a:pt x="0" y="42"/>
                  <a:pt x="0" y="27"/>
                </a:cubicBezTo>
                <a:cubicBezTo>
                  <a:pt x="0" y="12"/>
                  <a:pt x="12" y="0"/>
                  <a:pt x="27" y="0"/>
                </a:cubicBezTo>
                <a:cubicBezTo>
                  <a:pt x="42" y="0"/>
                  <a:pt x="55" y="12"/>
                  <a:pt x="55" y="27"/>
                </a:cubicBezTo>
                <a:cubicBezTo>
                  <a:pt x="55" y="42"/>
                  <a:pt x="42" y="55"/>
                  <a:pt x="27" y="55"/>
                </a:cubicBezTo>
                <a:close/>
                <a:moveTo>
                  <a:pt x="45" y="20"/>
                </a:moveTo>
                <a:cubicBezTo>
                  <a:pt x="42" y="17"/>
                  <a:pt x="42" y="17"/>
                  <a:pt x="42" y="17"/>
                </a:cubicBezTo>
                <a:cubicBezTo>
                  <a:pt x="41" y="16"/>
                  <a:pt x="41" y="16"/>
                  <a:pt x="40" y="16"/>
                </a:cubicBezTo>
                <a:cubicBezTo>
                  <a:pt x="39" y="16"/>
                  <a:pt x="39" y="16"/>
                  <a:pt x="38" y="17"/>
                </a:cubicBezTo>
                <a:cubicBezTo>
                  <a:pt x="24" y="31"/>
                  <a:pt x="24" y="31"/>
                  <a:pt x="24" y="31"/>
                </a:cubicBezTo>
                <a:cubicBezTo>
                  <a:pt x="16" y="23"/>
                  <a:pt x="16" y="23"/>
                  <a:pt x="16" y="23"/>
                </a:cubicBezTo>
                <a:cubicBezTo>
                  <a:pt x="15" y="23"/>
                  <a:pt x="15" y="22"/>
                  <a:pt x="14" y="22"/>
                </a:cubicBezTo>
                <a:cubicBezTo>
                  <a:pt x="14" y="22"/>
                  <a:pt x="13" y="23"/>
                  <a:pt x="13" y="23"/>
                </a:cubicBezTo>
                <a:cubicBezTo>
                  <a:pt x="9" y="26"/>
                  <a:pt x="9" y="26"/>
                  <a:pt x="9" y="26"/>
                </a:cubicBezTo>
                <a:cubicBezTo>
                  <a:pt x="9" y="27"/>
                  <a:pt x="9" y="27"/>
                  <a:pt x="9" y="28"/>
                </a:cubicBezTo>
                <a:cubicBezTo>
                  <a:pt x="9" y="29"/>
                  <a:pt x="9" y="29"/>
                  <a:pt x="9" y="30"/>
                </a:cubicBezTo>
                <a:cubicBezTo>
                  <a:pt x="22" y="43"/>
                  <a:pt x="22" y="43"/>
                  <a:pt x="22" y="43"/>
                </a:cubicBezTo>
                <a:cubicBezTo>
                  <a:pt x="23" y="43"/>
                  <a:pt x="23" y="43"/>
                  <a:pt x="24" y="43"/>
                </a:cubicBezTo>
                <a:cubicBezTo>
                  <a:pt x="25" y="43"/>
                  <a:pt x="25" y="43"/>
                  <a:pt x="26" y="43"/>
                </a:cubicBezTo>
                <a:cubicBezTo>
                  <a:pt x="45" y="23"/>
                  <a:pt x="45" y="23"/>
                  <a:pt x="45" y="23"/>
                </a:cubicBezTo>
                <a:cubicBezTo>
                  <a:pt x="45" y="23"/>
                  <a:pt x="46" y="22"/>
                  <a:pt x="46" y="22"/>
                </a:cubicBezTo>
                <a:cubicBezTo>
                  <a:pt x="46" y="21"/>
                  <a:pt x="45" y="20"/>
                  <a:pt x="45" y="20"/>
                </a:cubicBezTo>
                <a:close/>
              </a:path>
            </a:pathLst>
          </a:custGeom>
          <a:solidFill>
            <a:srgbClr val="FFD966"/>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rgbClr val="3F3F3F"/>
              </a:solidFill>
              <a:latin typeface="Constantia"/>
              <a:ea typeface="Constantia"/>
              <a:cs typeface="Constantia"/>
              <a:sym typeface="Constantia"/>
            </a:endParaRPr>
          </a:p>
        </p:txBody>
      </p:sp>
      <p:sp>
        <p:nvSpPr>
          <p:cNvPr id="167" name="Google Shape;167;p17"/>
          <p:cNvSpPr txBox="1"/>
          <p:nvPr/>
        </p:nvSpPr>
        <p:spPr>
          <a:xfrm>
            <a:off x="7096349" y="2767543"/>
            <a:ext cx="3755419"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i="1" lang="tr-TR" sz="1200">
                <a:solidFill>
                  <a:srgbClr val="3F3F3F"/>
                </a:solidFill>
                <a:latin typeface="Constantia"/>
                <a:ea typeface="Constantia"/>
                <a:cs typeface="Constantia"/>
                <a:sym typeface="Constantia"/>
              </a:rPr>
              <a:t>Enter the comprehensive description of the above chart here</a:t>
            </a:r>
            <a:endParaRPr/>
          </a:p>
        </p:txBody>
      </p:sp>
      <p:sp>
        <p:nvSpPr>
          <p:cNvPr id="168" name="Google Shape;168;p17"/>
          <p:cNvSpPr txBox="1"/>
          <p:nvPr/>
        </p:nvSpPr>
        <p:spPr>
          <a:xfrm>
            <a:off x="7063965" y="2350348"/>
            <a:ext cx="4222222" cy="4603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2400">
                <a:solidFill>
                  <a:srgbClr val="3F3F3F"/>
                </a:solidFill>
                <a:latin typeface="Constantia"/>
                <a:ea typeface="Constantia"/>
                <a:cs typeface="Constantia"/>
                <a:sym typeface="Constantia"/>
              </a:rPr>
              <a:t>Social Media</a:t>
            </a:r>
            <a:endParaRPr sz="2400">
              <a:solidFill>
                <a:srgbClr val="3F3F3F"/>
              </a:solidFill>
              <a:latin typeface="Constantia"/>
              <a:ea typeface="Constantia"/>
              <a:cs typeface="Constantia"/>
              <a:sym typeface="Constantia"/>
            </a:endParaRPr>
          </a:p>
        </p:txBody>
      </p:sp>
      <p:sp>
        <p:nvSpPr>
          <p:cNvPr id="169" name="Google Shape;169;p17"/>
          <p:cNvSpPr txBox="1"/>
          <p:nvPr/>
        </p:nvSpPr>
        <p:spPr>
          <a:xfrm>
            <a:off x="7096349" y="3850509"/>
            <a:ext cx="3755419"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i="1" lang="tr-TR" sz="1200">
                <a:solidFill>
                  <a:srgbClr val="3F3F3F"/>
                </a:solidFill>
                <a:latin typeface="Constantia"/>
                <a:ea typeface="Constantia"/>
                <a:cs typeface="Constantia"/>
                <a:sym typeface="Constantia"/>
              </a:rPr>
              <a:t>Enter the comprehensive description of the above chart here</a:t>
            </a:r>
            <a:endParaRPr/>
          </a:p>
        </p:txBody>
      </p:sp>
      <p:sp>
        <p:nvSpPr>
          <p:cNvPr id="170" name="Google Shape;170;p17"/>
          <p:cNvSpPr txBox="1"/>
          <p:nvPr/>
        </p:nvSpPr>
        <p:spPr>
          <a:xfrm>
            <a:off x="7063965" y="3433314"/>
            <a:ext cx="4222222" cy="4603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2400">
                <a:solidFill>
                  <a:srgbClr val="3F3F3F"/>
                </a:solidFill>
                <a:latin typeface="Constantia"/>
                <a:ea typeface="Constantia"/>
                <a:cs typeface="Constantia"/>
                <a:sym typeface="Constantia"/>
              </a:rPr>
              <a:t>Slideshare Campaign</a:t>
            </a:r>
            <a:endParaRPr sz="2400">
              <a:solidFill>
                <a:srgbClr val="3F3F3F"/>
              </a:solidFill>
              <a:latin typeface="Constantia"/>
              <a:ea typeface="Constantia"/>
              <a:cs typeface="Constantia"/>
              <a:sym typeface="Constantia"/>
            </a:endParaRPr>
          </a:p>
        </p:txBody>
      </p:sp>
      <p:sp>
        <p:nvSpPr>
          <p:cNvPr id="171" name="Google Shape;171;p17"/>
          <p:cNvSpPr txBox="1"/>
          <p:nvPr/>
        </p:nvSpPr>
        <p:spPr>
          <a:xfrm>
            <a:off x="7128733" y="4982393"/>
            <a:ext cx="3755419"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i="1" lang="tr-TR" sz="1200">
                <a:solidFill>
                  <a:srgbClr val="3F3F3F"/>
                </a:solidFill>
                <a:latin typeface="Constantia"/>
                <a:ea typeface="Constantia"/>
                <a:cs typeface="Constantia"/>
                <a:sym typeface="Constantia"/>
              </a:rPr>
              <a:t>Enter the comprehensive description of the above chart here</a:t>
            </a:r>
            <a:endParaRPr/>
          </a:p>
        </p:txBody>
      </p:sp>
      <p:sp>
        <p:nvSpPr>
          <p:cNvPr id="172" name="Google Shape;172;p17"/>
          <p:cNvSpPr txBox="1"/>
          <p:nvPr/>
        </p:nvSpPr>
        <p:spPr>
          <a:xfrm>
            <a:off x="7096349" y="4565198"/>
            <a:ext cx="4222222" cy="4603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2400">
                <a:solidFill>
                  <a:srgbClr val="3F3F3F"/>
                </a:solidFill>
                <a:latin typeface="Constantia"/>
                <a:ea typeface="Constantia"/>
                <a:cs typeface="Constantia"/>
                <a:sym typeface="Constantia"/>
              </a:rPr>
              <a:t>Partnerships</a:t>
            </a:r>
            <a:endParaRPr sz="2400">
              <a:solidFill>
                <a:srgbClr val="3F3F3F"/>
              </a:solidFill>
              <a:latin typeface="Constantia"/>
              <a:ea typeface="Constantia"/>
              <a:cs typeface="Constantia"/>
              <a:sym typeface="Constantia"/>
            </a:endParaRPr>
          </a:p>
        </p:txBody>
      </p:sp>
      <p:sp>
        <p:nvSpPr>
          <p:cNvPr id="173" name="Google Shape;173;p17"/>
          <p:cNvSpPr txBox="1"/>
          <p:nvPr/>
        </p:nvSpPr>
        <p:spPr>
          <a:xfrm>
            <a:off x="2104457" y="3614802"/>
            <a:ext cx="1476268" cy="5847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3200">
                <a:solidFill>
                  <a:srgbClr val="3F3F3F"/>
                </a:solidFill>
                <a:latin typeface="Constantia"/>
                <a:ea typeface="Constantia"/>
                <a:cs typeface="Constantia"/>
                <a:sym typeface="Constantia"/>
              </a:rPr>
              <a:t>WORK</a:t>
            </a:r>
            <a:endParaRPr/>
          </a:p>
        </p:txBody>
      </p:sp>
    </p:spTree>
  </p:cSld>
  <p:clrMapOvr>
    <a:masterClrMapping/>
  </p:clrMapOvr>
  <mc:AlternateContent>
    <mc:Choice Requires="p14">
      <p:transition spd="slow" p14:dur="12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3" presetSubtype="16">
                                  <p:stCondLst>
                                    <p:cond delay="0"/>
                                  </p:stCondLst>
                                  <p:childTnLst>
                                    <p:set>
                                      <p:cBhvr>
                                        <p:cTn dur="1" fill="hold">
                                          <p:stCondLst>
                                            <p:cond delay="0"/>
                                          </p:stCondLst>
                                        </p:cTn>
                                        <p:tgtEl>
                                          <p:spTgt spid="164"/>
                                        </p:tgtEl>
                                        <p:attrNameLst>
                                          <p:attrName>style.visibility</p:attrName>
                                        </p:attrNameLst>
                                      </p:cBhvr>
                                      <p:to>
                                        <p:strVal val="visible"/>
                                      </p:to>
                                    </p:set>
                                    <p:anim calcmode="lin" valueType="num">
                                      <p:cBhvr additive="base">
                                        <p:cTn dur="500"/>
                                        <p:tgtEl>
                                          <p:spTgt spid="164"/>
                                        </p:tgtEl>
                                        <p:attrNameLst>
                                          <p:attrName>ppt_w</p:attrName>
                                        </p:attrNameLst>
                                      </p:cBhvr>
                                      <p:tavLst>
                                        <p:tav fmla="" tm="0">
                                          <p:val>
                                            <p:strVal val="0"/>
                                          </p:val>
                                        </p:tav>
                                        <p:tav fmla="" tm="100000">
                                          <p:val>
                                            <p:strVal val="#ppt_w"/>
                                          </p:val>
                                        </p:tav>
                                      </p:tavLst>
                                    </p:anim>
                                    <p:anim calcmode="lin" valueType="num">
                                      <p:cBhvr additive="base">
                                        <p:cTn dur="500"/>
                                        <p:tgtEl>
                                          <p:spTgt spid="164"/>
                                        </p:tgtEl>
                                        <p:attrNameLst>
                                          <p:attrName>ppt_h</p:attrName>
                                        </p:attrNameLst>
                                      </p:cBhvr>
                                      <p:tavLst>
                                        <p:tav fmla="" tm="0">
                                          <p:val>
                                            <p:strVal val="0"/>
                                          </p:val>
                                        </p:tav>
                                        <p:tav fmla="" tm="100000">
                                          <p:val>
                                            <p:strVal val="#ppt_h"/>
                                          </p:val>
                                        </p:tav>
                                      </p:tavLst>
                                    </p:anim>
                                  </p:childTnLst>
                                </p:cTn>
                              </p:par>
                            </p:childTnLst>
                          </p:cTn>
                        </p:par>
                        <p:par>
                          <p:cTn fill="hold">
                            <p:stCondLst>
                              <p:cond delay="500"/>
                            </p:stCondLst>
                            <p:childTnLst>
                              <p:par>
                                <p:cTn fill="hold" nodeType="afterEffect" presetClass="entr" presetID="23" presetSubtype="16">
                                  <p:stCondLst>
                                    <p:cond delay="0"/>
                                  </p:stCondLst>
                                  <p:childTnLst>
                                    <p:set>
                                      <p:cBhvr>
                                        <p:cTn dur="1" fill="hold">
                                          <p:stCondLst>
                                            <p:cond delay="0"/>
                                          </p:stCondLst>
                                        </p:cTn>
                                        <p:tgtEl>
                                          <p:spTgt spid="165"/>
                                        </p:tgtEl>
                                        <p:attrNameLst>
                                          <p:attrName>style.visibility</p:attrName>
                                        </p:attrNameLst>
                                      </p:cBhvr>
                                      <p:to>
                                        <p:strVal val="visible"/>
                                      </p:to>
                                    </p:set>
                                    <p:anim calcmode="lin" valueType="num">
                                      <p:cBhvr additive="base">
                                        <p:cTn dur="500"/>
                                        <p:tgtEl>
                                          <p:spTgt spid="165"/>
                                        </p:tgtEl>
                                        <p:attrNameLst>
                                          <p:attrName>ppt_w</p:attrName>
                                        </p:attrNameLst>
                                      </p:cBhvr>
                                      <p:tavLst>
                                        <p:tav fmla="" tm="0">
                                          <p:val>
                                            <p:strVal val="0"/>
                                          </p:val>
                                        </p:tav>
                                        <p:tav fmla="" tm="100000">
                                          <p:val>
                                            <p:strVal val="#ppt_w"/>
                                          </p:val>
                                        </p:tav>
                                      </p:tavLst>
                                    </p:anim>
                                    <p:anim calcmode="lin" valueType="num">
                                      <p:cBhvr additive="base">
                                        <p:cTn dur="500"/>
                                        <p:tgtEl>
                                          <p:spTgt spid="165"/>
                                        </p:tgtEl>
                                        <p:attrNameLst>
                                          <p:attrName>ppt_h</p:attrName>
                                        </p:attrNameLst>
                                      </p:cBhvr>
                                      <p:tavLst>
                                        <p:tav fmla="" tm="0">
                                          <p:val>
                                            <p:strVal val="0"/>
                                          </p:val>
                                        </p:tav>
                                        <p:tav fmla="" tm="100000">
                                          <p:val>
                                            <p:strVal val="#ppt_h"/>
                                          </p:val>
                                        </p:tav>
                                      </p:tavLst>
                                    </p:anim>
                                  </p:childTnLst>
                                </p:cTn>
                              </p:par>
                            </p:childTnLst>
                          </p:cTn>
                        </p:par>
                        <p:par>
                          <p:cTn fill="hold">
                            <p:stCondLst>
                              <p:cond delay="1000"/>
                            </p:stCondLst>
                            <p:childTnLst>
                              <p:par>
                                <p:cTn fill="hold" nodeType="afterEffect" presetClass="entr" presetID="23" presetSubtype="16">
                                  <p:stCondLst>
                                    <p:cond delay="0"/>
                                  </p:stCondLst>
                                  <p:childTnLst>
                                    <p:set>
                                      <p:cBhvr>
                                        <p:cTn dur="1" fill="hold">
                                          <p:stCondLst>
                                            <p:cond delay="0"/>
                                          </p:stCondLst>
                                        </p:cTn>
                                        <p:tgtEl>
                                          <p:spTgt spid="166"/>
                                        </p:tgtEl>
                                        <p:attrNameLst>
                                          <p:attrName>style.visibility</p:attrName>
                                        </p:attrNameLst>
                                      </p:cBhvr>
                                      <p:to>
                                        <p:strVal val="visible"/>
                                      </p:to>
                                    </p:set>
                                    <p:anim calcmode="lin" valueType="num">
                                      <p:cBhvr additive="base">
                                        <p:cTn dur="500"/>
                                        <p:tgtEl>
                                          <p:spTgt spid="166"/>
                                        </p:tgtEl>
                                        <p:attrNameLst>
                                          <p:attrName>ppt_w</p:attrName>
                                        </p:attrNameLst>
                                      </p:cBhvr>
                                      <p:tavLst>
                                        <p:tav fmla="" tm="0">
                                          <p:val>
                                            <p:strVal val="0"/>
                                          </p:val>
                                        </p:tav>
                                        <p:tav fmla="" tm="100000">
                                          <p:val>
                                            <p:strVal val="#ppt_w"/>
                                          </p:val>
                                        </p:tav>
                                      </p:tavLst>
                                    </p:anim>
                                    <p:anim calcmode="lin" valueType="num">
                                      <p:cBhvr additive="base">
                                        <p:cTn dur="500"/>
                                        <p:tgtEl>
                                          <p:spTgt spid="166"/>
                                        </p:tgtEl>
                                        <p:attrNameLst>
                                          <p:attrName>ppt_h</p:attrName>
                                        </p:attrNameLst>
                                      </p:cBhvr>
                                      <p:tavLst>
                                        <p:tav fmla="" tm="0">
                                          <p:val>
                                            <p:strVal val="0"/>
                                          </p:val>
                                        </p:tav>
                                        <p:tav fmla="" tm="100000">
                                          <p:val>
                                            <p:strVal val="#ppt_h"/>
                                          </p:val>
                                        </p:tav>
                                      </p:tavLst>
                                    </p:anim>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167"/>
                                        </p:tgtEl>
                                        <p:attrNameLst>
                                          <p:attrName>style.visibility</p:attrName>
                                        </p:attrNameLst>
                                      </p:cBhvr>
                                      <p:to>
                                        <p:strVal val="visible"/>
                                      </p:to>
                                    </p:set>
                                    <p:animEffect filter="fade" transition="in">
                                      <p:cBhvr>
                                        <p:cTn dur="500"/>
                                        <p:tgtEl>
                                          <p:spTgt spid="167"/>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168"/>
                                        </p:tgtEl>
                                        <p:attrNameLst>
                                          <p:attrName>style.visibility</p:attrName>
                                        </p:attrNameLst>
                                      </p:cBhvr>
                                      <p:to>
                                        <p:strVal val="visible"/>
                                      </p:to>
                                    </p:set>
                                    <p:animEffect filter="fade" transition="in">
                                      <p:cBhvr>
                                        <p:cTn dur="500"/>
                                        <p:tgtEl>
                                          <p:spTgt spid="168"/>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169"/>
                                        </p:tgtEl>
                                        <p:attrNameLst>
                                          <p:attrName>style.visibility</p:attrName>
                                        </p:attrNameLst>
                                      </p:cBhvr>
                                      <p:to>
                                        <p:strVal val="visible"/>
                                      </p:to>
                                    </p:set>
                                    <p:animEffect filter="fade" transition="in">
                                      <p:cBhvr>
                                        <p:cTn dur="500"/>
                                        <p:tgtEl>
                                          <p:spTgt spid="169"/>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170"/>
                                        </p:tgtEl>
                                        <p:attrNameLst>
                                          <p:attrName>style.visibility</p:attrName>
                                        </p:attrNameLst>
                                      </p:cBhvr>
                                      <p:to>
                                        <p:strVal val="visible"/>
                                      </p:to>
                                    </p:set>
                                    <p:animEffect filter="fade" transition="in">
                                      <p:cBhvr>
                                        <p:cTn dur="500"/>
                                        <p:tgtEl>
                                          <p:spTgt spid="170"/>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171"/>
                                        </p:tgtEl>
                                        <p:attrNameLst>
                                          <p:attrName>style.visibility</p:attrName>
                                        </p:attrNameLst>
                                      </p:cBhvr>
                                      <p:to>
                                        <p:strVal val="visible"/>
                                      </p:to>
                                    </p:set>
                                    <p:animEffect filter="fade" transition="in">
                                      <p:cBhvr>
                                        <p:cTn dur="500"/>
                                        <p:tgtEl>
                                          <p:spTgt spid="171"/>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172"/>
                                        </p:tgtEl>
                                        <p:attrNameLst>
                                          <p:attrName>style.visibility</p:attrName>
                                        </p:attrNameLst>
                                      </p:cBhvr>
                                      <p:to>
                                        <p:strVal val="visible"/>
                                      </p:to>
                                    </p:set>
                                    <p:animEffect filter="fade" transition="in">
                                      <p:cBhvr>
                                        <p:cTn dur="500"/>
                                        <p:tgtEl>
                                          <p:spTgt spid="172"/>
                                        </p:tgtEl>
                                      </p:cBhvr>
                                    </p:animEffect>
                                  </p:childTnLst>
                                </p:cTn>
                              </p:par>
                            </p:childTnLst>
                          </p:cTn>
                        </p:par>
                        <p:par>
                          <p:cTn fill="hold">
                            <p:stCondLst>
                              <p:cond delay="4500"/>
                            </p:stCondLst>
                            <p:childTnLst>
                              <p:par>
                                <p:cTn fill="hold" nodeType="afterEffect" presetClass="entr" presetID="10" presetSubtype="0">
                                  <p:stCondLst>
                                    <p:cond delay="0"/>
                                  </p:stCondLst>
                                  <p:childTnLst>
                                    <p:set>
                                      <p:cBhvr>
                                        <p:cTn dur="1" fill="hold">
                                          <p:stCondLst>
                                            <p:cond delay="0"/>
                                          </p:stCondLst>
                                        </p:cTn>
                                        <p:tgtEl>
                                          <p:spTgt spid="173"/>
                                        </p:tgtEl>
                                        <p:attrNameLst>
                                          <p:attrName>style.visibility</p:attrName>
                                        </p:attrNameLst>
                                      </p:cBhvr>
                                      <p:to>
                                        <p:strVal val="visible"/>
                                      </p:to>
                                    </p:set>
                                    <p:animEffect filter="fade" transition="in">
                                      <p:cBhvr>
                                        <p:cTn dur="500"/>
                                        <p:tgtEl>
                                          <p:spTgt spid="17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8" name="Shape 178"/>
        <p:cNvGrpSpPr/>
        <p:nvPr/>
      </p:nvGrpSpPr>
      <p:grpSpPr>
        <a:xfrm>
          <a:off x="0" y="0"/>
          <a:ext cx="0" cy="0"/>
          <a:chOff x="0" y="0"/>
          <a:chExt cx="0" cy="0"/>
        </a:xfrm>
      </p:grpSpPr>
      <p:sp>
        <p:nvSpPr>
          <p:cNvPr id="179" name="Google Shape;179;p18"/>
          <p:cNvSpPr/>
          <p:nvPr/>
        </p:nvSpPr>
        <p:spPr>
          <a:xfrm>
            <a:off x="465221" y="417094"/>
            <a:ext cx="386117" cy="386117"/>
          </a:xfrm>
          <a:prstGeom prst="ellipse">
            <a:avLst/>
          </a:prstGeom>
          <a:solidFill>
            <a:srgbClr val="2929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180" name="Google Shape;180;p18"/>
          <p:cNvSpPr txBox="1"/>
          <p:nvPr/>
        </p:nvSpPr>
        <p:spPr>
          <a:xfrm>
            <a:off x="993505" y="276066"/>
            <a:ext cx="3154582" cy="5847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3200">
                <a:solidFill>
                  <a:srgbClr val="292929"/>
                </a:solidFill>
                <a:latin typeface="Constantia"/>
                <a:ea typeface="Constantia"/>
                <a:cs typeface="Constantia"/>
                <a:sym typeface="Constantia"/>
              </a:rPr>
              <a:t>Work content</a:t>
            </a:r>
            <a:endParaRPr b="1" sz="3200">
              <a:solidFill>
                <a:srgbClr val="292929"/>
              </a:solidFill>
              <a:latin typeface="Constantia"/>
              <a:ea typeface="Constantia"/>
              <a:cs typeface="Constantia"/>
              <a:sym typeface="Constantia"/>
            </a:endParaRPr>
          </a:p>
        </p:txBody>
      </p:sp>
      <p:sp>
        <p:nvSpPr>
          <p:cNvPr id="181" name="Google Shape;181;p18"/>
          <p:cNvSpPr txBox="1"/>
          <p:nvPr/>
        </p:nvSpPr>
        <p:spPr>
          <a:xfrm>
            <a:off x="4415265" y="4178300"/>
            <a:ext cx="2053253" cy="107721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i="1" lang="tr-TR" sz="1600">
                <a:solidFill>
                  <a:srgbClr val="595959"/>
                </a:solidFill>
                <a:latin typeface="Constantia"/>
                <a:ea typeface="Constantia"/>
                <a:cs typeface="Constantia"/>
                <a:sym typeface="Constantia"/>
              </a:rPr>
              <a:t>A large income is the best recipe for happiness I ever heard of.</a:t>
            </a:r>
            <a:endParaRPr i="1" sz="1600">
              <a:solidFill>
                <a:srgbClr val="595959"/>
              </a:solidFill>
              <a:latin typeface="Constantia"/>
              <a:ea typeface="Constantia"/>
              <a:cs typeface="Constantia"/>
              <a:sym typeface="Constantia"/>
            </a:endParaRPr>
          </a:p>
        </p:txBody>
      </p:sp>
      <p:sp>
        <p:nvSpPr>
          <p:cNvPr id="182" name="Google Shape;182;p18"/>
          <p:cNvSpPr/>
          <p:nvPr/>
        </p:nvSpPr>
        <p:spPr>
          <a:xfrm>
            <a:off x="4409550" y="3917315"/>
            <a:ext cx="1134110" cy="33718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600">
                <a:solidFill>
                  <a:srgbClr val="595959"/>
                </a:solidFill>
                <a:latin typeface="Constantia"/>
                <a:ea typeface="Constantia"/>
                <a:cs typeface="Constantia"/>
                <a:sym typeface="Constantia"/>
              </a:rPr>
              <a:t>2019</a:t>
            </a:r>
            <a:endParaRPr/>
          </a:p>
        </p:txBody>
      </p:sp>
      <p:sp>
        <p:nvSpPr>
          <p:cNvPr id="183" name="Google Shape;183;p18"/>
          <p:cNvSpPr txBox="1"/>
          <p:nvPr/>
        </p:nvSpPr>
        <p:spPr>
          <a:xfrm>
            <a:off x="1494790" y="2806700"/>
            <a:ext cx="2312670" cy="83099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i="1" lang="tr-TR" sz="1600">
                <a:solidFill>
                  <a:srgbClr val="595959"/>
                </a:solidFill>
                <a:latin typeface="Constantia"/>
                <a:ea typeface="Constantia"/>
                <a:cs typeface="Constantia"/>
                <a:sym typeface="Constantia"/>
              </a:rPr>
              <a:t>I feel very strongly that change is good because it stirs up the system.</a:t>
            </a:r>
            <a:endParaRPr i="1" sz="1600">
              <a:solidFill>
                <a:srgbClr val="595959"/>
              </a:solidFill>
              <a:latin typeface="Constantia"/>
              <a:ea typeface="Constantia"/>
              <a:cs typeface="Constantia"/>
              <a:sym typeface="Constantia"/>
            </a:endParaRPr>
          </a:p>
        </p:txBody>
      </p:sp>
      <p:sp>
        <p:nvSpPr>
          <p:cNvPr id="184" name="Google Shape;184;p18"/>
          <p:cNvSpPr/>
          <p:nvPr/>
        </p:nvSpPr>
        <p:spPr>
          <a:xfrm>
            <a:off x="1489075" y="2546350"/>
            <a:ext cx="1134110" cy="33718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600">
                <a:solidFill>
                  <a:srgbClr val="595959"/>
                </a:solidFill>
                <a:latin typeface="Constantia"/>
                <a:ea typeface="Constantia"/>
                <a:cs typeface="Constantia"/>
                <a:sym typeface="Constantia"/>
              </a:rPr>
              <a:t>2010</a:t>
            </a:r>
            <a:endParaRPr/>
          </a:p>
        </p:txBody>
      </p:sp>
      <p:sp>
        <p:nvSpPr>
          <p:cNvPr id="185" name="Google Shape;185;p18"/>
          <p:cNvSpPr txBox="1"/>
          <p:nvPr/>
        </p:nvSpPr>
        <p:spPr>
          <a:xfrm>
            <a:off x="4415265" y="2806700"/>
            <a:ext cx="2412367" cy="83099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i="1" lang="tr-TR" sz="1600">
                <a:solidFill>
                  <a:srgbClr val="595959"/>
                </a:solidFill>
                <a:latin typeface="Constantia"/>
                <a:ea typeface="Constantia"/>
                <a:cs typeface="Constantia"/>
                <a:sym typeface="Constantia"/>
              </a:rPr>
              <a:t>We use well-known development methodologies to create </a:t>
            </a:r>
            <a:endParaRPr i="1" sz="1600">
              <a:solidFill>
                <a:srgbClr val="595959"/>
              </a:solidFill>
              <a:latin typeface="Constantia"/>
              <a:ea typeface="Constantia"/>
              <a:cs typeface="Constantia"/>
              <a:sym typeface="Constantia"/>
            </a:endParaRPr>
          </a:p>
        </p:txBody>
      </p:sp>
      <p:sp>
        <p:nvSpPr>
          <p:cNvPr id="186" name="Google Shape;186;p18"/>
          <p:cNvSpPr/>
          <p:nvPr/>
        </p:nvSpPr>
        <p:spPr>
          <a:xfrm>
            <a:off x="4409550" y="2546350"/>
            <a:ext cx="1134110" cy="33718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600">
                <a:solidFill>
                  <a:srgbClr val="595959"/>
                </a:solidFill>
                <a:latin typeface="Constantia"/>
                <a:ea typeface="Constantia"/>
                <a:cs typeface="Constantia"/>
                <a:sym typeface="Constantia"/>
              </a:rPr>
              <a:t>2012</a:t>
            </a:r>
            <a:endParaRPr/>
          </a:p>
        </p:txBody>
      </p:sp>
      <p:sp>
        <p:nvSpPr>
          <p:cNvPr id="187" name="Google Shape;187;p18"/>
          <p:cNvSpPr txBox="1"/>
          <p:nvPr/>
        </p:nvSpPr>
        <p:spPr>
          <a:xfrm>
            <a:off x="1494790" y="4224020"/>
            <a:ext cx="2182793" cy="5847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i="1" lang="tr-TR" sz="1600">
                <a:solidFill>
                  <a:srgbClr val="595959"/>
                </a:solidFill>
                <a:latin typeface="Constantia"/>
                <a:ea typeface="Constantia"/>
                <a:cs typeface="Constantia"/>
                <a:sym typeface="Constantia"/>
              </a:rPr>
              <a:t>Woe be to him that reads but one book.</a:t>
            </a:r>
            <a:endParaRPr i="1" sz="1600">
              <a:solidFill>
                <a:srgbClr val="595959"/>
              </a:solidFill>
              <a:latin typeface="Constantia"/>
              <a:ea typeface="Constantia"/>
              <a:cs typeface="Constantia"/>
              <a:sym typeface="Constantia"/>
            </a:endParaRPr>
          </a:p>
        </p:txBody>
      </p:sp>
      <p:sp>
        <p:nvSpPr>
          <p:cNvPr id="188" name="Google Shape;188;p18"/>
          <p:cNvSpPr/>
          <p:nvPr/>
        </p:nvSpPr>
        <p:spPr>
          <a:xfrm>
            <a:off x="1489075" y="3963035"/>
            <a:ext cx="1134110" cy="33718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600">
                <a:solidFill>
                  <a:srgbClr val="595959"/>
                </a:solidFill>
                <a:latin typeface="Constantia"/>
                <a:ea typeface="Constantia"/>
                <a:cs typeface="Constantia"/>
                <a:sym typeface="Constantia"/>
              </a:rPr>
              <a:t>2015</a:t>
            </a:r>
            <a:endParaRPr/>
          </a:p>
        </p:txBody>
      </p:sp>
      <p:sp>
        <p:nvSpPr>
          <p:cNvPr id="189" name="Google Shape;189;p18"/>
          <p:cNvSpPr/>
          <p:nvPr/>
        </p:nvSpPr>
        <p:spPr>
          <a:xfrm>
            <a:off x="4069825" y="3987800"/>
            <a:ext cx="64770" cy="683895"/>
          </a:xfrm>
          <a:prstGeom prst="rect">
            <a:avLst/>
          </a:prstGeom>
          <a:solidFill>
            <a:srgbClr val="FFD96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200">
              <a:solidFill>
                <a:srgbClr val="595959"/>
              </a:solidFill>
              <a:latin typeface="Constantia"/>
              <a:ea typeface="Constantia"/>
              <a:cs typeface="Constantia"/>
              <a:sym typeface="Constantia"/>
            </a:endParaRPr>
          </a:p>
        </p:txBody>
      </p:sp>
      <p:sp>
        <p:nvSpPr>
          <p:cNvPr id="190" name="Google Shape;190;p18"/>
          <p:cNvSpPr/>
          <p:nvPr/>
        </p:nvSpPr>
        <p:spPr>
          <a:xfrm>
            <a:off x="1149350" y="3987800"/>
            <a:ext cx="64770" cy="683895"/>
          </a:xfrm>
          <a:prstGeom prst="rect">
            <a:avLst/>
          </a:prstGeom>
          <a:solidFill>
            <a:srgbClr val="FFD96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200">
              <a:solidFill>
                <a:srgbClr val="595959"/>
              </a:solidFill>
              <a:latin typeface="Constantia"/>
              <a:ea typeface="Constantia"/>
              <a:cs typeface="Constantia"/>
              <a:sym typeface="Constantia"/>
            </a:endParaRPr>
          </a:p>
        </p:txBody>
      </p:sp>
      <p:sp>
        <p:nvSpPr>
          <p:cNvPr id="191" name="Google Shape;191;p18"/>
          <p:cNvSpPr/>
          <p:nvPr/>
        </p:nvSpPr>
        <p:spPr>
          <a:xfrm>
            <a:off x="4069825" y="2611120"/>
            <a:ext cx="64770" cy="683895"/>
          </a:xfrm>
          <a:prstGeom prst="rect">
            <a:avLst/>
          </a:prstGeom>
          <a:solidFill>
            <a:srgbClr val="FFD96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200">
              <a:solidFill>
                <a:srgbClr val="595959"/>
              </a:solidFill>
              <a:latin typeface="Constantia"/>
              <a:ea typeface="Constantia"/>
              <a:cs typeface="Constantia"/>
              <a:sym typeface="Constantia"/>
            </a:endParaRPr>
          </a:p>
        </p:txBody>
      </p:sp>
      <p:sp>
        <p:nvSpPr>
          <p:cNvPr id="192" name="Google Shape;192;p18"/>
          <p:cNvSpPr/>
          <p:nvPr/>
        </p:nvSpPr>
        <p:spPr>
          <a:xfrm>
            <a:off x="1149350" y="2619375"/>
            <a:ext cx="64770" cy="683895"/>
          </a:xfrm>
          <a:prstGeom prst="rect">
            <a:avLst/>
          </a:prstGeom>
          <a:solidFill>
            <a:srgbClr val="FFD96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200">
              <a:solidFill>
                <a:srgbClr val="595959"/>
              </a:solidFill>
              <a:latin typeface="Constantia"/>
              <a:ea typeface="Constantia"/>
              <a:cs typeface="Constantia"/>
              <a:sym typeface="Constantia"/>
            </a:endParaRPr>
          </a:p>
        </p:txBody>
      </p:sp>
      <p:sp>
        <p:nvSpPr>
          <p:cNvPr id="193" name="Google Shape;193;p18"/>
          <p:cNvSpPr/>
          <p:nvPr/>
        </p:nvSpPr>
        <p:spPr>
          <a:xfrm>
            <a:off x="7435437" y="-297653"/>
            <a:ext cx="7870699" cy="7870699"/>
          </a:xfrm>
          <a:prstGeom prst="ellipse">
            <a:avLst/>
          </a:prstGeom>
          <a:blipFill rotWithShape="1">
            <a:blip r:embed="rId3">
              <a:alphaModFix/>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194" name="Google Shape;194;p18"/>
          <p:cNvSpPr/>
          <p:nvPr/>
        </p:nvSpPr>
        <p:spPr>
          <a:xfrm>
            <a:off x="7607095" y="1119352"/>
            <a:ext cx="804001" cy="804001"/>
          </a:xfrm>
          <a:prstGeom prst="ellipse">
            <a:avLst/>
          </a:prstGeom>
          <a:solidFill>
            <a:srgbClr val="FFF2C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Tree>
  </p:cSld>
  <p:clrMapOvr>
    <a:masterClrMapping/>
  </p:clrMapOvr>
  <mc:AlternateContent>
    <mc:Choice Requires="p14">
      <p:transition spd="slow" p14:dur="12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94"/>
                                        </p:tgtEl>
                                        <p:attrNameLst>
                                          <p:attrName>style.visibility</p:attrName>
                                        </p:attrNameLst>
                                      </p:cBhvr>
                                      <p:to>
                                        <p:strVal val="visible"/>
                                      </p:to>
                                    </p:set>
                                    <p:animEffect filter="fade" transition="in">
                                      <p:cBhvr>
                                        <p:cTn dur="1000"/>
                                        <p:tgtEl>
                                          <p:spTgt spid="19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9" name="Shape 199"/>
        <p:cNvGrpSpPr/>
        <p:nvPr/>
      </p:nvGrpSpPr>
      <p:grpSpPr>
        <a:xfrm>
          <a:off x="0" y="0"/>
          <a:ext cx="0" cy="0"/>
          <a:chOff x="0" y="0"/>
          <a:chExt cx="0" cy="0"/>
        </a:xfrm>
      </p:grpSpPr>
      <p:sp>
        <p:nvSpPr>
          <p:cNvPr id="200" name="Google Shape;200;p19"/>
          <p:cNvSpPr/>
          <p:nvPr/>
        </p:nvSpPr>
        <p:spPr>
          <a:xfrm>
            <a:off x="465221" y="417094"/>
            <a:ext cx="386117" cy="386117"/>
          </a:xfrm>
          <a:prstGeom prst="ellipse">
            <a:avLst/>
          </a:prstGeom>
          <a:solidFill>
            <a:srgbClr val="2929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201" name="Google Shape;201;p19"/>
          <p:cNvSpPr txBox="1"/>
          <p:nvPr/>
        </p:nvSpPr>
        <p:spPr>
          <a:xfrm>
            <a:off x="993505" y="276066"/>
            <a:ext cx="3154582" cy="5847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3200">
                <a:solidFill>
                  <a:srgbClr val="292929"/>
                </a:solidFill>
                <a:latin typeface="Constantia"/>
                <a:ea typeface="Constantia"/>
                <a:cs typeface="Constantia"/>
                <a:sym typeface="Constantia"/>
              </a:rPr>
              <a:t>Work content</a:t>
            </a:r>
            <a:endParaRPr b="1" sz="3200">
              <a:solidFill>
                <a:srgbClr val="292929"/>
              </a:solidFill>
              <a:latin typeface="Constantia"/>
              <a:ea typeface="Constantia"/>
              <a:cs typeface="Constantia"/>
              <a:sym typeface="Constantia"/>
            </a:endParaRPr>
          </a:p>
        </p:txBody>
      </p:sp>
      <p:sp>
        <p:nvSpPr>
          <p:cNvPr id="202" name="Google Shape;202;p19"/>
          <p:cNvSpPr/>
          <p:nvPr/>
        </p:nvSpPr>
        <p:spPr>
          <a:xfrm>
            <a:off x="2161609" y="2191257"/>
            <a:ext cx="1277082" cy="1277082"/>
          </a:xfrm>
          <a:prstGeom prst="ellipse">
            <a:avLst/>
          </a:prstGeom>
          <a:noFill/>
          <a:ln cap="flat" cmpd="sng" w="28575">
            <a:solidFill>
              <a:srgbClr val="FFD966"/>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203" name="Google Shape;203;p19"/>
          <p:cNvSpPr/>
          <p:nvPr/>
        </p:nvSpPr>
        <p:spPr>
          <a:xfrm>
            <a:off x="5371878" y="2151918"/>
            <a:ext cx="1277082" cy="1277082"/>
          </a:xfrm>
          <a:prstGeom prst="ellipse">
            <a:avLst/>
          </a:prstGeom>
          <a:noFill/>
          <a:ln cap="flat" cmpd="sng" w="28575">
            <a:solidFill>
              <a:srgbClr val="FFD966"/>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204" name="Google Shape;204;p19"/>
          <p:cNvSpPr/>
          <p:nvPr/>
        </p:nvSpPr>
        <p:spPr>
          <a:xfrm>
            <a:off x="8419420" y="2151918"/>
            <a:ext cx="1277082" cy="1277082"/>
          </a:xfrm>
          <a:prstGeom prst="ellipse">
            <a:avLst/>
          </a:prstGeom>
          <a:noFill/>
          <a:ln cap="flat" cmpd="sng" w="28575">
            <a:solidFill>
              <a:srgbClr val="FFD966"/>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205" name="Google Shape;205;p19"/>
          <p:cNvSpPr/>
          <p:nvPr/>
        </p:nvSpPr>
        <p:spPr>
          <a:xfrm>
            <a:off x="2574329" y="2573968"/>
            <a:ext cx="497749" cy="497749"/>
          </a:xfrm>
          <a:custGeom>
            <a:rect b="b" l="l" r="r" t="t"/>
            <a:pathLst>
              <a:path extrusionOk="0" h="384" w="384">
                <a:moveTo>
                  <a:pt x="384" y="192"/>
                </a:moveTo>
                <a:cubicBezTo>
                  <a:pt x="384" y="298"/>
                  <a:pt x="298" y="384"/>
                  <a:pt x="192" y="384"/>
                </a:cubicBezTo>
                <a:cubicBezTo>
                  <a:pt x="86" y="384"/>
                  <a:pt x="0" y="298"/>
                  <a:pt x="0" y="192"/>
                </a:cubicBezTo>
                <a:cubicBezTo>
                  <a:pt x="0" y="86"/>
                  <a:pt x="86" y="0"/>
                  <a:pt x="192" y="0"/>
                </a:cubicBezTo>
                <a:cubicBezTo>
                  <a:pt x="298" y="0"/>
                  <a:pt x="384" y="86"/>
                  <a:pt x="384" y="192"/>
                </a:cubicBezTo>
                <a:close/>
                <a:moveTo>
                  <a:pt x="255" y="135"/>
                </a:moveTo>
                <a:cubicBezTo>
                  <a:pt x="256" y="135"/>
                  <a:pt x="257" y="130"/>
                  <a:pt x="258" y="129"/>
                </a:cubicBezTo>
                <a:cubicBezTo>
                  <a:pt x="260" y="127"/>
                  <a:pt x="262" y="126"/>
                  <a:pt x="264" y="125"/>
                </a:cubicBezTo>
                <a:cubicBezTo>
                  <a:pt x="268" y="124"/>
                  <a:pt x="272" y="123"/>
                  <a:pt x="277" y="122"/>
                </a:cubicBezTo>
                <a:cubicBezTo>
                  <a:pt x="281" y="121"/>
                  <a:pt x="286" y="121"/>
                  <a:pt x="289" y="125"/>
                </a:cubicBezTo>
                <a:cubicBezTo>
                  <a:pt x="289" y="124"/>
                  <a:pt x="295" y="119"/>
                  <a:pt x="295" y="119"/>
                </a:cubicBezTo>
                <a:cubicBezTo>
                  <a:pt x="298" y="118"/>
                  <a:pt x="301" y="118"/>
                  <a:pt x="303" y="116"/>
                </a:cubicBezTo>
                <a:cubicBezTo>
                  <a:pt x="303" y="115"/>
                  <a:pt x="303" y="110"/>
                  <a:pt x="303" y="110"/>
                </a:cubicBezTo>
                <a:cubicBezTo>
                  <a:pt x="299" y="111"/>
                  <a:pt x="298" y="107"/>
                  <a:pt x="297" y="103"/>
                </a:cubicBezTo>
                <a:cubicBezTo>
                  <a:pt x="297" y="104"/>
                  <a:pt x="297" y="104"/>
                  <a:pt x="296" y="105"/>
                </a:cubicBezTo>
                <a:cubicBezTo>
                  <a:pt x="296" y="102"/>
                  <a:pt x="291" y="104"/>
                  <a:pt x="290" y="104"/>
                </a:cubicBezTo>
                <a:cubicBezTo>
                  <a:pt x="284" y="102"/>
                  <a:pt x="285" y="98"/>
                  <a:pt x="283" y="94"/>
                </a:cubicBezTo>
                <a:cubicBezTo>
                  <a:pt x="282" y="92"/>
                  <a:pt x="279" y="91"/>
                  <a:pt x="278" y="89"/>
                </a:cubicBezTo>
                <a:cubicBezTo>
                  <a:pt x="277" y="87"/>
                  <a:pt x="277" y="84"/>
                  <a:pt x="274" y="84"/>
                </a:cubicBezTo>
                <a:cubicBezTo>
                  <a:pt x="273" y="84"/>
                  <a:pt x="270" y="89"/>
                  <a:pt x="270" y="89"/>
                </a:cubicBezTo>
                <a:cubicBezTo>
                  <a:pt x="267" y="88"/>
                  <a:pt x="266" y="89"/>
                  <a:pt x="265" y="90"/>
                </a:cubicBezTo>
                <a:cubicBezTo>
                  <a:pt x="263" y="91"/>
                  <a:pt x="262" y="91"/>
                  <a:pt x="260" y="92"/>
                </a:cubicBezTo>
                <a:cubicBezTo>
                  <a:pt x="265" y="90"/>
                  <a:pt x="258" y="88"/>
                  <a:pt x="256" y="88"/>
                </a:cubicBezTo>
                <a:cubicBezTo>
                  <a:pt x="260" y="87"/>
                  <a:pt x="258" y="83"/>
                  <a:pt x="256" y="82"/>
                </a:cubicBezTo>
                <a:cubicBezTo>
                  <a:pt x="256" y="82"/>
                  <a:pt x="257" y="82"/>
                  <a:pt x="257" y="82"/>
                </a:cubicBezTo>
                <a:cubicBezTo>
                  <a:pt x="257" y="79"/>
                  <a:pt x="250" y="77"/>
                  <a:pt x="247" y="76"/>
                </a:cubicBezTo>
                <a:cubicBezTo>
                  <a:pt x="245" y="74"/>
                  <a:pt x="233" y="72"/>
                  <a:pt x="231" y="73"/>
                </a:cubicBezTo>
                <a:cubicBezTo>
                  <a:pt x="228" y="75"/>
                  <a:pt x="231" y="80"/>
                  <a:pt x="231" y="83"/>
                </a:cubicBezTo>
                <a:cubicBezTo>
                  <a:pt x="232" y="86"/>
                  <a:pt x="228" y="86"/>
                  <a:pt x="228" y="89"/>
                </a:cubicBezTo>
                <a:cubicBezTo>
                  <a:pt x="228" y="93"/>
                  <a:pt x="236" y="92"/>
                  <a:pt x="234" y="98"/>
                </a:cubicBezTo>
                <a:cubicBezTo>
                  <a:pt x="233" y="102"/>
                  <a:pt x="228" y="102"/>
                  <a:pt x="226" y="105"/>
                </a:cubicBezTo>
                <a:cubicBezTo>
                  <a:pt x="224" y="108"/>
                  <a:pt x="227" y="112"/>
                  <a:pt x="229" y="114"/>
                </a:cubicBezTo>
                <a:cubicBezTo>
                  <a:pt x="231" y="115"/>
                  <a:pt x="225" y="118"/>
                  <a:pt x="224" y="118"/>
                </a:cubicBezTo>
                <a:cubicBezTo>
                  <a:pt x="220" y="120"/>
                  <a:pt x="217" y="114"/>
                  <a:pt x="216" y="110"/>
                </a:cubicBezTo>
                <a:cubicBezTo>
                  <a:pt x="215" y="108"/>
                  <a:pt x="215" y="104"/>
                  <a:pt x="212" y="103"/>
                </a:cubicBezTo>
                <a:cubicBezTo>
                  <a:pt x="210" y="102"/>
                  <a:pt x="206" y="102"/>
                  <a:pt x="205" y="103"/>
                </a:cubicBezTo>
                <a:cubicBezTo>
                  <a:pt x="203" y="99"/>
                  <a:pt x="198" y="98"/>
                  <a:pt x="194" y="97"/>
                </a:cubicBezTo>
                <a:cubicBezTo>
                  <a:pt x="189" y="95"/>
                  <a:pt x="185" y="95"/>
                  <a:pt x="180" y="96"/>
                </a:cubicBezTo>
                <a:cubicBezTo>
                  <a:pt x="181" y="95"/>
                  <a:pt x="179" y="88"/>
                  <a:pt x="175" y="89"/>
                </a:cubicBezTo>
                <a:cubicBezTo>
                  <a:pt x="176" y="86"/>
                  <a:pt x="176" y="84"/>
                  <a:pt x="176" y="81"/>
                </a:cubicBezTo>
                <a:cubicBezTo>
                  <a:pt x="177" y="79"/>
                  <a:pt x="178" y="77"/>
                  <a:pt x="179" y="75"/>
                </a:cubicBezTo>
                <a:cubicBezTo>
                  <a:pt x="180" y="74"/>
                  <a:pt x="185" y="69"/>
                  <a:pt x="183" y="68"/>
                </a:cubicBezTo>
                <a:cubicBezTo>
                  <a:pt x="188" y="69"/>
                  <a:pt x="193" y="69"/>
                  <a:pt x="196" y="66"/>
                </a:cubicBezTo>
                <a:cubicBezTo>
                  <a:pt x="198" y="63"/>
                  <a:pt x="199" y="60"/>
                  <a:pt x="202" y="57"/>
                </a:cubicBezTo>
                <a:cubicBezTo>
                  <a:pt x="205" y="53"/>
                  <a:pt x="209" y="58"/>
                  <a:pt x="212" y="58"/>
                </a:cubicBezTo>
                <a:cubicBezTo>
                  <a:pt x="217" y="59"/>
                  <a:pt x="217" y="53"/>
                  <a:pt x="214" y="51"/>
                </a:cubicBezTo>
                <a:cubicBezTo>
                  <a:pt x="218" y="51"/>
                  <a:pt x="215" y="45"/>
                  <a:pt x="213" y="44"/>
                </a:cubicBezTo>
                <a:cubicBezTo>
                  <a:pt x="211" y="43"/>
                  <a:pt x="202" y="46"/>
                  <a:pt x="207" y="47"/>
                </a:cubicBezTo>
                <a:cubicBezTo>
                  <a:pt x="206" y="47"/>
                  <a:pt x="200" y="59"/>
                  <a:pt x="196" y="53"/>
                </a:cubicBezTo>
                <a:cubicBezTo>
                  <a:pt x="195" y="52"/>
                  <a:pt x="195" y="47"/>
                  <a:pt x="193" y="46"/>
                </a:cubicBezTo>
                <a:cubicBezTo>
                  <a:pt x="190" y="46"/>
                  <a:pt x="189" y="49"/>
                  <a:pt x="188" y="50"/>
                </a:cubicBezTo>
                <a:cubicBezTo>
                  <a:pt x="190" y="47"/>
                  <a:pt x="181" y="45"/>
                  <a:pt x="180" y="44"/>
                </a:cubicBezTo>
                <a:cubicBezTo>
                  <a:pt x="183" y="42"/>
                  <a:pt x="180" y="39"/>
                  <a:pt x="178" y="38"/>
                </a:cubicBezTo>
                <a:cubicBezTo>
                  <a:pt x="176" y="36"/>
                  <a:pt x="169" y="35"/>
                  <a:pt x="168" y="37"/>
                </a:cubicBezTo>
                <a:cubicBezTo>
                  <a:pt x="163" y="43"/>
                  <a:pt x="173" y="44"/>
                  <a:pt x="175" y="45"/>
                </a:cubicBezTo>
                <a:cubicBezTo>
                  <a:pt x="176" y="46"/>
                  <a:pt x="179" y="48"/>
                  <a:pt x="177" y="49"/>
                </a:cubicBezTo>
                <a:cubicBezTo>
                  <a:pt x="176" y="50"/>
                  <a:pt x="171" y="51"/>
                  <a:pt x="171" y="52"/>
                </a:cubicBezTo>
                <a:cubicBezTo>
                  <a:pt x="169" y="54"/>
                  <a:pt x="172" y="57"/>
                  <a:pt x="170" y="59"/>
                </a:cubicBezTo>
                <a:cubicBezTo>
                  <a:pt x="168" y="57"/>
                  <a:pt x="168" y="53"/>
                  <a:pt x="166" y="50"/>
                </a:cubicBezTo>
                <a:cubicBezTo>
                  <a:pt x="168" y="53"/>
                  <a:pt x="157" y="52"/>
                  <a:pt x="157" y="52"/>
                </a:cubicBezTo>
                <a:cubicBezTo>
                  <a:pt x="154" y="52"/>
                  <a:pt x="148" y="54"/>
                  <a:pt x="145" y="50"/>
                </a:cubicBezTo>
                <a:cubicBezTo>
                  <a:pt x="144" y="49"/>
                  <a:pt x="144" y="44"/>
                  <a:pt x="146" y="45"/>
                </a:cubicBezTo>
                <a:cubicBezTo>
                  <a:pt x="144" y="43"/>
                  <a:pt x="142" y="41"/>
                  <a:pt x="141" y="40"/>
                </a:cubicBezTo>
                <a:cubicBezTo>
                  <a:pt x="132" y="43"/>
                  <a:pt x="125" y="47"/>
                  <a:pt x="117" y="51"/>
                </a:cubicBezTo>
                <a:cubicBezTo>
                  <a:pt x="118" y="51"/>
                  <a:pt x="119" y="51"/>
                  <a:pt x="120" y="50"/>
                </a:cubicBezTo>
                <a:cubicBezTo>
                  <a:pt x="122" y="50"/>
                  <a:pt x="124" y="48"/>
                  <a:pt x="126" y="47"/>
                </a:cubicBezTo>
                <a:cubicBezTo>
                  <a:pt x="128" y="46"/>
                  <a:pt x="134" y="43"/>
                  <a:pt x="136" y="46"/>
                </a:cubicBezTo>
                <a:cubicBezTo>
                  <a:pt x="137" y="45"/>
                  <a:pt x="137" y="45"/>
                  <a:pt x="138" y="44"/>
                </a:cubicBezTo>
                <a:cubicBezTo>
                  <a:pt x="139" y="46"/>
                  <a:pt x="141" y="48"/>
                  <a:pt x="143" y="51"/>
                </a:cubicBezTo>
                <a:cubicBezTo>
                  <a:pt x="141" y="50"/>
                  <a:pt x="137" y="50"/>
                  <a:pt x="135" y="50"/>
                </a:cubicBezTo>
                <a:cubicBezTo>
                  <a:pt x="133" y="51"/>
                  <a:pt x="130" y="51"/>
                  <a:pt x="130" y="53"/>
                </a:cubicBezTo>
                <a:cubicBezTo>
                  <a:pt x="130" y="55"/>
                  <a:pt x="131" y="57"/>
                  <a:pt x="131" y="58"/>
                </a:cubicBezTo>
                <a:cubicBezTo>
                  <a:pt x="128" y="56"/>
                  <a:pt x="125" y="52"/>
                  <a:pt x="121" y="51"/>
                </a:cubicBezTo>
                <a:cubicBezTo>
                  <a:pt x="119" y="51"/>
                  <a:pt x="117" y="51"/>
                  <a:pt x="115" y="52"/>
                </a:cubicBezTo>
                <a:cubicBezTo>
                  <a:pt x="91" y="65"/>
                  <a:pt x="71" y="84"/>
                  <a:pt x="56" y="107"/>
                </a:cubicBezTo>
                <a:cubicBezTo>
                  <a:pt x="57" y="108"/>
                  <a:pt x="58" y="109"/>
                  <a:pt x="59" y="109"/>
                </a:cubicBezTo>
                <a:cubicBezTo>
                  <a:pt x="62" y="110"/>
                  <a:pt x="59" y="117"/>
                  <a:pt x="64" y="113"/>
                </a:cubicBezTo>
                <a:cubicBezTo>
                  <a:pt x="66" y="115"/>
                  <a:pt x="66" y="116"/>
                  <a:pt x="65" y="118"/>
                </a:cubicBezTo>
                <a:cubicBezTo>
                  <a:pt x="65" y="118"/>
                  <a:pt x="75" y="124"/>
                  <a:pt x="76" y="125"/>
                </a:cubicBezTo>
                <a:cubicBezTo>
                  <a:pt x="78" y="126"/>
                  <a:pt x="80" y="128"/>
                  <a:pt x="81" y="130"/>
                </a:cubicBezTo>
                <a:cubicBezTo>
                  <a:pt x="82" y="132"/>
                  <a:pt x="80" y="134"/>
                  <a:pt x="79" y="135"/>
                </a:cubicBezTo>
                <a:cubicBezTo>
                  <a:pt x="78" y="134"/>
                  <a:pt x="75" y="130"/>
                  <a:pt x="74" y="131"/>
                </a:cubicBezTo>
                <a:cubicBezTo>
                  <a:pt x="73" y="133"/>
                  <a:pt x="74" y="139"/>
                  <a:pt x="77" y="139"/>
                </a:cubicBezTo>
                <a:cubicBezTo>
                  <a:pt x="73" y="139"/>
                  <a:pt x="75" y="155"/>
                  <a:pt x="74" y="158"/>
                </a:cubicBezTo>
                <a:cubicBezTo>
                  <a:pt x="74" y="158"/>
                  <a:pt x="74" y="158"/>
                  <a:pt x="74" y="158"/>
                </a:cubicBezTo>
                <a:cubicBezTo>
                  <a:pt x="73" y="161"/>
                  <a:pt x="76" y="173"/>
                  <a:pt x="81" y="172"/>
                </a:cubicBezTo>
                <a:cubicBezTo>
                  <a:pt x="78" y="172"/>
                  <a:pt x="87" y="184"/>
                  <a:pt x="88" y="185"/>
                </a:cubicBezTo>
                <a:cubicBezTo>
                  <a:pt x="91" y="187"/>
                  <a:pt x="95" y="188"/>
                  <a:pt x="97" y="192"/>
                </a:cubicBezTo>
                <a:cubicBezTo>
                  <a:pt x="100" y="195"/>
                  <a:pt x="100" y="201"/>
                  <a:pt x="103" y="203"/>
                </a:cubicBezTo>
                <a:cubicBezTo>
                  <a:pt x="102" y="206"/>
                  <a:pt x="108" y="210"/>
                  <a:pt x="108" y="214"/>
                </a:cubicBezTo>
                <a:cubicBezTo>
                  <a:pt x="108" y="214"/>
                  <a:pt x="107" y="214"/>
                  <a:pt x="107" y="215"/>
                </a:cubicBezTo>
                <a:cubicBezTo>
                  <a:pt x="108" y="218"/>
                  <a:pt x="113" y="218"/>
                  <a:pt x="115" y="221"/>
                </a:cubicBezTo>
                <a:cubicBezTo>
                  <a:pt x="116" y="223"/>
                  <a:pt x="115" y="228"/>
                  <a:pt x="118" y="227"/>
                </a:cubicBezTo>
                <a:cubicBezTo>
                  <a:pt x="118" y="222"/>
                  <a:pt x="115" y="216"/>
                  <a:pt x="112" y="212"/>
                </a:cubicBezTo>
                <a:cubicBezTo>
                  <a:pt x="110" y="209"/>
                  <a:pt x="109" y="207"/>
                  <a:pt x="108" y="204"/>
                </a:cubicBezTo>
                <a:cubicBezTo>
                  <a:pt x="106" y="202"/>
                  <a:pt x="106" y="199"/>
                  <a:pt x="105" y="197"/>
                </a:cubicBezTo>
                <a:cubicBezTo>
                  <a:pt x="106" y="197"/>
                  <a:pt x="112" y="199"/>
                  <a:pt x="111" y="200"/>
                </a:cubicBezTo>
                <a:cubicBezTo>
                  <a:pt x="109" y="205"/>
                  <a:pt x="119" y="214"/>
                  <a:pt x="122" y="217"/>
                </a:cubicBezTo>
                <a:cubicBezTo>
                  <a:pt x="123" y="218"/>
                  <a:pt x="128" y="225"/>
                  <a:pt x="125" y="225"/>
                </a:cubicBezTo>
                <a:cubicBezTo>
                  <a:pt x="129" y="225"/>
                  <a:pt x="133" y="230"/>
                  <a:pt x="135" y="233"/>
                </a:cubicBezTo>
                <a:cubicBezTo>
                  <a:pt x="137" y="236"/>
                  <a:pt x="136" y="241"/>
                  <a:pt x="138" y="245"/>
                </a:cubicBezTo>
                <a:cubicBezTo>
                  <a:pt x="139" y="250"/>
                  <a:pt x="146" y="252"/>
                  <a:pt x="150" y="255"/>
                </a:cubicBezTo>
                <a:cubicBezTo>
                  <a:pt x="154" y="256"/>
                  <a:pt x="157" y="259"/>
                  <a:pt x="160" y="260"/>
                </a:cubicBezTo>
                <a:cubicBezTo>
                  <a:pt x="166" y="262"/>
                  <a:pt x="167" y="260"/>
                  <a:pt x="171" y="260"/>
                </a:cubicBezTo>
                <a:cubicBezTo>
                  <a:pt x="178" y="259"/>
                  <a:pt x="179" y="266"/>
                  <a:pt x="184" y="269"/>
                </a:cubicBezTo>
                <a:cubicBezTo>
                  <a:pt x="187" y="270"/>
                  <a:pt x="194" y="273"/>
                  <a:pt x="198" y="271"/>
                </a:cubicBezTo>
                <a:cubicBezTo>
                  <a:pt x="196" y="272"/>
                  <a:pt x="203" y="282"/>
                  <a:pt x="204" y="283"/>
                </a:cubicBezTo>
                <a:cubicBezTo>
                  <a:pt x="206" y="286"/>
                  <a:pt x="210" y="287"/>
                  <a:pt x="213" y="290"/>
                </a:cubicBezTo>
                <a:cubicBezTo>
                  <a:pt x="213" y="290"/>
                  <a:pt x="214" y="289"/>
                  <a:pt x="214" y="288"/>
                </a:cubicBezTo>
                <a:cubicBezTo>
                  <a:pt x="213" y="291"/>
                  <a:pt x="218" y="296"/>
                  <a:pt x="221" y="296"/>
                </a:cubicBezTo>
                <a:cubicBezTo>
                  <a:pt x="223" y="295"/>
                  <a:pt x="224" y="290"/>
                  <a:pt x="224" y="288"/>
                </a:cubicBezTo>
                <a:cubicBezTo>
                  <a:pt x="219" y="290"/>
                  <a:pt x="215" y="288"/>
                  <a:pt x="212" y="283"/>
                </a:cubicBezTo>
                <a:cubicBezTo>
                  <a:pt x="211" y="282"/>
                  <a:pt x="207" y="275"/>
                  <a:pt x="211" y="275"/>
                </a:cubicBezTo>
                <a:cubicBezTo>
                  <a:pt x="216" y="275"/>
                  <a:pt x="212" y="271"/>
                  <a:pt x="212" y="268"/>
                </a:cubicBezTo>
                <a:cubicBezTo>
                  <a:pt x="211" y="264"/>
                  <a:pt x="208" y="262"/>
                  <a:pt x="206" y="259"/>
                </a:cubicBezTo>
                <a:cubicBezTo>
                  <a:pt x="205" y="262"/>
                  <a:pt x="200" y="261"/>
                  <a:pt x="198" y="259"/>
                </a:cubicBezTo>
                <a:cubicBezTo>
                  <a:pt x="198" y="259"/>
                  <a:pt x="197" y="261"/>
                  <a:pt x="197" y="262"/>
                </a:cubicBezTo>
                <a:cubicBezTo>
                  <a:pt x="196" y="262"/>
                  <a:pt x="195" y="262"/>
                  <a:pt x="194" y="261"/>
                </a:cubicBezTo>
                <a:cubicBezTo>
                  <a:pt x="194" y="258"/>
                  <a:pt x="194" y="255"/>
                  <a:pt x="195" y="251"/>
                </a:cubicBezTo>
                <a:cubicBezTo>
                  <a:pt x="196" y="247"/>
                  <a:pt x="205" y="238"/>
                  <a:pt x="194" y="239"/>
                </a:cubicBezTo>
                <a:cubicBezTo>
                  <a:pt x="190" y="239"/>
                  <a:pt x="188" y="240"/>
                  <a:pt x="187" y="244"/>
                </a:cubicBezTo>
                <a:cubicBezTo>
                  <a:pt x="186" y="247"/>
                  <a:pt x="186" y="249"/>
                  <a:pt x="183" y="251"/>
                </a:cubicBezTo>
                <a:cubicBezTo>
                  <a:pt x="181" y="252"/>
                  <a:pt x="173" y="251"/>
                  <a:pt x="171" y="250"/>
                </a:cubicBezTo>
                <a:cubicBezTo>
                  <a:pt x="166" y="247"/>
                  <a:pt x="163" y="239"/>
                  <a:pt x="163" y="234"/>
                </a:cubicBezTo>
                <a:cubicBezTo>
                  <a:pt x="163" y="227"/>
                  <a:pt x="166" y="221"/>
                  <a:pt x="163" y="215"/>
                </a:cubicBezTo>
                <a:cubicBezTo>
                  <a:pt x="164" y="213"/>
                  <a:pt x="166" y="211"/>
                  <a:pt x="168" y="210"/>
                </a:cubicBezTo>
                <a:cubicBezTo>
                  <a:pt x="169" y="209"/>
                  <a:pt x="171" y="210"/>
                  <a:pt x="172" y="207"/>
                </a:cubicBezTo>
                <a:cubicBezTo>
                  <a:pt x="171" y="207"/>
                  <a:pt x="170" y="206"/>
                  <a:pt x="170" y="206"/>
                </a:cubicBezTo>
                <a:cubicBezTo>
                  <a:pt x="173" y="208"/>
                  <a:pt x="180" y="203"/>
                  <a:pt x="184" y="206"/>
                </a:cubicBezTo>
                <a:cubicBezTo>
                  <a:pt x="186" y="207"/>
                  <a:pt x="188" y="208"/>
                  <a:pt x="189" y="205"/>
                </a:cubicBezTo>
                <a:cubicBezTo>
                  <a:pt x="189" y="205"/>
                  <a:pt x="187" y="202"/>
                  <a:pt x="188" y="200"/>
                </a:cubicBezTo>
                <a:cubicBezTo>
                  <a:pt x="189" y="204"/>
                  <a:pt x="192" y="205"/>
                  <a:pt x="196" y="202"/>
                </a:cubicBezTo>
                <a:cubicBezTo>
                  <a:pt x="197" y="203"/>
                  <a:pt x="201" y="203"/>
                  <a:pt x="204" y="204"/>
                </a:cubicBezTo>
                <a:cubicBezTo>
                  <a:pt x="207" y="206"/>
                  <a:pt x="207" y="209"/>
                  <a:pt x="211" y="205"/>
                </a:cubicBezTo>
                <a:cubicBezTo>
                  <a:pt x="213" y="208"/>
                  <a:pt x="213" y="208"/>
                  <a:pt x="214" y="211"/>
                </a:cubicBezTo>
                <a:cubicBezTo>
                  <a:pt x="214" y="214"/>
                  <a:pt x="216" y="221"/>
                  <a:pt x="218" y="222"/>
                </a:cubicBezTo>
                <a:cubicBezTo>
                  <a:pt x="224" y="225"/>
                  <a:pt x="222" y="217"/>
                  <a:pt x="222" y="214"/>
                </a:cubicBezTo>
                <a:cubicBezTo>
                  <a:pt x="222" y="213"/>
                  <a:pt x="222" y="205"/>
                  <a:pt x="221" y="205"/>
                </a:cubicBezTo>
                <a:cubicBezTo>
                  <a:pt x="213" y="203"/>
                  <a:pt x="216" y="197"/>
                  <a:pt x="221" y="193"/>
                </a:cubicBezTo>
                <a:cubicBezTo>
                  <a:pt x="222" y="192"/>
                  <a:pt x="227" y="190"/>
                  <a:pt x="230" y="188"/>
                </a:cubicBezTo>
                <a:cubicBezTo>
                  <a:pt x="232" y="186"/>
                  <a:pt x="235" y="183"/>
                  <a:pt x="234" y="179"/>
                </a:cubicBezTo>
                <a:cubicBezTo>
                  <a:pt x="235" y="179"/>
                  <a:pt x="236" y="178"/>
                  <a:pt x="236" y="177"/>
                </a:cubicBezTo>
                <a:cubicBezTo>
                  <a:pt x="236" y="177"/>
                  <a:pt x="233" y="174"/>
                  <a:pt x="232" y="175"/>
                </a:cubicBezTo>
                <a:cubicBezTo>
                  <a:pt x="234" y="174"/>
                  <a:pt x="234" y="172"/>
                  <a:pt x="233" y="171"/>
                </a:cubicBezTo>
                <a:cubicBezTo>
                  <a:pt x="235" y="169"/>
                  <a:pt x="234" y="166"/>
                  <a:pt x="236" y="165"/>
                </a:cubicBezTo>
                <a:cubicBezTo>
                  <a:pt x="239" y="169"/>
                  <a:pt x="245" y="165"/>
                  <a:pt x="242" y="162"/>
                </a:cubicBezTo>
                <a:cubicBezTo>
                  <a:pt x="244" y="158"/>
                  <a:pt x="250" y="160"/>
                  <a:pt x="252" y="157"/>
                </a:cubicBezTo>
                <a:cubicBezTo>
                  <a:pt x="255" y="158"/>
                  <a:pt x="253" y="153"/>
                  <a:pt x="255" y="150"/>
                </a:cubicBezTo>
                <a:cubicBezTo>
                  <a:pt x="256" y="148"/>
                  <a:pt x="259" y="148"/>
                  <a:pt x="262" y="147"/>
                </a:cubicBezTo>
                <a:cubicBezTo>
                  <a:pt x="262" y="147"/>
                  <a:pt x="268" y="143"/>
                  <a:pt x="266" y="143"/>
                </a:cubicBezTo>
                <a:cubicBezTo>
                  <a:pt x="270" y="144"/>
                  <a:pt x="279" y="139"/>
                  <a:pt x="272" y="135"/>
                </a:cubicBezTo>
                <a:cubicBezTo>
                  <a:pt x="273" y="133"/>
                  <a:pt x="270" y="132"/>
                  <a:pt x="268" y="132"/>
                </a:cubicBezTo>
                <a:cubicBezTo>
                  <a:pt x="269" y="131"/>
                  <a:pt x="272" y="132"/>
                  <a:pt x="273" y="131"/>
                </a:cubicBezTo>
                <a:cubicBezTo>
                  <a:pt x="276" y="129"/>
                  <a:pt x="274" y="128"/>
                  <a:pt x="271" y="127"/>
                </a:cubicBezTo>
                <a:cubicBezTo>
                  <a:pt x="268" y="126"/>
                  <a:pt x="263" y="128"/>
                  <a:pt x="261" y="130"/>
                </a:cubicBezTo>
                <a:cubicBezTo>
                  <a:pt x="259" y="132"/>
                  <a:pt x="257" y="134"/>
                  <a:pt x="255" y="135"/>
                </a:cubicBezTo>
                <a:close/>
                <a:moveTo>
                  <a:pt x="308" y="302"/>
                </a:moveTo>
                <a:cubicBezTo>
                  <a:pt x="306" y="301"/>
                  <a:pt x="303" y="301"/>
                  <a:pt x="301" y="300"/>
                </a:cubicBezTo>
                <a:cubicBezTo>
                  <a:pt x="299" y="300"/>
                  <a:pt x="298" y="299"/>
                  <a:pt x="295" y="298"/>
                </a:cubicBezTo>
                <a:cubicBezTo>
                  <a:pt x="296" y="293"/>
                  <a:pt x="290" y="292"/>
                  <a:pt x="287" y="289"/>
                </a:cubicBezTo>
                <a:cubicBezTo>
                  <a:pt x="284" y="287"/>
                  <a:pt x="282" y="284"/>
                  <a:pt x="277" y="285"/>
                </a:cubicBezTo>
                <a:cubicBezTo>
                  <a:pt x="276" y="285"/>
                  <a:pt x="271" y="287"/>
                  <a:pt x="272" y="288"/>
                </a:cubicBezTo>
                <a:cubicBezTo>
                  <a:pt x="269" y="285"/>
                  <a:pt x="268" y="284"/>
                  <a:pt x="263" y="282"/>
                </a:cubicBezTo>
                <a:cubicBezTo>
                  <a:pt x="259" y="281"/>
                  <a:pt x="257" y="276"/>
                  <a:pt x="253" y="281"/>
                </a:cubicBezTo>
                <a:cubicBezTo>
                  <a:pt x="251" y="283"/>
                  <a:pt x="252" y="286"/>
                  <a:pt x="251" y="288"/>
                </a:cubicBezTo>
                <a:cubicBezTo>
                  <a:pt x="247" y="285"/>
                  <a:pt x="254" y="282"/>
                  <a:pt x="251" y="279"/>
                </a:cubicBezTo>
                <a:cubicBezTo>
                  <a:pt x="248" y="275"/>
                  <a:pt x="243" y="281"/>
                  <a:pt x="240" y="282"/>
                </a:cubicBezTo>
                <a:cubicBezTo>
                  <a:pt x="239" y="284"/>
                  <a:pt x="237" y="284"/>
                  <a:pt x="236" y="286"/>
                </a:cubicBezTo>
                <a:cubicBezTo>
                  <a:pt x="235" y="287"/>
                  <a:pt x="234" y="290"/>
                  <a:pt x="233" y="291"/>
                </a:cubicBezTo>
                <a:cubicBezTo>
                  <a:pt x="233" y="289"/>
                  <a:pt x="228" y="290"/>
                  <a:pt x="228" y="288"/>
                </a:cubicBezTo>
                <a:cubicBezTo>
                  <a:pt x="229" y="294"/>
                  <a:pt x="229" y="301"/>
                  <a:pt x="230" y="307"/>
                </a:cubicBezTo>
                <a:cubicBezTo>
                  <a:pt x="231" y="310"/>
                  <a:pt x="230" y="316"/>
                  <a:pt x="227" y="319"/>
                </a:cubicBezTo>
                <a:cubicBezTo>
                  <a:pt x="224" y="321"/>
                  <a:pt x="221" y="324"/>
                  <a:pt x="220" y="329"/>
                </a:cubicBezTo>
                <a:cubicBezTo>
                  <a:pt x="220" y="332"/>
                  <a:pt x="220" y="334"/>
                  <a:pt x="223" y="335"/>
                </a:cubicBezTo>
                <a:cubicBezTo>
                  <a:pt x="223" y="339"/>
                  <a:pt x="219" y="342"/>
                  <a:pt x="219" y="346"/>
                </a:cubicBezTo>
                <a:cubicBezTo>
                  <a:pt x="219" y="346"/>
                  <a:pt x="220" y="348"/>
                  <a:pt x="220" y="350"/>
                </a:cubicBezTo>
                <a:cubicBezTo>
                  <a:pt x="254" y="344"/>
                  <a:pt x="285" y="327"/>
                  <a:pt x="308" y="302"/>
                </a:cubicBezTo>
                <a:close/>
              </a:path>
            </a:pathLst>
          </a:custGeom>
          <a:solidFill>
            <a:srgbClr val="FFD966"/>
          </a:solidFill>
          <a:ln>
            <a:noFill/>
          </a:ln>
        </p:spPr>
        <p:txBody>
          <a:bodyPr anchorCtr="0" anchor="t" bIns="64275" lIns="128575" spcFirstLastPara="1" rIns="128575" wrap="square" tIns="64275">
            <a:noAutofit/>
          </a:bodyPr>
          <a:lstStyle/>
          <a:p>
            <a:pPr indent="0" lvl="0" marL="0" marR="0" rtl="0" algn="l">
              <a:lnSpc>
                <a:spcPct val="120000"/>
              </a:lnSpc>
              <a:spcBef>
                <a:spcPts val="0"/>
              </a:spcBef>
              <a:spcAft>
                <a:spcPts val="0"/>
              </a:spcAft>
              <a:buClr>
                <a:schemeClr val="dk1"/>
              </a:buClr>
              <a:buSzPts val="800"/>
              <a:buFont typeface="Libre Franklin"/>
              <a:buNone/>
            </a:pPr>
            <a:r>
              <a:t/>
            </a:r>
            <a:endParaRPr b="0" i="0" sz="800" u="none" cap="none" strike="noStrike">
              <a:solidFill>
                <a:srgbClr val="000000"/>
              </a:solidFill>
              <a:latin typeface="Constantia"/>
              <a:ea typeface="Constantia"/>
              <a:cs typeface="Constantia"/>
              <a:sym typeface="Constantia"/>
            </a:endParaRPr>
          </a:p>
        </p:txBody>
      </p:sp>
      <p:sp>
        <p:nvSpPr>
          <p:cNvPr id="206" name="Google Shape;206;p19"/>
          <p:cNvSpPr/>
          <p:nvPr/>
        </p:nvSpPr>
        <p:spPr>
          <a:xfrm>
            <a:off x="5830024" y="2494347"/>
            <a:ext cx="356343" cy="524723"/>
          </a:xfrm>
          <a:custGeom>
            <a:rect b="b" l="l" r="r" t="t"/>
            <a:pathLst>
              <a:path extrusionOk="0" h="62" w="42">
                <a:moveTo>
                  <a:pt x="37" y="29"/>
                </a:moveTo>
                <a:cubicBezTo>
                  <a:pt x="35" y="32"/>
                  <a:pt x="31" y="37"/>
                  <a:pt x="31" y="41"/>
                </a:cubicBezTo>
                <a:cubicBezTo>
                  <a:pt x="32" y="42"/>
                  <a:pt x="33" y="43"/>
                  <a:pt x="33" y="44"/>
                </a:cubicBezTo>
                <a:cubicBezTo>
                  <a:pt x="33" y="45"/>
                  <a:pt x="32" y="46"/>
                  <a:pt x="32" y="47"/>
                </a:cubicBezTo>
                <a:cubicBezTo>
                  <a:pt x="32" y="47"/>
                  <a:pt x="33" y="48"/>
                  <a:pt x="33" y="49"/>
                </a:cubicBezTo>
                <a:cubicBezTo>
                  <a:pt x="33" y="51"/>
                  <a:pt x="32" y="52"/>
                  <a:pt x="31" y="53"/>
                </a:cubicBezTo>
                <a:cubicBezTo>
                  <a:pt x="31" y="53"/>
                  <a:pt x="31" y="54"/>
                  <a:pt x="31" y="54"/>
                </a:cubicBezTo>
                <a:cubicBezTo>
                  <a:pt x="31" y="57"/>
                  <a:pt x="29" y="58"/>
                  <a:pt x="27" y="58"/>
                </a:cubicBezTo>
                <a:cubicBezTo>
                  <a:pt x="26" y="61"/>
                  <a:pt x="24" y="62"/>
                  <a:pt x="21" y="62"/>
                </a:cubicBezTo>
                <a:cubicBezTo>
                  <a:pt x="19" y="62"/>
                  <a:pt x="16" y="61"/>
                  <a:pt x="15" y="58"/>
                </a:cubicBezTo>
                <a:cubicBezTo>
                  <a:pt x="13" y="58"/>
                  <a:pt x="11" y="57"/>
                  <a:pt x="11" y="54"/>
                </a:cubicBezTo>
                <a:cubicBezTo>
                  <a:pt x="11" y="54"/>
                  <a:pt x="11" y="53"/>
                  <a:pt x="11" y="53"/>
                </a:cubicBezTo>
                <a:cubicBezTo>
                  <a:pt x="10" y="52"/>
                  <a:pt x="9" y="51"/>
                  <a:pt x="9" y="49"/>
                </a:cubicBezTo>
                <a:cubicBezTo>
                  <a:pt x="9" y="48"/>
                  <a:pt x="10" y="47"/>
                  <a:pt x="10" y="47"/>
                </a:cubicBezTo>
                <a:cubicBezTo>
                  <a:pt x="10" y="46"/>
                  <a:pt x="9" y="45"/>
                  <a:pt x="9" y="44"/>
                </a:cubicBezTo>
                <a:cubicBezTo>
                  <a:pt x="9" y="43"/>
                  <a:pt x="10" y="42"/>
                  <a:pt x="11" y="41"/>
                </a:cubicBezTo>
                <a:cubicBezTo>
                  <a:pt x="11" y="37"/>
                  <a:pt x="7" y="32"/>
                  <a:pt x="5" y="29"/>
                </a:cubicBezTo>
                <a:cubicBezTo>
                  <a:pt x="2" y="26"/>
                  <a:pt x="0" y="23"/>
                  <a:pt x="0" y="18"/>
                </a:cubicBezTo>
                <a:cubicBezTo>
                  <a:pt x="0" y="8"/>
                  <a:pt x="11" y="0"/>
                  <a:pt x="21" y="0"/>
                </a:cubicBezTo>
                <a:cubicBezTo>
                  <a:pt x="31" y="0"/>
                  <a:pt x="42" y="8"/>
                  <a:pt x="42" y="18"/>
                </a:cubicBezTo>
                <a:cubicBezTo>
                  <a:pt x="42" y="23"/>
                  <a:pt x="40" y="26"/>
                  <a:pt x="37" y="29"/>
                </a:cubicBezTo>
                <a:close/>
                <a:moveTo>
                  <a:pt x="21" y="6"/>
                </a:moveTo>
                <a:cubicBezTo>
                  <a:pt x="14" y="6"/>
                  <a:pt x="6" y="10"/>
                  <a:pt x="6" y="18"/>
                </a:cubicBezTo>
                <a:cubicBezTo>
                  <a:pt x="6" y="21"/>
                  <a:pt x="7" y="24"/>
                  <a:pt x="8" y="26"/>
                </a:cubicBezTo>
                <a:cubicBezTo>
                  <a:pt x="9" y="27"/>
                  <a:pt x="10" y="27"/>
                  <a:pt x="11" y="28"/>
                </a:cubicBezTo>
                <a:cubicBezTo>
                  <a:pt x="14" y="32"/>
                  <a:pt x="16" y="36"/>
                  <a:pt x="16" y="40"/>
                </a:cubicBezTo>
                <a:cubicBezTo>
                  <a:pt x="26" y="40"/>
                  <a:pt x="26" y="40"/>
                  <a:pt x="26" y="40"/>
                </a:cubicBezTo>
                <a:cubicBezTo>
                  <a:pt x="26" y="36"/>
                  <a:pt x="28" y="32"/>
                  <a:pt x="31" y="28"/>
                </a:cubicBezTo>
                <a:cubicBezTo>
                  <a:pt x="32" y="27"/>
                  <a:pt x="33" y="27"/>
                  <a:pt x="34" y="26"/>
                </a:cubicBezTo>
                <a:cubicBezTo>
                  <a:pt x="35" y="24"/>
                  <a:pt x="36" y="21"/>
                  <a:pt x="36" y="18"/>
                </a:cubicBezTo>
                <a:cubicBezTo>
                  <a:pt x="36" y="10"/>
                  <a:pt x="28" y="6"/>
                  <a:pt x="21" y="6"/>
                </a:cubicBezTo>
                <a:close/>
                <a:moveTo>
                  <a:pt x="29" y="20"/>
                </a:moveTo>
                <a:cubicBezTo>
                  <a:pt x="28" y="20"/>
                  <a:pt x="27" y="19"/>
                  <a:pt x="27" y="18"/>
                </a:cubicBezTo>
                <a:cubicBezTo>
                  <a:pt x="27" y="16"/>
                  <a:pt x="23" y="15"/>
                  <a:pt x="21" y="15"/>
                </a:cubicBezTo>
                <a:cubicBezTo>
                  <a:pt x="20" y="15"/>
                  <a:pt x="20" y="14"/>
                  <a:pt x="20" y="13"/>
                </a:cubicBezTo>
                <a:cubicBezTo>
                  <a:pt x="20" y="13"/>
                  <a:pt x="20" y="12"/>
                  <a:pt x="21" y="12"/>
                </a:cubicBezTo>
                <a:cubicBezTo>
                  <a:pt x="25" y="12"/>
                  <a:pt x="30" y="14"/>
                  <a:pt x="30" y="18"/>
                </a:cubicBezTo>
                <a:cubicBezTo>
                  <a:pt x="30" y="19"/>
                  <a:pt x="29" y="20"/>
                  <a:pt x="29" y="20"/>
                </a:cubicBezTo>
                <a:close/>
              </a:path>
            </a:pathLst>
          </a:custGeom>
          <a:solidFill>
            <a:srgbClr val="FFD966"/>
          </a:solidFill>
          <a:ln>
            <a:noFill/>
          </a:ln>
        </p:spPr>
        <p:txBody>
          <a:bodyPr anchorCtr="0" anchor="t" bIns="64275" lIns="128575" spcFirstLastPara="1" rIns="128575" wrap="square" tIns="64275">
            <a:noAutofit/>
          </a:bodyPr>
          <a:lstStyle/>
          <a:p>
            <a:pPr indent="0" lvl="0" marL="0" marR="0" rtl="0" algn="l">
              <a:lnSpc>
                <a:spcPct val="120000"/>
              </a:lnSpc>
              <a:spcBef>
                <a:spcPts val="0"/>
              </a:spcBef>
              <a:spcAft>
                <a:spcPts val="0"/>
              </a:spcAft>
              <a:buClr>
                <a:schemeClr val="dk1"/>
              </a:buClr>
              <a:buSzPts val="800"/>
              <a:buFont typeface="Libre Franklin"/>
              <a:buNone/>
            </a:pPr>
            <a:r>
              <a:t/>
            </a:r>
            <a:endParaRPr b="0" i="0" sz="800" u="none" cap="none" strike="noStrike">
              <a:solidFill>
                <a:srgbClr val="000000"/>
              </a:solidFill>
              <a:latin typeface="Constantia"/>
              <a:ea typeface="Constantia"/>
              <a:cs typeface="Constantia"/>
              <a:sym typeface="Constantia"/>
            </a:endParaRPr>
          </a:p>
        </p:txBody>
      </p:sp>
      <p:sp>
        <p:nvSpPr>
          <p:cNvPr id="207" name="Google Shape;207;p19"/>
          <p:cNvSpPr/>
          <p:nvPr/>
        </p:nvSpPr>
        <p:spPr>
          <a:xfrm>
            <a:off x="8823053" y="2565891"/>
            <a:ext cx="524359" cy="381634"/>
          </a:xfrm>
          <a:custGeom>
            <a:rect b="b" l="l" r="r" t="t"/>
            <a:pathLst>
              <a:path extrusionOk="0" h="57" w="78">
                <a:moveTo>
                  <a:pt x="62" y="57"/>
                </a:moveTo>
                <a:cubicBezTo>
                  <a:pt x="18" y="57"/>
                  <a:pt x="18" y="57"/>
                  <a:pt x="18" y="57"/>
                </a:cubicBezTo>
                <a:cubicBezTo>
                  <a:pt x="9" y="57"/>
                  <a:pt x="0" y="49"/>
                  <a:pt x="0" y="39"/>
                </a:cubicBezTo>
                <a:cubicBezTo>
                  <a:pt x="0" y="32"/>
                  <a:pt x="5" y="26"/>
                  <a:pt x="11" y="23"/>
                </a:cubicBezTo>
                <a:cubicBezTo>
                  <a:pt x="11" y="22"/>
                  <a:pt x="11" y="22"/>
                  <a:pt x="11" y="21"/>
                </a:cubicBezTo>
                <a:cubicBezTo>
                  <a:pt x="11" y="10"/>
                  <a:pt x="20" y="0"/>
                  <a:pt x="31" y="0"/>
                </a:cubicBezTo>
                <a:cubicBezTo>
                  <a:pt x="40" y="0"/>
                  <a:pt x="47" y="6"/>
                  <a:pt x="50" y="13"/>
                </a:cubicBezTo>
                <a:cubicBezTo>
                  <a:pt x="52" y="12"/>
                  <a:pt x="55" y="11"/>
                  <a:pt x="57" y="11"/>
                </a:cubicBezTo>
                <a:cubicBezTo>
                  <a:pt x="63" y="11"/>
                  <a:pt x="67" y="15"/>
                  <a:pt x="67" y="21"/>
                </a:cubicBezTo>
                <a:cubicBezTo>
                  <a:pt x="67" y="23"/>
                  <a:pt x="67" y="25"/>
                  <a:pt x="66" y="27"/>
                </a:cubicBezTo>
                <a:cubicBezTo>
                  <a:pt x="73" y="28"/>
                  <a:pt x="78" y="34"/>
                  <a:pt x="78" y="42"/>
                </a:cubicBezTo>
                <a:cubicBezTo>
                  <a:pt x="78" y="50"/>
                  <a:pt x="71" y="57"/>
                  <a:pt x="62" y="57"/>
                </a:cubicBezTo>
                <a:close/>
                <a:moveTo>
                  <a:pt x="51" y="31"/>
                </a:moveTo>
                <a:cubicBezTo>
                  <a:pt x="42" y="31"/>
                  <a:pt x="42" y="31"/>
                  <a:pt x="42" y="31"/>
                </a:cubicBezTo>
                <a:cubicBezTo>
                  <a:pt x="42" y="17"/>
                  <a:pt x="42" y="17"/>
                  <a:pt x="42" y="17"/>
                </a:cubicBezTo>
                <a:cubicBezTo>
                  <a:pt x="42" y="16"/>
                  <a:pt x="41" y="16"/>
                  <a:pt x="40" y="16"/>
                </a:cubicBezTo>
                <a:cubicBezTo>
                  <a:pt x="33" y="16"/>
                  <a:pt x="33" y="16"/>
                  <a:pt x="33" y="16"/>
                </a:cubicBezTo>
                <a:cubicBezTo>
                  <a:pt x="32" y="16"/>
                  <a:pt x="31" y="16"/>
                  <a:pt x="31" y="17"/>
                </a:cubicBezTo>
                <a:cubicBezTo>
                  <a:pt x="31" y="31"/>
                  <a:pt x="31" y="31"/>
                  <a:pt x="31" y="31"/>
                </a:cubicBezTo>
                <a:cubicBezTo>
                  <a:pt x="22" y="31"/>
                  <a:pt x="22" y="31"/>
                  <a:pt x="22" y="31"/>
                </a:cubicBezTo>
                <a:cubicBezTo>
                  <a:pt x="22" y="31"/>
                  <a:pt x="21" y="32"/>
                  <a:pt x="21" y="33"/>
                </a:cubicBezTo>
                <a:cubicBezTo>
                  <a:pt x="21" y="33"/>
                  <a:pt x="21" y="33"/>
                  <a:pt x="21" y="34"/>
                </a:cubicBezTo>
                <a:cubicBezTo>
                  <a:pt x="36" y="48"/>
                  <a:pt x="36" y="48"/>
                  <a:pt x="36" y="48"/>
                </a:cubicBezTo>
                <a:cubicBezTo>
                  <a:pt x="36" y="48"/>
                  <a:pt x="36" y="48"/>
                  <a:pt x="36" y="48"/>
                </a:cubicBezTo>
                <a:cubicBezTo>
                  <a:pt x="37" y="48"/>
                  <a:pt x="37" y="48"/>
                  <a:pt x="37" y="48"/>
                </a:cubicBezTo>
                <a:cubicBezTo>
                  <a:pt x="51" y="34"/>
                  <a:pt x="51" y="34"/>
                  <a:pt x="51" y="34"/>
                </a:cubicBezTo>
                <a:cubicBezTo>
                  <a:pt x="52" y="33"/>
                  <a:pt x="52" y="33"/>
                  <a:pt x="52" y="33"/>
                </a:cubicBezTo>
                <a:cubicBezTo>
                  <a:pt x="52" y="32"/>
                  <a:pt x="51" y="31"/>
                  <a:pt x="51" y="31"/>
                </a:cubicBezTo>
                <a:close/>
              </a:path>
            </a:pathLst>
          </a:custGeom>
          <a:solidFill>
            <a:srgbClr val="FFD966"/>
          </a:solidFill>
          <a:ln>
            <a:noFill/>
          </a:ln>
        </p:spPr>
        <p:txBody>
          <a:bodyPr anchorCtr="0" anchor="t" bIns="64275" lIns="128575" spcFirstLastPara="1" rIns="128575" wrap="square" tIns="64275">
            <a:noAutofit/>
          </a:bodyPr>
          <a:lstStyle/>
          <a:p>
            <a:pPr indent="0" lvl="0" marL="0" marR="0" rtl="0" algn="l">
              <a:lnSpc>
                <a:spcPct val="120000"/>
              </a:lnSpc>
              <a:spcBef>
                <a:spcPts val="0"/>
              </a:spcBef>
              <a:spcAft>
                <a:spcPts val="0"/>
              </a:spcAft>
              <a:buClr>
                <a:schemeClr val="dk1"/>
              </a:buClr>
              <a:buSzPts val="800"/>
              <a:buFont typeface="Libre Franklin"/>
              <a:buNone/>
            </a:pPr>
            <a:r>
              <a:t/>
            </a:r>
            <a:endParaRPr b="0" i="0" sz="800" u="none" cap="none" strike="noStrike">
              <a:solidFill>
                <a:srgbClr val="000000"/>
              </a:solidFill>
              <a:latin typeface="Constantia"/>
              <a:ea typeface="Constantia"/>
              <a:cs typeface="Constantia"/>
              <a:sym typeface="Constantia"/>
            </a:endParaRPr>
          </a:p>
        </p:txBody>
      </p:sp>
      <p:sp>
        <p:nvSpPr>
          <p:cNvPr id="208" name="Google Shape;208;p19"/>
          <p:cNvSpPr txBox="1"/>
          <p:nvPr/>
        </p:nvSpPr>
        <p:spPr>
          <a:xfrm>
            <a:off x="1582264" y="4472574"/>
            <a:ext cx="2462364" cy="830997"/>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i="1" lang="tr-TR" sz="1600">
                <a:solidFill>
                  <a:srgbClr val="3F3F3F"/>
                </a:solidFill>
                <a:latin typeface="Constantia"/>
                <a:ea typeface="Constantia"/>
                <a:cs typeface="Constantia"/>
                <a:sym typeface="Constantia"/>
              </a:rPr>
              <a:t>Woe be to him that reads but one book.</a:t>
            </a:r>
            <a:endParaRPr/>
          </a:p>
        </p:txBody>
      </p:sp>
      <p:sp>
        <p:nvSpPr>
          <p:cNvPr id="209" name="Google Shape;209;p19"/>
          <p:cNvSpPr txBox="1"/>
          <p:nvPr/>
        </p:nvSpPr>
        <p:spPr>
          <a:xfrm>
            <a:off x="1775012" y="4022009"/>
            <a:ext cx="1900517" cy="46166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400">
                <a:solidFill>
                  <a:srgbClr val="3F3F3F"/>
                </a:solidFill>
                <a:latin typeface="Constantia"/>
                <a:ea typeface="Constantia"/>
                <a:cs typeface="Constantia"/>
                <a:sym typeface="Constantia"/>
              </a:rPr>
              <a:t>Partnerships</a:t>
            </a:r>
            <a:endParaRPr sz="2400">
              <a:solidFill>
                <a:srgbClr val="3F3F3F"/>
              </a:solidFill>
              <a:latin typeface="Constantia"/>
              <a:ea typeface="Constantia"/>
              <a:cs typeface="Constantia"/>
              <a:sym typeface="Constantia"/>
            </a:endParaRPr>
          </a:p>
        </p:txBody>
      </p:sp>
      <p:sp>
        <p:nvSpPr>
          <p:cNvPr id="210" name="Google Shape;210;p19"/>
          <p:cNvSpPr txBox="1"/>
          <p:nvPr/>
        </p:nvSpPr>
        <p:spPr>
          <a:xfrm>
            <a:off x="4751948" y="4489218"/>
            <a:ext cx="2462364" cy="1200329"/>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i="1" lang="tr-TR" sz="1600">
                <a:solidFill>
                  <a:srgbClr val="3F3F3F"/>
                </a:solidFill>
                <a:latin typeface="Constantia"/>
                <a:ea typeface="Constantia"/>
                <a:cs typeface="Constantia"/>
                <a:sym typeface="Constantia"/>
              </a:rPr>
              <a:t>Genius hath electric power which earth can never tame.</a:t>
            </a:r>
            <a:endParaRPr/>
          </a:p>
        </p:txBody>
      </p:sp>
      <p:sp>
        <p:nvSpPr>
          <p:cNvPr id="211" name="Google Shape;211;p19"/>
          <p:cNvSpPr txBox="1"/>
          <p:nvPr/>
        </p:nvSpPr>
        <p:spPr>
          <a:xfrm>
            <a:off x="5030240" y="4038653"/>
            <a:ext cx="1908442" cy="46166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400">
                <a:solidFill>
                  <a:srgbClr val="3F3F3F"/>
                </a:solidFill>
                <a:latin typeface="Constantia"/>
                <a:ea typeface="Constantia"/>
                <a:cs typeface="Constantia"/>
                <a:sym typeface="Constantia"/>
              </a:rPr>
              <a:t>Conferences</a:t>
            </a:r>
            <a:endParaRPr sz="2400">
              <a:solidFill>
                <a:srgbClr val="3F3F3F"/>
              </a:solidFill>
              <a:latin typeface="Constantia"/>
              <a:ea typeface="Constantia"/>
              <a:cs typeface="Constantia"/>
              <a:sym typeface="Constantia"/>
            </a:endParaRPr>
          </a:p>
        </p:txBody>
      </p:sp>
      <p:sp>
        <p:nvSpPr>
          <p:cNvPr id="212" name="Google Shape;212;p19"/>
          <p:cNvSpPr txBox="1"/>
          <p:nvPr/>
        </p:nvSpPr>
        <p:spPr>
          <a:xfrm>
            <a:off x="7864055" y="4489218"/>
            <a:ext cx="2462364" cy="1200329"/>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i="1" lang="tr-TR" sz="1600">
                <a:solidFill>
                  <a:srgbClr val="3F3F3F"/>
                </a:solidFill>
                <a:latin typeface="Constantia"/>
                <a:ea typeface="Constantia"/>
                <a:cs typeface="Constantia"/>
                <a:sym typeface="Constantia"/>
              </a:rPr>
              <a:t>A large income is the best recipe for happiness I ever heard of.</a:t>
            </a:r>
            <a:endParaRPr/>
          </a:p>
        </p:txBody>
      </p:sp>
      <p:sp>
        <p:nvSpPr>
          <p:cNvPr id="213" name="Google Shape;213;p19"/>
          <p:cNvSpPr txBox="1"/>
          <p:nvPr/>
        </p:nvSpPr>
        <p:spPr>
          <a:xfrm>
            <a:off x="8142347" y="4038653"/>
            <a:ext cx="1763447" cy="46166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400">
                <a:solidFill>
                  <a:srgbClr val="3F3F3F"/>
                </a:solidFill>
                <a:latin typeface="Constantia"/>
                <a:ea typeface="Constantia"/>
                <a:cs typeface="Constantia"/>
                <a:sym typeface="Constantia"/>
              </a:rPr>
              <a:t>Events</a:t>
            </a:r>
            <a:endParaRPr sz="2400">
              <a:solidFill>
                <a:srgbClr val="3F3F3F"/>
              </a:solidFill>
              <a:latin typeface="Constantia"/>
              <a:ea typeface="Constantia"/>
              <a:cs typeface="Constantia"/>
              <a:sym typeface="Constantia"/>
            </a:endParaRPr>
          </a:p>
        </p:txBody>
      </p:sp>
    </p:spTree>
  </p:cSld>
  <p:clrMapOvr>
    <a:masterClrMapping/>
  </p:clrMapOvr>
  <mc:AlternateContent>
    <mc:Choice Requires="p14">
      <p:transition spd="slow" p14:dur="12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08"/>
                                        </p:tgtEl>
                                        <p:attrNameLst>
                                          <p:attrName>style.visibility</p:attrName>
                                        </p:attrNameLst>
                                      </p:cBhvr>
                                      <p:to>
                                        <p:strVal val="visible"/>
                                      </p:to>
                                    </p:set>
                                    <p:animEffect filter="fade" transition="in">
                                      <p:cBhvr>
                                        <p:cTn dur="500"/>
                                        <p:tgtEl>
                                          <p:spTgt spid="208"/>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209"/>
                                        </p:tgtEl>
                                        <p:attrNameLst>
                                          <p:attrName>style.visibility</p:attrName>
                                        </p:attrNameLst>
                                      </p:cBhvr>
                                      <p:to>
                                        <p:strVal val="visible"/>
                                      </p:to>
                                    </p:set>
                                    <p:animEffect filter="fade" transition="in">
                                      <p:cBhvr>
                                        <p:cTn dur="500"/>
                                        <p:tgtEl>
                                          <p:spTgt spid="209"/>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210"/>
                                        </p:tgtEl>
                                        <p:attrNameLst>
                                          <p:attrName>style.visibility</p:attrName>
                                        </p:attrNameLst>
                                      </p:cBhvr>
                                      <p:to>
                                        <p:strVal val="visible"/>
                                      </p:to>
                                    </p:set>
                                    <p:animEffect filter="fade" transition="in">
                                      <p:cBhvr>
                                        <p:cTn dur="500"/>
                                        <p:tgtEl>
                                          <p:spTgt spid="210"/>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211"/>
                                        </p:tgtEl>
                                        <p:attrNameLst>
                                          <p:attrName>style.visibility</p:attrName>
                                        </p:attrNameLst>
                                      </p:cBhvr>
                                      <p:to>
                                        <p:strVal val="visible"/>
                                      </p:to>
                                    </p:set>
                                    <p:animEffect filter="fade" transition="in">
                                      <p:cBhvr>
                                        <p:cTn dur="500"/>
                                        <p:tgtEl>
                                          <p:spTgt spid="211"/>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212"/>
                                        </p:tgtEl>
                                        <p:attrNameLst>
                                          <p:attrName>style.visibility</p:attrName>
                                        </p:attrNameLst>
                                      </p:cBhvr>
                                      <p:to>
                                        <p:strVal val="visible"/>
                                      </p:to>
                                    </p:set>
                                    <p:animEffect filter="fade" transition="in">
                                      <p:cBhvr>
                                        <p:cTn dur="500"/>
                                        <p:tgtEl>
                                          <p:spTgt spid="212"/>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213"/>
                                        </p:tgtEl>
                                        <p:attrNameLst>
                                          <p:attrName>style.visibility</p:attrName>
                                        </p:attrNameLst>
                                      </p:cBhvr>
                                      <p:to>
                                        <p:strVal val="visible"/>
                                      </p:to>
                                    </p:set>
                                    <p:animEffect filter="fade" transition="in">
                                      <p:cBhvr>
                                        <p:cTn dur="500"/>
                                        <p:tgtEl>
                                          <p:spTgt spid="21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8" name="Shape 218"/>
        <p:cNvGrpSpPr/>
        <p:nvPr/>
      </p:nvGrpSpPr>
      <p:grpSpPr>
        <a:xfrm>
          <a:off x="0" y="0"/>
          <a:ext cx="0" cy="0"/>
          <a:chOff x="0" y="0"/>
          <a:chExt cx="0" cy="0"/>
        </a:xfrm>
      </p:grpSpPr>
      <p:sp>
        <p:nvSpPr>
          <p:cNvPr id="219" name="Google Shape;219;p20"/>
          <p:cNvSpPr/>
          <p:nvPr/>
        </p:nvSpPr>
        <p:spPr>
          <a:xfrm>
            <a:off x="465221" y="417094"/>
            <a:ext cx="465221" cy="465221"/>
          </a:xfrm>
          <a:prstGeom prst="ellipse">
            <a:avLst/>
          </a:prstGeom>
          <a:solidFill>
            <a:srgbClr val="2929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220" name="Google Shape;220;p20"/>
          <p:cNvSpPr/>
          <p:nvPr/>
        </p:nvSpPr>
        <p:spPr>
          <a:xfrm>
            <a:off x="9821300" y="3624585"/>
            <a:ext cx="558015" cy="558015"/>
          </a:xfrm>
          <a:prstGeom prst="ellipse">
            <a:avLst/>
          </a:prstGeom>
          <a:solidFill>
            <a:srgbClr val="FFF2C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221" name="Google Shape;221;p20"/>
          <p:cNvSpPr txBox="1"/>
          <p:nvPr/>
        </p:nvSpPr>
        <p:spPr>
          <a:xfrm>
            <a:off x="1347164" y="202586"/>
            <a:ext cx="5041486" cy="132343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4000">
                <a:solidFill>
                  <a:srgbClr val="3F3F3F"/>
                </a:solidFill>
                <a:latin typeface="Constantia"/>
                <a:ea typeface="Constantia"/>
                <a:cs typeface="Constantia"/>
                <a:sym typeface="Constantia"/>
              </a:rPr>
              <a:t>Part Two</a:t>
            </a:r>
            <a:endParaRPr sz="4000">
              <a:solidFill>
                <a:srgbClr val="3F3F3F"/>
              </a:solidFill>
              <a:latin typeface="Constantia"/>
              <a:ea typeface="Constantia"/>
              <a:cs typeface="Constantia"/>
              <a:sym typeface="Constantia"/>
            </a:endParaRPr>
          </a:p>
          <a:p>
            <a:pPr indent="0" lvl="0" marL="0" marR="0" rtl="0" algn="l">
              <a:spcBef>
                <a:spcPts val="0"/>
              </a:spcBef>
              <a:spcAft>
                <a:spcPts val="0"/>
              </a:spcAft>
              <a:buNone/>
            </a:pPr>
            <a:r>
              <a:t/>
            </a:r>
            <a:endParaRPr sz="4000">
              <a:solidFill>
                <a:srgbClr val="3F3F3F"/>
              </a:solidFill>
              <a:latin typeface="Constantia"/>
              <a:ea typeface="Constantia"/>
              <a:cs typeface="Constantia"/>
              <a:sym typeface="Constantia"/>
            </a:endParaRPr>
          </a:p>
        </p:txBody>
      </p:sp>
      <p:grpSp>
        <p:nvGrpSpPr>
          <p:cNvPr id="222" name="Google Shape;222;p20"/>
          <p:cNvGrpSpPr/>
          <p:nvPr/>
        </p:nvGrpSpPr>
        <p:grpSpPr>
          <a:xfrm>
            <a:off x="1882813" y="2027836"/>
            <a:ext cx="3272128" cy="3272128"/>
            <a:chOff x="1269667" y="1823914"/>
            <a:chExt cx="4093043" cy="4093043"/>
          </a:xfrm>
        </p:grpSpPr>
        <p:sp>
          <p:nvSpPr>
            <p:cNvPr id="223" name="Google Shape;223;p20"/>
            <p:cNvSpPr/>
            <p:nvPr/>
          </p:nvSpPr>
          <p:spPr>
            <a:xfrm>
              <a:off x="1530950" y="2759518"/>
              <a:ext cx="2221834" cy="2221834"/>
            </a:xfrm>
            <a:prstGeom prst="ellipse">
              <a:avLst/>
            </a:prstGeom>
            <a:solidFill>
              <a:srgbClr val="FFD96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224" name="Google Shape;224;p20"/>
            <p:cNvSpPr/>
            <p:nvPr/>
          </p:nvSpPr>
          <p:spPr>
            <a:xfrm>
              <a:off x="1269667" y="1823914"/>
              <a:ext cx="4093043" cy="4093043"/>
            </a:xfrm>
            <a:prstGeom prst="ellipse">
              <a:avLst/>
            </a:prstGeom>
            <a:noFill/>
            <a:ln cap="flat" cmpd="sng" w="57150">
              <a:solidFill>
                <a:srgbClr val="F2F2F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grpSp>
      <p:sp>
        <p:nvSpPr>
          <p:cNvPr id="225" name="Google Shape;225;p20"/>
          <p:cNvSpPr/>
          <p:nvPr/>
        </p:nvSpPr>
        <p:spPr>
          <a:xfrm>
            <a:off x="4646531" y="2959188"/>
            <a:ext cx="5860104" cy="1223412"/>
          </a:xfrm>
          <a:prstGeom prst="rect">
            <a:avLst/>
          </a:prstGeom>
          <a:noFill/>
          <a:ln>
            <a:noFill/>
          </a:ln>
        </p:spPr>
        <p:txBody>
          <a:bodyPr anchorCtr="0" anchor="t" bIns="34275" lIns="68575" spcFirstLastPara="1" rIns="68575" wrap="square" tIns="34275">
            <a:noAutofit/>
          </a:bodyPr>
          <a:lstStyle/>
          <a:p>
            <a:pPr indent="0" lvl="0" marL="0" marR="0" rtl="0" algn="l">
              <a:spcBef>
                <a:spcPts val="0"/>
              </a:spcBef>
              <a:spcAft>
                <a:spcPts val="0"/>
              </a:spcAft>
              <a:buNone/>
            </a:pPr>
            <a:r>
              <a:rPr b="1" lang="tr-TR" sz="7500">
                <a:solidFill>
                  <a:srgbClr val="292929"/>
                </a:solidFill>
                <a:latin typeface="Constantia"/>
                <a:ea typeface="Constantia"/>
                <a:cs typeface="Constantia"/>
                <a:sym typeface="Constantia"/>
              </a:rPr>
              <a:t>Completion</a:t>
            </a:r>
            <a:endParaRPr b="1" sz="7500">
              <a:solidFill>
                <a:srgbClr val="292929"/>
              </a:solidFill>
              <a:latin typeface="Constantia"/>
              <a:ea typeface="Constantia"/>
              <a:cs typeface="Constantia"/>
              <a:sym typeface="Constantia"/>
            </a:endParaRPr>
          </a:p>
        </p:txBody>
      </p:sp>
      <p:sp>
        <p:nvSpPr>
          <p:cNvPr id="226" name="Google Shape;226;p20"/>
          <p:cNvSpPr txBox="1"/>
          <p:nvPr/>
        </p:nvSpPr>
        <p:spPr>
          <a:xfrm>
            <a:off x="2037201" y="2959188"/>
            <a:ext cx="1830706" cy="1323439"/>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8000">
                <a:solidFill>
                  <a:srgbClr val="3F3F3F"/>
                </a:solidFill>
                <a:latin typeface="Constantia"/>
                <a:ea typeface="Constantia"/>
                <a:cs typeface="Constantia"/>
                <a:sym typeface="Constantia"/>
              </a:rPr>
              <a:t>02</a:t>
            </a:r>
            <a:endParaRPr/>
          </a:p>
        </p:txBody>
      </p:sp>
    </p:spTree>
  </p:cSld>
  <p:clrMapOvr>
    <a:masterClrMapping/>
  </p:clrMapOvr>
  <p:transition spd="slow">
    <p:push dir="r"/>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20"/>
                                        </p:tgtEl>
                                        <p:attrNameLst>
                                          <p:attrName>style.visibility</p:attrName>
                                        </p:attrNameLst>
                                      </p:cBhvr>
                                      <p:to>
                                        <p:strVal val="visible"/>
                                      </p:to>
                                    </p:set>
                                    <p:animEffect filter="fade" transition="in">
                                      <p:cBhvr>
                                        <p:cTn dur="1000"/>
                                        <p:tgtEl>
                                          <p:spTgt spid="220"/>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221"/>
                                        </p:tgtEl>
                                        <p:attrNameLst>
                                          <p:attrName>style.visibility</p:attrName>
                                        </p:attrNameLst>
                                      </p:cBhvr>
                                      <p:to>
                                        <p:strVal val="visible"/>
                                      </p:to>
                                    </p:set>
                                    <p:animEffect filter="fade" transition="in">
                                      <p:cBhvr>
                                        <p:cTn dur="500"/>
                                        <p:tgtEl>
                                          <p:spTgt spid="221"/>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226"/>
                                        </p:tgtEl>
                                        <p:attrNameLst>
                                          <p:attrName>style.visibility</p:attrName>
                                        </p:attrNameLst>
                                      </p:cBhvr>
                                      <p:to>
                                        <p:strVal val="visible"/>
                                      </p:to>
                                    </p:set>
                                    <p:animEffect filter="fade" transition="in">
                                      <p:cBhvr>
                                        <p:cTn dur="500"/>
                                        <p:tgtEl>
                                          <p:spTgt spid="226"/>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225"/>
                                        </p:tgtEl>
                                        <p:attrNameLst>
                                          <p:attrName>style.visibility</p:attrName>
                                        </p:attrNameLst>
                                      </p:cBhvr>
                                      <p:to>
                                        <p:strVal val="visible"/>
                                      </p:to>
                                    </p:set>
                                    <p:animEffect filter="fade" transition="in">
                                      <p:cBhvr>
                                        <p:cTn dur="500"/>
                                        <p:tgtEl>
                                          <p:spTgt spid="22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1" name="Shape 231"/>
        <p:cNvGrpSpPr/>
        <p:nvPr/>
      </p:nvGrpSpPr>
      <p:grpSpPr>
        <a:xfrm>
          <a:off x="0" y="0"/>
          <a:ext cx="0" cy="0"/>
          <a:chOff x="0" y="0"/>
          <a:chExt cx="0" cy="0"/>
        </a:xfrm>
      </p:grpSpPr>
      <p:sp>
        <p:nvSpPr>
          <p:cNvPr id="232" name="Google Shape;232;p21"/>
          <p:cNvSpPr/>
          <p:nvPr/>
        </p:nvSpPr>
        <p:spPr>
          <a:xfrm>
            <a:off x="465221" y="417094"/>
            <a:ext cx="386117" cy="386117"/>
          </a:xfrm>
          <a:prstGeom prst="ellipse">
            <a:avLst/>
          </a:prstGeom>
          <a:solidFill>
            <a:srgbClr val="2929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233" name="Google Shape;233;p21"/>
          <p:cNvSpPr txBox="1"/>
          <p:nvPr/>
        </p:nvSpPr>
        <p:spPr>
          <a:xfrm>
            <a:off x="993505" y="276066"/>
            <a:ext cx="2781339" cy="5847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3200">
                <a:solidFill>
                  <a:srgbClr val="292929"/>
                </a:solidFill>
                <a:latin typeface="Constantia"/>
                <a:ea typeface="Constantia"/>
                <a:cs typeface="Constantia"/>
                <a:sym typeface="Constantia"/>
              </a:rPr>
              <a:t>Completion</a:t>
            </a:r>
            <a:endParaRPr b="1" sz="3200">
              <a:solidFill>
                <a:srgbClr val="292929"/>
              </a:solidFill>
              <a:latin typeface="Constantia"/>
              <a:ea typeface="Constantia"/>
              <a:cs typeface="Constantia"/>
              <a:sym typeface="Constantia"/>
            </a:endParaRPr>
          </a:p>
        </p:txBody>
      </p:sp>
      <p:pic>
        <p:nvPicPr>
          <p:cNvPr id="234" name="Google Shape;234;p21"/>
          <p:cNvPicPr preferRelativeResize="0"/>
          <p:nvPr/>
        </p:nvPicPr>
        <p:blipFill rotWithShape="1">
          <a:blip r:embed="rId3">
            <a:alphaModFix/>
          </a:blip>
          <a:srcRect b="0" l="0" r="0" t="0"/>
          <a:stretch/>
        </p:blipFill>
        <p:spPr>
          <a:xfrm>
            <a:off x="1388160" y="1775078"/>
            <a:ext cx="3230758" cy="3955162"/>
          </a:xfrm>
          <a:prstGeom prst="rect">
            <a:avLst/>
          </a:prstGeom>
          <a:noFill/>
          <a:ln>
            <a:noFill/>
          </a:ln>
        </p:spPr>
      </p:pic>
      <p:sp>
        <p:nvSpPr>
          <p:cNvPr id="235" name="Google Shape;235;p21"/>
          <p:cNvSpPr/>
          <p:nvPr/>
        </p:nvSpPr>
        <p:spPr>
          <a:xfrm>
            <a:off x="3788139" y="5112350"/>
            <a:ext cx="1960090" cy="1057992"/>
          </a:xfrm>
          <a:prstGeom prst="rect">
            <a:avLst/>
          </a:prstGeom>
          <a:solidFill>
            <a:srgbClr val="FFD96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236" name="Google Shape;236;p21"/>
          <p:cNvSpPr txBox="1"/>
          <p:nvPr/>
        </p:nvSpPr>
        <p:spPr>
          <a:xfrm>
            <a:off x="5674173" y="2496034"/>
            <a:ext cx="4267515" cy="5847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3200">
                <a:solidFill>
                  <a:srgbClr val="3F3F3F"/>
                </a:solidFill>
                <a:latin typeface="Constantia"/>
                <a:ea typeface="Constantia"/>
                <a:cs typeface="Constantia"/>
                <a:sym typeface="Constantia"/>
              </a:rPr>
              <a:t>Slideshare Campaign</a:t>
            </a:r>
            <a:endParaRPr b="1" sz="3200">
              <a:solidFill>
                <a:srgbClr val="3F3F3F"/>
              </a:solidFill>
              <a:latin typeface="Constantia"/>
              <a:ea typeface="Constantia"/>
              <a:cs typeface="Constantia"/>
              <a:sym typeface="Constantia"/>
            </a:endParaRPr>
          </a:p>
        </p:txBody>
      </p:sp>
      <p:sp>
        <p:nvSpPr>
          <p:cNvPr id="237" name="Google Shape;237;p21"/>
          <p:cNvSpPr txBox="1"/>
          <p:nvPr/>
        </p:nvSpPr>
        <p:spPr>
          <a:xfrm>
            <a:off x="5674173" y="2061764"/>
            <a:ext cx="3864274" cy="43426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2400">
                <a:solidFill>
                  <a:srgbClr val="3F3F3F"/>
                </a:solidFill>
                <a:latin typeface="Constantia"/>
                <a:ea typeface="Constantia"/>
                <a:cs typeface="Constantia"/>
                <a:sym typeface="Constantia"/>
              </a:rPr>
              <a:t>Conferences and Events</a:t>
            </a:r>
            <a:endParaRPr b="0" i="0" sz="2400" u="none" cap="none" strike="noStrike">
              <a:solidFill>
                <a:srgbClr val="3F3F3F"/>
              </a:solidFill>
              <a:latin typeface="Constantia"/>
              <a:ea typeface="Constantia"/>
              <a:cs typeface="Constantia"/>
              <a:sym typeface="Constantia"/>
            </a:endParaRPr>
          </a:p>
        </p:txBody>
      </p:sp>
      <p:sp>
        <p:nvSpPr>
          <p:cNvPr id="238" name="Google Shape;238;p21"/>
          <p:cNvSpPr txBox="1"/>
          <p:nvPr/>
        </p:nvSpPr>
        <p:spPr>
          <a:xfrm>
            <a:off x="5674172" y="3294041"/>
            <a:ext cx="5245357" cy="415482"/>
          </a:xfrm>
          <a:prstGeom prst="rect">
            <a:avLst/>
          </a:prstGeom>
          <a:noFill/>
          <a:ln>
            <a:noFill/>
          </a:ln>
        </p:spPr>
        <p:txBody>
          <a:bodyPr anchorCtr="0" anchor="t" bIns="45700" lIns="91400" spcFirstLastPara="1" rIns="91400" wrap="square" tIns="45700">
            <a:noAutofit/>
          </a:bodyPr>
          <a:lstStyle/>
          <a:p>
            <a:pPr indent="0" lvl="0" marL="0" marR="0" rtl="0" algn="l">
              <a:lnSpc>
                <a:spcPct val="150000"/>
              </a:lnSpc>
              <a:spcBef>
                <a:spcPts val="0"/>
              </a:spcBef>
              <a:spcAft>
                <a:spcPts val="0"/>
              </a:spcAft>
              <a:buNone/>
            </a:pPr>
            <a:r>
              <a:rPr i="1" lang="tr-TR" sz="1400">
                <a:solidFill>
                  <a:srgbClr val="7F7F7F"/>
                </a:solidFill>
                <a:latin typeface="Constantia"/>
                <a:ea typeface="Constantia"/>
                <a:cs typeface="Constantia"/>
                <a:sym typeface="Constantia"/>
              </a:rPr>
              <a:t>Genius hath electric power which earth can never tame.</a:t>
            </a:r>
            <a:endParaRPr b="0" i="1" sz="1400" u="none" cap="none" strike="noStrike">
              <a:solidFill>
                <a:srgbClr val="7F7F7F"/>
              </a:solidFill>
              <a:latin typeface="Constantia"/>
              <a:ea typeface="Constantia"/>
              <a:cs typeface="Constantia"/>
              <a:sym typeface="Constantia"/>
            </a:endParaRPr>
          </a:p>
        </p:txBody>
      </p:sp>
      <p:sp>
        <p:nvSpPr>
          <p:cNvPr id="239" name="Google Shape;239;p21"/>
          <p:cNvSpPr txBox="1"/>
          <p:nvPr/>
        </p:nvSpPr>
        <p:spPr>
          <a:xfrm>
            <a:off x="6332487" y="5033250"/>
            <a:ext cx="4289560" cy="1061829"/>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i="1" lang="tr-TR" sz="1400">
                <a:solidFill>
                  <a:srgbClr val="3F3F3F"/>
                </a:solidFill>
                <a:latin typeface="Constantia"/>
                <a:ea typeface="Constantia"/>
                <a:cs typeface="Constantia"/>
                <a:sym typeface="Constantia"/>
              </a:rPr>
              <a:t>When you feel in your gut what you are and then dynamically pursue it - don't back down and don't give up - then you're going to mystify a lot of folks.</a:t>
            </a:r>
            <a:endParaRPr i="1" sz="1400">
              <a:solidFill>
                <a:srgbClr val="3F3F3F"/>
              </a:solidFill>
              <a:latin typeface="Constantia"/>
              <a:ea typeface="Constantia"/>
              <a:cs typeface="Constantia"/>
              <a:sym typeface="Constantia"/>
            </a:endParaRPr>
          </a:p>
        </p:txBody>
      </p:sp>
      <p:sp>
        <p:nvSpPr>
          <p:cNvPr id="240" name="Google Shape;240;p21"/>
          <p:cNvSpPr txBox="1"/>
          <p:nvPr/>
        </p:nvSpPr>
        <p:spPr>
          <a:xfrm>
            <a:off x="3796816" y="5379736"/>
            <a:ext cx="1963358" cy="52322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2800">
                <a:solidFill>
                  <a:srgbClr val="262626"/>
                </a:solidFill>
                <a:latin typeface="Constantia"/>
                <a:ea typeface="Constantia"/>
                <a:cs typeface="Constantia"/>
                <a:sym typeface="Constantia"/>
              </a:rPr>
              <a:t>Powerpoint</a:t>
            </a:r>
            <a:endParaRPr sz="2800">
              <a:solidFill>
                <a:srgbClr val="262626"/>
              </a:solidFill>
              <a:latin typeface="Constantia"/>
              <a:ea typeface="Constantia"/>
              <a:cs typeface="Constantia"/>
              <a:sym typeface="Constantia"/>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38"/>
                                        </p:tgtEl>
                                        <p:attrNameLst>
                                          <p:attrName>style.visibility</p:attrName>
                                        </p:attrNameLst>
                                      </p:cBhvr>
                                      <p:to>
                                        <p:strVal val="visible"/>
                                      </p:to>
                                    </p:set>
                                    <p:animEffect filter="fade" transition="in">
                                      <p:cBhvr>
                                        <p:cTn dur="500"/>
                                        <p:tgtEl>
                                          <p:spTgt spid="238"/>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239"/>
                                        </p:tgtEl>
                                        <p:attrNameLst>
                                          <p:attrName>style.visibility</p:attrName>
                                        </p:attrNameLst>
                                      </p:cBhvr>
                                      <p:to>
                                        <p:strVal val="visible"/>
                                      </p:to>
                                    </p:set>
                                    <p:animEffect filter="fade" transition="in">
                                      <p:cBhvr>
                                        <p:cTn dur="500"/>
                                        <p:tgtEl>
                                          <p:spTgt spid="23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Start Up Corporation Template - Freepptbackgrounds.net">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主题​​">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