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A"/>
    <a:srgbClr val="E84437"/>
    <a:srgbClr val="EF258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8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indoor&#10;&#10;Description automatically generated">
            <a:extLst>
              <a:ext uri="{FF2B5EF4-FFF2-40B4-BE49-F238E27FC236}">
                <a16:creationId xmlns:a16="http://schemas.microsoft.com/office/drawing/2014/main" id="{CA6E18D9-4F40-476F-A6F8-86B95CD523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indoor&#10;&#10;Description automatically generated">
            <a:extLst>
              <a:ext uri="{FF2B5EF4-FFF2-40B4-BE49-F238E27FC236}">
                <a16:creationId xmlns:a16="http://schemas.microsoft.com/office/drawing/2014/main" id="{0BBF451A-23E4-4DA9-BA35-EC5B3B9BB8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indoor&#10;&#10;Description automatically generated">
            <a:extLst>
              <a:ext uri="{FF2B5EF4-FFF2-40B4-BE49-F238E27FC236}">
                <a16:creationId xmlns:a16="http://schemas.microsoft.com/office/drawing/2014/main" id="{CDAC254B-FAFC-4716-924A-51E5D0B65C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2019-09-16T13:40:27Z</dcterms:modified>
</cp:coreProperties>
</file>