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257" r:id="rId4"/>
    <p:sldId id="266" r:id="rId5"/>
    <p:sldId id="259" r:id="rId6"/>
    <p:sldId id="269" r:id="rId7"/>
    <p:sldId id="267" r:id="rId8"/>
    <p:sldId id="270" r:id="rId9"/>
    <p:sldId id="268" r:id="rId10"/>
    <p:sldId id="27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BEE65C6-7458-4482-9001-D0BA1A479913}" type="datetimeFigureOut">
              <a:rPr lang="en-US" smtClean="0"/>
              <a:t>07/03/2025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9508789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07/03/2025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98243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07/03/2025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9948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07/03/2025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20788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BEE65C6-7458-4482-9001-D0BA1A479913}" type="datetimeFigureOut">
              <a:rPr lang="en-US" smtClean="0"/>
              <a:t>07/03/2025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9438056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EE65C6-7458-4482-9001-D0BA1A479913}" type="datetimeFigureOut">
              <a:rPr lang="en-US" smtClean="0"/>
              <a:t>07/03/2025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08146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07/03/2025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16662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BEE65C6-7458-4482-9001-D0BA1A479913}" type="datetimeFigureOut">
              <a:rPr lang="en-US" smtClean="0"/>
              <a:t>07/03/2025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6273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E65C6-7458-4482-9001-D0BA1A479913}" type="datetimeFigureOut">
              <a:rPr lang="en-US" smtClean="0"/>
              <a:t>07/03/2025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60970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DBEE65C6-7458-4482-9001-D0BA1A479913}" type="datetimeFigureOut">
              <a:rPr lang="en-US" smtClean="0"/>
              <a:t>07/03/2025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737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BEE65C6-7458-4482-9001-D0BA1A479913}" type="datetimeFigureOut">
              <a:rPr lang="en-US" smtClean="0"/>
              <a:t>07/03/2025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721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BEE65C6-7458-4482-9001-D0BA1A479913}" type="datetimeFigureOut">
              <a:rPr lang="en-US" smtClean="0"/>
              <a:t>07/03/2025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1992807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QUYẾT TRỞ VỀ VỚI CHA</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606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605138"/>
            <a:ext cx="11388435"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400" b="1" dirty="0"/>
              <a:t>Tin lòng Cha bao dung như khung trời bát ngát con ước mơ trở về xa lánh bao lỗi lầm. Tin lòng Cha thương con, như trăng tròn khôn ví, con quyết trở về nhà để sống trong tình Cha.</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90545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605138"/>
            <a:ext cx="11388435"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400" b="1" dirty="0"/>
              <a:t>Tin lòng Cha bao dung như khung trời bát ngát con ước mơ trở về xa lánh bao lỗi lầm. Tin lòng Cha thương con, như trăng tròn khôn ví, con quyết trở về nhà để sống trong tình Cha.</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05229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4263" y="605138"/>
            <a:ext cx="11296073" cy="5262979"/>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a:t>
            </a:r>
            <a:r>
              <a:rPr lang="vi-VN" sz="7200" b="1" i="0" dirty="0" smtClean="0">
                <a:solidFill>
                  <a:srgbClr val="FF0000"/>
                </a:solidFill>
                <a:effectLst/>
                <a:latin typeface="Arial" panose="020B0604020202020204" pitchFamily="34" charset="0"/>
                <a:cs typeface="Arial" panose="020B0604020202020204" pitchFamily="34" charset="0"/>
              </a:rPr>
              <a:t> </a:t>
            </a:r>
            <a:r>
              <a:rPr lang="vi-VN" dirty="0"/>
              <a:t> </a:t>
            </a:r>
            <a:r>
              <a:rPr lang="vi-VN" sz="6600" b="1" dirty="0"/>
              <a:t>Xin nhìn con đau thương, xin nhìn con khốn đốn, xin nhìn con mọn hèn mà xoá đi tội khiên.</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54797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605138"/>
            <a:ext cx="11388435"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400" b="1" dirty="0"/>
              <a:t>Tin lòng Cha bao dung như khung trời bát ngát con ước mơ trở về xa lánh bao lỗi lầm. Tin lòng Cha thương con, như trăng tròn khôn ví, con quyết trở về nhà để sống trong tình Cha.</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7367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4263" y="605138"/>
            <a:ext cx="11296073" cy="5632311"/>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2</a:t>
            </a:r>
            <a:r>
              <a:rPr lang="vi-VN" sz="7200" b="1" dirty="0" smtClean="0">
                <a:solidFill>
                  <a:srgbClr val="FF0000"/>
                </a:solidFill>
                <a:effectLst/>
                <a:latin typeface="Arial" panose="020B0604020202020204" pitchFamily="34" charset="0"/>
                <a:cs typeface="Arial" panose="020B0604020202020204" pitchFamily="34" charset="0"/>
              </a:rPr>
              <a:t>.</a:t>
            </a:r>
            <a:r>
              <a:rPr lang="vi-VN" sz="7200" b="1" i="0" dirty="0" smtClean="0">
                <a:solidFill>
                  <a:srgbClr val="FF0000"/>
                </a:solidFill>
                <a:effectLst/>
                <a:latin typeface="Arial" panose="020B0604020202020204" pitchFamily="34" charset="0"/>
                <a:cs typeface="Arial" panose="020B0604020202020204" pitchFamily="34" charset="0"/>
              </a:rPr>
              <a:t> </a:t>
            </a:r>
            <a:r>
              <a:rPr lang="vi-VN" dirty="0"/>
              <a:t> </a:t>
            </a:r>
            <a:r>
              <a:rPr lang="vi-VN" sz="7200" b="1" dirty="0"/>
              <a:t>Xin dủ tình thương con, suối tình yêu bao la, theo lượng Chúa hải hà rửa con hết tội nhơ.</a:t>
            </a:r>
            <a:endParaRPr lang="vi-VN" sz="72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47141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605138"/>
            <a:ext cx="11388435"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400" b="1" dirty="0"/>
              <a:t>Tin lòng Cha bao dung như khung trời bát ngát con ước mơ trở về xa lánh bao lỗi lầm. Tin lòng Cha thương con, như trăng tròn khôn ví, con quyết trở về nhà để sống trong tình Cha.</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08401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4263" y="605138"/>
            <a:ext cx="11296073" cy="5262979"/>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3</a:t>
            </a:r>
            <a:r>
              <a:rPr lang="vi-VN" sz="7200" b="1" dirty="0" smtClean="0">
                <a:solidFill>
                  <a:srgbClr val="FF0000"/>
                </a:solidFill>
                <a:effectLst/>
                <a:latin typeface="Arial" panose="020B0604020202020204" pitchFamily="34" charset="0"/>
                <a:cs typeface="Arial" panose="020B0604020202020204" pitchFamily="34" charset="0"/>
              </a:rPr>
              <a:t>.</a:t>
            </a:r>
            <a:r>
              <a:rPr lang="vi-VN" sz="7200" b="1" i="0" dirty="0" smtClean="0">
                <a:solidFill>
                  <a:srgbClr val="FF0000"/>
                </a:solidFill>
                <a:effectLst/>
                <a:latin typeface="Arial" panose="020B0604020202020204" pitchFamily="34" charset="0"/>
                <a:cs typeface="Arial" panose="020B0604020202020204" pitchFamily="34" charset="0"/>
              </a:rPr>
              <a:t> </a:t>
            </a:r>
            <a:r>
              <a:rPr lang="vi-VN" sz="6600" b="1" dirty="0"/>
              <a:t> </a:t>
            </a:r>
            <a:r>
              <a:rPr lang="vi-VN" sz="6600" b="1" dirty="0"/>
              <a:t>Xin rửa con trinh trong, tinh tuyền hơn tuyết trắng, cho hồn vơi sầu buồn thần trí con mạnh tin.</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75249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605138"/>
            <a:ext cx="11388435"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400" b="1" dirty="0"/>
              <a:t>Tin lòng Cha bao dung như khung trời bát ngát con ước mơ trở về xa lánh bao lỗi lầm. Tin lòng Cha thương con, như trăng tròn khôn ví, con quyết trở về nhà để sống trong tình Cha.</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06472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4263" y="605138"/>
            <a:ext cx="11296073" cy="5262979"/>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4</a:t>
            </a:r>
            <a:r>
              <a:rPr lang="vi-VN" sz="7200" b="1" dirty="0" smtClean="0">
                <a:solidFill>
                  <a:srgbClr val="FF0000"/>
                </a:solidFill>
                <a:effectLst/>
                <a:latin typeface="Arial" panose="020B0604020202020204" pitchFamily="34" charset="0"/>
                <a:cs typeface="Arial" panose="020B0604020202020204" pitchFamily="34" charset="0"/>
              </a:rPr>
              <a:t>.</a:t>
            </a:r>
            <a:r>
              <a:rPr lang="vi-VN" sz="7200" b="1" i="0" dirty="0" smtClean="0">
                <a:solidFill>
                  <a:srgbClr val="FF0000"/>
                </a:solidFill>
                <a:effectLst/>
                <a:latin typeface="Arial" panose="020B0604020202020204" pitchFamily="34" charset="0"/>
                <a:cs typeface="Arial" panose="020B0604020202020204" pitchFamily="34" charset="0"/>
              </a:rPr>
              <a:t> </a:t>
            </a:r>
            <a:r>
              <a:rPr lang="vi-VN" sz="6600" b="1" dirty="0"/>
              <a:t> </a:t>
            </a:r>
            <a:r>
              <a:rPr lang="vi-VN" sz="6600" b="1" dirty="0"/>
              <a:t>Cõi lòng con hân hoan, tim hằng mừng vui lên, lưỡi miệng con ngợi mừng, lòng Chúa như đại dương.</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158466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68</TotalTime>
  <Words>243</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Verdana</vt:lpstr>
      <vt:lpstr>Savon</vt:lpstr>
      <vt:lpstr>QUYẾT TRỞ VỀ VỚI CHA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NHẠC THIÊN QUỐC</dc:title>
  <dc:creator>Admin</dc:creator>
  <cp:lastModifiedBy>Windows User</cp:lastModifiedBy>
  <cp:revision>29</cp:revision>
  <dcterms:created xsi:type="dcterms:W3CDTF">2024-12-05T09:15:52Z</dcterms:created>
  <dcterms:modified xsi:type="dcterms:W3CDTF">2025-03-07T05:17:54Z</dcterms:modified>
</cp:coreProperties>
</file>