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8" name="Google Shape;368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Google Shape;410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3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5" name="Google Shape;435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Google Shape;457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7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9" name="Google Shape;479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6" name="Google Shape;506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1" name="Google Shape;12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7" type="blank">
  <p:cSld name="BLANK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0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1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1" type="title">
  <p:cSld name="TITL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2" type="obj">
  <p:cSld name="OBJEC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3" type="secHead">
  <p:cSld name="SECTION_HEADER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b="0" i="0" sz="6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8" name="Google Shape;28;p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4" type="twoObj">
  <p:cSld name="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4" name="Google Shape;34;p6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6" name="Google Shape;36;p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7" name="Google Shape;37;p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Google Shape;38;p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5" type="twoTxTwoObj">
  <p:cSld name="TWO_OBJECTS_WITH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/>
          <p:nvPr/>
        </p:nvSpPr>
        <p:spPr>
          <a:xfrm>
            <a:off x="8712796" y="3932855"/>
            <a:ext cx="775136" cy="2308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PPT模板下载：www.1ppt.com/moban/          行业PPT模板：www.1ppt.com/hangye/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节日PPT模板：www.1ppt.com/jieri/          PPT素材：www.1ppt.com/sucai/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PPT背景图片：www.1ppt.com/beijing/        PPT图表：www.1ppt.com/tubiao/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精美PPT下载：www.1ppt.com/xiazai/         PPT教程： www.1ppt.com/powerpoint/  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PPT课件：www.1ppt.com/kejian/             字体下载：www.1ppt.com/ziti/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工作总结PPT：www.1ppt.com/xiazai/zongjie/ 工作计划：www.1ppt.com/xiazai/jihua/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商务PPT模板：www.1ppt.com/moban/shangwu/  个人简历PPT：www.1ppt.com/xiazai/jianli/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毕业答辩PPT：www.1ppt.com/xiazai/dabian/  工作汇报PPT：www.1ppt.com/xiazai/huibao/   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" name="Google Shape;41;p7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6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8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ide 9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spcBef>
                <a:spcPts val="0"/>
              </a:spcBef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6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20" Type="http://schemas.openxmlformats.org/officeDocument/2006/relationships/image" Target="../media/image19.png"/><Relationship Id="rId11" Type="http://schemas.openxmlformats.org/officeDocument/2006/relationships/image" Target="../media/image8.jpg"/><Relationship Id="rId10" Type="http://schemas.openxmlformats.org/officeDocument/2006/relationships/image" Target="../media/image1.png"/><Relationship Id="rId21" Type="http://schemas.openxmlformats.org/officeDocument/2006/relationships/image" Target="../media/image20.png"/><Relationship Id="rId13" Type="http://schemas.openxmlformats.org/officeDocument/2006/relationships/image" Target="../media/image15.jpg"/><Relationship Id="rId1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9" Type="http://schemas.openxmlformats.org/officeDocument/2006/relationships/image" Target="../media/image9.png"/><Relationship Id="rId15" Type="http://schemas.openxmlformats.org/officeDocument/2006/relationships/image" Target="../media/image11.jpg"/><Relationship Id="rId14" Type="http://schemas.openxmlformats.org/officeDocument/2006/relationships/image" Target="../media/image10.jpg"/><Relationship Id="rId17" Type="http://schemas.openxmlformats.org/officeDocument/2006/relationships/image" Target="../media/image13.jpg"/><Relationship Id="rId16" Type="http://schemas.openxmlformats.org/officeDocument/2006/relationships/image" Target="../media/image16.png"/><Relationship Id="rId5" Type="http://schemas.openxmlformats.org/officeDocument/2006/relationships/image" Target="../media/image14.png"/><Relationship Id="rId19" Type="http://schemas.openxmlformats.org/officeDocument/2006/relationships/image" Target="../media/image17.png"/><Relationship Id="rId6" Type="http://schemas.openxmlformats.org/officeDocument/2006/relationships/image" Target="../media/image2.png"/><Relationship Id="rId18" Type="http://schemas.openxmlformats.org/officeDocument/2006/relationships/image" Target="../media/image18.png"/><Relationship Id="rId7" Type="http://schemas.openxmlformats.org/officeDocument/2006/relationships/image" Target="../media/image7.png"/><Relationship Id="rId8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55.png"/><Relationship Id="rId13" Type="http://schemas.openxmlformats.org/officeDocument/2006/relationships/image" Target="../media/image82.png"/><Relationship Id="rId12" Type="http://schemas.openxmlformats.org/officeDocument/2006/relationships/image" Target="../media/image9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Relationship Id="rId4" Type="http://schemas.openxmlformats.org/officeDocument/2006/relationships/image" Target="../media/image89.png"/><Relationship Id="rId9" Type="http://schemas.openxmlformats.org/officeDocument/2006/relationships/image" Target="../media/image103.jpg"/><Relationship Id="rId14" Type="http://schemas.openxmlformats.org/officeDocument/2006/relationships/image" Target="../media/image37.png"/><Relationship Id="rId5" Type="http://schemas.openxmlformats.org/officeDocument/2006/relationships/image" Target="../media/image94.jpg"/><Relationship Id="rId6" Type="http://schemas.openxmlformats.org/officeDocument/2006/relationships/image" Target="../media/image90.jpg"/><Relationship Id="rId7" Type="http://schemas.openxmlformats.org/officeDocument/2006/relationships/image" Target="../media/image93.jpg"/><Relationship Id="rId8" Type="http://schemas.openxmlformats.org/officeDocument/2006/relationships/image" Target="../media/image97.jpg"/></Relationships>
</file>

<file path=ppt/slides/_rels/slide1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0.png"/><Relationship Id="rId10" Type="http://schemas.openxmlformats.org/officeDocument/2006/relationships/image" Target="../media/image102.png"/><Relationship Id="rId12" Type="http://schemas.openxmlformats.org/officeDocument/2006/relationships/image" Target="../media/image11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6.jpg"/><Relationship Id="rId4" Type="http://schemas.openxmlformats.org/officeDocument/2006/relationships/image" Target="../media/image96.jpg"/><Relationship Id="rId9" Type="http://schemas.openxmlformats.org/officeDocument/2006/relationships/image" Target="../media/image79.png"/><Relationship Id="rId5" Type="http://schemas.openxmlformats.org/officeDocument/2006/relationships/image" Target="../media/image99.jpg"/><Relationship Id="rId6" Type="http://schemas.openxmlformats.org/officeDocument/2006/relationships/image" Target="../media/image43.png"/><Relationship Id="rId7" Type="http://schemas.openxmlformats.org/officeDocument/2006/relationships/image" Target="../media/image91.png"/><Relationship Id="rId8" Type="http://schemas.openxmlformats.org/officeDocument/2006/relationships/image" Target="../media/image42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5.png"/><Relationship Id="rId10" Type="http://schemas.openxmlformats.org/officeDocument/2006/relationships/image" Target="../media/image10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01.jpg"/><Relationship Id="rId4" Type="http://schemas.openxmlformats.org/officeDocument/2006/relationships/image" Target="../media/image107.jpg"/><Relationship Id="rId9" Type="http://schemas.openxmlformats.org/officeDocument/2006/relationships/image" Target="../media/image100.png"/><Relationship Id="rId5" Type="http://schemas.openxmlformats.org/officeDocument/2006/relationships/image" Target="../media/image112.png"/><Relationship Id="rId6" Type="http://schemas.openxmlformats.org/officeDocument/2006/relationships/image" Target="../media/image119.png"/><Relationship Id="rId7" Type="http://schemas.openxmlformats.org/officeDocument/2006/relationships/image" Target="../media/image121.png"/><Relationship Id="rId8" Type="http://schemas.openxmlformats.org/officeDocument/2006/relationships/image" Target="../media/image104.png"/></Relationships>
</file>

<file path=ppt/slides/_rels/slide1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8.png"/><Relationship Id="rId10" Type="http://schemas.openxmlformats.org/officeDocument/2006/relationships/image" Target="../media/image41.png"/><Relationship Id="rId12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5.jpg"/><Relationship Id="rId4" Type="http://schemas.openxmlformats.org/officeDocument/2006/relationships/image" Target="../media/image113.jpg"/><Relationship Id="rId9" Type="http://schemas.openxmlformats.org/officeDocument/2006/relationships/image" Target="../media/image92.png"/><Relationship Id="rId5" Type="http://schemas.openxmlformats.org/officeDocument/2006/relationships/image" Target="../media/image125.jpg"/><Relationship Id="rId6" Type="http://schemas.openxmlformats.org/officeDocument/2006/relationships/image" Target="../media/image110.png"/><Relationship Id="rId7" Type="http://schemas.openxmlformats.org/officeDocument/2006/relationships/image" Target="../media/image109.png"/><Relationship Id="rId8" Type="http://schemas.openxmlformats.org/officeDocument/2006/relationships/image" Target="../media/image42.png"/></Relationships>
</file>

<file path=ppt/slides/_rels/slide14.xml.rels><?xml version="1.0" encoding="UTF-8" standalone="yes"?><Relationships xmlns="http://schemas.openxmlformats.org/package/2006/relationships"><Relationship Id="rId1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1.jpg"/><Relationship Id="rId4" Type="http://schemas.openxmlformats.org/officeDocument/2006/relationships/image" Target="../media/image122.jpg"/><Relationship Id="rId9" Type="http://schemas.openxmlformats.org/officeDocument/2006/relationships/image" Target="../media/image37.png"/><Relationship Id="rId5" Type="http://schemas.openxmlformats.org/officeDocument/2006/relationships/image" Target="../media/image120.jpg"/><Relationship Id="rId6" Type="http://schemas.openxmlformats.org/officeDocument/2006/relationships/image" Target="../media/image114.jpg"/><Relationship Id="rId7" Type="http://schemas.openxmlformats.org/officeDocument/2006/relationships/image" Target="../media/image94.jpg"/><Relationship Id="rId8" Type="http://schemas.openxmlformats.org/officeDocument/2006/relationships/image" Target="../media/image46.png"/></Relationships>
</file>

<file path=ppt/slides/_rels/slide15.xml.rels><?xml version="1.0" encoding="UTF-8" standalone="yes"?><Relationships xmlns="http://schemas.openxmlformats.org/package/2006/relationships"><Relationship Id="rId11" Type="http://schemas.openxmlformats.org/officeDocument/2006/relationships/image" Target="../media/image100.png"/><Relationship Id="rId10" Type="http://schemas.openxmlformats.org/officeDocument/2006/relationships/image" Target="../media/image142.png"/><Relationship Id="rId1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3.jpg"/><Relationship Id="rId4" Type="http://schemas.openxmlformats.org/officeDocument/2006/relationships/image" Target="../media/image116.jpg"/><Relationship Id="rId9" Type="http://schemas.openxmlformats.org/officeDocument/2006/relationships/image" Target="../media/image48.png"/><Relationship Id="rId5" Type="http://schemas.openxmlformats.org/officeDocument/2006/relationships/image" Target="../media/image126.jpg"/><Relationship Id="rId6" Type="http://schemas.openxmlformats.org/officeDocument/2006/relationships/image" Target="../media/image130.png"/><Relationship Id="rId7" Type="http://schemas.openxmlformats.org/officeDocument/2006/relationships/image" Target="../media/image137.png"/><Relationship Id="rId8" Type="http://schemas.openxmlformats.org/officeDocument/2006/relationships/image" Target="../media/image42.png"/></Relationships>
</file>

<file path=ppt/slides/_rels/slide16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42.png"/><Relationship Id="rId13" Type="http://schemas.openxmlformats.org/officeDocument/2006/relationships/image" Target="../media/image98.png"/><Relationship Id="rId12" Type="http://schemas.openxmlformats.org/officeDocument/2006/relationships/image" Target="../media/image7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24.jpg"/><Relationship Id="rId4" Type="http://schemas.openxmlformats.org/officeDocument/2006/relationships/image" Target="../media/image129.jpg"/><Relationship Id="rId9" Type="http://schemas.openxmlformats.org/officeDocument/2006/relationships/image" Target="../media/image128.png"/><Relationship Id="rId14" Type="http://schemas.openxmlformats.org/officeDocument/2006/relationships/image" Target="../media/image61.png"/><Relationship Id="rId5" Type="http://schemas.openxmlformats.org/officeDocument/2006/relationships/image" Target="../media/image127.jpg"/><Relationship Id="rId6" Type="http://schemas.openxmlformats.org/officeDocument/2006/relationships/image" Target="../media/image132.jpg"/><Relationship Id="rId7" Type="http://schemas.openxmlformats.org/officeDocument/2006/relationships/image" Target="../media/image131.png"/><Relationship Id="rId8" Type="http://schemas.openxmlformats.org/officeDocument/2006/relationships/image" Target="../media/image38.png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143.jpg"/><Relationship Id="rId10" Type="http://schemas.openxmlformats.org/officeDocument/2006/relationships/image" Target="../media/image134.jpg"/><Relationship Id="rId13" Type="http://schemas.openxmlformats.org/officeDocument/2006/relationships/image" Target="../media/image138.png"/><Relationship Id="rId12" Type="http://schemas.openxmlformats.org/officeDocument/2006/relationships/image" Target="../media/image4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0.jpg"/><Relationship Id="rId4" Type="http://schemas.openxmlformats.org/officeDocument/2006/relationships/image" Target="../media/image136.jpg"/><Relationship Id="rId9" Type="http://schemas.openxmlformats.org/officeDocument/2006/relationships/image" Target="../media/image139.png"/><Relationship Id="rId15" Type="http://schemas.openxmlformats.org/officeDocument/2006/relationships/image" Target="../media/image135.png"/><Relationship Id="rId14" Type="http://schemas.openxmlformats.org/officeDocument/2006/relationships/image" Target="../media/image133.png"/><Relationship Id="rId5" Type="http://schemas.openxmlformats.org/officeDocument/2006/relationships/image" Target="../media/image141.jpg"/><Relationship Id="rId6" Type="http://schemas.openxmlformats.org/officeDocument/2006/relationships/image" Target="../media/image42.png"/><Relationship Id="rId7" Type="http://schemas.openxmlformats.org/officeDocument/2006/relationships/image" Target="../media/image98.png"/><Relationship Id="rId8" Type="http://schemas.openxmlformats.org/officeDocument/2006/relationships/image" Target="../media/image49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8.png"/><Relationship Id="rId10" Type="http://schemas.openxmlformats.org/officeDocument/2006/relationships/image" Target="../media/image29.png"/><Relationship Id="rId13" Type="http://schemas.openxmlformats.org/officeDocument/2006/relationships/image" Target="../media/image30.png"/><Relationship Id="rId1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6.jpg"/><Relationship Id="rId4" Type="http://schemas.openxmlformats.org/officeDocument/2006/relationships/image" Target="../media/image23.jpg"/><Relationship Id="rId9" Type="http://schemas.openxmlformats.org/officeDocument/2006/relationships/image" Target="../media/image21.png"/><Relationship Id="rId5" Type="http://schemas.openxmlformats.org/officeDocument/2006/relationships/image" Target="../media/image25.jpg"/><Relationship Id="rId6" Type="http://schemas.openxmlformats.org/officeDocument/2006/relationships/image" Target="../media/image27.jpg"/><Relationship Id="rId7" Type="http://schemas.openxmlformats.org/officeDocument/2006/relationships/image" Target="../media/image24.jp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44.png"/><Relationship Id="rId10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32.jpg"/><Relationship Id="rId9" Type="http://schemas.openxmlformats.org/officeDocument/2006/relationships/image" Target="../media/image37.png"/><Relationship Id="rId5" Type="http://schemas.openxmlformats.org/officeDocument/2006/relationships/image" Target="../media/image35.jpg"/><Relationship Id="rId6" Type="http://schemas.openxmlformats.org/officeDocument/2006/relationships/image" Target="../media/image33.jpg"/><Relationship Id="rId7" Type="http://schemas.openxmlformats.org/officeDocument/2006/relationships/image" Target="../media/image34.jpg"/><Relationship Id="rId8" Type="http://schemas.openxmlformats.org/officeDocument/2006/relationships/image" Target="../media/image28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42.png"/><Relationship Id="rId10" Type="http://schemas.openxmlformats.org/officeDocument/2006/relationships/image" Target="../media/image43.png"/><Relationship Id="rId13" Type="http://schemas.openxmlformats.org/officeDocument/2006/relationships/image" Target="../media/image51.png"/><Relationship Id="rId1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Relationship Id="rId4" Type="http://schemas.openxmlformats.org/officeDocument/2006/relationships/image" Target="../media/image52.png"/><Relationship Id="rId9" Type="http://schemas.openxmlformats.org/officeDocument/2006/relationships/image" Target="../media/image38.png"/><Relationship Id="rId15" Type="http://schemas.openxmlformats.org/officeDocument/2006/relationships/image" Target="../media/image50.png"/><Relationship Id="rId14" Type="http://schemas.openxmlformats.org/officeDocument/2006/relationships/image" Target="../media/image57.png"/><Relationship Id="rId5" Type="http://schemas.openxmlformats.org/officeDocument/2006/relationships/image" Target="../media/image36.jpg"/><Relationship Id="rId6" Type="http://schemas.openxmlformats.org/officeDocument/2006/relationships/image" Target="../media/image39.jpg"/><Relationship Id="rId7" Type="http://schemas.openxmlformats.org/officeDocument/2006/relationships/image" Target="../media/image40.png"/><Relationship Id="rId8" Type="http://schemas.openxmlformats.org/officeDocument/2006/relationships/image" Target="../media/image41.png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54.png"/><Relationship Id="rId10" Type="http://schemas.openxmlformats.org/officeDocument/2006/relationships/image" Target="../media/image55.png"/><Relationship Id="rId1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9.png"/><Relationship Id="rId4" Type="http://schemas.openxmlformats.org/officeDocument/2006/relationships/image" Target="../media/image56.jpg"/><Relationship Id="rId9" Type="http://schemas.openxmlformats.org/officeDocument/2006/relationships/image" Target="../media/image53.jpg"/><Relationship Id="rId5" Type="http://schemas.openxmlformats.org/officeDocument/2006/relationships/image" Target="../media/image45.jpg"/><Relationship Id="rId6" Type="http://schemas.openxmlformats.org/officeDocument/2006/relationships/image" Target="../media/image47.jpg"/><Relationship Id="rId7" Type="http://schemas.openxmlformats.org/officeDocument/2006/relationships/image" Target="../media/image46.png"/><Relationship Id="rId8" Type="http://schemas.openxmlformats.org/officeDocument/2006/relationships/image" Target="../media/image37.png"/></Relationships>
</file>

<file path=ppt/slides/_rels/slide6.xml.rels><?xml version="1.0" encoding="UTF-8" standalone="yes"?><Relationships xmlns="http://schemas.openxmlformats.org/package/2006/relationships"><Relationship Id="rId11" Type="http://schemas.openxmlformats.org/officeDocument/2006/relationships/image" Target="../media/image58.png"/><Relationship Id="rId10" Type="http://schemas.openxmlformats.org/officeDocument/2006/relationships/image" Target="../media/image4.png"/><Relationship Id="rId13" Type="http://schemas.openxmlformats.org/officeDocument/2006/relationships/image" Target="../media/image61.png"/><Relationship Id="rId1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Relationship Id="rId4" Type="http://schemas.openxmlformats.org/officeDocument/2006/relationships/image" Target="../media/image62.jpg"/><Relationship Id="rId9" Type="http://schemas.openxmlformats.org/officeDocument/2006/relationships/image" Target="../media/image20.png"/><Relationship Id="rId14" Type="http://schemas.openxmlformats.org/officeDocument/2006/relationships/image" Target="../media/image59.png"/><Relationship Id="rId5" Type="http://schemas.openxmlformats.org/officeDocument/2006/relationships/image" Target="../media/image73.jpg"/><Relationship Id="rId6" Type="http://schemas.openxmlformats.org/officeDocument/2006/relationships/image" Target="../media/image64.jpg"/><Relationship Id="rId7" Type="http://schemas.openxmlformats.org/officeDocument/2006/relationships/image" Target="../media/image17.png"/><Relationship Id="rId8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1" Type="http://schemas.openxmlformats.org/officeDocument/2006/relationships/image" Target="../media/image69.png"/><Relationship Id="rId10" Type="http://schemas.openxmlformats.org/officeDocument/2006/relationships/image" Target="../media/image63.png"/><Relationship Id="rId13" Type="http://schemas.openxmlformats.org/officeDocument/2006/relationships/image" Target="../media/image70.png"/><Relationship Id="rId12" Type="http://schemas.openxmlformats.org/officeDocument/2006/relationships/image" Target="../media/image7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9.png"/><Relationship Id="rId4" Type="http://schemas.openxmlformats.org/officeDocument/2006/relationships/image" Target="../media/image72.png"/><Relationship Id="rId9" Type="http://schemas.openxmlformats.org/officeDocument/2006/relationships/image" Target="../media/image65.png"/><Relationship Id="rId5" Type="http://schemas.openxmlformats.org/officeDocument/2006/relationships/image" Target="../media/image67.jpg"/><Relationship Id="rId6" Type="http://schemas.openxmlformats.org/officeDocument/2006/relationships/image" Target="../media/image75.jpg"/><Relationship Id="rId7" Type="http://schemas.openxmlformats.org/officeDocument/2006/relationships/image" Target="../media/image68.jpg"/><Relationship Id="rId8" Type="http://schemas.openxmlformats.org/officeDocument/2006/relationships/image" Target="../media/image71.png"/></Relationships>
</file>

<file path=ppt/slides/_rels/slide8.xml.rels><?xml version="1.0" encoding="UTF-8" standalone="yes"?><Relationships xmlns="http://schemas.openxmlformats.org/package/2006/relationships"><Relationship Id="rId11" Type="http://schemas.openxmlformats.org/officeDocument/2006/relationships/image" Target="../media/image79.png"/><Relationship Id="rId10" Type="http://schemas.openxmlformats.org/officeDocument/2006/relationships/image" Target="../media/image42.png"/><Relationship Id="rId13" Type="http://schemas.openxmlformats.org/officeDocument/2006/relationships/image" Target="../media/image83.png"/><Relationship Id="rId12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2.png"/><Relationship Id="rId4" Type="http://schemas.openxmlformats.org/officeDocument/2006/relationships/image" Target="../media/image80.png"/><Relationship Id="rId9" Type="http://schemas.openxmlformats.org/officeDocument/2006/relationships/image" Target="../media/image87.jpg"/><Relationship Id="rId14" Type="http://schemas.openxmlformats.org/officeDocument/2006/relationships/image" Target="../media/image82.png"/><Relationship Id="rId5" Type="http://schemas.openxmlformats.org/officeDocument/2006/relationships/image" Target="../media/image89.png"/><Relationship Id="rId6" Type="http://schemas.openxmlformats.org/officeDocument/2006/relationships/image" Target="../media/image76.jpg"/><Relationship Id="rId7" Type="http://schemas.openxmlformats.org/officeDocument/2006/relationships/image" Target="../media/image77.jpg"/><Relationship Id="rId8" Type="http://schemas.openxmlformats.org/officeDocument/2006/relationships/image" Target="../media/image78.jpg"/></Relationships>
</file>

<file path=ppt/slides/_rels/slide9.xml.rels><?xml version="1.0" encoding="UTF-8" standalone="yes"?><Relationships xmlns="http://schemas.openxmlformats.org/package/2006/relationships"><Relationship Id="rId11" Type="http://schemas.openxmlformats.org/officeDocument/2006/relationships/image" Target="../media/image43.png"/><Relationship Id="rId10" Type="http://schemas.openxmlformats.org/officeDocument/2006/relationships/image" Target="../media/image38.png"/><Relationship Id="rId13" Type="http://schemas.openxmlformats.org/officeDocument/2006/relationships/image" Target="../media/image79.png"/><Relationship Id="rId1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9.png"/><Relationship Id="rId4" Type="http://schemas.openxmlformats.org/officeDocument/2006/relationships/image" Target="../media/image89.png"/><Relationship Id="rId9" Type="http://schemas.openxmlformats.org/officeDocument/2006/relationships/image" Target="../media/image41.png"/><Relationship Id="rId15" Type="http://schemas.openxmlformats.org/officeDocument/2006/relationships/image" Target="../media/image84.png"/><Relationship Id="rId14" Type="http://schemas.openxmlformats.org/officeDocument/2006/relationships/image" Target="../media/image98.png"/><Relationship Id="rId17" Type="http://schemas.openxmlformats.org/officeDocument/2006/relationships/image" Target="../media/image95.png"/><Relationship Id="rId16" Type="http://schemas.openxmlformats.org/officeDocument/2006/relationships/image" Target="../media/image91.png"/><Relationship Id="rId5" Type="http://schemas.openxmlformats.org/officeDocument/2006/relationships/image" Target="../media/image85.jpg"/><Relationship Id="rId6" Type="http://schemas.openxmlformats.org/officeDocument/2006/relationships/image" Target="../media/image81.jpg"/><Relationship Id="rId18" Type="http://schemas.openxmlformats.org/officeDocument/2006/relationships/image" Target="../media/image82.png"/><Relationship Id="rId7" Type="http://schemas.openxmlformats.org/officeDocument/2006/relationships/image" Target="../media/image86.jpg"/><Relationship Id="rId8" Type="http://schemas.openxmlformats.org/officeDocument/2006/relationships/image" Target="../media/image8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3"/>
          <p:cNvGrpSpPr/>
          <p:nvPr/>
        </p:nvGrpSpPr>
        <p:grpSpPr>
          <a:xfrm>
            <a:off x="10325699" y="184653"/>
            <a:ext cx="1299078" cy="954152"/>
            <a:chOff x="7696642" y="399415"/>
            <a:chExt cx="1299078" cy="954152"/>
          </a:xfrm>
        </p:grpSpPr>
        <p:pic>
          <p:nvPicPr>
            <p:cNvPr id="85" name="Google Shape;85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455388" y="399415"/>
              <a:ext cx="540332" cy="5511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7696642" y="695814"/>
              <a:ext cx="896053" cy="65775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7" name="Google Shape;87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385081" y="5832905"/>
            <a:ext cx="509478" cy="5390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8" name="Google Shape;88;p13"/>
          <p:cNvGrpSpPr/>
          <p:nvPr/>
        </p:nvGrpSpPr>
        <p:grpSpPr>
          <a:xfrm>
            <a:off x="6726883" y="6349181"/>
            <a:ext cx="722270" cy="508821"/>
            <a:chOff x="5202883" y="6035768"/>
            <a:chExt cx="1167158" cy="822233"/>
          </a:xfrm>
        </p:grpSpPr>
        <p:pic>
          <p:nvPicPr>
            <p:cNvPr id="89" name="Google Shape;89;p1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02883" y="6081954"/>
              <a:ext cx="576083" cy="56412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" name="Google Shape;90;p13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5828641" y="6035768"/>
              <a:ext cx="359460" cy="4263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" name="Google Shape;91;p13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5633604" y="6359103"/>
              <a:ext cx="736437" cy="49889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" name="Google Shape;92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2271593" y="517666"/>
            <a:ext cx="960641" cy="9538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088880" y="40544"/>
            <a:ext cx="1859804" cy="184664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4" name="Google Shape;94;p13"/>
          <p:cNvGrpSpPr/>
          <p:nvPr/>
        </p:nvGrpSpPr>
        <p:grpSpPr>
          <a:xfrm>
            <a:off x="430134" y="2657032"/>
            <a:ext cx="3327674" cy="3360895"/>
            <a:chOff x="1764451" y="2859962"/>
            <a:chExt cx="3327674" cy="3360895"/>
          </a:xfrm>
        </p:grpSpPr>
        <p:sp>
          <p:nvSpPr>
            <p:cNvPr id="95" name="Google Shape;95;p13"/>
            <p:cNvSpPr/>
            <p:nvPr/>
          </p:nvSpPr>
          <p:spPr>
            <a:xfrm rot="-2518635">
              <a:off x="2355626" y="3245011"/>
              <a:ext cx="2145324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 rot="-2518635">
              <a:off x="2362633" y="3357685"/>
              <a:ext cx="1970815" cy="2194392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2696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7" name="Google Shape;97;p13"/>
          <p:cNvGrpSpPr/>
          <p:nvPr/>
        </p:nvGrpSpPr>
        <p:grpSpPr>
          <a:xfrm>
            <a:off x="6865606" y="1708373"/>
            <a:ext cx="2844859" cy="3129642"/>
            <a:chOff x="6500101" y="1909043"/>
            <a:chExt cx="2844859" cy="3129642"/>
          </a:xfrm>
        </p:grpSpPr>
        <p:sp>
          <p:nvSpPr>
            <p:cNvPr id="98" name="Google Shape;98;p13"/>
            <p:cNvSpPr/>
            <p:nvPr/>
          </p:nvSpPr>
          <p:spPr>
            <a:xfrm rot="1087523">
              <a:off x="6849868" y="2178465"/>
              <a:ext cx="2145324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 rot="1087523">
              <a:off x="7006985" y="2284322"/>
              <a:ext cx="1951200" cy="2037600"/>
            </a:xfrm>
            <a:prstGeom prst="rect">
              <a:avLst/>
            </a:prstGeom>
            <a:blipFill rotWithShape="1">
              <a:blip r:embed="rId12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" name="Google Shape;100;p13"/>
          <p:cNvGrpSpPr/>
          <p:nvPr/>
        </p:nvGrpSpPr>
        <p:grpSpPr>
          <a:xfrm>
            <a:off x="4237425" y="1319768"/>
            <a:ext cx="2958901" cy="3205327"/>
            <a:chOff x="4144354" y="2102392"/>
            <a:chExt cx="2958901" cy="3205327"/>
          </a:xfrm>
        </p:grpSpPr>
        <p:sp>
          <p:nvSpPr>
            <p:cNvPr id="101" name="Google Shape;101;p13"/>
            <p:cNvSpPr/>
            <p:nvPr/>
          </p:nvSpPr>
          <p:spPr>
            <a:xfrm rot="-1318411">
              <a:off x="4551142" y="2409657"/>
              <a:ext cx="2145324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3"/>
            <p:cNvSpPr/>
            <p:nvPr/>
          </p:nvSpPr>
          <p:spPr>
            <a:xfrm rot="-1318411">
              <a:off x="4586218" y="2521176"/>
              <a:ext cx="1951200" cy="2037600"/>
            </a:xfrm>
            <a:prstGeom prst="rect">
              <a:avLst/>
            </a:prstGeom>
            <a:blipFill rotWithShape="1">
              <a:blip r:embed="rId1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" name="Google Shape;103;p13"/>
          <p:cNvGrpSpPr/>
          <p:nvPr/>
        </p:nvGrpSpPr>
        <p:grpSpPr>
          <a:xfrm>
            <a:off x="5486546" y="3299027"/>
            <a:ext cx="2145324" cy="2590798"/>
            <a:chOff x="5808200" y="2862893"/>
            <a:chExt cx="2145324" cy="2590798"/>
          </a:xfrm>
        </p:grpSpPr>
        <p:sp>
          <p:nvSpPr>
            <p:cNvPr id="104" name="Google Shape;104;p13"/>
            <p:cNvSpPr/>
            <p:nvPr/>
          </p:nvSpPr>
          <p:spPr>
            <a:xfrm>
              <a:off x="5808200" y="2862893"/>
              <a:ext cx="2145324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3"/>
            <p:cNvSpPr/>
            <p:nvPr/>
          </p:nvSpPr>
          <p:spPr>
            <a:xfrm>
              <a:off x="5912209" y="2964428"/>
              <a:ext cx="1951200" cy="2037600"/>
            </a:xfrm>
            <a:prstGeom prst="rect">
              <a:avLst/>
            </a:prstGeom>
            <a:blipFill rotWithShape="1">
              <a:blip r:embed="rId1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6" name="Google Shape;106;p13"/>
          <p:cNvGrpSpPr/>
          <p:nvPr/>
        </p:nvGrpSpPr>
        <p:grpSpPr>
          <a:xfrm>
            <a:off x="8911611" y="2854541"/>
            <a:ext cx="2844859" cy="3129642"/>
            <a:chOff x="8673232" y="2698622"/>
            <a:chExt cx="2844859" cy="3129642"/>
          </a:xfrm>
        </p:grpSpPr>
        <p:sp>
          <p:nvSpPr>
            <p:cNvPr id="107" name="Google Shape;107;p13"/>
            <p:cNvSpPr/>
            <p:nvPr/>
          </p:nvSpPr>
          <p:spPr>
            <a:xfrm rot="1087523">
              <a:off x="9023000" y="2968044"/>
              <a:ext cx="2145324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3"/>
            <p:cNvSpPr/>
            <p:nvPr/>
          </p:nvSpPr>
          <p:spPr>
            <a:xfrm rot="1087523">
              <a:off x="9180118" y="3082692"/>
              <a:ext cx="1951200" cy="2037600"/>
            </a:xfrm>
            <a:prstGeom prst="rect">
              <a:avLst/>
            </a:prstGeom>
            <a:blipFill rotWithShape="1">
              <a:blip r:embed="rId1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09" name="Google Shape;109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11074073" y="2469022"/>
            <a:ext cx="361851" cy="333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3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7584665" y="1249494"/>
            <a:ext cx="361851" cy="33385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1" name="Google Shape;111;p13"/>
          <p:cNvGrpSpPr/>
          <p:nvPr/>
        </p:nvGrpSpPr>
        <p:grpSpPr>
          <a:xfrm>
            <a:off x="2552118" y="3166599"/>
            <a:ext cx="2958901" cy="3205327"/>
            <a:chOff x="3462330" y="2747899"/>
            <a:chExt cx="2958901" cy="3205327"/>
          </a:xfrm>
        </p:grpSpPr>
        <p:sp>
          <p:nvSpPr>
            <p:cNvPr id="112" name="Google Shape;112;p13"/>
            <p:cNvSpPr/>
            <p:nvPr/>
          </p:nvSpPr>
          <p:spPr>
            <a:xfrm rot="-1318411">
              <a:off x="3869118" y="3055164"/>
              <a:ext cx="2145324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3"/>
            <p:cNvSpPr/>
            <p:nvPr/>
          </p:nvSpPr>
          <p:spPr>
            <a:xfrm rot="-1318411">
              <a:off x="3884115" y="3153829"/>
              <a:ext cx="1980312" cy="2036488"/>
            </a:xfrm>
            <a:prstGeom prst="rect">
              <a:avLst/>
            </a:prstGeom>
            <a:blipFill rotWithShape="1">
              <a:blip r:embed="rId1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4" name="Google Shape;114;p13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859774" y="5068848"/>
            <a:ext cx="1864995" cy="14804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3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9600434" y="1375932"/>
            <a:ext cx="468171" cy="46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3"/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10067041" y="985295"/>
            <a:ext cx="258658" cy="25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3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9809946" y="661729"/>
            <a:ext cx="208500" cy="20702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3"/>
          <p:cNvSpPr txBox="1"/>
          <p:nvPr/>
        </p:nvSpPr>
        <p:spPr>
          <a:xfrm>
            <a:off x="443773" y="310584"/>
            <a:ext cx="6122382" cy="14157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00">
                <a:solidFill>
                  <a:srgbClr val="319CA4"/>
                </a:solidFill>
                <a:latin typeface="FrankRuehl"/>
                <a:ea typeface="FrankRuehl"/>
                <a:cs typeface="FrankRuehl"/>
                <a:sym typeface="FrankRuehl"/>
              </a:rPr>
              <a:t>TRAVEL SEASIDE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319CA4"/>
                </a:solidFill>
                <a:latin typeface="FrankRuehl"/>
                <a:ea typeface="FrankRuehl"/>
                <a:cs typeface="FrankRuehl"/>
                <a:sym typeface="FrankRuehl"/>
              </a:rPr>
              <a:t>PRESENTATION</a:t>
            </a:r>
            <a:endParaRPr sz="3200">
              <a:solidFill>
                <a:srgbClr val="319CA4"/>
              </a:solidFill>
              <a:latin typeface="FrankRuehl"/>
              <a:ea typeface="FrankRuehl"/>
              <a:cs typeface="FrankRuehl"/>
              <a:sym typeface="FrankRueh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22"/>
          <p:cNvGrpSpPr/>
          <p:nvPr/>
        </p:nvGrpSpPr>
        <p:grpSpPr>
          <a:xfrm>
            <a:off x="6675041" y="273005"/>
            <a:ext cx="4891752" cy="883268"/>
            <a:chOff x="263235" y="949622"/>
            <a:chExt cx="4891752" cy="883268"/>
          </a:xfrm>
        </p:grpSpPr>
        <p:pic>
          <p:nvPicPr>
            <p:cNvPr id="343" name="Google Shape;343;p2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4062404" y="949622"/>
              <a:ext cx="1092583" cy="802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44" name="Google Shape;344;p22"/>
            <p:cNvPicPr preferRelativeResize="0"/>
            <p:nvPr/>
          </p:nvPicPr>
          <p:blipFill rotWithShape="1">
            <a:blip r:embed="rId4">
              <a:alphaModFix/>
            </a:blip>
            <a:srcRect b="-3992" l="0" r="0" t="0"/>
            <a:stretch/>
          </p:blipFill>
          <p:spPr>
            <a:xfrm>
              <a:off x="263235" y="1224433"/>
              <a:ext cx="605100" cy="6084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45" name="Google Shape;345;p22"/>
          <p:cNvGrpSpPr/>
          <p:nvPr/>
        </p:nvGrpSpPr>
        <p:grpSpPr>
          <a:xfrm>
            <a:off x="3774412" y="1288582"/>
            <a:ext cx="7085595" cy="4876552"/>
            <a:chOff x="3419346" y="1393879"/>
            <a:chExt cx="7085595" cy="4876552"/>
          </a:xfrm>
        </p:grpSpPr>
        <p:sp>
          <p:nvSpPr>
            <p:cNvPr id="346" name="Google Shape;346;p22"/>
            <p:cNvSpPr/>
            <p:nvPr/>
          </p:nvSpPr>
          <p:spPr>
            <a:xfrm rot="-5978883">
              <a:off x="5044379" y="564549"/>
              <a:ext cx="3835530" cy="65352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22"/>
            <p:cNvSpPr/>
            <p:nvPr/>
          </p:nvSpPr>
          <p:spPr>
            <a:xfrm rot="-598052">
              <a:off x="3839934" y="2036684"/>
              <a:ext cx="6268461" cy="3582046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48" name="Google Shape;348;p22"/>
          <p:cNvGrpSpPr/>
          <p:nvPr/>
        </p:nvGrpSpPr>
        <p:grpSpPr>
          <a:xfrm>
            <a:off x="2956914" y="1717956"/>
            <a:ext cx="1765062" cy="2131575"/>
            <a:chOff x="2699941" y="1996716"/>
            <a:chExt cx="1765062" cy="2131575"/>
          </a:xfrm>
        </p:grpSpPr>
        <p:sp>
          <p:nvSpPr>
            <p:cNvPr id="349" name="Google Shape;349;p22"/>
            <p:cNvSpPr/>
            <p:nvPr/>
          </p:nvSpPr>
          <p:spPr>
            <a:xfrm>
              <a:off x="2699941" y="1996716"/>
              <a:ext cx="1765062" cy="21315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22"/>
            <p:cNvSpPr/>
            <p:nvPr/>
          </p:nvSpPr>
          <p:spPr>
            <a:xfrm>
              <a:off x="2768995" y="2072923"/>
              <a:ext cx="1616687" cy="174245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1" name="Google Shape;351;p22"/>
          <p:cNvGrpSpPr/>
          <p:nvPr/>
        </p:nvGrpSpPr>
        <p:grpSpPr>
          <a:xfrm>
            <a:off x="1062310" y="1995068"/>
            <a:ext cx="2469338" cy="2726819"/>
            <a:chOff x="1589925" y="2405201"/>
            <a:chExt cx="2469338" cy="2726819"/>
          </a:xfrm>
        </p:grpSpPr>
        <p:sp>
          <p:nvSpPr>
            <p:cNvPr id="352" name="Google Shape;352;p22"/>
            <p:cNvSpPr/>
            <p:nvPr/>
          </p:nvSpPr>
          <p:spPr>
            <a:xfrm rot="-1033130">
              <a:off x="1884017" y="2632723"/>
              <a:ext cx="1881154" cy="22717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22"/>
            <p:cNvSpPr/>
            <p:nvPr/>
          </p:nvSpPr>
          <p:spPr>
            <a:xfrm rot="-1033130">
              <a:off x="1919971" y="2702254"/>
              <a:ext cx="1726212" cy="186050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4" name="Google Shape;354;p22"/>
          <p:cNvGrpSpPr/>
          <p:nvPr/>
        </p:nvGrpSpPr>
        <p:grpSpPr>
          <a:xfrm>
            <a:off x="1675458" y="3045745"/>
            <a:ext cx="2596113" cy="2811628"/>
            <a:chOff x="1975913" y="3076000"/>
            <a:chExt cx="2596113" cy="2811628"/>
          </a:xfrm>
        </p:grpSpPr>
        <p:sp>
          <p:nvSpPr>
            <p:cNvPr id="355" name="Google Shape;355;p22"/>
            <p:cNvSpPr/>
            <p:nvPr/>
          </p:nvSpPr>
          <p:spPr>
            <a:xfrm rot="1322247">
              <a:off x="2333392" y="3345927"/>
              <a:ext cx="1881154" cy="22717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6" name="Google Shape;356;p22"/>
            <p:cNvSpPr/>
            <p:nvPr/>
          </p:nvSpPr>
          <p:spPr>
            <a:xfrm rot="1322247">
              <a:off x="2465227" y="3440457"/>
              <a:ext cx="1721311" cy="1855223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7" name="Google Shape;357;p22"/>
          <p:cNvGrpSpPr/>
          <p:nvPr/>
        </p:nvGrpSpPr>
        <p:grpSpPr>
          <a:xfrm>
            <a:off x="2037006" y="4083966"/>
            <a:ext cx="2485005" cy="2737691"/>
            <a:chOff x="1756654" y="3906717"/>
            <a:chExt cx="2485005" cy="2737691"/>
          </a:xfrm>
        </p:grpSpPr>
        <p:sp>
          <p:nvSpPr>
            <p:cNvPr id="358" name="Google Shape;358;p22"/>
            <p:cNvSpPr/>
            <p:nvPr/>
          </p:nvSpPr>
          <p:spPr>
            <a:xfrm rot="-1066771">
              <a:off x="2058579" y="4139675"/>
              <a:ext cx="1881154" cy="227177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9" name="Google Shape;359;p22"/>
            <p:cNvSpPr/>
            <p:nvPr/>
          </p:nvSpPr>
          <p:spPr>
            <a:xfrm rot="-1066771">
              <a:off x="2095109" y="4223762"/>
              <a:ext cx="1724190" cy="1841378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60" name="Google Shape;360;p22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971982" y="4792193"/>
            <a:ext cx="2049916" cy="2071614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22"/>
          <p:cNvSpPr txBox="1"/>
          <p:nvPr/>
        </p:nvSpPr>
        <p:spPr>
          <a:xfrm>
            <a:off x="778679" y="501999"/>
            <a:ext cx="37433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22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220085" y="190001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22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 flipH="1" rot="10800000">
            <a:off x="5278781" y="854429"/>
            <a:ext cx="261022" cy="2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2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56981" y="1046075"/>
            <a:ext cx="925543" cy="918993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22"/>
          <p:cNvPicPr preferRelativeResize="0"/>
          <p:nvPr/>
        </p:nvPicPr>
        <p:blipFill rotWithShape="1">
          <a:blip r:embed="rId14">
            <a:alphaModFix/>
          </a:blip>
          <a:srcRect b="-15011" l="0" r="0" t="0"/>
          <a:stretch/>
        </p:blipFill>
        <p:spPr>
          <a:xfrm>
            <a:off x="700559" y="5408209"/>
            <a:ext cx="679605" cy="7211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0" name="Google Shape;370;p23"/>
          <p:cNvGrpSpPr/>
          <p:nvPr/>
        </p:nvGrpSpPr>
        <p:grpSpPr>
          <a:xfrm>
            <a:off x="3434179" y="1976616"/>
            <a:ext cx="2703646" cy="3265053"/>
            <a:chOff x="3399693" y="2628178"/>
            <a:chExt cx="2703646" cy="3265053"/>
          </a:xfrm>
        </p:grpSpPr>
        <p:sp>
          <p:nvSpPr>
            <p:cNvPr id="371" name="Google Shape;371;p23"/>
            <p:cNvSpPr/>
            <p:nvPr/>
          </p:nvSpPr>
          <p:spPr>
            <a:xfrm>
              <a:off x="3399693" y="2628178"/>
              <a:ext cx="2703646" cy="326505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2" name="Google Shape;372;p23"/>
            <p:cNvSpPr/>
            <p:nvPr/>
          </p:nvSpPr>
          <p:spPr>
            <a:xfrm>
              <a:off x="3489142" y="2727399"/>
              <a:ext cx="2524559" cy="267488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3" name="Google Shape;373;p23"/>
          <p:cNvGrpSpPr/>
          <p:nvPr/>
        </p:nvGrpSpPr>
        <p:grpSpPr>
          <a:xfrm>
            <a:off x="1491065" y="3337103"/>
            <a:ext cx="2014385" cy="2214953"/>
            <a:chOff x="2332599" y="3582797"/>
            <a:chExt cx="2014385" cy="2214953"/>
          </a:xfrm>
        </p:grpSpPr>
        <p:sp>
          <p:nvSpPr>
            <p:cNvPr id="374" name="Google Shape;374;p23"/>
            <p:cNvSpPr/>
            <p:nvPr/>
          </p:nvSpPr>
          <p:spPr>
            <a:xfrm rot="-1094603">
              <a:off x="2581246" y="3774218"/>
              <a:ext cx="1517091" cy="183211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5" name="Google Shape;375;p23"/>
            <p:cNvSpPr/>
            <p:nvPr/>
          </p:nvSpPr>
          <p:spPr>
            <a:xfrm rot="-1094603">
              <a:off x="2605335" y="3837534"/>
              <a:ext cx="1403446" cy="1512628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76" name="Google Shape;376;p23"/>
          <p:cNvGrpSpPr/>
          <p:nvPr/>
        </p:nvGrpSpPr>
        <p:grpSpPr>
          <a:xfrm>
            <a:off x="6288444" y="333263"/>
            <a:ext cx="4876923" cy="5555548"/>
            <a:chOff x="5864517" y="1642826"/>
            <a:chExt cx="3923312" cy="4469241"/>
          </a:xfrm>
        </p:grpSpPr>
        <p:sp>
          <p:nvSpPr>
            <p:cNvPr id="377" name="Google Shape;377;p23"/>
            <p:cNvSpPr/>
            <p:nvPr/>
          </p:nvSpPr>
          <p:spPr>
            <a:xfrm rot="619978">
              <a:off x="6191999" y="1903939"/>
              <a:ext cx="3268349" cy="394701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8" name="Google Shape;378;p23"/>
            <p:cNvSpPr/>
            <p:nvPr/>
          </p:nvSpPr>
          <p:spPr>
            <a:xfrm rot="619978">
              <a:off x="6357946" y="2027154"/>
              <a:ext cx="3027514" cy="32121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9" name="Google Shape;379;p23"/>
          <p:cNvSpPr txBox="1"/>
          <p:nvPr/>
        </p:nvSpPr>
        <p:spPr>
          <a:xfrm>
            <a:off x="2397691" y="5758864"/>
            <a:ext cx="818302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0" name="Google Shape;380;p2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91421" y="6189519"/>
            <a:ext cx="267967" cy="28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23"/>
          <p:cNvPicPr preferRelativeResize="0"/>
          <p:nvPr/>
        </p:nvPicPr>
        <p:blipFill rotWithShape="1">
          <a:blip r:embed="rId7">
            <a:alphaModFix/>
          </a:blip>
          <a:srcRect b="-1121" l="0" r="0" t="0"/>
          <a:stretch/>
        </p:blipFill>
        <p:spPr>
          <a:xfrm>
            <a:off x="1457251" y="5540824"/>
            <a:ext cx="825615" cy="84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82" name="Google Shape;382;p2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821286" y="657842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3" name="Google Shape;383;p2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66962" y="223239"/>
            <a:ext cx="385214" cy="3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4" name="Google Shape;384;p2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 rot="10800000">
            <a:off x="855187" y="1308463"/>
            <a:ext cx="220711" cy="24890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2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3381551" y="24970"/>
            <a:ext cx="847549" cy="1203663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23"/>
          <p:cNvSpPr txBox="1"/>
          <p:nvPr/>
        </p:nvSpPr>
        <p:spPr>
          <a:xfrm>
            <a:off x="1374835" y="587004"/>
            <a:ext cx="36617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7" name="Google Shape;387;p2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890687" y="1632113"/>
            <a:ext cx="484148" cy="4807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2" name="Google Shape;392;p24"/>
          <p:cNvGrpSpPr/>
          <p:nvPr/>
        </p:nvGrpSpPr>
        <p:grpSpPr>
          <a:xfrm>
            <a:off x="5615556" y="1135116"/>
            <a:ext cx="4579936" cy="4983269"/>
            <a:chOff x="5007844" y="1311671"/>
            <a:chExt cx="4579936" cy="4983269"/>
          </a:xfrm>
        </p:grpSpPr>
        <p:sp>
          <p:nvSpPr>
            <p:cNvPr id="393" name="Google Shape;393;p24"/>
            <p:cNvSpPr/>
            <p:nvPr/>
          </p:nvSpPr>
          <p:spPr>
            <a:xfrm rot="1250924">
              <a:off x="5619353" y="1776317"/>
              <a:ext cx="3356918" cy="40539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24"/>
            <p:cNvSpPr/>
            <p:nvPr/>
          </p:nvSpPr>
          <p:spPr>
            <a:xfrm rot="1250924">
              <a:off x="5832212" y="1913203"/>
              <a:ext cx="3096405" cy="333729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5" name="Google Shape;395;p24"/>
          <p:cNvGrpSpPr/>
          <p:nvPr/>
        </p:nvGrpSpPr>
        <p:grpSpPr>
          <a:xfrm>
            <a:off x="2054204" y="2182307"/>
            <a:ext cx="3423212" cy="3699984"/>
            <a:chOff x="2370331" y="2283667"/>
            <a:chExt cx="3423212" cy="3699984"/>
          </a:xfrm>
        </p:grpSpPr>
        <p:sp>
          <p:nvSpPr>
            <p:cNvPr id="396" name="Google Shape;396;p24"/>
            <p:cNvSpPr/>
            <p:nvPr/>
          </p:nvSpPr>
          <p:spPr>
            <a:xfrm rot="-1353290">
              <a:off x="2847660" y="2643086"/>
              <a:ext cx="2468554" cy="298114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24"/>
            <p:cNvSpPr/>
            <p:nvPr/>
          </p:nvSpPr>
          <p:spPr>
            <a:xfrm rot="-1353290">
              <a:off x="2892137" y="2754798"/>
              <a:ext cx="2258824" cy="243455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98" name="Google Shape;398;p24"/>
          <p:cNvSpPr txBox="1"/>
          <p:nvPr/>
        </p:nvSpPr>
        <p:spPr>
          <a:xfrm>
            <a:off x="2370331" y="5847373"/>
            <a:ext cx="8551669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24"/>
          <p:cNvSpPr txBox="1"/>
          <p:nvPr/>
        </p:nvSpPr>
        <p:spPr>
          <a:xfrm>
            <a:off x="2151023" y="419436"/>
            <a:ext cx="41063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/>
          </a:p>
        </p:txBody>
      </p:sp>
      <p:pic>
        <p:nvPicPr>
          <p:cNvPr id="400" name="Google Shape;400;p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36010" y="5522872"/>
            <a:ext cx="610239" cy="723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1" name="Google Shape;401;p2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0656" y="6079647"/>
            <a:ext cx="290019" cy="25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2" name="Google Shape;402;p2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470957" y="1165051"/>
            <a:ext cx="863749" cy="857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2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765810" y="1172590"/>
            <a:ext cx="863625" cy="63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24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26604" y="220712"/>
            <a:ext cx="847549" cy="12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572272" y="125483"/>
            <a:ext cx="368606" cy="3659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2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867382" y="927761"/>
            <a:ext cx="324971" cy="322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24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2479715" y="1215084"/>
            <a:ext cx="368606" cy="3659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2" name="Google Shape;412;p25"/>
          <p:cNvGrpSpPr/>
          <p:nvPr/>
        </p:nvGrpSpPr>
        <p:grpSpPr>
          <a:xfrm>
            <a:off x="2153576" y="1736045"/>
            <a:ext cx="2075176" cy="2253540"/>
            <a:chOff x="2153576" y="1736045"/>
            <a:chExt cx="2075176" cy="2253540"/>
          </a:xfrm>
        </p:grpSpPr>
        <p:sp>
          <p:nvSpPr>
            <p:cNvPr id="413" name="Google Shape;413;p25"/>
            <p:cNvSpPr/>
            <p:nvPr/>
          </p:nvSpPr>
          <p:spPr>
            <a:xfrm rot="1280573">
              <a:off x="2434320" y="1948814"/>
              <a:ext cx="1513688" cy="1828002"/>
            </a:xfrm>
            <a:custGeom>
              <a:rect b="b" l="l" r="r" t="t"/>
              <a:pathLst>
                <a:path extrusionOk="0" h="5199056" w="4305108">
                  <a:moveTo>
                    <a:pt x="0" y="0"/>
                  </a:moveTo>
                  <a:lnTo>
                    <a:pt x="4305108" y="0"/>
                  </a:lnTo>
                  <a:lnTo>
                    <a:pt x="4305108" y="3720317"/>
                  </a:lnTo>
                  <a:lnTo>
                    <a:pt x="520710" y="5199056"/>
                  </a:lnTo>
                  <a:lnTo>
                    <a:pt x="0" y="5199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4" name="Google Shape;414;p25"/>
            <p:cNvSpPr/>
            <p:nvPr/>
          </p:nvSpPr>
          <p:spPr>
            <a:xfrm rot="1280573">
              <a:off x="2534142" y="2026424"/>
              <a:ext cx="1386251" cy="1494094"/>
            </a:xfrm>
            <a:custGeom>
              <a:rect b="b" l="l" r="r" t="t"/>
              <a:pathLst>
                <a:path extrusionOk="0" h="4019011" w="3728919">
                  <a:moveTo>
                    <a:pt x="0" y="0"/>
                  </a:moveTo>
                  <a:lnTo>
                    <a:pt x="3728919" y="0"/>
                  </a:lnTo>
                  <a:lnTo>
                    <a:pt x="3728919" y="3519818"/>
                  </a:lnTo>
                  <a:lnTo>
                    <a:pt x="2451380" y="4019011"/>
                  </a:lnTo>
                  <a:lnTo>
                    <a:pt x="0" y="4019011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5" name="Google Shape;415;p25"/>
          <p:cNvSpPr/>
          <p:nvPr/>
        </p:nvSpPr>
        <p:spPr>
          <a:xfrm>
            <a:off x="1692956" y="3551785"/>
            <a:ext cx="2876168" cy="7548"/>
          </a:xfrm>
          <a:prstGeom prst="rect">
            <a:avLst/>
          </a:prstGeom>
          <a:gradFill>
            <a:gsLst>
              <a:gs pos="0">
                <a:srgbClr val="FFFFFF"/>
              </a:gs>
              <a:gs pos="2000">
                <a:srgbClr val="FFFFFF"/>
              </a:gs>
              <a:gs pos="49628">
                <a:srgbClr val="503D00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16" name="Google Shape;416;p25"/>
          <p:cNvGrpSpPr/>
          <p:nvPr/>
        </p:nvGrpSpPr>
        <p:grpSpPr>
          <a:xfrm>
            <a:off x="3666786" y="1748088"/>
            <a:ext cx="3476497" cy="3775307"/>
            <a:chOff x="3666786" y="1748088"/>
            <a:chExt cx="3476497" cy="3775307"/>
          </a:xfrm>
        </p:grpSpPr>
        <p:sp>
          <p:nvSpPr>
            <p:cNvPr id="417" name="Google Shape;417;p25"/>
            <p:cNvSpPr/>
            <p:nvPr/>
          </p:nvSpPr>
          <p:spPr>
            <a:xfrm rot="1280573">
              <a:off x="4137111" y="2104535"/>
              <a:ext cx="2535848" cy="3062412"/>
            </a:xfrm>
            <a:custGeom>
              <a:rect b="b" l="l" r="r" t="t"/>
              <a:pathLst>
                <a:path extrusionOk="0" h="5199056" w="4305108">
                  <a:moveTo>
                    <a:pt x="0" y="0"/>
                  </a:moveTo>
                  <a:lnTo>
                    <a:pt x="4305108" y="0"/>
                  </a:lnTo>
                  <a:lnTo>
                    <a:pt x="4305108" y="3720317"/>
                  </a:lnTo>
                  <a:lnTo>
                    <a:pt x="520710" y="5199056"/>
                  </a:lnTo>
                  <a:lnTo>
                    <a:pt x="0" y="5199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18" name="Google Shape;418;p25"/>
            <p:cNvSpPr/>
            <p:nvPr/>
          </p:nvSpPr>
          <p:spPr>
            <a:xfrm rot="1280573">
              <a:off x="4311875" y="2219415"/>
              <a:ext cx="2319984" cy="2500467"/>
            </a:xfrm>
            <a:custGeom>
              <a:rect b="b" l="l" r="r" t="t"/>
              <a:pathLst>
                <a:path extrusionOk="0" h="4019011" w="3728919">
                  <a:moveTo>
                    <a:pt x="0" y="0"/>
                  </a:moveTo>
                  <a:lnTo>
                    <a:pt x="3728919" y="0"/>
                  </a:lnTo>
                  <a:lnTo>
                    <a:pt x="3728919" y="3519818"/>
                  </a:lnTo>
                  <a:lnTo>
                    <a:pt x="2451380" y="4019011"/>
                  </a:lnTo>
                  <a:lnTo>
                    <a:pt x="0" y="401901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19" name="Google Shape;419;p25"/>
          <p:cNvSpPr/>
          <p:nvPr/>
        </p:nvSpPr>
        <p:spPr>
          <a:xfrm>
            <a:off x="2876759" y="4749281"/>
            <a:ext cx="4818382" cy="12645"/>
          </a:xfrm>
          <a:prstGeom prst="rect">
            <a:avLst/>
          </a:prstGeom>
          <a:gradFill>
            <a:gsLst>
              <a:gs pos="0">
                <a:srgbClr val="FFFFFF"/>
              </a:gs>
              <a:gs pos="2000">
                <a:srgbClr val="FFFFFF"/>
              </a:gs>
              <a:gs pos="49628">
                <a:srgbClr val="503D00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20" name="Google Shape;420;p25"/>
          <p:cNvGrpSpPr/>
          <p:nvPr/>
        </p:nvGrpSpPr>
        <p:grpSpPr>
          <a:xfrm>
            <a:off x="6511706" y="1371048"/>
            <a:ext cx="4877538" cy="5346388"/>
            <a:chOff x="6511706" y="1371048"/>
            <a:chExt cx="4877538" cy="5346388"/>
          </a:xfrm>
        </p:grpSpPr>
        <p:sp>
          <p:nvSpPr>
            <p:cNvPr id="421" name="Google Shape;421;p25"/>
            <p:cNvSpPr/>
            <p:nvPr/>
          </p:nvSpPr>
          <p:spPr>
            <a:xfrm rot="1280573">
              <a:off x="7183856" y="1864518"/>
              <a:ext cx="3533236" cy="4359447"/>
            </a:xfrm>
            <a:custGeom>
              <a:rect b="b" l="l" r="r" t="t"/>
              <a:pathLst>
                <a:path extrusionOk="0" h="4359447" w="3609865">
                  <a:moveTo>
                    <a:pt x="0" y="0"/>
                  </a:moveTo>
                  <a:lnTo>
                    <a:pt x="2824967" y="0"/>
                  </a:lnTo>
                  <a:lnTo>
                    <a:pt x="3609865" y="2008716"/>
                  </a:lnTo>
                  <a:lnTo>
                    <a:pt x="3609865" y="3119513"/>
                  </a:lnTo>
                  <a:lnTo>
                    <a:pt x="436619" y="4359447"/>
                  </a:lnTo>
                  <a:lnTo>
                    <a:pt x="0" y="435944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22" name="Google Shape;422;p25"/>
            <p:cNvSpPr/>
            <p:nvPr/>
          </p:nvSpPr>
          <p:spPr>
            <a:xfrm rot="1280573">
              <a:off x="7409554" y="1998609"/>
              <a:ext cx="3322946" cy="3506914"/>
            </a:xfrm>
            <a:custGeom>
              <a:rect b="b" l="l" r="r" t="t"/>
              <a:pathLst>
                <a:path extrusionOk="0" h="3496924" w="3313480">
                  <a:moveTo>
                    <a:pt x="0" y="0"/>
                  </a:moveTo>
                  <a:lnTo>
                    <a:pt x="2685339" y="0"/>
                  </a:lnTo>
                  <a:lnTo>
                    <a:pt x="3313480" y="1607542"/>
                  </a:lnTo>
                  <a:lnTo>
                    <a:pt x="3313480" y="3062578"/>
                  </a:lnTo>
                  <a:lnTo>
                    <a:pt x="2178272" y="3496924"/>
                  </a:lnTo>
                  <a:lnTo>
                    <a:pt x="0" y="3496924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23" name="Google Shape;423;p25"/>
          <p:cNvSpPr/>
          <p:nvPr/>
        </p:nvSpPr>
        <p:spPr>
          <a:xfrm>
            <a:off x="4513188" y="5585138"/>
            <a:ext cx="6859129" cy="18000"/>
          </a:xfrm>
          <a:prstGeom prst="rect">
            <a:avLst/>
          </a:prstGeom>
          <a:gradFill>
            <a:gsLst>
              <a:gs pos="0">
                <a:srgbClr val="FFFFFF"/>
              </a:gs>
              <a:gs pos="2000">
                <a:srgbClr val="FFFFFF"/>
              </a:gs>
              <a:gs pos="49628">
                <a:srgbClr val="503D00"/>
              </a:gs>
              <a:gs pos="100000">
                <a:srgbClr val="FFFFFF"/>
              </a:gs>
            </a:gsLst>
            <a:lin ang="108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4" name="Google Shape;424;p2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64155" y="4954014"/>
            <a:ext cx="1222050" cy="14137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25"/>
          <p:cNvSpPr txBox="1"/>
          <p:nvPr/>
        </p:nvSpPr>
        <p:spPr>
          <a:xfrm>
            <a:off x="2359831" y="5938622"/>
            <a:ext cx="849301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25"/>
          <p:cNvSpPr txBox="1"/>
          <p:nvPr/>
        </p:nvSpPr>
        <p:spPr>
          <a:xfrm>
            <a:off x="3368259" y="914053"/>
            <a:ext cx="4073551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sz="44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7" name="Google Shape;427;p2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591298" y="902518"/>
            <a:ext cx="628324" cy="640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2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917610" y="150154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2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 rot="10800000">
            <a:off x="5976306" y="814582"/>
            <a:ext cx="261022" cy="25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2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791636" y="6424154"/>
            <a:ext cx="289128" cy="2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2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 flipH="1">
            <a:off x="2003131" y="6274882"/>
            <a:ext cx="175492" cy="16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25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06819" y="337294"/>
            <a:ext cx="678496" cy="8537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" name="Google Shape;437;p26"/>
          <p:cNvGrpSpPr/>
          <p:nvPr/>
        </p:nvGrpSpPr>
        <p:grpSpPr>
          <a:xfrm>
            <a:off x="7053222" y="449088"/>
            <a:ext cx="4428827" cy="2172481"/>
            <a:chOff x="6582470" y="923514"/>
            <a:chExt cx="3339303" cy="1638035"/>
          </a:xfrm>
        </p:grpSpPr>
        <p:sp>
          <p:nvSpPr>
            <p:cNvPr id="438" name="Google Shape;438;p26"/>
            <p:cNvSpPr/>
            <p:nvPr/>
          </p:nvSpPr>
          <p:spPr>
            <a:xfrm rot="2945364">
              <a:off x="8660616" y="1186807"/>
              <a:ext cx="982386" cy="11863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39" name="Google Shape;439;p26"/>
            <p:cNvSpPr/>
            <p:nvPr/>
          </p:nvSpPr>
          <p:spPr>
            <a:xfrm rot="2945364">
              <a:off x="8756103" y="1261432"/>
              <a:ext cx="885600" cy="954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0" name="Google Shape;440;p26"/>
            <p:cNvSpPr/>
            <p:nvPr/>
          </p:nvSpPr>
          <p:spPr>
            <a:xfrm rot="898711">
              <a:off x="8131689" y="1099942"/>
              <a:ext cx="982385" cy="11863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1" name="Google Shape;441;p26"/>
            <p:cNvSpPr/>
            <p:nvPr/>
          </p:nvSpPr>
          <p:spPr>
            <a:xfrm rot="898711">
              <a:off x="8201765" y="1150769"/>
              <a:ext cx="885600" cy="954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2" name="Google Shape;442;p26"/>
            <p:cNvSpPr/>
            <p:nvPr/>
          </p:nvSpPr>
          <p:spPr>
            <a:xfrm rot="-674505">
              <a:off x="7504473" y="1007890"/>
              <a:ext cx="982385" cy="118637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3" name="Google Shape;443;p26"/>
            <p:cNvSpPr/>
            <p:nvPr/>
          </p:nvSpPr>
          <p:spPr>
            <a:xfrm rot="-674505">
              <a:off x="7536605" y="1058055"/>
              <a:ext cx="885600" cy="954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4" name="Google Shape;444;p26"/>
            <p:cNvSpPr/>
            <p:nvPr/>
          </p:nvSpPr>
          <p:spPr>
            <a:xfrm rot="-2881011">
              <a:off x="6860783" y="1206446"/>
              <a:ext cx="982386" cy="11863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5" name="Google Shape;445;p26"/>
            <p:cNvSpPr/>
            <p:nvPr/>
          </p:nvSpPr>
          <p:spPr>
            <a:xfrm rot="-2881011">
              <a:off x="6856821" y="1279233"/>
              <a:ext cx="884162" cy="95294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6" name="Google Shape;446;p26"/>
          <p:cNvGrpSpPr/>
          <p:nvPr/>
        </p:nvGrpSpPr>
        <p:grpSpPr>
          <a:xfrm rot="-431357">
            <a:off x="2433598" y="1423213"/>
            <a:ext cx="6756276" cy="4823493"/>
            <a:chOff x="2433598" y="1423213"/>
            <a:chExt cx="6756276" cy="4823493"/>
          </a:xfrm>
        </p:grpSpPr>
        <p:sp>
          <p:nvSpPr>
            <p:cNvPr id="447" name="Google Shape;447;p26"/>
            <p:cNvSpPr/>
            <p:nvPr/>
          </p:nvSpPr>
          <p:spPr>
            <a:xfrm rot="-4660032">
              <a:off x="4013067" y="770277"/>
              <a:ext cx="3597338" cy="61293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p26"/>
            <p:cNvSpPr/>
            <p:nvPr/>
          </p:nvSpPr>
          <p:spPr>
            <a:xfrm rot="750227">
              <a:off x="2851672" y="2148485"/>
              <a:ext cx="5904000" cy="33624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49" name="Google Shape;449;p26"/>
          <p:cNvGrpSpPr/>
          <p:nvPr/>
        </p:nvGrpSpPr>
        <p:grpSpPr>
          <a:xfrm>
            <a:off x="1022141" y="5279019"/>
            <a:ext cx="1350632" cy="1068527"/>
            <a:chOff x="1022141" y="5279019"/>
            <a:chExt cx="1350632" cy="1068527"/>
          </a:xfrm>
        </p:grpSpPr>
        <p:pic>
          <p:nvPicPr>
            <p:cNvPr id="450" name="Google Shape;450;p26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1022141" y="5651850"/>
              <a:ext cx="710446" cy="695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1" name="Google Shape;451;p26"/>
            <p:cNvPicPr preferRelativeResize="0"/>
            <p:nvPr/>
          </p:nvPicPr>
          <p:blipFill rotWithShape="1">
            <a:blip r:embed="rId9">
              <a:alphaModFix/>
            </a:blip>
            <a:srcRect b="-15011" l="0" r="0" t="0"/>
            <a:stretch/>
          </p:blipFill>
          <p:spPr>
            <a:xfrm>
              <a:off x="1589526" y="5279019"/>
              <a:ext cx="783247" cy="8311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52" name="Google Shape;452;p26"/>
          <p:cNvSpPr txBox="1"/>
          <p:nvPr/>
        </p:nvSpPr>
        <p:spPr>
          <a:xfrm>
            <a:off x="2548000" y="6011014"/>
            <a:ext cx="899630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26"/>
          <p:cNvSpPr txBox="1"/>
          <p:nvPr/>
        </p:nvSpPr>
        <p:spPr>
          <a:xfrm>
            <a:off x="1377364" y="560994"/>
            <a:ext cx="37433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4" name="Google Shape;454;p2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68443" y="889914"/>
            <a:ext cx="1092583" cy="802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27"/>
          <p:cNvGrpSpPr/>
          <p:nvPr/>
        </p:nvGrpSpPr>
        <p:grpSpPr>
          <a:xfrm>
            <a:off x="779065" y="1624810"/>
            <a:ext cx="3594370" cy="4019289"/>
            <a:chOff x="2199530" y="1870520"/>
            <a:chExt cx="3594370" cy="4019289"/>
          </a:xfrm>
        </p:grpSpPr>
        <p:sp>
          <p:nvSpPr>
            <p:cNvPr id="460" name="Google Shape;460;p27"/>
            <p:cNvSpPr/>
            <p:nvPr/>
          </p:nvSpPr>
          <p:spPr>
            <a:xfrm rot="-859022">
              <a:off x="2578905" y="2167949"/>
              <a:ext cx="2835620" cy="3424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1" name="Google Shape;461;p27"/>
            <p:cNvSpPr/>
            <p:nvPr/>
          </p:nvSpPr>
          <p:spPr>
            <a:xfrm rot="-859022">
              <a:off x="2634035" y="2265728"/>
              <a:ext cx="2638090" cy="284332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2" name="Google Shape;462;p27"/>
          <p:cNvGrpSpPr/>
          <p:nvPr/>
        </p:nvGrpSpPr>
        <p:grpSpPr>
          <a:xfrm>
            <a:off x="7242561" y="1493791"/>
            <a:ext cx="3868715" cy="4209414"/>
            <a:chOff x="6014104" y="1749302"/>
            <a:chExt cx="3868715" cy="4209414"/>
          </a:xfrm>
        </p:grpSpPr>
        <p:sp>
          <p:nvSpPr>
            <p:cNvPr id="463" name="Google Shape;463;p27"/>
            <p:cNvSpPr/>
            <p:nvPr/>
          </p:nvSpPr>
          <p:spPr>
            <a:xfrm rot="1250924">
              <a:off x="6530652" y="2141793"/>
              <a:ext cx="2835620" cy="3424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27"/>
            <p:cNvSpPr/>
            <p:nvPr/>
          </p:nvSpPr>
          <p:spPr>
            <a:xfrm rot="1250924">
              <a:off x="6698214" y="2253005"/>
              <a:ext cx="2644537" cy="285027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65" name="Google Shape;465;p27"/>
          <p:cNvGrpSpPr/>
          <p:nvPr/>
        </p:nvGrpSpPr>
        <p:grpSpPr>
          <a:xfrm>
            <a:off x="3939092" y="1563064"/>
            <a:ext cx="3827126" cy="4181955"/>
            <a:chOff x="4244897" y="1875720"/>
            <a:chExt cx="3827126" cy="4181955"/>
          </a:xfrm>
        </p:grpSpPr>
        <p:sp>
          <p:nvSpPr>
            <p:cNvPr id="466" name="Google Shape;466;p27"/>
            <p:cNvSpPr/>
            <p:nvPr/>
          </p:nvSpPr>
          <p:spPr>
            <a:xfrm rot="1186725">
              <a:off x="4740650" y="2254481"/>
              <a:ext cx="2835620" cy="3424432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67" name="Google Shape;467;p27"/>
            <p:cNvSpPr/>
            <p:nvPr/>
          </p:nvSpPr>
          <p:spPr>
            <a:xfrm rot="1186725">
              <a:off x="4903818" y="2364379"/>
              <a:ext cx="2647150" cy="281615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468" name="Google Shape;468;p27"/>
          <p:cNvSpPr txBox="1"/>
          <p:nvPr/>
        </p:nvSpPr>
        <p:spPr>
          <a:xfrm>
            <a:off x="1516518" y="295761"/>
            <a:ext cx="36617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27"/>
          <p:cNvSpPr txBox="1"/>
          <p:nvPr/>
        </p:nvSpPr>
        <p:spPr>
          <a:xfrm>
            <a:off x="2861152" y="5836199"/>
            <a:ext cx="8234861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0" name="Google Shape;470;p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35212" y="5545352"/>
            <a:ext cx="805736" cy="715342"/>
          </a:xfrm>
          <a:prstGeom prst="rect">
            <a:avLst/>
          </a:prstGeom>
          <a:noFill/>
          <a:ln>
            <a:noFill/>
          </a:ln>
          <a:effectLst>
            <a:outerShdw blurRad="76200" kx="-1200000" rotWithShape="0" algn="bl" sy="23000">
              <a:srgbClr val="000000">
                <a:alpha val="20000"/>
              </a:srgbClr>
            </a:outerShdw>
          </a:effectLst>
        </p:spPr>
      </p:pic>
      <p:pic>
        <p:nvPicPr>
          <p:cNvPr id="471" name="Google Shape;471;p2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5767" y="6260695"/>
            <a:ext cx="199667" cy="21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2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887774" y="960913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2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787536" y="589314"/>
            <a:ext cx="369768" cy="367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74" name="Google Shape;474;p2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14174" y="6196811"/>
            <a:ext cx="221038" cy="249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2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0719850" y="157134"/>
            <a:ext cx="847549" cy="1203663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2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594729" y="1159186"/>
            <a:ext cx="197842" cy="1377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1" name="Google Shape;481;p28"/>
          <p:cNvGrpSpPr/>
          <p:nvPr/>
        </p:nvGrpSpPr>
        <p:grpSpPr>
          <a:xfrm>
            <a:off x="6360493" y="1320123"/>
            <a:ext cx="4798878" cy="5221492"/>
            <a:chOff x="5398482" y="1237008"/>
            <a:chExt cx="4798878" cy="5221492"/>
          </a:xfrm>
        </p:grpSpPr>
        <p:sp>
          <p:nvSpPr>
            <p:cNvPr id="482" name="Google Shape;482;p28"/>
            <p:cNvSpPr/>
            <p:nvPr/>
          </p:nvSpPr>
          <p:spPr>
            <a:xfrm rot="1250924">
              <a:off x="6039224" y="1723867"/>
              <a:ext cx="3517394" cy="42477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3" name="Google Shape;483;p28"/>
            <p:cNvSpPr/>
            <p:nvPr/>
          </p:nvSpPr>
          <p:spPr>
            <a:xfrm rot="1250924">
              <a:off x="6235163" y="1853646"/>
              <a:ext cx="3309207" cy="349902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4" name="Google Shape;484;p28"/>
          <p:cNvGrpSpPr/>
          <p:nvPr/>
        </p:nvGrpSpPr>
        <p:grpSpPr>
          <a:xfrm>
            <a:off x="568607" y="1440044"/>
            <a:ext cx="2448301" cy="2658736"/>
            <a:chOff x="2629188" y="1322894"/>
            <a:chExt cx="2075176" cy="2253540"/>
          </a:xfrm>
        </p:grpSpPr>
        <p:sp>
          <p:nvSpPr>
            <p:cNvPr id="485" name="Google Shape;485;p28"/>
            <p:cNvSpPr/>
            <p:nvPr/>
          </p:nvSpPr>
          <p:spPr>
            <a:xfrm rot="1280573">
              <a:off x="2909932" y="1535663"/>
              <a:ext cx="1513688" cy="1828002"/>
            </a:xfrm>
            <a:custGeom>
              <a:rect b="b" l="l" r="r" t="t"/>
              <a:pathLst>
                <a:path extrusionOk="0" h="5199056" w="4305108">
                  <a:moveTo>
                    <a:pt x="0" y="0"/>
                  </a:moveTo>
                  <a:lnTo>
                    <a:pt x="4305108" y="0"/>
                  </a:lnTo>
                  <a:lnTo>
                    <a:pt x="4305108" y="3720317"/>
                  </a:lnTo>
                  <a:lnTo>
                    <a:pt x="520710" y="5199056"/>
                  </a:lnTo>
                  <a:lnTo>
                    <a:pt x="0" y="5199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6" name="Google Shape;486;p28"/>
            <p:cNvSpPr/>
            <p:nvPr/>
          </p:nvSpPr>
          <p:spPr>
            <a:xfrm rot="1280573">
              <a:off x="3001867" y="1607031"/>
              <a:ext cx="1397935" cy="1506687"/>
            </a:xfrm>
            <a:custGeom>
              <a:rect b="b" l="l" r="r" t="t"/>
              <a:pathLst>
                <a:path extrusionOk="0" h="4019011" w="3728919">
                  <a:moveTo>
                    <a:pt x="0" y="0"/>
                  </a:moveTo>
                  <a:lnTo>
                    <a:pt x="3728919" y="0"/>
                  </a:lnTo>
                  <a:lnTo>
                    <a:pt x="3728919" y="3519818"/>
                  </a:lnTo>
                  <a:lnTo>
                    <a:pt x="2451380" y="4019011"/>
                  </a:lnTo>
                  <a:lnTo>
                    <a:pt x="0" y="4019011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87" name="Google Shape;487;p28"/>
          <p:cNvGrpSpPr/>
          <p:nvPr/>
        </p:nvGrpSpPr>
        <p:grpSpPr>
          <a:xfrm>
            <a:off x="2057166" y="2914898"/>
            <a:ext cx="2448301" cy="2658736"/>
            <a:chOff x="3132864" y="2657976"/>
            <a:chExt cx="2075176" cy="2253540"/>
          </a:xfrm>
        </p:grpSpPr>
        <p:sp>
          <p:nvSpPr>
            <p:cNvPr id="488" name="Google Shape;488;p28"/>
            <p:cNvSpPr/>
            <p:nvPr/>
          </p:nvSpPr>
          <p:spPr>
            <a:xfrm rot="1280573">
              <a:off x="3413608" y="2870745"/>
              <a:ext cx="1513688" cy="1828002"/>
            </a:xfrm>
            <a:custGeom>
              <a:rect b="b" l="l" r="r" t="t"/>
              <a:pathLst>
                <a:path extrusionOk="0" h="5199056" w="4305108">
                  <a:moveTo>
                    <a:pt x="0" y="0"/>
                  </a:moveTo>
                  <a:lnTo>
                    <a:pt x="4305108" y="0"/>
                  </a:lnTo>
                  <a:lnTo>
                    <a:pt x="4305108" y="3720317"/>
                  </a:lnTo>
                  <a:lnTo>
                    <a:pt x="520710" y="5199056"/>
                  </a:lnTo>
                  <a:lnTo>
                    <a:pt x="0" y="5199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89" name="Google Shape;489;p28"/>
            <p:cNvSpPr/>
            <p:nvPr/>
          </p:nvSpPr>
          <p:spPr>
            <a:xfrm rot="1280573">
              <a:off x="3512947" y="2941304"/>
              <a:ext cx="1385360" cy="1493134"/>
            </a:xfrm>
            <a:custGeom>
              <a:rect b="b" l="l" r="r" t="t"/>
              <a:pathLst>
                <a:path extrusionOk="0" h="4019011" w="3728919">
                  <a:moveTo>
                    <a:pt x="0" y="0"/>
                  </a:moveTo>
                  <a:lnTo>
                    <a:pt x="3728919" y="0"/>
                  </a:lnTo>
                  <a:lnTo>
                    <a:pt x="3728919" y="3519818"/>
                  </a:lnTo>
                  <a:lnTo>
                    <a:pt x="2451380" y="4019011"/>
                  </a:lnTo>
                  <a:lnTo>
                    <a:pt x="0" y="4019011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0" name="Google Shape;490;p28"/>
          <p:cNvGrpSpPr/>
          <p:nvPr/>
        </p:nvGrpSpPr>
        <p:grpSpPr>
          <a:xfrm>
            <a:off x="4358149" y="2462671"/>
            <a:ext cx="2448301" cy="2658736"/>
            <a:chOff x="3807975" y="3735901"/>
            <a:chExt cx="2075176" cy="2253540"/>
          </a:xfrm>
        </p:grpSpPr>
        <p:sp>
          <p:nvSpPr>
            <p:cNvPr id="491" name="Google Shape;491;p28"/>
            <p:cNvSpPr/>
            <p:nvPr/>
          </p:nvSpPr>
          <p:spPr>
            <a:xfrm rot="1280573">
              <a:off x="4088719" y="3948670"/>
              <a:ext cx="1513688" cy="1828002"/>
            </a:xfrm>
            <a:custGeom>
              <a:rect b="b" l="l" r="r" t="t"/>
              <a:pathLst>
                <a:path extrusionOk="0" h="5199056" w="4305108">
                  <a:moveTo>
                    <a:pt x="0" y="0"/>
                  </a:moveTo>
                  <a:lnTo>
                    <a:pt x="4305108" y="0"/>
                  </a:lnTo>
                  <a:lnTo>
                    <a:pt x="4305108" y="3720317"/>
                  </a:lnTo>
                  <a:lnTo>
                    <a:pt x="520710" y="5199056"/>
                  </a:lnTo>
                  <a:lnTo>
                    <a:pt x="0" y="5199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92" name="Google Shape;492;p28"/>
            <p:cNvSpPr/>
            <p:nvPr/>
          </p:nvSpPr>
          <p:spPr>
            <a:xfrm rot="1280573">
              <a:off x="4198415" y="4031096"/>
              <a:ext cx="1379291" cy="1463107"/>
            </a:xfrm>
            <a:custGeom>
              <a:rect b="b" l="l" r="r" t="t"/>
              <a:pathLst>
                <a:path extrusionOk="0" h="4019011" w="3728919">
                  <a:moveTo>
                    <a:pt x="0" y="0"/>
                  </a:moveTo>
                  <a:lnTo>
                    <a:pt x="3728919" y="0"/>
                  </a:lnTo>
                  <a:lnTo>
                    <a:pt x="3728919" y="3519818"/>
                  </a:lnTo>
                  <a:lnTo>
                    <a:pt x="2451380" y="4019011"/>
                  </a:lnTo>
                  <a:lnTo>
                    <a:pt x="0" y="4019011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93" name="Google Shape;493;p28"/>
          <p:cNvGrpSpPr/>
          <p:nvPr/>
        </p:nvGrpSpPr>
        <p:grpSpPr>
          <a:xfrm>
            <a:off x="925303" y="5581269"/>
            <a:ext cx="10371838" cy="964655"/>
            <a:chOff x="925303" y="5581269"/>
            <a:chExt cx="10371838" cy="964655"/>
          </a:xfrm>
        </p:grpSpPr>
        <p:pic>
          <p:nvPicPr>
            <p:cNvPr id="494" name="Google Shape;494;p28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1500211" y="5581269"/>
              <a:ext cx="833836" cy="9646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95" name="Google Shape;495;p28"/>
            <p:cNvSpPr txBox="1"/>
            <p:nvPr/>
          </p:nvSpPr>
          <p:spPr>
            <a:xfrm>
              <a:off x="2629187" y="6003629"/>
              <a:ext cx="8667954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19CA4"/>
                  </a:solidFill>
                  <a:latin typeface="Arial"/>
                  <a:ea typeface="Arial"/>
                  <a:cs typeface="Arial"/>
                  <a:sym typeface="Arial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496" name="Google Shape;496;p28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 flipH="1">
              <a:off x="1127373" y="6209798"/>
              <a:ext cx="175492" cy="1616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97" name="Google Shape;497;p28"/>
            <p:cNvPicPr preferRelativeResize="0"/>
            <p:nvPr/>
          </p:nvPicPr>
          <p:blipFill rotWithShape="1">
            <a:blip r:embed="rId9">
              <a:alphaModFix/>
            </a:blip>
            <a:srcRect b="0" l="0" r="0" t="0"/>
            <a:stretch/>
          </p:blipFill>
          <p:spPr>
            <a:xfrm flipH="1">
              <a:off x="925303" y="6445497"/>
              <a:ext cx="107976" cy="9946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8" name="Google Shape;498;p28"/>
          <p:cNvSpPr txBox="1"/>
          <p:nvPr/>
        </p:nvSpPr>
        <p:spPr>
          <a:xfrm>
            <a:off x="1792757" y="349600"/>
            <a:ext cx="41063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2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018930" y="899766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Google Shape;500;p2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564606" y="465163"/>
            <a:ext cx="385214" cy="3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1" name="Google Shape;501;p2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725885" y="1098039"/>
            <a:ext cx="197842" cy="1377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2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168841" y="443648"/>
            <a:ext cx="542889" cy="55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2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86053" y="417551"/>
            <a:ext cx="787850" cy="991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" name="Google Shape;508;p29"/>
          <p:cNvGrpSpPr/>
          <p:nvPr/>
        </p:nvGrpSpPr>
        <p:grpSpPr>
          <a:xfrm>
            <a:off x="9454675" y="1277466"/>
            <a:ext cx="1890139" cy="2034699"/>
            <a:chOff x="8753440" y="1757388"/>
            <a:chExt cx="1501745" cy="1616600"/>
          </a:xfrm>
        </p:grpSpPr>
        <p:sp>
          <p:nvSpPr>
            <p:cNvPr id="509" name="Google Shape;509;p29"/>
            <p:cNvSpPr/>
            <p:nvPr/>
          </p:nvSpPr>
          <p:spPr>
            <a:xfrm rot="1416921">
              <a:off x="8967988" y="1917996"/>
              <a:ext cx="1072650" cy="129538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0" name="Google Shape;510;p29"/>
            <p:cNvSpPr/>
            <p:nvPr/>
          </p:nvSpPr>
          <p:spPr>
            <a:xfrm rot="1416921">
              <a:off x="9044942" y="1968406"/>
              <a:ext cx="972000" cy="1062971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1" name="Google Shape;511;p29"/>
          <p:cNvGrpSpPr/>
          <p:nvPr/>
        </p:nvGrpSpPr>
        <p:grpSpPr>
          <a:xfrm>
            <a:off x="7651847" y="1608119"/>
            <a:ext cx="2545103" cy="2739756"/>
            <a:chOff x="7325951" y="1746573"/>
            <a:chExt cx="2022125" cy="2176779"/>
          </a:xfrm>
        </p:grpSpPr>
        <p:sp>
          <p:nvSpPr>
            <p:cNvPr id="512" name="Google Shape;512;p29"/>
            <p:cNvSpPr/>
            <p:nvPr/>
          </p:nvSpPr>
          <p:spPr>
            <a:xfrm rot="1416921">
              <a:off x="7614843" y="1962835"/>
              <a:ext cx="1444341" cy="174425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3" name="Google Shape;513;p29"/>
            <p:cNvSpPr/>
            <p:nvPr/>
          </p:nvSpPr>
          <p:spPr>
            <a:xfrm rot="1416921">
              <a:off x="7714967" y="2029176"/>
              <a:ext cx="1324483" cy="142752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14" name="Google Shape;514;p29"/>
          <p:cNvGrpSpPr/>
          <p:nvPr/>
        </p:nvGrpSpPr>
        <p:grpSpPr>
          <a:xfrm>
            <a:off x="5437503" y="1604399"/>
            <a:ext cx="3139130" cy="3379215"/>
            <a:chOff x="5678875" y="1804984"/>
            <a:chExt cx="2494089" cy="2684840"/>
          </a:xfrm>
        </p:grpSpPr>
        <p:sp>
          <p:nvSpPr>
            <p:cNvPr id="515" name="Google Shape;515;p29"/>
            <p:cNvSpPr/>
            <p:nvPr/>
          </p:nvSpPr>
          <p:spPr>
            <a:xfrm rot="1416921">
              <a:off x="6035194" y="2071721"/>
              <a:ext cx="1781450" cy="21513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16" name="Google Shape;516;p29"/>
            <p:cNvSpPr/>
            <p:nvPr/>
          </p:nvSpPr>
          <p:spPr>
            <a:xfrm rot="1416921">
              <a:off x="6159696" y="2148620"/>
              <a:ext cx="1641890" cy="176893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17" name="Google Shape;517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034149" y="543719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Google Shape;518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1079288" y="522802"/>
            <a:ext cx="542889" cy="55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Google Shape;519;p2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104354" y="571321"/>
            <a:ext cx="1092583" cy="802017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2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8004663" y="407996"/>
            <a:ext cx="470554" cy="467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21" name="Google Shape;521;p29"/>
          <p:cNvGrpSpPr/>
          <p:nvPr/>
        </p:nvGrpSpPr>
        <p:grpSpPr>
          <a:xfrm>
            <a:off x="3382665" y="1731892"/>
            <a:ext cx="3825047" cy="4117591"/>
            <a:chOff x="3819287" y="2256779"/>
            <a:chExt cx="3039061" cy="3271491"/>
          </a:xfrm>
        </p:grpSpPr>
        <p:sp>
          <p:nvSpPr>
            <p:cNvPr id="522" name="Google Shape;522;p29"/>
            <p:cNvSpPr/>
            <p:nvPr/>
          </p:nvSpPr>
          <p:spPr>
            <a:xfrm rot="1416921">
              <a:off x="4253464" y="2581799"/>
              <a:ext cx="2170707" cy="262145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3" name="Google Shape;523;p29"/>
            <p:cNvSpPr/>
            <p:nvPr/>
          </p:nvSpPr>
          <p:spPr>
            <a:xfrm rot="1416921">
              <a:off x="4402713" y="2683818"/>
              <a:ext cx="1992153" cy="2147133"/>
            </a:xfrm>
            <a:prstGeom prst="rect">
              <a:avLst/>
            </a:prstGeom>
            <a:blipFill rotWithShape="1">
              <a:blip r:embed="rId10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4" name="Google Shape;524;p29"/>
          <p:cNvGrpSpPr/>
          <p:nvPr/>
        </p:nvGrpSpPr>
        <p:grpSpPr>
          <a:xfrm>
            <a:off x="432580" y="1953458"/>
            <a:ext cx="4334182" cy="4665664"/>
            <a:chOff x="1772448" y="2650750"/>
            <a:chExt cx="3443576" cy="3706945"/>
          </a:xfrm>
        </p:grpSpPr>
        <p:sp>
          <p:nvSpPr>
            <p:cNvPr id="525" name="Google Shape;525;p29"/>
            <p:cNvSpPr/>
            <p:nvPr/>
          </p:nvSpPr>
          <p:spPr>
            <a:xfrm rot="1416921">
              <a:off x="2264416" y="3019033"/>
              <a:ext cx="2459640" cy="297038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26" name="Google Shape;526;p29"/>
            <p:cNvSpPr/>
            <p:nvPr/>
          </p:nvSpPr>
          <p:spPr>
            <a:xfrm rot="1416921">
              <a:off x="2418859" y="3125047"/>
              <a:ext cx="2277797" cy="2475853"/>
            </a:xfrm>
            <a:prstGeom prst="rect">
              <a:avLst/>
            </a:prstGeom>
            <a:blipFill rotWithShape="1">
              <a:blip r:embed="rId11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27" name="Google Shape;527;p29"/>
          <p:cNvGrpSpPr/>
          <p:nvPr/>
        </p:nvGrpSpPr>
        <p:grpSpPr>
          <a:xfrm>
            <a:off x="4218495" y="5802848"/>
            <a:ext cx="7619030" cy="696414"/>
            <a:chOff x="4218495" y="5802848"/>
            <a:chExt cx="7619030" cy="696414"/>
          </a:xfrm>
        </p:grpSpPr>
        <p:pic>
          <p:nvPicPr>
            <p:cNvPr id="528" name="Google Shape;528;p29"/>
            <p:cNvPicPr preferRelativeResize="0"/>
            <p:nvPr/>
          </p:nvPicPr>
          <p:blipFill rotWithShape="1">
            <a:blip r:embed="rId12">
              <a:alphaModFix/>
            </a:blip>
            <a:srcRect b="0" l="0" r="0" t="0"/>
            <a:stretch/>
          </p:blipFill>
          <p:spPr>
            <a:xfrm>
              <a:off x="4218495" y="5803566"/>
              <a:ext cx="710446" cy="69569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9" name="Google Shape;529;p29"/>
            <p:cNvSpPr txBox="1"/>
            <p:nvPr/>
          </p:nvSpPr>
          <p:spPr>
            <a:xfrm>
              <a:off x="5112909" y="5802848"/>
              <a:ext cx="6724616" cy="46166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just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>
                  <a:solidFill>
                    <a:srgbClr val="319CA4"/>
                  </a:solidFill>
                  <a:latin typeface="Arial"/>
                  <a:ea typeface="Arial"/>
                  <a:cs typeface="Arial"/>
                  <a:sym typeface="Arial"/>
                </a:rPr>
                <a:t>We use well-known development methodologies to create a customized approach for each of the projects. This allows us to achieve high quality outcomes and full transparency towards.</a:t>
              </a:r>
              <a:endParaRPr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30" name="Google Shape;530;p2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341488" y="1368615"/>
            <a:ext cx="884204" cy="8779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29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288092" y="663866"/>
            <a:ext cx="250316" cy="2627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29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644216" y="948355"/>
            <a:ext cx="500992" cy="300669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29"/>
          <p:cNvSpPr txBox="1"/>
          <p:nvPr/>
        </p:nvSpPr>
        <p:spPr>
          <a:xfrm>
            <a:off x="1603022" y="683190"/>
            <a:ext cx="44262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4"/>
          <p:cNvGrpSpPr/>
          <p:nvPr/>
        </p:nvGrpSpPr>
        <p:grpSpPr>
          <a:xfrm>
            <a:off x="7903173" y="3956349"/>
            <a:ext cx="2147061" cy="2250989"/>
            <a:chOff x="7903173" y="3956349"/>
            <a:chExt cx="2147061" cy="2250989"/>
          </a:xfrm>
        </p:grpSpPr>
        <p:sp>
          <p:nvSpPr>
            <p:cNvPr id="124" name="Google Shape;124;p14"/>
            <p:cNvSpPr/>
            <p:nvPr/>
          </p:nvSpPr>
          <p:spPr>
            <a:xfrm rot="1422240">
              <a:off x="8192837" y="4196806"/>
              <a:ext cx="1567732" cy="177007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4"/>
            <p:cNvSpPr/>
            <p:nvPr/>
          </p:nvSpPr>
          <p:spPr>
            <a:xfrm rot="1422240">
              <a:off x="8316728" y="4288820"/>
              <a:ext cx="1416953" cy="13896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6" name="Google Shape;126;p14"/>
          <p:cNvGrpSpPr/>
          <p:nvPr/>
        </p:nvGrpSpPr>
        <p:grpSpPr>
          <a:xfrm>
            <a:off x="773771" y="1030717"/>
            <a:ext cx="2556014" cy="2811883"/>
            <a:chOff x="1568797" y="764041"/>
            <a:chExt cx="2556014" cy="2811883"/>
          </a:xfrm>
        </p:grpSpPr>
        <p:sp>
          <p:nvSpPr>
            <p:cNvPr id="127" name="Google Shape;127;p14"/>
            <p:cNvSpPr/>
            <p:nvPr/>
          </p:nvSpPr>
          <p:spPr>
            <a:xfrm rot="1087523">
              <a:off x="1883052" y="1006108"/>
              <a:ext cx="1927504" cy="2327749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4"/>
            <p:cNvSpPr/>
            <p:nvPr/>
          </p:nvSpPr>
          <p:spPr>
            <a:xfrm rot="1087523">
              <a:off x="2010108" y="1108041"/>
              <a:ext cx="1737247" cy="1898791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14"/>
          <p:cNvGrpSpPr/>
          <p:nvPr/>
        </p:nvGrpSpPr>
        <p:grpSpPr>
          <a:xfrm>
            <a:off x="3547494" y="1481092"/>
            <a:ext cx="2375747" cy="2744379"/>
            <a:chOff x="3862179" y="1154056"/>
            <a:chExt cx="2375747" cy="2744379"/>
          </a:xfrm>
        </p:grpSpPr>
        <p:sp>
          <p:nvSpPr>
            <p:cNvPr id="130" name="Google Shape;130;p14"/>
            <p:cNvSpPr/>
            <p:nvPr/>
          </p:nvSpPr>
          <p:spPr>
            <a:xfrm rot="-454081">
              <a:off x="4017425" y="1279194"/>
              <a:ext cx="2065256" cy="2494104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4"/>
            <p:cNvSpPr/>
            <p:nvPr/>
          </p:nvSpPr>
          <p:spPr>
            <a:xfrm rot="-454081">
              <a:off x="4091012" y="1366741"/>
              <a:ext cx="1872000" cy="192696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2" name="Google Shape;132;p14"/>
          <p:cNvGrpSpPr/>
          <p:nvPr/>
        </p:nvGrpSpPr>
        <p:grpSpPr>
          <a:xfrm>
            <a:off x="6553987" y="1507667"/>
            <a:ext cx="2082355" cy="2448682"/>
            <a:chOff x="6283371" y="1217207"/>
            <a:chExt cx="2082355" cy="2448682"/>
          </a:xfrm>
        </p:grpSpPr>
        <p:sp>
          <p:nvSpPr>
            <p:cNvPr id="133" name="Google Shape;133;p14"/>
            <p:cNvSpPr/>
            <p:nvPr/>
          </p:nvSpPr>
          <p:spPr>
            <a:xfrm rot="-259160">
              <a:off x="6367684" y="1285991"/>
              <a:ext cx="1913729" cy="2311113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4"/>
            <p:cNvSpPr/>
            <p:nvPr/>
          </p:nvSpPr>
          <p:spPr>
            <a:xfrm rot="-259160">
              <a:off x="6450076" y="1378187"/>
              <a:ext cx="1728000" cy="1869468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135;p14"/>
          <p:cNvGrpSpPr/>
          <p:nvPr/>
        </p:nvGrpSpPr>
        <p:grpSpPr>
          <a:xfrm>
            <a:off x="9025206" y="984957"/>
            <a:ext cx="2026980" cy="2370048"/>
            <a:chOff x="8371527" y="782956"/>
            <a:chExt cx="2026980" cy="2370048"/>
          </a:xfrm>
        </p:grpSpPr>
        <p:sp>
          <p:nvSpPr>
            <p:cNvPr id="136" name="Google Shape;136;p14"/>
            <p:cNvSpPr/>
            <p:nvPr/>
          </p:nvSpPr>
          <p:spPr>
            <a:xfrm rot="-319437">
              <a:off x="8470100" y="863082"/>
              <a:ext cx="1829834" cy="220979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4"/>
            <p:cNvSpPr/>
            <p:nvPr/>
          </p:nvSpPr>
          <p:spPr>
            <a:xfrm rot="-319437">
              <a:off x="8548839" y="949113"/>
              <a:ext cx="1656000" cy="174470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8" name="Google Shape;138;p14"/>
          <p:cNvGrpSpPr/>
          <p:nvPr/>
        </p:nvGrpSpPr>
        <p:grpSpPr>
          <a:xfrm>
            <a:off x="101601" y="78481"/>
            <a:ext cx="11988800" cy="1671198"/>
            <a:chOff x="1497623" y="127017"/>
            <a:chExt cx="9196755" cy="1281997"/>
          </a:xfrm>
        </p:grpSpPr>
        <p:pic>
          <p:nvPicPr>
            <p:cNvPr id="139" name="Google Shape;139;p14"/>
            <p:cNvPicPr preferRelativeResize="0"/>
            <p:nvPr/>
          </p:nvPicPr>
          <p:blipFill rotWithShape="1">
            <a:blip r:embed="rId8">
              <a:alphaModFix/>
            </a:blip>
            <a:srcRect b="0" l="759" r="0" t="0"/>
            <a:stretch/>
          </p:blipFill>
          <p:spPr>
            <a:xfrm>
              <a:off x="1497623" y="127017"/>
              <a:ext cx="9196755" cy="1078745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0" name="Google Shape;140;p14"/>
            <p:cNvGrpSpPr/>
            <p:nvPr/>
          </p:nvGrpSpPr>
          <p:grpSpPr>
            <a:xfrm rot="2423863">
              <a:off x="3019681" y="456417"/>
              <a:ext cx="407051" cy="683249"/>
              <a:chOff x="3355097" y="2705308"/>
              <a:chExt cx="758971" cy="1273959"/>
            </a:xfrm>
          </p:grpSpPr>
          <p:pic>
            <p:nvPicPr>
              <p:cNvPr id="141" name="Google Shape;141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2" name="Google Shape;142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413086" y="2717499"/>
                <a:ext cx="700982" cy="12617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3" name="Google Shape;143;p14"/>
            <p:cNvGrpSpPr/>
            <p:nvPr/>
          </p:nvGrpSpPr>
          <p:grpSpPr>
            <a:xfrm>
              <a:off x="4529360" y="725765"/>
              <a:ext cx="407051" cy="683249"/>
              <a:chOff x="3355097" y="2705308"/>
              <a:chExt cx="758971" cy="1273959"/>
            </a:xfrm>
          </p:grpSpPr>
          <p:pic>
            <p:nvPicPr>
              <p:cNvPr id="144" name="Google Shape;144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5" name="Google Shape;145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413086" y="2717499"/>
                <a:ext cx="700982" cy="12617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6" name="Google Shape;146;p14"/>
            <p:cNvGrpSpPr/>
            <p:nvPr/>
          </p:nvGrpSpPr>
          <p:grpSpPr>
            <a:xfrm>
              <a:off x="6710938" y="709646"/>
              <a:ext cx="407051" cy="683249"/>
              <a:chOff x="3355097" y="2705308"/>
              <a:chExt cx="758971" cy="1273959"/>
            </a:xfrm>
          </p:grpSpPr>
          <p:pic>
            <p:nvPicPr>
              <p:cNvPr id="147" name="Google Shape;147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48" name="Google Shape;148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413087" y="2717498"/>
                <a:ext cx="700981" cy="126176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49" name="Google Shape;149;p14"/>
            <p:cNvGrpSpPr/>
            <p:nvPr/>
          </p:nvGrpSpPr>
          <p:grpSpPr>
            <a:xfrm>
              <a:off x="8635520" y="303138"/>
              <a:ext cx="407051" cy="683249"/>
              <a:chOff x="3355097" y="2705308"/>
              <a:chExt cx="758971" cy="1273959"/>
            </a:xfrm>
          </p:grpSpPr>
          <p:pic>
            <p:nvPicPr>
              <p:cNvPr id="150" name="Google Shape;150;p14"/>
              <p:cNvPicPr preferRelativeResize="0"/>
              <p:nvPr/>
            </p:nvPicPr>
            <p:blipFill rotWithShape="1">
              <a:blip r:embed="rId9">
                <a:alphaModFix/>
              </a:blip>
              <a:srcRect b="0" l="0" r="0" t="0"/>
              <a:stretch/>
            </p:blipFill>
            <p:spPr>
              <a:xfrm>
                <a:off x="3355097" y="2705308"/>
                <a:ext cx="676600" cy="127395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51" name="Google Shape;151;p14"/>
              <p:cNvPicPr preferRelativeResize="0"/>
              <p:nvPr/>
            </p:nvPicPr>
            <p:blipFill rotWithShape="1">
              <a:blip r:embed="rId10">
                <a:alphaModFix/>
              </a:blip>
              <a:srcRect b="0" l="0" r="0" t="0"/>
              <a:stretch/>
            </p:blipFill>
            <p:spPr>
              <a:xfrm>
                <a:off x="3413086" y="2717499"/>
                <a:ext cx="700982" cy="126176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sp>
        <p:nvSpPr>
          <p:cNvPr id="152" name="Google Shape;152;p14"/>
          <p:cNvSpPr txBox="1"/>
          <p:nvPr/>
        </p:nvSpPr>
        <p:spPr>
          <a:xfrm>
            <a:off x="794569" y="5541701"/>
            <a:ext cx="55980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14"/>
          <p:cNvSpPr txBox="1"/>
          <p:nvPr/>
        </p:nvSpPr>
        <p:spPr>
          <a:xfrm>
            <a:off x="771530" y="4751962"/>
            <a:ext cx="3446777" cy="7694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44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p14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744407" y="5481775"/>
            <a:ext cx="626260" cy="7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4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0665162" y="4887496"/>
            <a:ext cx="1525293" cy="21395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4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7753392" y="5778288"/>
            <a:ext cx="186779" cy="18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7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20642" y="695814"/>
            <a:ext cx="896053" cy="657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2" name="Google Shape;162;p15"/>
          <p:cNvGrpSpPr/>
          <p:nvPr/>
        </p:nvGrpSpPr>
        <p:grpSpPr>
          <a:xfrm>
            <a:off x="3359904" y="1627765"/>
            <a:ext cx="2858850" cy="3204042"/>
            <a:chOff x="3586571" y="1728403"/>
            <a:chExt cx="2530168" cy="2835675"/>
          </a:xfrm>
        </p:grpSpPr>
        <p:sp>
          <p:nvSpPr>
            <p:cNvPr id="163" name="Google Shape;163;p15"/>
            <p:cNvSpPr/>
            <p:nvPr/>
          </p:nvSpPr>
          <p:spPr>
            <a:xfrm rot="828767">
              <a:off x="3847148" y="1933148"/>
              <a:ext cx="2009015" cy="24261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5"/>
            <p:cNvSpPr/>
            <p:nvPr/>
          </p:nvSpPr>
          <p:spPr>
            <a:xfrm rot="828767">
              <a:off x="3956868" y="2030528"/>
              <a:ext cx="1836000" cy="1998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5" name="Google Shape;165;p15"/>
          <p:cNvGrpSpPr/>
          <p:nvPr/>
        </p:nvGrpSpPr>
        <p:grpSpPr>
          <a:xfrm>
            <a:off x="8849752" y="1560175"/>
            <a:ext cx="2758192" cy="3129279"/>
            <a:chOff x="7825412" y="1745082"/>
            <a:chExt cx="2441083" cy="2769506"/>
          </a:xfrm>
        </p:grpSpPr>
        <p:sp>
          <p:nvSpPr>
            <p:cNvPr id="166" name="Google Shape;166;p15"/>
            <p:cNvSpPr/>
            <p:nvPr/>
          </p:nvSpPr>
          <p:spPr>
            <a:xfrm rot="-670413">
              <a:off x="8041446" y="1916742"/>
              <a:ext cx="2009015" cy="242618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5"/>
            <p:cNvSpPr/>
            <p:nvPr/>
          </p:nvSpPr>
          <p:spPr>
            <a:xfrm rot="-670413">
              <a:off x="8103923" y="2007799"/>
              <a:ext cx="1843200" cy="1998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68" name="Google Shape;168;p15"/>
          <p:cNvGrpSpPr/>
          <p:nvPr/>
        </p:nvGrpSpPr>
        <p:grpSpPr>
          <a:xfrm rot="-517920">
            <a:off x="939865" y="2554507"/>
            <a:ext cx="2313959" cy="2794451"/>
            <a:chOff x="820615" y="3200401"/>
            <a:chExt cx="2168770" cy="2590798"/>
          </a:xfrm>
        </p:grpSpPr>
        <p:sp>
          <p:nvSpPr>
            <p:cNvPr id="169" name="Google Shape;169;p15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918630" y="3295574"/>
              <a:ext cx="1974840" cy="209333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1" name="Google Shape;171;p15"/>
          <p:cNvGrpSpPr/>
          <p:nvPr/>
        </p:nvGrpSpPr>
        <p:grpSpPr>
          <a:xfrm rot="397509">
            <a:off x="6451695" y="2672369"/>
            <a:ext cx="2313959" cy="2794451"/>
            <a:chOff x="820615" y="3200401"/>
            <a:chExt cx="2168770" cy="2590798"/>
          </a:xfrm>
        </p:grpSpPr>
        <p:sp>
          <p:nvSpPr>
            <p:cNvPr id="172" name="Google Shape;172;p15"/>
            <p:cNvSpPr/>
            <p:nvPr/>
          </p:nvSpPr>
          <p:spPr>
            <a:xfrm>
              <a:off x="820615" y="3200401"/>
              <a:ext cx="2168770" cy="259079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917513" y="3305110"/>
              <a:ext cx="1974840" cy="20930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74" name="Google Shape;174;p15"/>
          <p:cNvSpPr txBox="1"/>
          <p:nvPr/>
        </p:nvSpPr>
        <p:spPr>
          <a:xfrm>
            <a:off x="2510973" y="5674444"/>
            <a:ext cx="847634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421884" y="5523326"/>
            <a:ext cx="626260" cy="7062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5"/>
          <p:cNvPicPr preferRelativeResize="0"/>
          <p:nvPr/>
        </p:nvPicPr>
        <p:blipFill rotWithShape="1">
          <a:blip r:embed="rId9">
            <a:alphaModFix/>
          </a:blip>
          <a:srcRect b="-8810" l="0" r="0" t="0"/>
          <a:stretch/>
        </p:blipFill>
        <p:spPr>
          <a:xfrm>
            <a:off x="606253" y="5887336"/>
            <a:ext cx="783247" cy="78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5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929042" y="492247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7981394" y="1051291"/>
            <a:ext cx="347853" cy="345391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15"/>
          <p:cNvSpPr txBox="1"/>
          <p:nvPr/>
        </p:nvSpPr>
        <p:spPr>
          <a:xfrm>
            <a:off x="2042083" y="635792"/>
            <a:ext cx="36617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0" name="Google Shape;180;p15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357930" y="1147209"/>
            <a:ext cx="347853" cy="3453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31977" y="821769"/>
            <a:ext cx="540332" cy="55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826599" y="230454"/>
            <a:ext cx="1032231" cy="75771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7" name="Google Shape;187;p16"/>
          <p:cNvGrpSpPr/>
          <p:nvPr/>
        </p:nvGrpSpPr>
        <p:grpSpPr>
          <a:xfrm>
            <a:off x="1823464" y="962626"/>
            <a:ext cx="4204802" cy="4690734"/>
            <a:chOff x="2070846" y="962174"/>
            <a:chExt cx="4204802" cy="4690734"/>
          </a:xfrm>
        </p:grpSpPr>
        <p:sp>
          <p:nvSpPr>
            <p:cNvPr id="188" name="Google Shape;188;p16"/>
            <p:cNvSpPr/>
            <p:nvPr/>
          </p:nvSpPr>
          <p:spPr>
            <a:xfrm rot="-891197">
              <a:off x="2525804" y="1318008"/>
              <a:ext cx="3294887" cy="39790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 rot="-891197">
              <a:off x="2581300" y="1444876"/>
              <a:ext cx="3052800" cy="3220354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0" name="Google Shape;190;p16"/>
          <p:cNvGrpSpPr/>
          <p:nvPr/>
        </p:nvGrpSpPr>
        <p:grpSpPr>
          <a:xfrm>
            <a:off x="6218546" y="2512280"/>
            <a:ext cx="3185187" cy="3553286"/>
            <a:chOff x="6369750" y="2973964"/>
            <a:chExt cx="2820877" cy="3146875"/>
          </a:xfrm>
        </p:grpSpPr>
        <p:sp>
          <p:nvSpPr>
            <p:cNvPr id="191" name="Google Shape;191;p16"/>
            <p:cNvSpPr/>
            <p:nvPr/>
          </p:nvSpPr>
          <p:spPr>
            <a:xfrm rot="-891197">
              <a:off x="6674968" y="3212682"/>
              <a:ext cx="2210442" cy="266943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 rot="-891197">
              <a:off x="6740838" y="3325497"/>
              <a:ext cx="2005808" cy="2161852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93" name="Google Shape;193;p1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850120" y="5369141"/>
            <a:ext cx="1860844" cy="15175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068855" y="6018158"/>
            <a:ext cx="289128" cy="2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6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 flipH="1">
            <a:off x="9280350" y="5868886"/>
            <a:ext cx="175492" cy="16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6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731616" y="6369062"/>
            <a:ext cx="267967" cy="287816"/>
          </a:xfrm>
          <a:prstGeom prst="rect">
            <a:avLst/>
          </a:prstGeom>
          <a:noFill/>
          <a:ln>
            <a:noFill/>
          </a:ln>
        </p:spPr>
      </p:pic>
      <p:sp>
        <p:nvSpPr>
          <p:cNvPr id="197" name="Google Shape;197;p16"/>
          <p:cNvSpPr txBox="1"/>
          <p:nvPr/>
        </p:nvSpPr>
        <p:spPr>
          <a:xfrm>
            <a:off x="6670607" y="1175757"/>
            <a:ext cx="5085623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sz="60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8" name="Google Shape;198;p16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770746" y="448260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6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385176" y="88977"/>
            <a:ext cx="311903" cy="309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6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16513" y="823513"/>
            <a:ext cx="498474" cy="494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16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55753" y="495747"/>
            <a:ext cx="721291" cy="1024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2" name="Google Shape;202;p16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541382" y="76975"/>
            <a:ext cx="796738" cy="1002489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16"/>
          <p:cNvSpPr txBox="1"/>
          <p:nvPr/>
        </p:nvSpPr>
        <p:spPr>
          <a:xfrm>
            <a:off x="1116513" y="5971459"/>
            <a:ext cx="642836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37056" y="1008909"/>
            <a:ext cx="1092583" cy="8020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7"/>
          <p:cNvGrpSpPr/>
          <p:nvPr/>
        </p:nvGrpSpPr>
        <p:grpSpPr>
          <a:xfrm>
            <a:off x="8630973" y="382177"/>
            <a:ext cx="2528049" cy="2857497"/>
            <a:chOff x="7734488" y="598924"/>
            <a:chExt cx="2528049" cy="2857497"/>
          </a:xfrm>
        </p:grpSpPr>
        <p:sp>
          <p:nvSpPr>
            <p:cNvPr id="210" name="Google Shape;210;p17"/>
            <p:cNvSpPr/>
            <p:nvPr/>
          </p:nvSpPr>
          <p:spPr>
            <a:xfrm rot="717683">
              <a:off x="7969659" y="785179"/>
              <a:ext cx="2057707" cy="24849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7"/>
            <p:cNvSpPr/>
            <p:nvPr/>
          </p:nvSpPr>
          <p:spPr>
            <a:xfrm rot="717683">
              <a:off x="8081424" y="884105"/>
              <a:ext cx="1879200" cy="20448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12;p17"/>
          <p:cNvGrpSpPr/>
          <p:nvPr/>
        </p:nvGrpSpPr>
        <p:grpSpPr>
          <a:xfrm>
            <a:off x="6775833" y="1813590"/>
            <a:ext cx="3200103" cy="3220557"/>
            <a:chOff x="6674680" y="1987507"/>
            <a:chExt cx="3200103" cy="3220557"/>
          </a:xfrm>
        </p:grpSpPr>
        <p:sp>
          <p:nvSpPr>
            <p:cNvPr id="213" name="Google Shape;213;p17"/>
            <p:cNvSpPr/>
            <p:nvPr/>
          </p:nvSpPr>
          <p:spPr>
            <a:xfrm rot="2583614">
              <a:off x="7245878" y="2355291"/>
              <a:ext cx="2057707" cy="24849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7"/>
            <p:cNvSpPr/>
            <p:nvPr/>
          </p:nvSpPr>
          <p:spPr>
            <a:xfrm rot="2583614">
              <a:off x="7422845" y="2488324"/>
              <a:ext cx="1879200" cy="20448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215;p17"/>
          <p:cNvGrpSpPr/>
          <p:nvPr/>
        </p:nvGrpSpPr>
        <p:grpSpPr>
          <a:xfrm>
            <a:off x="1243523" y="1616036"/>
            <a:ext cx="5547366" cy="4136627"/>
            <a:chOff x="1963982" y="1560605"/>
            <a:chExt cx="5547366" cy="4136627"/>
          </a:xfrm>
        </p:grpSpPr>
        <p:sp>
          <p:nvSpPr>
            <p:cNvPr id="216" name="Google Shape;216;p17"/>
            <p:cNvSpPr/>
            <p:nvPr/>
          </p:nvSpPr>
          <p:spPr>
            <a:xfrm rot="-5905762">
              <a:off x="3223683" y="856762"/>
              <a:ext cx="3027963" cy="515923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7"/>
            <p:cNvSpPr/>
            <p:nvPr/>
          </p:nvSpPr>
          <p:spPr>
            <a:xfrm rot="-524931">
              <a:off x="2272464" y="2030761"/>
              <a:ext cx="4936738" cy="280194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218" name="Google Shape;218;p17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2158049" y="5001536"/>
              <a:ext cx="710446" cy="69569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9" name="Google Shape;219;p17"/>
            <p:cNvPicPr preferRelativeResize="0"/>
            <p:nvPr/>
          </p:nvPicPr>
          <p:blipFill rotWithShape="1">
            <a:blip r:embed="rId8">
              <a:alphaModFix/>
            </a:blip>
            <a:srcRect b="-15011" l="0" r="0" t="0"/>
            <a:stretch/>
          </p:blipFill>
          <p:spPr>
            <a:xfrm>
              <a:off x="2725434" y="4628705"/>
              <a:ext cx="783247" cy="83111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20" name="Google Shape;220;p17"/>
          <p:cNvGrpSpPr/>
          <p:nvPr/>
        </p:nvGrpSpPr>
        <p:grpSpPr>
          <a:xfrm>
            <a:off x="6376801" y="3679708"/>
            <a:ext cx="2625963" cy="2929436"/>
            <a:chOff x="6088034" y="3667208"/>
            <a:chExt cx="2625963" cy="2929436"/>
          </a:xfrm>
        </p:grpSpPr>
        <p:sp>
          <p:nvSpPr>
            <p:cNvPr id="221" name="Google Shape;221;p17"/>
            <p:cNvSpPr/>
            <p:nvPr/>
          </p:nvSpPr>
          <p:spPr>
            <a:xfrm rot="-891197">
              <a:off x="6372162" y="3889432"/>
              <a:ext cx="2057707" cy="248498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7"/>
            <p:cNvSpPr/>
            <p:nvPr/>
          </p:nvSpPr>
          <p:spPr>
            <a:xfrm rot="-891197">
              <a:off x="6429520" y="3979567"/>
              <a:ext cx="1879200" cy="2045434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23" name="Google Shape;223;p1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090700" y="4792193"/>
            <a:ext cx="2049916" cy="2071614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 txBox="1"/>
          <p:nvPr/>
        </p:nvSpPr>
        <p:spPr>
          <a:xfrm>
            <a:off x="493487" y="6045200"/>
            <a:ext cx="5438828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5" name="Google Shape;225;p17"/>
          <p:cNvSpPr txBox="1"/>
          <p:nvPr/>
        </p:nvSpPr>
        <p:spPr>
          <a:xfrm>
            <a:off x="2788222" y="382177"/>
            <a:ext cx="44262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/>
          </a:p>
        </p:txBody>
      </p:sp>
      <p:pic>
        <p:nvPicPr>
          <p:cNvPr id="226" name="Google Shape;226;p1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273174" y="1063621"/>
            <a:ext cx="920634" cy="914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7704570" y="247267"/>
            <a:ext cx="370721" cy="368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8" name="Google Shape;228;p1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727460" y="1284569"/>
            <a:ext cx="370721" cy="3680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Google Shape;233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309214" y="663623"/>
            <a:ext cx="896053" cy="65775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4" name="Google Shape;234;p18"/>
          <p:cNvGrpSpPr/>
          <p:nvPr/>
        </p:nvGrpSpPr>
        <p:grpSpPr>
          <a:xfrm>
            <a:off x="5092055" y="840037"/>
            <a:ext cx="4676124" cy="4632390"/>
            <a:chOff x="4194429" y="840037"/>
            <a:chExt cx="4676124" cy="4632390"/>
          </a:xfrm>
        </p:grpSpPr>
        <p:sp>
          <p:nvSpPr>
            <p:cNvPr id="235" name="Google Shape;235;p18"/>
            <p:cNvSpPr/>
            <p:nvPr/>
          </p:nvSpPr>
          <p:spPr>
            <a:xfrm rot="2900366">
              <a:off x="5016886" y="1375183"/>
              <a:ext cx="3031211" cy="3562098"/>
            </a:xfrm>
            <a:custGeom>
              <a:rect b="b" l="l" r="r" t="t"/>
              <a:pathLst>
                <a:path extrusionOk="0" h="3044953" w="2591140">
                  <a:moveTo>
                    <a:pt x="2591140" y="0"/>
                  </a:moveTo>
                  <a:lnTo>
                    <a:pt x="2591140" y="3044953"/>
                  </a:lnTo>
                  <a:lnTo>
                    <a:pt x="0" y="231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8"/>
            <p:cNvSpPr/>
            <p:nvPr/>
          </p:nvSpPr>
          <p:spPr>
            <a:xfrm rot="2900366">
              <a:off x="5278726" y="1543681"/>
              <a:ext cx="2801728" cy="2955107"/>
            </a:xfrm>
            <a:custGeom>
              <a:rect b="b" l="l" r="r" t="t"/>
              <a:pathLst>
                <a:path extrusionOk="0" h="2418946" w="2244346">
                  <a:moveTo>
                    <a:pt x="2244346" y="0"/>
                  </a:moveTo>
                  <a:lnTo>
                    <a:pt x="2244346" y="2418946"/>
                  </a:lnTo>
                  <a:lnTo>
                    <a:pt x="855277" y="2418946"/>
                  </a:lnTo>
                  <a:lnTo>
                    <a:pt x="0" y="21774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10457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7" name="Google Shape;237;p18"/>
          <p:cNvGrpSpPr/>
          <p:nvPr/>
        </p:nvGrpSpPr>
        <p:grpSpPr>
          <a:xfrm>
            <a:off x="3370806" y="1129099"/>
            <a:ext cx="3995503" cy="4333089"/>
            <a:chOff x="3138422" y="1129099"/>
            <a:chExt cx="3995503" cy="4333089"/>
          </a:xfrm>
        </p:grpSpPr>
        <p:sp>
          <p:nvSpPr>
            <p:cNvPr id="238" name="Google Shape;238;p18"/>
            <p:cNvSpPr/>
            <p:nvPr/>
          </p:nvSpPr>
          <p:spPr>
            <a:xfrm rot="1096758">
              <a:off x="3620568" y="1514594"/>
              <a:ext cx="3031211" cy="3562099"/>
            </a:xfrm>
            <a:custGeom>
              <a:rect b="b" l="l" r="r" t="t"/>
              <a:pathLst>
                <a:path extrusionOk="0" h="3044953" w="2591140">
                  <a:moveTo>
                    <a:pt x="2591140" y="0"/>
                  </a:moveTo>
                  <a:lnTo>
                    <a:pt x="2591140" y="3044953"/>
                  </a:lnTo>
                  <a:lnTo>
                    <a:pt x="0" y="231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8"/>
            <p:cNvSpPr/>
            <p:nvPr/>
          </p:nvSpPr>
          <p:spPr>
            <a:xfrm rot="1096758">
              <a:off x="3792885" y="1641546"/>
              <a:ext cx="2801728" cy="2958517"/>
            </a:xfrm>
            <a:custGeom>
              <a:rect b="b" l="l" r="r" t="t"/>
              <a:pathLst>
                <a:path extrusionOk="0" h="2418946" w="2244346">
                  <a:moveTo>
                    <a:pt x="2244346" y="0"/>
                  </a:moveTo>
                  <a:lnTo>
                    <a:pt x="2244346" y="2418946"/>
                  </a:lnTo>
                  <a:lnTo>
                    <a:pt x="855277" y="2418946"/>
                  </a:lnTo>
                  <a:lnTo>
                    <a:pt x="0" y="21774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40" name="Google Shape;240;p18"/>
          <p:cNvGrpSpPr/>
          <p:nvPr/>
        </p:nvGrpSpPr>
        <p:grpSpPr>
          <a:xfrm>
            <a:off x="1483486" y="1744488"/>
            <a:ext cx="3885072" cy="4251730"/>
            <a:chOff x="1815134" y="1744488"/>
            <a:chExt cx="3885072" cy="4251730"/>
          </a:xfrm>
        </p:grpSpPr>
        <p:sp>
          <p:nvSpPr>
            <p:cNvPr id="241" name="Google Shape;241;p18"/>
            <p:cNvSpPr/>
            <p:nvPr/>
          </p:nvSpPr>
          <p:spPr>
            <a:xfrm rot="-946016">
              <a:off x="2242065" y="2089304"/>
              <a:ext cx="3031210" cy="3562099"/>
            </a:xfrm>
            <a:custGeom>
              <a:rect b="b" l="l" r="r" t="t"/>
              <a:pathLst>
                <a:path extrusionOk="0" h="3044953" w="2591140">
                  <a:moveTo>
                    <a:pt x="2591140" y="0"/>
                  </a:moveTo>
                  <a:lnTo>
                    <a:pt x="2591140" y="3044953"/>
                  </a:lnTo>
                  <a:lnTo>
                    <a:pt x="0" y="231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8"/>
            <p:cNvSpPr/>
            <p:nvPr/>
          </p:nvSpPr>
          <p:spPr>
            <a:xfrm rot="-946016">
              <a:off x="2313247" y="2217571"/>
              <a:ext cx="2800366" cy="2957877"/>
            </a:xfrm>
            <a:custGeom>
              <a:rect b="b" l="l" r="r" t="t"/>
              <a:pathLst>
                <a:path extrusionOk="0" h="2418946" w="2244346">
                  <a:moveTo>
                    <a:pt x="2244346" y="0"/>
                  </a:moveTo>
                  <a:lnTo>
                    <a:pt x="2244346" y="2418946"/>
                  </a:lnTo>
                  <a:lnTo>
                    <a:pt x="855277" y="2418946"/>
                  </a:lnTo>
                  <a:lnTo>
                    <a:pt x="0" y="21774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43" name="Google Shape;243;p18"/>
          <p:cNvSpPr txBox="1"/>
          <p:nvPr/>
        </p:nvSpPr>
        <p:spPr>
          <a:xfrm>
            <a:off x="1536962" y="5821316"/>
            <a:ext cx="589315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689006" y="1343741"/>
            <a:ext cx="468171" cy="464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1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55613" y="953104"/>
            <a:ext cx="258658" cy="25682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1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898518" y="629538"/>
            <a:ext cx="208500" cy="20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1067960" y="367225"/>
            <a:ext cx="540332" cy="5511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p1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0" y="5434476"/>
            <a:ext cx="1147306" cy="1123486"/>
          </a:xfrm>
          <a:prstGeom prst="rect">
            <a:avLst/>
          </a:prstGeom>
          <a:noFill/>
          <a:ln>
            <a:noFill/>
          </a:ln>
        </p:spPr>
      </p:pic>
      <p:sp>
        <p:nvSpPr>
          <p:cNvPr id="249" name="Google Shape;249;p18"/>
          <p:cNvSpPr txBox="1"/>
          <p:nvPr/>
        </p:nvSpPr>
        <p:spPr>
          <a:xfrm>
            <a:off x="8174501" y="4684804"/>
            <a:ext cx="374333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TITLE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0" name="Google Shape;250;p1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9317" y="61090"/>
            <a:ext cx="713245" cy="1012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1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2049716" y="169378"/>
            <a:ext cx="787850" cy="99130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88749" y="740736"/>
            <a:ext cx="908235" cy="9018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19"/>
          <p:cNvGrpSpPr/>
          <p:nvPr/>
        </p:nvGrpSpPr>
        <p:grpSpPr>
          <a:xfrm>
            <a:off x="4060691" y="774326"/>
            <a:ext cx="7442315" cy="964350"/>
            <a:chOff x="1163264" y="874194"/>
            <a:chExt cx="7442315" cy="964350"/>
          </a:xfrm>
        </p:grpSpPr>
        <p:pic>
          <p:nvPicPr>
            <p:cNvPr id="258" name="Google Shape;258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1163264" y="1036527"/>
              <a:ext cx="1092583" cy="802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9" name="Google Shape;259;p1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407737" y="874194"/>
              <a:ext cx="197842" cy="13770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60" name="Google Shape;260;p19"/>
          <p:cNvGrpSpPr/>
          <p:nvPr/>
        </p:nvGrpSpPr>
        <p:grpSpPr>
          <a:xfrm>
            <a:off x="7168496" y="505850"/>
            <a:ext cx="4312337" cy="3973248"/>
            <a:chOff x="6478357" y="788790"/>
            <a:chExt cx="3944641" cy="3634464"/>
          </a:xfrm>
        </p:grpSpPr>
        <p:sp>
          <p:nvSpPr>
            <p:cNvPr id="261" name="Google Shape;261;p19"/>
            <p:cNvSpPr/>
            <p:nvPr/>
          </p:nvSpPr>
          <p:spPr>
            <a:xfrm rot="-946016">
              <a:off x="6843306" y="1083545"/>
              <a:ext cx="2591140" cy="3044953"/>
            </a:xfrm>
            <a:custGeom>
              <a:rect b="b" l="l" r="r" t="t"/>
              <a:pathLst>
                <a:path extrusionOk="0" h="3044953" w="2591140">
                  <a:moveTo>
                    <a:pt x="2591140" y="0"/>
                  </a:moveTo>
                  <a:lnTo>
                    <a:pt x="2591140" y="3044953"/>
                  </a:lnTo>
                  <a:lnTo>
                    <a:pt x="0" y="231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9"/>
            <p:cNvSpPr/>
            <p:nvPr/>
          </p:nvSpPr>
          <p:spPr>
            <a:xfrm rot="-946016">
              <a:off x="6904261" y="1190564"/>
              <a:ext cx="2383200" cy="2538000"/>
            </a:xfrm>
            <a:custGeom>
              <a:rect b="b" l="l" r="r" t="t"/>
              <a:pathLst>
                <a:path extrusionOk="0" h="2418946" w="2244346">
                  <a:moveTo>
                    <a:pt x="2244346" y="0"/>
                  </a:moveTo>
                  <a:lnTo>
                    <a:pt x="2244346" y="2418946"/>
                  </a:lnTo>
                  <a:lnTo>
                    <a:pt x="855277" y="2418946"/>
                  </a:lnTo>
                  <a:lnTo>
                    <a:pt x="0" y="21774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9"/>
            <p:cNvSpPr/>
            <p:nvPr/>
          </p:nvSpPr>
          <p:spPr>
            <a:xfrm>
              <a:off x="6686146" y="3753780"/>
              <a:ext cx="3736852" cy="18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000">
                  <a:srgbClr val="FFFFFF"/>
                </a:gs>
                <a:gs pos="49628">
                  <a:srgbClr val="503D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4" name="Google Shape;264;p19"/>
          <p:cNvGrpSpPr/>
          <p:nvPr/>
        </p:nvGrpSpPr>
        <p:grpSpPr>
          <a:xfrm>
            <a:off x="3999844" y="1701131"/>
            <a:ext cx="4624250" cy="3973247"/>
            <a:chOff x="4062083" y="1987627"/>
            <a:chExt cx="4229959" cy="3634464"/>
          </a:xfrm>
        </p:grpSpPr>
        <p:sp>
          <p:nvSpPr>
            <p:cNvPr id="265" name="Google Shape;265;p19"/>
            <p:cNvSpPr/>
            <p:nvPr/>
          </p:nvSpPr>
          <p:spPr>
            <a:xfrm rot="-946016">
              <a:off x="4427032" y="2282382"/>
              <a:ext cx="2591140" cy="3044953"/>
            </a:xfrm>
            <a:custGeom>
              <a:rect b="b" l="l" r="r" t="t"/>
              <a:pathLst>
                <a:path extrusionOk="0" h="3044953" w="2591140">
                  <a:moveTo>
                    <a:pt x="2591140" y="0"/>
                  </a:moveTo>
                  <a:lnTo>
                    <a:pt x="2591140" y="3044953"/>
                  </a:lnTo>
                  <a:lnTo>
                    <a:pt x="0" y="231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9"/>
            <p:cNvSpPr/>
            <p:nvPr/>
          </p:nvSpPr>
          <p:spPr>
            <a:xfrm rot="-946016">
              <a:off x="4487987" y="2389401"/>
              <a:ext cx="2383200" cy="2538000"/>
            </a:xfrm>
            <a:custGeom>
              <a:rect b="b" l="l" r="r" t="t"/>
              <a:pathLst>
                <a:path extrusionOk="0" h="2418946" w="2244346">
                  <a:moveTo>
                    <a:pt x="2244346" y="0"/>
                  </a:moveTo>
                  <a:lnTo>
                    <a:pt x="2244346" y="2418946"/>
                  </a:lnTo>
                  <a:lnTo>
                    <a:pt x="855277" y="2418946"/>
                  </a:lnTo>
                  <a:lnTo>
                    <a:pt x="0" y="21774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9"/>
            <p:cNvSpPr/>
            <p:nvPr/>
          </p:nvSpPr>
          <p:spPr>
            <a:xfrm rot="58139">
              <a:off x="4555305" y="4947127"/>
              <a:ext cx="3736852" cy="18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000">
                  <a:srgbClr val="FFFFFF"/>
                </a:gs>
                <a:gs pos="49628">
                  <a:srgbClr val="503D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68" name="Google Shape;268;p19"/>
          <p:cNvGrpSpPr/>
          <p:nvPr/>
        </p:nvGrpSpPr>
        <p:grpSpPr>
          <a:xfrm>
            <a:off x="773690" y="2778714"/>
            <a:ext cx="4323449" cy="3973248"/>
            <a:chOff x="1630837" y="3065843"/>
            <a:chExt cx="3954806" cy="3634464"/>
          </a:xfrm>
        </p:grpSpPr>
        <p:sp>
          <p:nvSpPr>
            <p:cNvPr id="269" name="Google Shape;269;p19"/>
            <p:cNvSpPr/>
            <p:nvPr/>
          </p:nvSpPr>
          <p:spPr>
            <a:xfrm rot="-946016">
              <a:off x="1995786" y="3360599"/>
              <a:ext cx="2591140" cy="3044953"/>
            </a:xfrm>
            <a:custGeom>
              <a:rect b="b" l="l" r="r" t="t"/>
              <a:pathLst>
                <a:path extrusionOk="0" h="3044953" w="2591140">
                  <a:moveTo>
                    <a:pt x="2591140" y="0"/>
                  </a:moveTo>
                  <a:lnTo>
                    <a:pt x="2591140" y="3044953"/>
                  </a:lnTo>
                  <a:lnTo>
                    <a:pt x="0" y="2313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9"/>
            <p:cNvSpPr/>
            <p:nvPr/>
          </p:nvSpPr>
          <p:spPr>
            <a:xfrm rot="-946016">
              <a:off x="2060529" y="3472132"/>
              <a:ext cx="2384038" cy="2536263"/>
            </a:xfrm>
            <a:custGeom>
              <a:rect b="b" l="l" r="r" t="t"/>
              <a:pathLst>
                <a:path extrusionOk="0" h="2418946" w="2244346">
                  <a:moveTo>
                    <a:pt x="2244346" y="0"/>
                  </a:moveTo>
                  <a:lnTo>
                    <a:pt x="2244346" y="2418946"/>
                  </a:lnTo>
                  <a:lnTo>
                    <a:pt x="855277" y="2418946"/>
                  </a:lnTo>
                  <a:lnTo>
                    <a:pt x="0" y="2177460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9"/>
            <p:cNvSpPr/>
            <p:nvPr/>
          </p:nvSpPr>
          <p:spPr>
            <a:xfrm rot="58139">
              <a:off x="1848906" y="6043744"/>
              <a:ext cx="3736852" cy="18000"/>
            </a:xfrm>
            <a:prstGeom prst="rect">
              <a:avLst/>
            </a:prstGeom>
            <a:gradFill>
              <a:gsLst>
                <a:gs pos="0">
                  <a:srgbClr val="FFFFFF"/>
                </a:gs>
                <a:gs pos="2000">
                  <a:srgbClr val="FFFFFF"/>
                </a:gs>
                <a:gs pos="49628">
                  <a:srgbClr val="503D00"/>
                </a:gs>
                <a:gs pos="100000">
                  <a:srgbClr val="FFFFFF"/>
                </a:gs>
              </a:gsLst>
              <a:lin ang="10800000" scaled="0"/>
            </a:gra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2" name="Google Shape;272;p19"/>
          <p:cNvSpPr txBox="1"/>
          <p:nvPr/>
        </p:nvSpPr>
        <p:spPr>
          <a:xfrm>
            <a:off x="6245229" y="5396064"/>
            <a:ext cx="5235603" cy="12003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 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3" name="Google Shape;273;p19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30491" y="1489309"/>
            <a:ext cx="598388" cy="59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9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2049" y="244666"/>
            <a:ext cx="457018" cy="453784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Google Shape;275;p19"/>
          <p:cNvSpPr txBox="1"/>
          <p:nvPr/>
        </p:nvSpPr>
        <p:spPr>
          <a:xfrm>
            <a:off x="1491566" y="316203"/>
            <a:ext cx="3661708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STEP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6" name="Google Shape;276;p1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12493" y="675264"/>
            <a:ext cx="783247" cy="470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5085573" y="5400520"/>
            <a:ext cx="850290" cy="867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9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6078014" y="586036"/>
            <a:ext cx="400343" cy="397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19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0009161" y="196637"/>
            <a:ext cx="240836" cy="2391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4" name="Google Shape;284;p20"/>
          <p:cNvGrpSpPr/>
          <p:nvPr/>
        </p:nvGrpSpPr>
        <p:grpSpPr>
          <a:xfrm>
            <a:off x="938857" y="799385"/>
            <a:ext cx="7698707" cy="845422"/>
            <a:chOff x="388764" y="985133"/>
            <a:chExt cx="7698707" cy="845422"/>
          </a:xfrm>
        </p:grpSpPr>
        <p:pic>
          <p:nvPicPr>
            <p:cNvPr id="285" name="Google Shape;285;p2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7889629" y="985133"/>
              <a:ext cx="197842" cy="13770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6" name="Google Shape;286;p20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388764" y="1507492"/>
              <a:ext cx="208727" cy="2043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7" name="Google Shape;287;p20"/>
            <p:cNvPicPr preferRelativeResize="0"/>
            <p:nvPr/>
          </p:nvPicPr>
          <p:blipFill rotWithShape="1">
            <a:blip r:embed="rId5">
              <a:alphaModFix/>
            </a:blip>
            <a:srcRect b="-3992" l="0" r="0" t="0"/>
            <a:stretch/>
          </p:blipFill>
          <p:spPr>
            <a:xfrm>
              <a:off x="736775" y="1222098"/>
              <a:ext cx="605100" cy="6084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88" name="Google Shape;288;p20"/>
          <p:cNvGrpSpPr/>
          <p:nvPr/>
        </p:nvGrpSpPr>
        <p:grpSpPr>
          <a:xfrm>
            <a:off x="8014810" y="1514150"/>
            <a:ext cx="3776569" cy="3817562"/>
            <a:chOff x="6594014" y="2091042"/>
            <a:chExt cx="3776569" cy="3817562"/>
          </a:xfrm>
        </p:grpSpPr>
        <p:sp>
          <p:nvSpPr>
            <p:cNvPr id="289" name="Google Shape;289;p20"/>
            <p:cNvSpPr/>
            <p:nvPr/>
          </p:nvSpPr>
          <p:spPr>
            <a:xfrm rot="2502927">
              <a:off x="7264103" y="2528670"/>
              <a:ext cx="2436391" cy="29423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 rot="2502927">
              <a:off x="7476039" y="2675450"/>
              <a:ext cx="2235601" cy="24084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20"/>
          <p:cNvGrpSpPr/>
          <p:nvPr/>
        </p:nvGrpSpPr>
        <p:grpSpPr>
          <a:xfrm>
            <a:off x="6111907" y="1961346"/>
            <a:ext cx="3114068" cy="3472037"/>
            <a:chOff x="5398000" y="2097955"/>
            <a:chExt cx="3114068" cy="3472037"/>
          </a:xfrm>
        </p:grpSpPr>
        <p:sp>
          <p:nvSpPr>
            <p:cNvPr id="292" name="Google Shape;292;p20"/>
            <p:cNvSpPr/>
            <p:nvPr/>
          </p:nvSpPr>
          <p:spPr>
            <a:xfrm rot="898711">
              <a:off x="5736839" y="2362820"/>
              <a:ext cx="2436391" cy="29423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 rot="898711">
              <a:off x="5882335" y="2470723"/>
              <a:ext cx="2235601" cy="24084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20"/>
          <p:cNvGrpSpPr/>
          <p:nvPr/>
        </p:nvGrpSpPr>
        <p:grpSpPr>
          <a:xfrm>
            <a:off x="3325521" y="1827728"/>
            <a:ext cx="2963245" cy="3360825"/>
            <a:chOff x="3752214" y="1887746"/>
            <a:chExt cx="2963245" cy="3360825"/>
          </a:xfrm>
        </p:grpSpPr>
        <p:sp>
          <p:nvSpPr>
            <p:cNvPr id="295" name="Google Shape;295;p20"/>
            <p:cNvSpPr/>
            <p:nvPr/>
          </p:nvSpPr>
          <p:spPr>
            <a:xfrm rot="-674505">
              <a:off x="4015641" y="2097006"/>
              <a:ext cx="2436391" cy="294230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20"/>
            <p:cNvSpPr/>
            <p:nvPr/>
          </p:nvSpPr>
          <p:spPr>
            <a:xfrm rot="-674505">
              <a:off x="4085378" y="2199256"/>
              <a:ext cx="2235601" cy="2408400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7" name="Google Shape;297;p20"/>
          <p:cNvGrpSpPr/>
          <p:nvPr/>
        </p:nvGrpSpPr>
        <p:grpSpPr>
          <a:xfrm>
            <a:off x="546998" y="1828178"/>
            <a:ext cx="3716016" cy="3815988"/>
            <a:chOff x="1580536" y="1981911"/>
            <a:chExt cx="3716016" cy="3815988"/>
          </a:xfrm>
        </p:grpSpPr>
        <p:sp>
          <p:nvSpPr>
            <p:cNvPr id="298" name="Google Shape;298;p20"/>
            <p:cNvSpPr/>
            <p:nvPr/>
          </p:nvSpPr>
          <p:spPr>
            <a:xfrm rot="-2218070">
              <a:off x="2220348" y="2418752"/>
              <a:ext cx="2436392" cy="294230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20"/>
            <p:cNvSpPr/>
            <p:nvPr/>
          </p:nvSpPr>
          <p:spPr>
            <a:xfrm rot="-2218070">
              <a:off x="2222237" y="2544724"/>
              <a:ext cx="2233949" cy="2407740"/>
            </a:xfrm>
            <a:prstGeom prst="rect">
              <a:avLst/>
            </a:prstGeom>
            <a:blipFill rotWithShape="1">
              <a:blip r:embed="rId9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0" name="Google Shape;300;p20"/>
          <p:cNvSpPr txBox="1"/>
          <p:nvPr/>
        </p:nvSpPr>
        <p:spPr>
          <a:xfrm>
            <a:off x="2405006" y="639268"/>
            <a:ext cx="4106381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STAGE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1" name="Google Shape;301;p2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9362992" y="639268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2" name="Google Shape;302;p2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908668" y="204665"/>
            <a:ext cx="385214" cy="3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20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1239015" y="5574945"/>
            <a:ext cx="1092583" cy="802017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20"/>
          <p:cNvSpPr txBox="1"/>
          <p:nvPr/>
        </p:nvSpPr>
        <p:spPr>
          <a:xfrm>
            <a:off x="2526457" y="5908769"/>
            <a:ext cx="7903850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5" name="Google Shape;305;p20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1147584" y="6315849"/>
            <a:ext cx="182860" cy="1964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6" name="Google Shape;306;p20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1294080" y="1117995"/>
            <a:ext cx="925543" cy="91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oogle Shape;311;p21"/>
          <p:cNvGrpSpPr/>
          <p:nvPr/>
        </p:nvGrpSpPr>
        <p:grpSpPr>
          <a:xfrm>
            <a:off x="2865425" y="368203"/>
            <a:ext cx="8962937" cy="1387947"/>
            <a:chOff x="263235" y="444943"/>
            <a:chExt cx="8962937" cy="1387947"/>
          </a:xfrm>
        </p:grpSpPr>
        <p:pic>
          <p:nvPicPr>
            <p:cNvPr id="312" name="Google Shape;312;p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8133589" y="444943"/>
              <a:ext cx="1092583" cy="8020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3" name="Google Shape;313;p21"/>
            <p:cNvPicPr preferRelativeResize="0"/>
            <p:nvPr/>
          </p:nvPicPr>
          <p:blipFill rotWithShape="1">
            <a:blip r:embed="rId4">
              <a:alphaModFix/>
            </a:blip>
            <a:srcRect b="-3992" l="0" r="0" t="0"/>
            <a:stretch/>
          </p:blipFill>
          <p:spPr>
            <a:xfrm>
              <a:off x="263235" y="1224433"/>
              <a:ext cx="605100" cy="60845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14" name="Google Shape;314;p21"/>
          <p:cNvGrpSpPr/>
          <p:nvPr/>
        </p:nvGrpSpPr>
        <p:grpSpPr>
          <a:xfrm>
            <a:off x="4263951" y="1460979"/>
            <a:ext cx="1948899" cy="2116410"/>
            <a:chOff x="4263951" y="1460979"/>
            <a:chExt cx="1948899" cy="2116410"/>
          </a:xfrm>
        </p:grpSpPr>
        <p:sp>
          <p:nvSpPr>
            <p:cNvPr id="315" name="Google Shape;315;p21"/>
            <p:cNvSpPr/>
            <p:nvPr/>
          </p:nvSpPr>
          <p:spPr>
            <a:xfrm rot="1280573">
              <a:off x="4527612" y="1660801"/>
              <a:ext cx="1421578" cy="1716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21"/>
            <p:cNvSpPr/>
            <p:nvPr/>
          </p:nvSpPr>
          <p:spPr>
            <a:xfrm rot="1280573">
              <a:off x="4627528" y="1723328"/>
              <a:ext cx="1298103" cy="1379349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17" name="Google Shape;317;p21"/>
          <p:cNvGrpSpPr/>
          <p:nvPr/>
        </p:nvGrpSpPr>
        <p:grpSpPr>
          <a:xfrm>
            <a:off x="2365034" y="1935615"/>
            <a:ext cx="1620605" cy="1759898"/>
            <a:chOff x="2365034" y="1935615"/>
            <a:chExt cx="1620605" cy="1759898"/>
          </a:xfrm>
        </p:grpSpPr>
        <p:sp>
          <p:nvSpPr>
            <p:cNvPr id="318" name="Google Shape;318;p21"/>
            <p:cNvSpPr/>
            <p:nvPr/>
          </p:nvSpPr>
          <p:spPr>
            <a:xfrm rot="1280573">
              <a:off x="2584281" y="2101777"/>
              <a:ext cx="1182112" cy="1427575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21"/>
            <p:cNvSpPr/>
            <p:nvPr/>
          </p:nvSpPr>
          <p:spPr>
            <a:xfrm rot="1280573">
              <a:off x="2667742" y="2158375"/>
              <a:ext cx="1082544" cy="110955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0" name="Google Shape;320;p21"/>
          <p:cNvGrpSpPr/>
          <p:nvPr/>
        </p:nvGrpSpPr>
        <p:grpSpPr>
          <a:xfrm>
            <a:off x="3553999" y="3210279"/>
            <a:ext cx="1941409" cy="2111547"/>
            <a:chOff x="3553999" y="3210279"/>
            <a:chExt cx="1941409" cy="2111547"/>
          </a:xfrm>
        </p:grpSpPr>
        <p:sp>
          <p:nvSpPr>
            <p:cNvPr id="321" name="Google Shape;321;p21"/>
            <p:cNvSpPr/>
            <p:nvPr/>
          </p:nvSpPr>
          <p:spPr>
            <a:xfrm rot="1256915">
              <a:off x="3813915" y="3407670"/>
              <a:ext cx="1421578" cy="1716766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21"/>
            <p:cNvSpPr/>
            <p:nvPr/>
          </p:nvSpPr>
          <p:spPr>
            <a:xfrm rot="1256915">
              <a:off x="3924961" y="3486072"/>
              <a:ext cx="1281600" cy="1382400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3" name="Google Shape;323;p21"/>
          <p:cNvGrpSpPr/>
          <p:nvPr/>
        </p:nvGrpSpPr>
        <p:grpSpPr>
          <a:xfrm>
            <a:off x="5454914" y="1335879"/>
            <a:ext cx="4948911" cy="5374277"/>
            <a:chOff x="5454914" y="1335879"/>
            <a:chExt cx="4948911" cy="5374277"/>
          </a:xfrm>
        </p:grpSpPr>
        <p:sp>
          <p:nvSpPr>
            <p:cNvPr id="324" name="Google Shape;324;p21"/>
            <p:cNvSpPr/>
            <p:nvPr/>
          </p:nvSpPr>
          <p:spPr>
            <a:xfrm rot="1280573">
              <a:off x="6124437" y="1843294"/>
              <a:ext cx="3609865" cy="4359447"/>
            </a:xfrm>
            <a:custGeom>
              <a:rect b="b" l="l" r="r" t="t"/>
              <a:pathLst>
                <a:path extrusionOk="0" h="5199056" w="4305108">
                  <a:moveTo>
                    <a:pt x="0" y="0"/>
                  </a:moveTo>
                  <a:lnTo>
                    <a:pt x="4305108" y="0"/>
                  </a:lnTo>
                  <a:lnTo>
                    <a:pt x="4305108" y="3720317"/>
                  </a:lnTo>
                  <a:lnTo>
                    <a:pt x="520710" y="5199056"/>
                  </a:lnTo>
                  <a:lnTo>
                    <a:pt x="0" y="5199056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rotWithShape="0" algn="tl" dir="2700000" dist="114300">
                <a:srgbClr val="3F3F3F">
                  <a:alpha val="9803"/>
                </a:srgbClr>
              </a:outerShdw>
            </a:effectLst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21"/>
            <p:cNvSpPr/>
            <p:nvPr/>
          </p:nvSpPr>
          <p:spPr>
            <a:xfrm rot="1280573">
              <a:off x="6353996" y="1988595"/>
              <a:ext cx="3369583" cy="3553116"/>
            </a:xfrm>
            <a:custGeom>
              <a:rect b="b" l="l" r="r" t="t"/>
              <a:pathLst>
                <a:path extrusionOk="0" h="4019011" w="3728919">
                  <a:moveTo>
                    <a:pt x="0" y="0"/>
                  </a:moveTo>
                  <a:lnTo>
                    <a:pt x="3728919" y="0"/>
                  </a:lnTo>
                  <a:lnTo>
                    <a:pt x="3728919" y="3519818"/>
                  </a:lnTo>
                  <a:lnTo>
                    <a:pt x="2451380" y="4019011"/>
                  </a:lnTo>
                  <a:lnTo>
                    <a:pt x="0" y="4019011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26" name="Google Shape;326;p21"/>
          <p:cNvSpPr txBox="1"/>
          <p:nvPr/>
        </p:nvSpPr>
        <p:spPr>
          <a:xfrm>
            <a:off x="3209014" y="5934520"/>
            <a:ext cx="7579075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We use well-known development methodologies to create a customized approach for each of the projects. This allows us to achieve high quality outcomes and full transparency towards.</a:t>
            </a:r>
            <a:endParaRPr sz="12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7" name="Google Shape;327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75053" y="5730397"/>
            <a:ext cx="289128" cy="266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 flipH="1">
            <a:off x="786548" y="5581125"/>
            <a:ext cx="175492" cy="161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1503606" y="6084260"/>
            <a:ext cx="267967" cy="287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0" name="Google Shape;330;p2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5086177" y="635761"/>
            <a:ext cx="732682" cy="727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21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33645" y="144793"/>
            <a:ext cx="385214" cy="3824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Google Shape;332;p21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9262001" y="499880"/>
            <a:ext cx="542889" cy="5537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1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10110719" y="873567"/>
            <a:ext cx="211118" cy="215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1"/>
          <p:cNvPicPr preferRelativeResize="0"/>
          <p:nvPr/>
        </p:nvPicPr>
        <p:blipFill rotWithShape="1">
          <a:blip r:embed="rId16">
            <a:alphaModFix/>
          </a:blip>
          <a:srcRect b="-1121" l="0" r="0" t="0"/>
          <a:stretch/>
        </p:blipFill>
        <p:spPr>
          <a:xfrm>
            <a:off x="2056478" y="5538454"/>
            <a:ext cx="825615" cy="843479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21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1673897" y="5621226"/>
            <a:ext cx="378121" cy="400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6" name="Google Shape;336;p21"/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360388" y="1305374"/>
            <a:ext cx="925543" cy="918993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1"/>
          <p:cNvSpPr txBox="1"/>
          <p:nvPr/>
        </p:nvSpPr>
        <p:spPr>
          <a:xfrm>
            <a:off x="553128" y="413162"/>
            <a:ext cx="4426212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319CA4"/>
                </a:solidFill>
                <a:latin typeface="Arial"/>
                <a:ea typeface="Arial"/>
                <a:cs typeface="Arial"/>
                <a:sym typeface="Arial"/>
              </a:rPr>
              <a:t>OPTION HERE</a:t>
            </a:r>
            <a:endParaRPr sz="4800">
              <a:solidFill>
                <a:srgbClr val="319CA4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15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5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6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ravel Seaside Presentation Template www.googleslides.org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41B7D0"/>
      </a:accent1>
      <a:accent2>
        <a:srgbClr val="0187AC"/>
      </a:accent2>
      <a:accent3>
        <a:srgbClr val="1AA4BE"/>
      </a:accent3>
      <a:accent4>
        <a:srgbClr val="52C3CB"/>
      </a:accent4>
      <a:accent5>
        <a:srgbClr val="42BDC6"/>
      </a:accent5>
      <a:accent6>
        <a:srgbClr val="168EA6"/>
      </a:accent6>
      <a:hlink>
        <a:srgbClr val="41B7D0"/>
      </a:hlink>
      <a:folHlink>
        <a:srgbClr val="BFBFB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