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2E87ED6-0200-43D3-85C2-66DD0A3AAF0C}">
  <a:tblStyle styleId="{02E87ED6-0200-43D3-85C2-66DD0A3AAF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What’s strong enough to make a canyon?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{02E87ED6-0200-43D3-85C2-66DD0A3AAF0C}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canyon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deep hole in the ground</a:t>
                      </a:r>
                      <a:r>
                        <a:rPr lang="en" sz="1200"/>
                        <a:t> </a:t>
                      </a:r>
                      <a:r>
                        <a:rPr lang="en" sz="1200"/>
                        <a:t>formed over a long time by moving water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cliff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a side that is almost straight up-and-down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erosion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when tiny bits of rock are moved from one place to another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move along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hill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that isn't as tall as a mountain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landform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natural structure of Earth's surface, like a mountain or canyon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mountain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steep sides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pay close attention to something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plateau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high area of land that is flat on top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river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long, thin area of water that flows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slope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where one side is higher than the other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steep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is very high up on one end and very low at the other end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What’s strong enough to make a canyon?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