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4" r:id="rId6"/>
    <p:sldId id="265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11-10-2024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வாரத்தின் முதலாம் நாளில்</a:t>
            </a:r>
          </a:p>
          <a:p>
            <a:r>
              <a:rPr lang="en-IN" dirty="0"/>
              <a:t>Slide 2 - </a:t>
            </a:r>
            <a:r>
              <a:rPr lang="ta-IN" dirty="0"/>
              <a:t>எங்கள் குடும்பத்தின்</a:t>
            </a:r>
          </a:p>
          <a:p>
            <a:r>
              <a:rPr lang="en-IN" dirty="0"/>
              <a:t>Slide 3 - </a:t>
            </a:r>
            <a:r>
              <a:rPr lang="ta-IN" dirty="0"/>
              <a:t>சுக பெலன் ஜீவனை</a:t>
            </a:r>
          </a:p>
          <a:p>
            <a:r>
              <a:rPr lang="en-IN" dirty="0"/>
              <a:t>Slide 4 - </a:t>
            </a:r>
            <a:r>
              <a:rPr lang="ta-IN" dirty="0"/>
              <a:t>சரணம் 1 இன் தொடர்ச்சி</a:t>
            </a:r>
          </a:p>
          <a:p>
            <a:r>
              <a:rPr lang="en-IN" dirty="0"/>
              <a:t>Slide 5 - </a:t>
            </a:r>
            <a:r>
              <a:rPr lang="ta-IN" dirty="0"/>
              <a:t>அனுதின மன்னாவை</a:t>
            </a:r>
          </a:p>
          <a:p>
            <a:r>
              <a:rPr lang="en-IN" dirty="0"/>
              <a:t>Slide 6 - </a:t>
            </a:r>
            <a:r>
              <a:rPr lang="ta-IN" dirty="0"/>
              <a:t>சரணம் 2 இன் தொடர்ச்சி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வாரத்தின் முதலாம் நாளில்</a:t>
            </a:r>
          </a:p>
          <a:p>
            <a:r>
              <a:rPr lang="en-IN" dirty="0"/>
              <a:t>Slide 2 - </a:t>
            </a:r>
            <a:r>
              <a:rPr lang="ta-IN" dirty="0"/>
              <a:t>எங்கள் குடும்பத்தின்</a:t>
            </a:r>
          </a:p>
          <a:p>
            <a:r>
              <a:rPr lang="en-IN" dirty="0"/>
              <a:t>Slide 3 - </a:t>
            </a:r>
            <a:r>
              <a:rPr lang="ta-IN" dirty="0"/>
              <a:t>சுக பெலன் ஜீவனை</a:t>
            </a:r>
          </a:p>
          <a:p>
            <a:r>
              <a:rPr lang="en-IN" dirty="0"/>
              <a:t>Slide 4 - </a:t>
            </a:r>
            <a:r>
              <a:rPr lang="ta-IN" dirty="0"/>
              <a:t>சரணம் 1 இன் தொடர்ச்சி</a:t>
            </a:r>
          </a:p>
          <a:p>
            <a:r>
              <a:rPr lang="en-IN" dirty="0"/>
              <a:t>Slide 5 - </a:t>
            </a:r>
            <a:r>
              <a:rPr lang="ta-IN" dirty="0"/>
              <a:t>அனுதின மன்னாவை</a:t>
            </a:r>
          </a:p>
          <a:p>
            <a:r>
              <a:rPr lang="en-IN" dirty="0"/>
              <a:t>Slide 6 - </a:t>
            </a:r>
            <a:r>
              <a:rPr lang="ta-IN" dirty="0"/>
              <a:t>சரணம் 2 இன் தொடர்ச்சி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வாரத்தின் முதலாம் நாளில்</a:t>
            </a:r>
          </a:p>
          <a:p>
            <a:r>
              <a:rPr lang="en-IN" dirty="0"/>
              <a:t>Slide 2 - </a:t>
            </a:r>
            <a:r>
              <a:rPr lang="ta-IN" dirty="0"/>
              <a:t>எங்கள் குடும்பத்தின்</a:t>
            </a:r>
          </a:p>
          <a:p>
            <a:r>
              <a:rPr lang="en-IN" dirty="0"/>
              <a:t>Slide 3 - </a:t>
            </a:r>
            <a:r>
              <a:rPr lang="ta-IN" dirty="0"/>
              <a:t>சுக பெலன் ஜீவனை</a:t>
            </a:r>
          </a:p>
          <a:p>
            <a:r>
              <a:rPr lang="en-IN" dirty="0"/>
              <a:t>Slide 4 - </a:t>
            </a:r>
            <a:r>
              <a:rPr lang="ta-IN" dirty="0"/>
              <a:t>சரணம் 1 இன் தொடர்ச்சி</a:t>
            </a:r>
          </a:p>
          <a:p>
            <a:r>
              <a:rPr lang="en-IN" dirty="0"/>
              <a:t>Slide 5 - </a:t>
            </a:r>
            <a:r>
              <a:rPr lang="ta-IN" dirty="0"/>
              <a:t>அனுதின மன்னாவை</a:t>
            </a:r>
          </a:p>
          <a:p>
            <a:r>
              <a:rPr lang="en-IN" dirty="0"/>
              <a:t>Slide 6 - </a:t>
            </a:r>
            <a:r>
              <a:rPr lang="ta-IN" dirty="0"/>
              <a:t>சரணம் 2 இன் தொடர்ச்சி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வாரத்தின் முதலாம் நாளில்</a:t>
            </a:r>
          </a:p>
          <a:p>
            <a:r>
              <a:rPr lang="en-IN" dirty="0"/>
              <a:t>Slide 2 - </a:t>
            </a:r>
            <a:r>
              <a:rPr lang="ta-IN" dirty="0"/>
              <a:t>எங்கள் குடும்பத்தின்</a:t>
            </a:r>
          </a:p>
          <a:p>
            <a:r>
              <a:rPr lang="en-IN" dirty="0"/>
              <a:t>Slide 3 - </a:t>
            </a:r>
            <a:r>
              <a:rPr lang="ta-IN" dirty="0"/>
              <a:t>சுக பெலன் ஜீவனை</a:t>
            </a:r>
          </a:p>
          <a:p>
            <a:r>
              <a:rPr lang="en-IN" dirty="0"/>
              <a:t>Slide 4 - </a:t>
            </a:r>
            <a:r>
              <a:rPr lang="ta-IN" dirty="0"/>
              <a:t>சரணம் 1 இன் தொடர்ச்சி</a:t>
            </a:r>
          </a:p>
          <a:p>
            <a:r>
              <a:rPr lang="en-IN" dirty="0"/>
              <a:t>Slide 5 - </a:t>
            </a:r>
            <a:r>
              <a:rPr lang="ta-IN" dirty="0"/>
              <a:t>அனுதின மன்னாவை</a:t>
            </a:r>
          </a:p>
          <a:p>
            <a:r>
              <a:rPr lang="en-IN" dirty="0"/>
              <a:t>Slide 6 - </a:t>
            </a:r>
            <a:r>
              <a:rPr lang="ta-IN" dirty="0"/>
              <a:t>சரணம் 2 இன் தொடர்ச்சி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வாரத்தின் முதலாம் நாளில்</a:t>
            </a:r>
          </a:p>
          <a:p>
            <a:r>
              <a:rPr lang="en-IN" dirty="0"/>
              <a:t>Slide 2 - </a:t>
            </a:r>
            <a:r>
              <a:rPr lang="ta-IN" dirty="0"/>
              <a:t>எங்கள் குடும்பத்தின்</a:t>
            </a:r>
          </a:p>
          <a:p>
            <a:r>
              <a:rPr lang="en-IN" dirty="0"/>
              <a:t>Slide 3 - </a:t>
            </a:r>
            <a:r>
              <a:rPr lang="ta-IN" dirty="0"/>
              <a:t>சுக பெலன் ஜீவனை</a:t>
            </a:r>
          </a:p>
          <a:p>
            <a:r>
              <a:rPr lang="en-IN" dirty="0"/>
              <a:t>Slide 4 - </a:t>
            </a:r>
            <a:r>
              <a:rPr lang="ta-IN" dirty="0"/>
              <a:t>சரணம் 1 இன் தொடர்ச்சி</a:t>
            </a:r>
          </a:p>
          <a:p>
            <a:r>
              <a:rPr lang="en-IN" dirty="0"/>
              <a:t>Slide 5 - </a:t>
            </a:r>
            <a:r>
              <a:rPr lang="ta-IN" dirty="0"/>
              <a:t>அனுதின மன்னாவை</a:t>
            </a:r>
          </a:p>
          <a:p>
            <a:r>
              <a:rPr lang="en-IN" dirty="0"/>
              <a:t>Slide 6 - </a:t>
            </a:r>
            <a:r>
              <a:rPr lang="ta-IN" dirty="0"/>
              <a:t>சரணம் 2 இன் தொடர்ச்சி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CABF-2661-7607-B3EC-C9C91F9D8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90404E-00B0-AEF7-3427-A4BEF1E747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F31C80-18C2-75E7-6A85-90C93D77CB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வாரத்தின் முதலாம் நாளில்</a:t>
            </a:r>
          </a:p>
          <a:p>
            <a:r>
              <a:rPr lang="en-IN" dirty="0"/>
              <a:t>Slide 2 - </a:t>
            </a:r>
            <a:r>
              <a:rPr lang="ta-IN" dirty="0"/>
              <a:t>எங்கள் குடும்பத்தின்</a:t>
            </a:r>
          </a:p>
          <a:p>
            <a:r>
              <a:rPr lang="en-IN" dirty="0"/>
              <a:t>Slide 3 - </a:t>
            </a:r>
            <a:r>
              <a:rPr lang="ta-IN" dirty="0"/>
              <a:t>சுக பெலன் ஜீவனை</a:t>
            </a:r>
          </a:p>
          <a:p>
            <a:r>
              <a:rPr lang="en-IN" dirty="0"/>
              <a:t>Slide 4 - </a:t>
            </a:r>
            <a:r>
              <a:rPr lang="ta-IN" dirty="0"/>
              <a:t>சரணம் 1 இன் தொடர்ச்சி</a:t>
            </a:r>
          </a:p>
          <a:p>
            <a:r>
              <a:rPr lang="en-IN" dirty="0"/>
              <a:t>Slide 5 - </a:t>
            </a:r>
            <a:r>
              <a:rPr lang="ta-IN" dirty="0"/>
              <a:t>அனுதின மன்னாவை</a:t>
            </a:r>
          </a:p>
          <a:p>
            <a:r>
              <a:rPr lang="en-IN" dirty="0"/>
              <a:t>Slide 6 - </a:t>
            </a:r>
            <a:r>
              <a:rPr lang="ta-IN" dirty="0"/>
              <a:t>சரணம் 2 இன் தொடர்ச்சி</a:t>
            </a: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0DE1F-8B3B-E7F1-398F-7D110D05FC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0475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வாரத்தின் முதலாம் நாளில்</a:t>
            </a:r>
          </a:p>
          <a:p>
            <a:r>
              <a:rPr lang="en-US" dirty="0"/>
              <a:t>Slide 2 - </a:t>
            </a:r>
            <a:r>
              <a:rPr lang="ta-IN" dirty="0"/>
              <a:t>எங்கள் குடும்பத்தின்</a:t>
            </a:r>
          </a:p>
          <a:p>
            <a:r>
              <a:rPr lang="en-US" dirty="0"/>
              <a:t>Slide 3 - </a:t>
            </a:r>
            <a:r>
              <a:rPr lang="ta-IN" dirty="0"/>
              <a:t>சுக பெலன் ஜீவனை</a:t>
            </a:r>
          </a:p>
          <a:p>
            <a:r>
              <a:rPr lang="en-US" dirty="0"/>
              <a:t>Slide 4 - </a:t>
            </a:r>
            <a:r>
              <a:rPr lang="ta-IN" dirty="0"/>
              <a:t>சரணம் 1 இன் தொடர்ச்சி</a:t>
            </a:r>
          </a:p>
          <a:p>
            <a:r>
              <a:rPr lang="en-US" dirty="0"/>
              <a:t>Slide 5 - </a:t>
            </a:r>
            <a:r>
              <a:rPr lang="ta-IN" dirty="0"/>
              <a:t>அனுதின மன்னாவை</a:t>
            </a:r>
          </a:p>
          <a:p>
            <a:r>
              <a:rPr lang="en-US" dirty="0"/>
              <a:t>Slide 6 - </a:t>
            </a:r>
            <a:r>
              <a:rPr lang="ta-IN" dirty="0"/>
              <a:t>சரணம் 2 இன் தொடர்ச்சி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8547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48457C-31F0-B728-C483-9B925105623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DB6AD88-F42D-D1B1-02A8-C4ECC4EF9C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A215FDC-BC6C-67C5-3344-E60306AE39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D46E3DF-5851-A7FB-C578-2E06CA4ABA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67EB260-F0AE-6E19-8181-2CAD5ECB22F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F54701B-1CC9-D594-97BC-D8B2DAC0198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086D7-A4DC-7F41-B59F-9EB24D242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F85153A-51B4-189A-236F-03422A2C101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70784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8D5BE2A-15C6-2128-2F40-3943CF7A19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D9B5F-7895-9C6D-4E35-4FF12A1E01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</TotalTime>
  <Words>259</Words>
  <Application>Microsoft Office PowerPoint</Application>
  <PresentationFormat>On-screen Show (4:3)</PresentationFormat>
  <Paragraphs>49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17</cp:revision>
  <dcterms:created xsi:type="dcterms:W3CDTF">2024-03-09T15:16:34Z</dcterms:created>
  <dcterms:modified xsi:type="dcterms:W3CDTF">2024-10-11T01:33:55Z</dcterms:modified>
</cp:coreProperties>
</file>