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Lato"/>
      <p:bold r:id="rId30"/>
      <p:boldItalic r:id="rId31"/>
    </p:embeddedFont>
    <p:embeddedFont>
      <p:font typeface="Russo One"/>
      <p:regular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3" roundtripDataSignature="AMtx7migG3Q0NrQ6cIDUdjiZM4iOv/dj4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Italic.fntdata"/><Relationship Id="rId30" Type="http://schemas.openxmlformats.org/officeDocument/2006/relationships/font" Target="fonts/Lato-bold.fntdata"/><Relationship Id="rId11" Type="http://schemas.openxmlformats.org/officeDocument/2006/relationships/slide" Target="slides/slide7.xml"/><Relationship Id="rId33" Type="http://customschemas.google.com/relationships/presentationmetadata" Target="metadata"/><Relationship Id="rId10" Type="http://schemas.openxmlformats.org/officeDocument/2006/relationships/slide" Target="slides/slide6.xml"/><Relationship Id="rId32" Type="http://schemas.openxmlformats.org/officeDocument/2006/relationships/font" Target="fonts/RussoOne-regular.fntdata"/><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e9631f38c3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e9631f38c3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e9631f38c3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2e9631f38c3_0_1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0" name="Google Shape;190;g2e9631f38c3_0_1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1" name="Google Shape;191;g2e9631f38c3_0_1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2e9631f38c3_0_2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6" name="Google Shape;256;g2e9631f38c3_0_2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7" name="Google Shape;257;g2e9631f38c3_0_23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2e9631f38c3_0_2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6" name="Google Shape;286;g2e9631f38c3_0_2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7" name="Google Shape;287;g2e9631f38c3_0_2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g2e9631f38c3_0_2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1" name="Google Shape;301;g2e9631f38c3_0_2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2" name="Google Shape;302;g2e9631f38c3_0_2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g2e9631f38c3_0_3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0" name="Google Shape;330;g2e9631f38c3_0_3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1" name="Google Shape;331;g2e9631f38c3_0_3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g2e9631f38c3_0_3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7" name="Google Shape;397;g2e9631f38c3_0_3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8" name="Google Shape;398;g2e9631f38c3_0_3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g2e9631f38c3_0_3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3" name="Google Shape;413;g2e9631f38c3_0_3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4" name="Google Shape;414;g2e9631f38c3_0_3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g2e9631f38c3_0_4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0" name="Google Shape;430;g2e9631f38c3_0_4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1" name="Google Shape;431;g2e9631f38c3_0_40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g2e9631f38c3_0_4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7" name="Google Shape;447;g2e9631f38c3_0_4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8" name="Google Shape;448;g2e9631f38c3_0_4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g2e9631f38c3_0_4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6" name="Google Shape;456;g2e9631f38c3_0_4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7" name="Google Shape;457;g2e9631f38c3_0_4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g2e9631f38c3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g2e9631f38c3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 name="Google Shape;25;g2e9631f38c3_0_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7" name="Shape 477"/>
        <p:cNvGrpSpPr/>
        <p:nvPr/>
      </p:nvGrpSpPr>
      <p:grpSpPr>
        <a:xfrm>
          <a:off x="0" y="0"/>
          <a:ext cx="0" cy="0"/>
          <a:chOff x="0" y="0"/>
          <a:chExt cx="0" cy="0"/>
        </a:xfrm>
      </p:grpSpPr>
      <p:sp>
        <p:nvSpPr>
          <p:cNvPr id="478" name="Google Shape;478;g2e9631f38c3_0_4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9" name="Google Shape;479;g2e9631f38c3_0_4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0" name="Google Shape;480;g2e9631f38c3_0_4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 name="Shape 533"/>
        <p:cNvGrpSpPr/>
        <p:nvPr/>
      </p:nvGrpSpPr>
      <p:grpSpPr>
        <a:xfrm>
          <a:off x="0" y="0"/>
          <a:ext cx="0" cy="0"/>
          <a:chOff x="0" y="0"/>
          <a:chExt cx="0" cy="0"/>
        </a:xfrm>
      </p:grpSpPr>
      <p:sp>
        <p:nvSpPr>
          <p:cNvPr id="534" name="Google Shape;534;g2e9631f38c3_0_5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5" name="Google Shape;535;g2e9631f38c3_0_50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6" name="Google Shape;536;g2e9631f38c3_0_50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g2e9631f38c3_0_5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3" name="Google Shape;563;g2e9631f38c3_0_5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4" name="Google Shape;564;g2e9631f38c3_0_5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7" name="Shape 587"/>
        <p:cNvGrpSpPr/>
        <p:nvPr/>
      </p:nvGrpSpPr>
      <p:grpSpPr>
        <a:xfrm>
          <a:off x="0" y="0"/>
          <a:ext cx="0" cy="0"/>
          <a:chOff x="0" y="0"/>
          <a:chExt cx="0" cy="0"/>
        </a:xfrm>
      </p:grpSpPr>
      <p:sp>
        <p:nvSpPr>
          <p:cNvPr id="588" name="Google Shape;588;g2e9631f38c3_0_5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9" name="Google Shape;589;g2e9631f38c3_0_5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0" name="Google Shape;590;g2e9631f38c3_0_55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6" name="Shape 616"/>
        <p:cNvGrpSpPr/>
        <p:nvPr/>
      </p:nvGrpSpPr>
      <p:grpSpPr>
        <a:xfrm>
          <a:off x="0" y="0"/>
          <a:ext cx="0" cy="0"/>
          <a:chOff x="0" y="0"/>
          <a:chExt cx="0" cy="0"/>
        </a:xfrm>
      </p:grpSpPr>
      <p:sp>
        <p:nvSpPr>
          <p:cNvPr id="617" name="Google Shape;617;g2e9631f38c3_0_5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8" name="Google Shape;618;g2e9631f38c3_0_5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9" name="Google Shape;619;g2e9631f38c3_0_58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5" name="Shape 685"/>
        <p:cNvGrpSpPr/>
        <p:nvPr/>
      </p:nvGrpSpPr>
      <p:grpSpPr>
        <a:xfrm>
          <a:off x="0" y="0"/>
          <a:ext cx="0" cy="0"/>
          <a:chOff x="0" y="0"/>
          <a:chExt cx="0" cy="0"/>
        </a:xfrm>
      </p:grpSpPr>
      <p:sp>
        <p:nvSpPr>
          <p:cNvPr id="686" name="Google Shape;686;g2e9631f38c3_0_6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7" name="Google Shape;687;g2e9631f38c3_0_6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8" name="Google Shape;688;g2e9631f38c3_0_65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 name="Shape 33"/>
        <p:cNvGrpSpPr/>
        <p:nvPr/>
      </p:nvGrpSpPr>
      <p:grpSpPr>
        <a:xfrm>
          <a:off x="0" y="0"/>
          <a:ext cx="0" cy="0"/>
          <a:chOff x="0" y="0"/>
          <a:chExt cx="0" cy="0"/>
        </a:xfrm>
      </p:grpSpPr>
      <p:sp>
        <p:nvSpPr>
          <p:cNvPr id="34" name="Google Shape;34;g2e9631f38c3_0_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 name="Google Shape;35;g2e9631f38c3_0_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 name="Google Shape;36;g2e9631f38c3_0_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2e9631f38c3_0_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 name="Google Shape;70;g2e9631f38c3_0_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 name="Google Shape;71;g2e9631f38c3_0_5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2e9631f38c3_0_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2" name="Google Shape;82;g2e9631f38c3_0_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 name="Google Shape;83;g2e9631f38c3_0_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2e9631f38c3_0_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1" name="Google Shape;101;g2e9631f38c3_0_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 name="Google Shape;102;g2e9631f38c3_0_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2e9631f38c3_0_1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2" name="Google Shape;122;g2e9631f38c3_0_1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3" name="Google Shape;123;g2e9631f38c3_0_1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2e9631f38c3_0_1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5" name="Google Shape;135;g2e9631f38c3_0_1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6" name="Google Shape;136;g2e9631f38c3_0_1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2e9631f38c3_0_1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4" name="Google Shape;164;g2e9631f38c3_0_1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 name="Google Shape;165;g2e9631f38c3_0_14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9.png"/><Relationship Id="rId4" Type="http://schemas.openxmlformats.org/officeDocument/2006/relationships/image" Target="../media/image2.png"/><Relationship Id="rId5"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8.png"/><Relationship Id="rId4" Type="http://schemas.openxmlformats.org/officeDocument/2006/relationships/image" Target="../media/image5.png"/><Relationship Id="rId11" Type="http://schemas.openxmlformats.org/officeDocument/2006/relationships/image" Target="../media/image67.png"/><Relationship Id="rId10" Type="http://schemas.openxmlformats.org/officeDocument/2006/relationships/image" Target="../media/image60.png"/><Relationship Id="rId9" Type="http://schemas.openxmlformats.org/officeDocument/2006/relationships/image" Target="../media/image74.png"/><Relationship Id="rId5" Type="http://schemas.openxmlformats.org/officeDocument/2006/relationships/image" Target="../media/image1.png"/><Relationship Id="rId6" Type="http://schemas.openxmlformats.org/officeDocument/2006/relationships/image" Target="../media/image47.png"/><Relationship Id="rId7" Type="http://schemas.openxmlformats.org/officeDocument/2006/relationships/image" Target="../media/image54.png"/><Relationship Id="rId8" Type="http://schemas.openxmlformats.org/officeDocument/2006/relationships/image" Target="../media/image6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3.pn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7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8.png"/><Relationship Id="rId4" Type="http://schemas.openxmlformats.org/officeDocument/2006/relationships/image" Target="../media/image5.png"/><Relationship Id="rId5" Type="http://schemas.openxmlformats.org/officeDocument/2006/relationships/image" Target="../media/image1.png"/></Relationships>
</file>

<file path=ppt/slides/_rels/slide14.xml.rels><?xml version="1.0" encoding="UTF-8" standalone="yes"?><Relationships xmlns="http://schemas.openxmlformats.org/package/2006/relationships"><Relationship Id="rId20" Type="http://schemas.openxmlformats.org/officeDocument/2006/relationships/image" Target="../media/image87.png"/><Relationship Id="rId22" Type="http://schemas.openxmlformats.org/officeDocument/2006/relationships/image" Target="../media/image95.png"/><Relationship Id="rId21" Type="http://schemas.openxmlformats.org/officeDocument/2006/relationships/image" Target="../media/image85.png"/><Relationship Id="rId24" Type="http://schemas.openxmlformats.org/officeDocument/2006/relationships/image" Target="../media/image89.png"/><Relationship Id="rId23" Type="http://schemas.openxmlformats.org/officeDocument/2006/relationships/image" Target="../media/image83.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1.png"/><Relationship Id="rId4" Type="http://schemas.openxmlformats.org/officeDocument/2006/relationships/image" Target="../media/image14.png"/><Relationship Id="rId9" Type="http://schemas.openxmlformats.org/officeDocument/2006/relationships/image" Target="../media/image59.png"/><Relationship Id="rId26" Type="http://schemas.openxmlformats.org/officeDocument/2006/relationships/image" Target="../media/image86.png"/><Relationship Id="rId25" Type="http://schemas.openxmlformats.org/officeDocument/2006/relationships/image" Target="../media/image94.png"/><Relationship Id="rId28" Type="http://schemas.openxmlformats.org/officeDocument/2006/relationships/image" Target="../media/image97.png"/><Relationship Id="rId27" Type="http://schemas.openxmlformats.org/officeDocument/2006/relationships/image" Target="../media/image92.png"/><Relationship Id="rId5" Type="http://schemas.openxmlformats.org/officeDocument/2006/relationships/image" Target="../media/image1.png"/><Relationship Id="rId6" Type="http://schemas.openxmlformats.org/officeDocument/2006/relationships/image" Target="../media/image71.png"/><Relationship Id="rId29" Type="http://schemas.openxmlformats.org/officeDocument/2006/relationships/image" Target="../media/image91.png"/><Relationship Id="rId7" Type="http://schemas.openxmlformats.org/officeDocument/2006/relationships/image" Target="../media/image69.png"/><Relationship Id="rId8" Type="http://schemas.openxmlformats.org/officeDocument/2006/relationships/image" Target="../media/image68.png"/><Relationship Id="rId11" Type="http://schemas.openxmlformats.org/officeDocument/2006/relationships/image" Target="../media/image61.png"/><Relationship Id="rId10" Type="http://schemas.openxmlformats.org/officeDocument/2006/relationships/image" Target="../media/image66.png"/><Relationship Id="rId13" Type="http://schemas.openxmlformats.org/officeDocument/2006/relationships/image" Target="../media/image72.png"/><Relationship Id="rId12" Type="http://schemas.openxmlformats.org/officeDocument/2006/relationships/image" Target="../media/image64.png"/><Relationship Id="rId15" Type="http://schemas.openxmlformats.org/officeDocument/2006/relationships/image" Target="../media/image84.png"/><Relationship Id="rId14" Type="http://schemas.openxmlformats.org/officeDocument/2006/relationships/image" Target="../media/image77.png"/><Relationship Id="rId17" Type="http://schemas.openxmlformats.org/officeDocument/2006/relationships/image" Target="../media/image81.png"/><Relationship Id="rId16" Type="http://schemas.openxmlformats.org/officeDocument/2006/relationships/image" Target="../media/image75.png"/><Relationship Id="rId19" Type="http://schemas.openxmlformats.org/officeDocument/2006/relationships/image" Target="../media/image79.png"/><Relationship Id="rId18" Type="http://schemas.openxmlformats.org/officeDocument/2006/relationships/image" Target="../media/image7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9.pn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90.png"/><Relationship Id="rId7" Type="http://schemas.openxmlformats.org/officeDocument/2006/relationships/image" Target="../media/image1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01.png"/><Relationship Id="rId4" Type="http://schemas.openxmlformats.org/officeDocument/2006/relationships/image" Target="../media/image103.png"/><Relationship Id="rId5" Type="http://schemas.openxmlformats.org/officeDocument/2006/relationships/image" Target="../media/image1.png"/><Relationship Id="rId6" Type="http://schemas.openxmlformats.org/officeDocument/2006/relationships/image" Target="../media/image88.png"/><Relationship Id="rId7" Type="http://schemas.openxmlformats.org/officeDocument/2006/relationships/image" Target="../media/image11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05.png"/><Relationship Id="rId4" Type="http://schemas.openxmlformats.org/officeDocument/2006/relationships/image" Target="../media/image125.png"/><Relationship Id="rId5" Type="http://schemas.openxmlformats.org/officeDocument/2006/relationships/image" Target="../media/image1.png"/><Relationship Id="rId6" Type="http://schemas.openxmlformats.org/officeDocument/2006/relationships/image" Target="../media/image114.png"/><Relationship Id="rId7" Type="http://schemas.openxmlformats.org/officeDocument/2006/relationships/image" Target="../media/image11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30.png"/><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8.png"/><Relationship Id="rId4" Type="http://schemas.openxmlformats.org/officeDocument/2006/relationships/image" Target="../media/image5.png"/><Relationship Id="rId5" Type="http://schemas.openxmlformats.org/officeDocument/2006/relationships/image" Target="../media/image1.png"/><Relationship Id="rId6" Type="http://schemas.openxmlformats.org/officeDocument/2006/relationships/image" Target="../media/image14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1.png"/><Relationship Id="rId4" Type="http://schemas.openxmlformats.org/officeDocument/2006/relationships/image" Target="../media/image14.png"/><Relationship Id="rId5" Type="http://schemas.openxmlformats.org/officeDocument/2006/relationships/image" Target="../media/image1.png"/><Relationship Id="rId6" Type="http://schemas.openxmlformats.org/officeDocument/2006/relationships/image" Target="../media/image117.png"/><Relationship Id="rId7" Type="http://schemas.openxmlformats.org/officeDocument/2006/relationships/image" Target="../media/image106.png"/><Relationship Id="rId8" Type="http://schemas.openxmlformats.org/officeDocument/2006/relationships/image" Target="../media/image13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9.pn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133.png"/><Relationship Id="rId7" Type="http://schemas.openxmlformats.org/officeDocument/2006/relationships/image" Target="../media/image149.png"/><Relationship Id="rId8" Type="http://schemas.openxmlformats.org/officeDocument/2006/relationships/image" Target="../media/image14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01.png"/><Relationship Id="rId4" Type="http://schemas.openxmlformats.org/officeDocument/2006/relationships/image" Target="../media/image103.png"/><Relationship Id="rId5" Type="http://schemas.openxmlformats.org/officeDocument/2006/relationships/image" Target="../media/image1.png"/><Relationship Id="rId6" Type="http://schemas.openxmlformats.org/officeDocument/2006/relationships/image" Target="../media/image143.png"/><Relationship Id="rId7" Type="http://schemas.openxmlformats.org/officeDocument/2006/relationships/image" Target="../media/image15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9.png"/><Relationship Id="rId4" Type="http://schemas.openxmlformats.org/officeDocument/2006/relationships/image" Target="../media/image2.png"/><Relationship Id="rId5" Type="http://schemas.openxmlformats.org/officeDocument/2006/relationships/image" Target="../media/image1.png"/></Relationships>
</file>

<file path=ppt/slides/_rels/slide24.xml.rels><?xml version="1.0" encoding="UTF-8" standalone="yes"?><Relationships xmlns="http://schemas.openxmlformats.org/package/2006/relationships"><Relationship Id="rId20" Type="http://schemas.openxmlformats.org/officeDocument/2006/relationships/image" Target="../media/image152.png"/><Relationship Id="rId21" Type="http://schemas.openxmlformats.org/officeDocument/2006/relationships/image" Target="../media/image156.png"/><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1.png"/><Relationship Id="rId4" Type="http://schemas.openxmlformats.org/officeDocument/2006/relationships/image" Target="../media/image14.png"/><Relationship Id="rId9" Type="http://schemas.openxmlformats.org/officeDocument/2006/relationships/image" Target="../media/image132.png"/><Relationship Id="rId5" Type="http://schemas.openxmlformats.org/officeDocument/2006/relationships/image" Target="../media/image1.png"/><Relationship Id="rId6" Type="http://schemas.openxmlformats.org/officeDocument/2006/relationships/hyperlink" Target="https://eatemp.com/powerpoint-org-chart-template/" TargetMode="External"/><Relationship Id="rId7" Type="http://schemas.openxmlformats.org/officeDocument/2006/relationships/image" Target="../media/image145.png"/><Relationship Id="rId8" Type="http://schemas.openxmlformats.org/officeDocument/2006/relationships/image" Target="../media/image138.png"/><Relationship Id="rId11" Type="http://schemas.openxmlformats.org/officeDocument/2006/relationships/image" Target="../media/image135.png"/><Relationship Id="rId10" Type="http://schemas.openxmlformats.org/officeDocument/2006/relationships/image" Target="../media/image144.png"/><Relationship Id="rId13" Type="http://schemas.openxmlformats.org/officeDocument/2006/relationships/image" Target="../media/image166.png"/><Relationship Id="rId12" Type="http://schemas.openxmlformats.org/officeDocument/2006/relationships/image" Target="../media/image148.png"/><Relationship Id="rId15" Type="http://schemas.openxmlformats.org/officeDocument/2006/relationships/image" Target="../media/image150.png"/><Relationship Id="rId14" Type="http://schemas.openxmlformats.org/officeDocument/2006/relationships/image" Target="../media/image136.png"/><Relationship Id="rId17" Type="http://schemas.openxmlformats.org/officeDocument/2006/relationships/image" Target="../media/image161.png"/><Relationship Id="rId16" Type="http://schemas.openxmlformats.org/officeDocument/2006/relationships/image" Target="../media/image155.png"/><Relationship Id="rId19" Type="http://schemas.openxmlformats.org/officeDocument/2006/relationships/image" Target="../media/image157.png"/><Relationship Id="rId18" Type="http://schemas.openxmlformats.org/officeDocument/2006/relationships/image" Target="../media/image14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64.png"/><Relationship Id="rId4" Type="http://schemas.openxmlformats.org/officeDocument/2006/relationships/image" Target="../media/image163.png"/><Relationship Id="rId5" Type="http://schemas.openxmlformats.org/officeDocument/2006/relationships/image" Target="../media/image1.png"/><Relationship Id="rId6" Type="http://schemas.openxmlformats.org/officeDocument/2006/relationships/hyperlink" Target="https://unsplash.com/" TargetMode="External"/><Relationship Id="rId7" Type="http://schemas.openxmlformats.org/officeDocument/2006/relationships/image" Target="../media/image16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8.png"/><Relationship Id="rId4" Type="http://schemas.openxmlformats.org/officeDocument/2006/relationships/image" Target="../media/image5.png"/><Relationship Id="rId5" Type="http://schemas.openxmlformats.org/officeDocument/2006/relationships/image" Target="../media/image1.png"/><Relationship Id="rId6" Type="http://schemas.openxmlformats.org/officeDocument/2006/relationships/image" Target="../media/image1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1.png"/><Relationship Id="rId4" Type="http://schemas.openxmlformats.org/officeDocument/2006/relationships/image" Target="../media/image14.png"/><Relationship Id="rId5"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9.png"/><Relationship Id="rId4" Type="http://schemas.openxmlformats.org/officeDocument/2006/relationships/image" Target="../media/image2.png"/><Relationship Id="rId5" Type="http://schemas.openxmlformats.org/officeDocument/2006/relationships/image" Target="../media/image20.png"/><Relationship Id="rId6" Type="http://schemas.openxmlformats.org/officeDocument/2006/relationships/image" Target="../media/image15.png"/><Relationship Id="rId7" Type="http://schemas.openxmlformats.org/officeDocument/2006/relationships/image" Target="../media/image10.png"/><Relationship Id="rId8" Type="http://schemas.openxmlformats.org/officeDocument/2006/relationships/image" Target="../media/image1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8.png"/><Relationship Id="rId4" Type="http://schemas.openxmlformats.org/officeDocument/2006/relationships/image" Target="../media/image5.png"/><Relationship Id="rId5" Type="http://schemas.openxmlformats.org/officeDocument/2006/relationships/image" Target="../media/image1.png"/><Relationship Id="rId6" Type="http://schemas.openxmlformats.org/officeDocument/2006/relationships/image" Target="../media/image62.png"/><Relationship Id="rId7" Type="http://schemas.openxmlformats.org/officeDocument/2006/relationships/image" Target="../media/image3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1.png"/><Relationship Id="rId6" Type="http://schemas.openxmlformats.org/officeDocument/2006/relationships/image" Target="../media/image2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3.png"/><Relationship Id="rId4" Type="http://schemas.openxmlformats.org/officeDocument/2006/relationships/image" Target="../media/image28.png"/><Relationship Id="rId5" Type="http://schemas.openxmlformats.org/officeDocument/2006/relationships/image" Target="../media/image1.png"/><Relationship Id="rId6" Type="http://schemas.openxmlformats.org/officeDocument/2006/relationships/image" Target="../media/image40.png"/><Relationship Id="rId7" Type="http://schemas.openxmlformats.org/officeDocument/2006/relationships/image" Target="../media/image32.png"/><Relationship Id="rId8" Type="http://schemas.openxmlformats.org/officeDocument/2006/relationships/image" Target="../media/image3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1.png"/><Relationship Id="rId4" Type="http://schemas.openxmlformats.org/officeDocument/2006/relationships/image" Target="../media/image14.png"/><Relationship Id="rId5" Type="http://schemas.openxmlformats.org/officeDocument/2006/relationships/image" Target="../media/image1.png"/><Relationship Id="rId6" Type="http://schemas.openxmlformats.org/officeDocument/2006/relationships/image" Target="../media/image36.png"/><Relationship Id="rId7" Type="http://schemas.openxmlformats.org/officeDocument/2006/relationships/image" Target="../media/image43.png"/><Relationship Id="rId8" Type="http://schemas.openxmlformats.org/officeDocument/2006/relationships/image" Target="../media/image4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 name="Shape 15"/>
        <p:cNvGrpSpPr/>
        <p:nvPr/>
      </p:nvGrpSpPr>
      <p:grpSpPr>
        <a:xfrm>
          <a:off x="0" y="0"/>
          <a:ext cx="0" cy="0"/>
          <a:chOff x="0" y="0"/>
          <a:chExt cx="0" cy="0"/>
        </a:xfrm>
      </p:grpSpPr>
      <p:pic>
        <p:nvPicPr>
          <p:cNvPr descr=" " id="16" name="Google Shape;16;g2e9631f38c3_0_0"/>
          <p:cNvPicPr preferRelativeResize="0"/>
          <p:nvPr/>
        </p:nvPicPr>
        <p:blipFill rotWithShape="1">
          <a:blip r:embed="rId3">
            <a:alphaModFix/>
          </a:blip>
          <a:srcRect b="0" l="0" r="0" t="0"/>
          <a:stretch/>
        </p:blipFill>
        <p:spPr>
          <a:xfrm>
            <a:off x="698587" y="10325100"/>
            <a:ext cx="8934499" cy="2819400"/>
          </a:xfrm>
          <a:prstGeom prst="rect">
            <a:avLst/>
          </a:prstGeom>
          <a:noFill/>
          <a:ln>
            <a:noFill/>
          </a:ln>
        </p:spPr>
      </p:pic>
      <p:pic>
        <p:nvPicPr>
          <p:cNvPr descr=" " id="17" name="Google Shape;17;g2e9631f38c3_0_0"/>
          <p:cNvPicPr preferRelativeResize="0"/>
          <p:nvPr/>
        </p:nvPicPr>
        <p:blipFill rotWithShape="1">
          <a:blip r:embed="rId4">
            <a:alphaModFix/>
          </a:blip>
          <a:srcRect b="0" l="0" r="0" t="0"/>
          <a:stretch/>
        </p:blipFill>
        <p:spPr>
          <a:xfrm>
            <a:off x="18480810" y="635000"/>
            <a:ext cx="5461683" cy="5461000"/>
          </a:xfrm>
          <a:prstGeom prst="rect">
            <a:avLst/>
          </a:prstGeom>
          <a:noFill/>
          <a:ln>
            <a:noFill/>
          </a:ln>
        </p:spPr>
      </p:pic>
      <p:sp>
        <p:nvSpPr>
          <p:cNvPr id="18" name="Google Shape;18;g2e9631f38c3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 name="Google Shape;19;g2e9631f38c3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0" name="Google Shape;20;g2e9631f38c3_0_0"/>
          <p:cNvSpPr/>
          <p:nvPr/>
        </p:nvSpPr>
        <p:spPr>
          <a:xfrm>
            <a:off x="2222778" y="8166100"/>
            <a:ext cx="21126900" cy="54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8000"/>
              <a:buFont typeface="Russo One"/>
              <a:buNone/>
            </a:pPr>
            <a:r>
              <a:rPr b="0" i="0" lang="en-US" sz="28000" u="none" cap="none" strike="noStrike">
                <a:solidFill>
                  <a:srgbClr val="000000"/>
                </a:solidFill>
                <a:latin typeface="Russo One"/>
                <a:ea typeface="Russo One"/>
                <a:cs typeface="Russo One"/>
                <a:sym typeface="Russo One"/>
              </a:rPr>
              <a:t>Citizen</a:t>
            </a:r>
            <a:r>
              <a:rPr b="0" i="0" lang="en-US" sz="28000" u="none" cap="none" strike="noStrike">
                <a:solidFill>
                  <a:srgbClr val="FF9742"/>
                </a:solidFill>
                <a:latin typeface="Russo One"/>
                <a:ea typeface="Russo One"/>
                <a:cs typeface="Russo One"/>
                <a:sym typeface="Russo One"/>
              </a:rPr>
              <a:t>ship </a:t>
            </a:r>
            <a:endParaRPr b="0" i="0" sz="28000" u="none" cap="none" strike="noStrike">
              <a:solidFill>
                <a:schemeClr val="dk1"/>
              </a:solidFill>
              <a:latin typeface="Calibri"/>
              <a:ea typeface="Calibri"/>
              <a:cs typeface="Calibri"/>
              <a:sym typeface="Calibri"/>
            </a:endParaRPr>
          </a:p>
        </p:txBody>
      </p:sp>
      <p:sp>
        <p:nvSpPr>
          <p:cNvPr id="21" name="Google Shape;21;g2e9631f38c3_0_0"/>
          <p:cNvSpPr/>
          <p:nvPr/>
        </p:nvSpPr>
        <p:spPr>
          <a:xfrm>
            <a:off x="0" y="7785100"/>
            <a:ext cx="18281700" cy="124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Lato"/>
              <a:buNone/>
            </a:pPr>
            <a:r>
              <a:rPr b="1" i="0" lang="en-US" sz="6400" u="none" cap="none" strike="noStrike">
                <a:solidFill>
                  <a:srgbClr val="0E0E0E"/>
                </a:solidFill>
                <a:latin typeface="Lato"/>
                <a:ea typeface="Lato"/>
                <a:cs typeface="Lato"/>
                <a:sym typeface="Lato"/>
              </a:rPr>
              <a:t>FREE PRESENTATION TEMPLATE BY EATEMP</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92" name="Shape 192"/>
        <p:cNvGrpSpPr/>
        <p:nvPr/>
      </p:nvGrpSpPr>
      <p:grpSpPr>
        <a:xfrm>
          <a:off x="0" y="0"/>
          <a:ext cx="0" cy="0"/>
          <a:chOff x="0" y="0"/>
          <a:chExt cx="0" cy="0"/>
        </a:xfrm>
      </p:grpSpPr>
      <p:pic>
        <p:nvPicPr>
          <p:cNvPr descr=" " id="193" name="Google Shape;193;g2e9631f38c3_0_168"/>
          <p:cNvPicPr preferRelativeResize="0"/>
          <p:nvPr/>
        </p:nvPicPr>
        <p:blipFill rotWithShape="1">
          <a:blip r:embed="rId3">
            <a:alphaModFix/>
          </a:blip>
          <a:srcRect b="0" l="0" r="0" t="0"/>
          <a:stretch/>
        </p:blipFill>
        <p:spPr>
          <a:xfrm>
            <a:off x="0" y="0"/>
            <a:ext cx="5677610" cy="3251200"/>
          </a:xfrm>
          <a:prstGeom prst="rect">
            <a:avLst/>
          </a:prstGeom>
          <a:noFill/>
          <a:ln>
            <a:noFill/>
          </a:ln>
        </p:spPr>
      </p:pic>
      <p:pic>
        <p:nvPicPr>
          <p:cNvPr descr=" " id="194" name="Google Shape;194;g2e9631f38c3_0_168"/>
          <p:cNvPicPr preferRelativeResize="0"/>
          <p:nvPr/>
        </p:nvPicPr>
        <p:blipFill rotWithShape="1">
          <a:blip r:embed="rId4">
            <a:alphaModFix/>
          </a:blip>
          <a:srcRect b="0" l="0" r="0" t="0"/>
          <a:stretch/>
        </p:blipFill>
        <p:spPr>
          <a:xfrm>
            <a:off x="20373346" y="9385300"/>
            <a:ext cx="4013702" cy="4330700"/>
          </a:xfrm>
          <a:prstGeom prst="rect">
            <a:avLst/>
          </a:prstGeom>
          <a:noFill/>
          <a:ln>
            <a:noFill/>
          </a:ln>
        </p:spPr>
      </p:pic>
      <p:sp>
        <p:nvSpPr>
          <p:cNvPr id="195" name="Google Shape;195;g2e9631f38c3_0_16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6" name="Google Shape;196;g2e9631f38c3_0_16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97" name="Google Shape;197;g2e9631f38c3_0_168"/>
          <p:cNvPicPr preferRelativeResize="0"/>
          <p:nvPr/>
        </p:nvPicPr>
        <p:blipFill rotWithShape="1">
          <a:blip r:embed="rId6">
            <a:alphaModFix/>
          </a:blip>
          <a:srcRect b="0" l="0" r="0" t="0"/>
          <a:stretch/>
        </p:blipFill>
        <p:spPr>
          <a:xfrm>
            <a:off x="381048" y="2146300"/>
            <a:ext cx="23637654" cy="9144000"/>
          </a:xfrm>
          <a:prstGeom prst="rect">
            <a:avLst/>
          </a:prstGeom>
          <a:noFill/>
          <a:ln>
            <a:noFill/>
          </a:ln>
        </p:spPr>
      </p:pic>
      <p:sp>
        <p:nvSpPr>
          <p:cNvPr id="198" name="Google Shape;198;g2e9631f38c3_0_168"/>
          <p:cNvSpPr/>
          <p:nvPr/>
        </p:nvSpPr>
        <p:spPr>
          <a:xfrm>
            <a:off x="381048" y="3606800"/>
            <a:ext cx="5347500" cy="75819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g2e9631f38c3_0_168"/>
          <p:cNvSpPr/>
          <p:nvPr/>
        </p:nvSpPr>
        <p:spPr>
          <a:xfrm>
            <a:off x="685886" y="5016500"/>
            <a:ext cx="4737600" cy="586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g2e9631f38c3_0_168"/>
          <p:cNvSpPr/>
          <p:nvPr/>
        </p:nvSpPr>
        <p:spPr>
          <a:xfrm>
            <a:off x="685886"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g2e9631f38c3_0_168"/>
          <p:cNvSpPr/>
          <p:nvPr/>
        </p:nvSpPr>
        <p:spPr>
          <a:xfrm>
            <a:off x="685886"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g2e9631f38c3_0_168"/>
          <p:cNvSpPr/>
          <p:nvPr/>
        </p:nvSpPr>
        <p:spPr>
          <a:xfrm>
            <a:off x="609676" y="50165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Eclipse</a:t>
            </a:r>
            <a:endParaRPr b="0" i="0" sz="3600" u="none" cap="none" strike="noStrike">
              <a:solidFill>
                <a:schemeClr val="dk1"/>
              </a:solidFill>
              <a:latin typeface="Calibri"/>
              <a:ea typeface="Calibri"/>
              <a:cs typeface="Calibri"/>
              <a:sym typeface="Calibri"/>
            </a:endParaRPr>
          </a:p>
        </p:txBody>
      </p:sp>
      <p:sp>
        <p:nvSpPr>
          <p:cNvPr id="203" name="Google Shape;203;g2e9631f38c3_0_168"/>
          <p:cNvSpPr/>
          <p:nvPr/>
        </p:nvSpPr>
        <p:spPr>
          <a:xfrm>
            <a:off x="618144"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04" name="Google Shape;204;g2e9631f38c3_0_168"/>
          <p:cNvPicPr preferRelativeResize="0"/>
          <p:nvPr/>
        </p:nvPicPr>
        <p:blipFill rotWithShape="1">
          <a:blip r:embed="rId7">
            <a:alphaModFix/>
          </a:blip>
          <a:srcRect b="0" l="0" r="0" t="0"/>
          <a:stretch/>
        </p:blipFill>
        <p:spPr>
          <a:xfrm>
            <a:off x="2241830" y="7137400"/>
            <a:ext cx="1625803" cy="1625600"/>
          </a:xfrm>
          <a:prstGeom prst="rect">
            <a:avLst/>
          </a:prstGeom>
          <a:noFill/>
          <a:ln>
            <a:noFill/>
          </a:ln>
        </p:spPr>
      </p:pic>
      <p:pic>
        <p:nvPicPr>
          <p:cNvPr descr=" " id="205" name="Google Shape;205;g2e9631f38c3_0_168"/>
          <p:cNvPicPr preferRelativeResize="0"/>
          <p:nvPr/>
        </p:nvPicPr>
        <p:blipFill rotWithShape="1">
          <a:blip r:embed="rId8">
            <a:alphaModFix/>
          </a:blip>
          <a:srcRect b="0" l="0" r="0" t="0"/>
          <a:stretch/>
        </p:blipFill>
        <p:spPr>
          <a:xfrm>
            <a:off x="2326518" y="7222083"/>
            <a:ext cx="1456422" cy="1456246"/>
          </a:xfrm>
          <a:prstGeom prst="rect">
            <a:avLst/>
          </a:prstGeom>
          <a:noFill/>
          <a:ln>
            <a:noFill/>
          </a:ln>
        </p:spPr>
      </p:pic>
      <p:sp>
        <p:nvSpPr>
          <p:cNvPr id="206" name="Google Shape;206;g2e9631f38c3_0_168"/>
          <p:cNvSpPr/>
          <p:nvPr/>
        </p:nvSpPr>
        <p:spPr>
          <a:xfrm>
            <a:off x="685886"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g2e9631f38c3_0_168"/>
          <p:cNvSpPr/>
          <p:nvPr/>
        </p:nvSpPr>
        <p:spPr>
          <a:xfrm>
            <a:off x="685886"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g2e9631f38c3_0_168"/>
          <p:cNvSpPr/>
          <p:nvPr/>
        </p:nvSpPr>
        <p:spPr>
          <a:xfrm>
            <a:off x="609676" y="91694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Quest</a:t>
            </a:r>
            <a:endParaRPr b="0" i="0" sz="3600" u="none" cap="none" strike="noStrike">
              <a:solidFill>
                <a:schemeClr val="dk1"/>
              </a:solidFill>
              <a:latin typeface="Calibri"/>
              <a:ea typeface="Calibri"/>
              <a:cs typeface="Calibri"/>
              <a:sym typeface="Calibri"/>
            </a:endParaRPr>
          </a:p>
        </p:txBody>
      </p:sp>
      <p:sp>
        <p:nvSpPr>
          <p:cNvPr id="209" name="Google Shape;209;g2e9631f38c3_0_168"/>
          <p:cNvSpPr/>
          <p:nvPr/>
        </p:nvSpPr>
        <p:spPr>
          <a:xfrm>
            <a:off x="618144" y="99187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10" name="Google Shape;210;g2e9631f38c3_0_168"/>
          <p:cNvSpPr/>
          <p:nvPr/>
        </p:nvSpPr>
        <p:spPr>
          <a:xfrm>
            <a:off x="6477810" y="3606800"/>
            <a:ext cx="5347500" cy="75819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g2e9631f38c3_0_168"/>
          <p:cNvSpPr/>
          <p:nvPr/>
        </p:nvSpPr>
        <p:spPr>
          <a:xfrm>
            <a:off x="6782648" y="5016500"/>
            <a:ext cx="4737600" cy="586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g2e9631f38c3_0_168"/>
          <p:cNvSpPr/>
          <p:nvPr/>
        </p:nvSpPr>
        <p:spPr>
          <a:xfrm>
            <a:off x="6782648"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g2e9631f38c3_0_168"/>
          <p:cNvSpPr/>
          <p:nvPr/>
        </p:nvSpPr>
        <p:spPr>
          <a:xfrm>
            <a:off x="6782648"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g2e9631f38c3_0_168"/>
          <p:cNvSpPr/>
          <p:nvPr/>
        </p:nvSpPr>
        <p:spPr>
          <a:xfrm>
            <a:off x="6706438" y="50165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Eclipse</a:t>
            </a:r>
            <a:endParaRPr b="0" i="0" sz="3600" u="none" cap="none" strike="noStrike">
              <a:solidFill>
                <a:schemeClr val="dk1"/>
              </a:solidFill>
              <a:latin typeface="Calibri"/>
              <a:ea typeface="Calibri"/>
              <a:cs typeface="Calibri"/>
              <a:sym typeface="Calibri"/>
            </a:endParaRPr>
          </a:p>
        </p:txBody>
      </p:sp>
      <p:sp>
        <p:nvSpPr>
          <p:cNvPr id="215" name="Google Shape;215;g2e9631f38c3_0_168"/>
          <p:cNvSpPr/>
          <p:nvPr/>
        </p:nvSpPr>
        <p:spPr>
          <a:xfrm>
            <a:off x="6714906"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16" name="Google Shape;216;g2e9631f38c3_0_168"/>
          <p:cNvPicPr preferRelativeResize="0"/>
          <p:nvPr/>
        </p:nvPicPr>
        <p:blipFill rotWithShape="1">
          <a:blip r:embed="rId7">
            <a:alphaModFix/>
          </a:blip>
          <a:srcRect b="0" l="0" r="0" t="0"/>
          <a:stretch/>
        </p:blipFill>
        <p:spPr>
          <a:xfrm>
            <a:off x="8338592" y="7137400"/>
            <a:ext cx="1625803" cy="1625600"/>
          </a:xfrm>
          <a:prstGeom prst="rect">
            <a:avLst/>
          </a:prstGeom>
          <a:noFill/>
          <a:ln>
            <a:noFill/>
          </a:ln>
        </p:spPr>
      </p:pic>
      <p:pic>
        <p:nvPicPr>
          <p:cNvPr descr=" " id="217" name="Google Shape;217;g2e9631f38c3_0_168"/>
          <p:cNvPicPr preferRelativeResize="0"/>
          <p:nvPr/>
        </p:nvPicPr>
        <p:blipFill rotWithShape="1">
          <a:blip r:embed="rId9">
            <a:alphaModFix/>
          </a:blip>
          <a:srcRect b="0" l="0" r="0" t="0"/>
          <a:stretch/>
        </p:blipFill>
        <p:spPr>
          <a:xfrm>
            <a:off x="8541818" y="7340600"/>
            <a:ext cx="1192256" cy="1190414"/>
          </a:xfrm>
          <a:prstGeom prst="rect">
            <a:avLst/>
          </a:prstGeom>
          <a:noFill/>
          <a:ln>
            <a:noFill/>
          </a:ln>
        </p:spPr>
      </p:pic>
      <p:sp>
        <p:nvSpPr>
          <p:cNvPr id="218" name="Google Shape;218;g2e9631f38c3_0_168"/>
          <p:cNvSpPr/>
          <p:nvPr/>
        </p:nvSpPr>
        <p:spPr>
          <a:xfrm>
            <a:off x="6782648"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g2e9631f38c3_0_168"/>
          <p:cNvSpPr/>
          <p:nvPr/>
        </p:nvSpPr>
        <p:spPr>
          <a:xfrm>
            <a:off x="6782648"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g2e9631f38c3_0_168"/>
          <p:cNvSpPr/>
          <p:nvPr/>
        </p:nvSpPr>
        <p:spPr>
          <a:xfrm>
            <a:off x="6706438" y="91694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Quest</a:t>
            </a:r>
            <a:endParaRPr b="0" i="0" sz="3600" u="none" cap="none" strike="noStrike">
              <a:solidFill>
                <a:schemeClr val="dk1"/>
              </a:solidFill>
              <a:latin typeface="Calibri"/>
              <a:ea typeface="Calibri"/>
              <a:cs typeface="Calibri"/>
              <a:sym typeface="Calibri"/>
            </a:endParaRPr>
          </a:p>
        </p:txBody>
      </p:sp>
      <p:sp>
        <p:nvSpPr>
          <p:cNvPr id="221" name="Google Shape;221;g2e9631f38c3_0_168"/>
          <p:cNvSpPr/>
          <p:nvPr/>
        </p:nvSpPr>
        <p:spPr>
          <a:xfrm>
            <a:off x="6714906" y="99187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22" name="Google Shape;222;g2e9631f38c3_0_168"/>
          <p:cNvSpPr/>
          <p:nvPr/>
        </p:nvSpPr>
        <p:spPr>
          <a:xfrm>
            <a:off x="12574572" y="3606800"/>
            <a:ext cx="5347500" cy="75819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g2e9631f38c3_0_168"/>
          <p:cNvSpPr/>
          <p:nvPr/>
        </p:nvSpPr>
        <p:spPr>
          <a:xfrm>
            <a:off x="12879410" y="5016500"/>
            <a:ext cx="4737600" cy="586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g2e9631f38c3_0_168"/>
          <p:cNvSpPr/>
          <p:nvPr/>
        </p:nvSpPr>
        <p:spPr>
          <a:xfrm>
            <a:off x="12879410"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g2e9631f38c3_0_168"/>
          <p:cNvSpPr/>
          <p:nvPr/>
        </p:nvSpPr>
        <p:spPr>
          <a:xfrm>
            <a:off x="12879410"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g2e9631f38c3_0_168"/>
          <p:cNvSpPr/>
          <p:nvPr/>
        </p:nvSpPr>
        <p:spPr>
          <a:xfrm>
            <a:off x="12803200" y="50165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Eclipse</a:t>
            </a:r>
            <a:endParaRPr b="0" i="0" sz="3600" u="none" cap="none" strike="noStrike">
              <a:solidFill>
                <a:schemeClr val="dk1"/>
              </a:solidFill>
              <a:latin typeface="Calibri"/>
              <a:ea typeface="Calibri"/>
              <a:cs typeface="Calibri"/>
              <a:sym typeface="Calibri"/>
            </a:endParaRPr>
          </a:p>
        </p:txBody>
      </p:sp>
      <p:sp>
        <p:nvSpPr>
          <p:cNvPr id="227" name="Google Shape;227;g2e9631f38c3_0_168"/>
          <p:cNvSpPr/>
          <p:nvPr/>
        </p:nvSpPr>
        <p:spPr>
          <a:xfrm>
            <a:off x="12811668"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28" name="Google Shape;228;g2e9631f38c3_0_168"/>
          <p:cNvPicPr preferRelativeResize="0"/>
          <p:nvPr/>
        </p:nvPicPr>
        <p:blipFill rotWithShape="1">
          <a:blip r:embed="rId7">
            <a:alphaModFix/>
          </a:blip>
          <a:srcRect b="0" l="0" r="0" t="0"/>
          <a:stretch/>
        </p:blipFill>
        <p:spPr>
          <a:xfrm>
            <a:off x="14435354" y="7137400"/>
            <a:ext cx="1625803" cy="1625600"/>
          </a:xfrm>
          <a:prstGeom prst="rect">
            <a:avLst/>
          </a:prstGeom>
          <a:noFill/>
          <a:ln>
            <a:noFill/>
          </a:ln>
        </p:spPr>
      </p:pic>
      <p:pic>
        <p:nvPicPr>
          <p:cNvPr descr=" " id="229" name="Google Shape;229;g2e9631f38c3_0_168"/>
          <p:cNvPicPr preferRelativeResize="0"/>
          <p:nvPr/>
        </p:nvPicPr>
        <p:blipFill rotWithShape="1">
          <a:blip r:embed="rId10">
            <a:alphaModFix/>
          </a:blip>
          <a:srcRect b="0" l="0" r="0" t="0"/>
          <a:stretch/>
        </p:blipFill>
        <p:spPr>
          <a:xfrm>
            <a:off x="14536942" y="7142162"/>
            <a:ext cx="1519452" cy="1519262"/>
          </a:xfrm>
          <a:prstGeom prst="rect">
            <a:avLst/>
          </a:prstGeom>
          <a:noFill/>
          <a:ln>
            <a:noFill/>
          </a:ln>
        </p:spPr>
      </p:pic>
      <p:sp>
        <p:nvSpPr>
          <p:cNvPr id="230" name="Google Shape;230;g2e9631f38c3_0_168"/>
          <p:cNvSpPr/>
          <p:nvPr/>
        </p:nvSpPr>
        <p:spPr>
          <a:xfrm>
            <a:off x="12879410"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2e9631f38c3_0_168"/>
          <p:cNvSpPr/>
          <p:nvPr/>
        </p:nvSpPr>
        <p:spPr>
          <a:xfrm>
            <a:off x="12879410"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2e9631f38c3_0_168"/>
          <p:cNvSpPr/>
          <p:nvPr/>
        </p:nvSpPr>
        <p:spPr>
          <a:xfrm>
            <a:off x="12803200" y="91694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Quest</a:t>
            </a:r>
            <a:endParaRPr b="0" i="0" sz="3600" u="none" cap="none" strike="noStrike">
              <a:solidFill>
                <a:schemeClr val="dk1"/>
              </a:solidFill>
              <a:latin typeface="Calibri"/>
              <a:ea typeface="Calibri"/>
              <a:cs typeface="Calibri"/>
              <a:sym typeface="Calibri"/>
            </a:endParaRPr>
          </a:p>
        </p:txBody>
      </p:sp>
      <p:sp>
        <p:nvSpPr>
          <p:cNvPr id="233" name="Google Shape;233;g2e9631f38c3_0_168"/>
          <p:cNvSpPr/>
          <p:nvPr/>
        </p:nvSpPr>
        <p:spPr>
          <a:xfrm>
            <a:off x="12811668" y="99187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34" name="Google Shape;234;g2e9631f38c3_0_168"/>
          <p:cNvSpPr/>
          <p:nvPr/>
        </p:nvSpPr>
        <p:spPr>
          <a:xfrm>
            <a:off x="18671334" y="3606800"/>
            <a:ext cx="5347500" cy="75819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2e9631f38c3_0_168"/>
          <p:cNvSpPr/>
          <p:nvPr/>
        </p:nvSpPr>
        <p:spPr>
          <a:xfrm>
            <a:off x="18976172" y="5016500"/>
            <a:ext cx="4737600" cy="586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2e9631f38c3_0_168"/>
          <p:cNvSpPr/>
          <p:nvPr/>
        </p:nvSpPr>
        <p:spPr>
          <a:xfrm>
            <a:off x="18976172"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2e9631f38c3_0_168"/>
          <p:cNvSpPr/>
          <p:nvPr/>
        </p:nvSpPr>
        <p:spPr>
          <a:xfrm>
            <a:off x="18976172" y="50165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g2e9631f38c3_0_168"/>
          <p:cNvSpPr/>
          <p:nvPr/>
        </p:nvSpPr>
        <p:spPr>
          <a:xfrm>
            <a:off x="18899962" y="50165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Eclipse</a:t>
            </a:r>
            <a:endParaRPr b="0" i="0" sz="3600" u="none" cap="none" strike="noStrike">
              <a:solidFill>
                <a:schemeClr val="dk1"/>
              </a:solidFill>
              <a:latin typeface="Calibri"/>
              <a:ea typeface="Calibri"/>
              <a:cs typeface="Calibri"/>
              <a:sym typeface="Calibri"/>
            </a:endParaRPr>
          </a:p>
        </p:txBody>
      </p:sp>
      <p:sp>
        <p:nvSpPr>
          <p:cNvPr id="239" name="Google Shape;239;g2e9631f38c3_0_168"/>
          <p:cNvSpPr/>
          <p:nvPr/>
        </p:nvSpPr>
        <p:spPr>
          <a:xfrm>
            <a:off x="18908430"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40" name="Google Shape;240;g2e9631f38c3_0_168"/>
          <p:cNvPicPr preferRelativeResize="0"/>
          <p:nvPr/>
        </p:nvPicPr>
        <p:blipFill rotWithShape="1">
          <a:blip r:embed="rId7">
            <a:alphaModFix/>
          </a:blip>
          <a:srcRect b="0" l="0" r="0" t="0"/>
          <a:stretch/>
        </p:blipFill>
        <p:spPr>
          <a:xfrm>
            <a:off x="20532116" y="7137400"/>
            <a:ext cx="1625803" cy="1625600"/>
          </a:xfrm>
          <a:prstGeom prst="rect">
            <a:avLst/>
          </a:prstGeom>
          <a:noFill/>
          <a:ln>
            <a:noFill/>
          </a:ln>
        </p:spPr>
      </p:pic>
      <p:pic>
        <p:nvPicPr>
          <p:cNvPr descr=" " id="241" name="Google Shape;241;g2e9631f38c3_0_168"/>
          <p:cNvPicPr preferRelativeResize="0"/>
          <p:nvPr/>
        </p:nvPicPr>
        <p:blipFill rotWithShape="1">
          <a:blip r:embed="rId11">
            <a:alphaModFix/>
          </a:blip>
          <a:srcRect b="0" l="0" r="0" t="0"/>
          <a:stretch/>
        </p:blipFill>
        <p:spPr>
          <a:xfrm>
            <a:off x="20599860" y="7137400"/>
            <a:ext cx="1490319" cy="1625600"/>
          </a:xfrm>
          <a:prstGeom prst="rect">
            <a:avLst/>
          </a:prstGeom>
          <a:noFill/>
          <a:ln>
            <a:noFill/>
          </a:ln>
        </p:spPr>
      </p:pic>
      <p:sp>
        <p:nvSpPr>
          <p:cNvPr id="242" name="Google Shape;242;g2e9631f38c3_0_168"/>
          <p:cNvSpPr/>
          <p:nvPr/>
        </p:nvSpPr>
        <p:spPr>
          <a:xfrm>
            <a:off x="18976172"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2e9631f38c3_0_168"/>
          <p:cNvSpPr/>
          <p:nvPr/>
        </p:nvSpPr>
        <p:spPr>
          <a:xfrm>
            <a:off x="18976172" y="9169400"/>
            <a:ext cx="4737600"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2e9631f38c3_0_168"/>
          <p:cNvSpPr/>
          <p:nvPr/>
        </p:nvSpPr>
        <p:spPr>
          <a:xfrm>
            <a:off x="18899962" y="9169400"/>
            <a:ext cx="4890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Quest</a:t>
            </a:r>
            <a:endParaRPr b="0" i="0" sz="3600" u="none" cap="none" strike="noStrike">
              <a:solidFill>
                <a:schemeClr val="dk1"/>
              </a:solidFill>
              <a:latin typeface="Calibri"/>
              <a:ea typeface="Calibri"/>
              <a:cs typeface="Calibri"/>
              <a:sym typeface="Calibri"/>
            </a:endParaRPr>
          </a:p>
        </p:txBody>
      </p:sp>
      <p:sp>
        <p:nvSpPr>
          <p:cNvPr id="245" name="Google Shape;245;g2e9631f38c3_0_168"/>
          <p:cNvSpPr/>
          <p:nvPr/>
        </p:nvSpPr>
        <p:spPr>
          <a:xfrm>
            <a:off x="18908430" y="99187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46" name="Google Shape;246;g2e9631f38c3_0_168"/>
          <p:cNvSpPr/>
          <p:nvPr/>
        </p:nvSpPr>
        <p:spPr>
          <a:xfrm>
            <a:off x="1994149" y="2146300"/>
            <a:ext cx="2133900" cy="2133600"/>
          </a:xfrm>
          <a:prstGeom prst="roundRect">
            <a:avLst>
              <a:gd fmla="val 198429" name="adj"/>
            </a:avLst>
          </a:prstGeom>
          <a:solidFill>
            <a:srgbClr val="44AEC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2e9631f38c3_0_168"/>
          <p:cNvSpPr/>
          <p:nvPr/>
        </p:nvSpPr>
        <p:spPr>
          <a:xfrm>
            <a:off x="2718140" y="2603500"/>
            <a:ext cx="10245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usso One"/>
              <a:buNone/>
            </a:pPr>
            <a:r>
              <a:rPr b="0" i="0" lang="en-US" sz="8000" u="none" cap="none" strike="noStrike">
                <a:solidFill>
                  <a:srgbClr val="FFFFFF"/>
                </a:solidFill>
                <a:latin typeface="Russo One"/>
                <a:ea typeface="Russo One"/>
                <a:cs typeface="Russo One"/>
                <a:sym typeface="Russo One"/>
              </a:rPr>
              <a:t>S</a:t>
            </a:r>
            <a:endParaRPr b="0" i="0" sz="8000" u="none" cap="none" strike="noStrike">
              <a:solidFill>
                <a:schemeClr val="dk1"/>
              </a:solidFill>
              <a:latin typeface="Calibri"/>
              <a:ea typeface="Calibri"/>
              <a:cs typeface="Calibri"/>
              <a:sym typeface="Calibri"/>
            </a:endParaRPr>
          </a:p>
        </p:txBody>
      </p:sp>
      <p:sp>
        <p:nvSpPr>
          <p:cNvPr id="248" name="Google Shape;248;g2e9631f38c3_0_168"/>
          <p:cNvSpPr/>
          <p:nvPr/>
        </p:nvSpPr>
        <p:spPr>
          <a:xfrm>
            <a:off x="8090911" y="2146300"/>
            <a:ext cx="2133900" cy="2133600"/>
          </a:xfrm>
          <a:prstGeom prst="roundRect">
            <a:avLst>
              <a:gd fmla="val 198429" name="adj"/>
            </a:avLst>
          </a:prstGeom>
          <a:solidFill>
            <a:srgbClr val="44AEC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2e9631f38c3_0_168"/>
          <p:cNvSpPr/>
          <p:nvPr/>
        </p:nvSpPr>
        <p:spPr>
          <a:xfrm>
            <a:off x="8656132" y="2603500"/>
            <a:ext cx="13422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usso One"/>
              <a:buNone/>
            </a:pPr>
            <a:r>
              <a:rPr b="0" i="0" lang="en-US" sz="8000" u="none" cap="none" strike="noStrike">
                <a:solidFill>
                  <a:srgbClr val="FFFFFF"/>
                </a:solidFill>
                <a:latin typeface="Russo One"/>
                <a:ea typeface="Russo One"/>
                <a:cs typeface="Russo One"/>
                <a:sym typeface="Russo One"/>
              </a:rPr>
              <a:t>W</a:t>
            </a:r>
            <a:endParaRPr b="0" i="0" sz="8000" u="none" cap="none" strike="noStrike">
              <a:solidFill>
                <a:schemeClr val="dk1"/>
              </a:solidFill>
              <a:latin typeface="Calibri"/>
              <a:ea typeface="Calibri"/>
              <a:cs typeface="Calibri"/>
              <a:sym typeface="Calibri"/>
            </a:endParaRPr>
          </a:p>
        </p:txBody>
      </p:sp>
      <p:sp>
        <p:nvSpPr>
          <p:cNvPr id="250" name="Google Shape;250;g2e9631f38c3_0_168"/>
          <p:cNvSpPr/>
          <p:nvPr/>
        </p:nvSpPr>
        <p:spPr>
          <a:xfrm>
            <a:off x="14187673" y="2146300"/>
            <a:ext cx="2133900" cy="2133600"/>
          </a:xfrm>
          <a:prstGeom prst="roundRect">
            <a:avLst>
              <a:gd fmla="val 198429" name="adj"/>
            </a:avLst>
          </a:prstGeom>
          <a:solidFill>
            <a:srgbClr val="44AEC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2e9631f38c3_0_168"/>
          <p:cNvSpPr/>
          <p:nvPr/>
        </p:nvSpPr>
        <p:spPr>
          <a:xfrm>
            <a:off x="14879910" y="2603500"/>
            <a:ext cx="10881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usso One"/>
              <a:buNone/>
            </a:pPr>
            <a:r>
              <a:rPr b="0" i="0" lang="en-US" sz="8000" u="none" cap="none" strike="noStrike">
                <a:solidFill>
                  <a:srgbClr val="FFFFFF"/>
                </a:solidFill>
                <a:latin typeface="Russo One"/>
                <a:ea typeface="Russo One"/>
                <a:cs typeface="Russo One"/>
                <a:sym typeface="Russo One"/>
              </a:rPr>
              <a:t>O</a:t>
            </a:r>
            <a:endParaRPr b="0" i="0" sz="8000" u="none" cap="none" strike="noStrike">
              <a:solidFill>
                <a:schemeClr val="dk1"/>
              </a:solidFill>
              <a:latin typeface="Calibri"/>
              <a:ea typeface="Calibri"/>
              <a:cs typeface="Calibri"/>
              <a:sym typeface="Calibri"/>
            </a:endParaRPr>
          </a:p>
        </p:txBody>
      </p:sp>
      <p:sp>
        <p:nvSpPr>
          <p:cNvPr id="252" name="Google Shape;252;g2e9631f38c3_0_168"/>
          <p:cNvSpPr/>
          <p:nvPr/>
        </p:nvSpPr>
        <p:spPr>
          <a:xfrm>
            <a:off x="20284435" y="2146300"/>
            <a:ext cx="2133900" cy="2133600"/>
          </a:xfrm>
          <a:prstGeom prst="roundRect">
            <a:avLst>
              <a:gd fmla="val 198429" name="adj"/>
            </a:avLst>
          </a:prstGeom>
          <a:solidFill>
            <a:srgbClr val="44AECE"/>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e9631f38c3_0_168"/>
          <p:cNvSpPr/>
          <p:nvPr/>
        </p:nvSpPr>
        <p:spPr>
          <a:xfrm>
            <a:off x="21033829" y="2603500"/>
            <a:ext cx="9738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usso One"/>
              <a:buNone/>
            </a:pPr>
            <a:r>
              <a:rPr b="0" i="0" lang="en-US" sz="8000" u="none" cap="none" strike="noStrike">
                <a:solidFill>
                  <a:srgbClr val="FFFFFF"/>
                </a:solidFill>
                <a:latin typeface="Russo One"/>
                <a:ea typeface="Russo One"/>
                <a:cs typeface="Russo One"/>
                <a:sym typeface="Russo One"/>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58" name="Shape 258"/>
        <p:cNvGrpSpPr/>
        <p:nvPr/>
      </p:nvGrpSpPr>
      <p:grpSpPr>
        <a:xfrm>
          <a:off x="0" y="0"/>
          <a:ext cx="0" cy="0"/>
          <a:chOff x="0" y="0"/>
          <a:chExt cx="0" cy="0"/>
        </a:xfrm>
      </p:grpSpPr>
      <p:pic>
        <p:nvPicPr>
          <p:cNvPr descr=" " id="259" name="Google Shape;259;g2e9631f38c3_0_233"/>
          <p:cNvPicPr preferRelativeResize="0"/>
          <p:nvPr/>
        </p:nvPicPr>
        <p:blipFill rotWithShape="1">
          <a:blip r:embed="rId3">
            <a:alphaModFix/>
          </a:blip>
          <a:srcRect b="0" l="0" r="0" t="0"/>
          <a:stretch/>
        </p:blipFill>
        <p:spPr>
          <a:xfrm>
            <a:off x="14753961" y="10325100"/>
            <a:ext cx="8934499" cy="2819400"/>
          </a:xfrm>
          <a:prstGeom prst="rect">
            <a:avLst/>
          </a:prstGeom>
          <a:noFill/>
          <a:ln>
            <a:noFill/>
          </a:ln>
        </p:spPr>
      </p:pic>
      <p:pic>
        <p:nvPicPr>
          <p:cNvPr descr=" " id="260" name="Google Shape;260;g2e9631f38c3_0_233"/>
          <p:cNvPicPr preferRelativeResize="0"/>
          <p:nvPr/>
        </p:nvPicPr>
        <p:blipFill rotWithShape="1">
          <a:blip r:embed="rId4">
            <a:alphaModFix/>
          </a:blip>
          <a:srcRect b="0" l="0" r="0" t="0"/>
          <a:stretch/>
        </p:blipFill>
        <p:spPr>
          <a:xfrm>
            <a:off x="444556" y="635000"/>
            <a:ext cx="5461683" cy="5461000"/>
          </a:xfrm>
          <a:prstGeom prst="rect">
            <a:avLst/>
          </a:prstGeom>
          <a:noFill/>
          <a:ln>
            <a:noFill/>
          </a:ln>
        </p:spPr>
      </p:pic>
      <p:sp>
        <p:nvSpPr>
          <p:cNvPr id="261" name="Google Shape;261;g2e9631f38c3_0_23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2" name="Google Shape;262;g2e9631f38c3_0_23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63" name="Google Shape;263;g2e9631f38c3_0_233"/>
          <p:cNvPicPr preferRelativeResize="0"/>
          <p:nvPr/>
        </p:nvPicPr>
        <p:blipFill rotWithShape="1">
          <a:blip r:embed="rId6">
            <a:alphaModFix/>
          </a:blip>
          <a:srcRect b="0" l="0" r="0" t="0"/>
          <a:stretch/>
        </p:blipFill>
        <p:spPr>
          <a:xfrm>
            <a:off x="10364495" y="1409700"/>
            <a:ext cx="12625378" cy="11582400"/>
          </a:xfrm>
          <a:prstGeom prst="rect">
            <a:avLst/>
          </a:prstGeom>
          <a:noFill/>
          <a:ln>
            <a:noFill/>
          </a:ln>
        </p:spPr>
      </p:pic>
      <p:sp>
        <p:nvSpPr>
          <p:cNvPr id="264" name="Google Shape;264;g2e9631f38c3_0_233"/>
          <p:cNvSpPr/>
          <p:nvPr/>
        </p:nvSpPr>
        <p:spPr>
          <a:xfrm>
            <a:off x="1587698" y="2235200"/>
            <a:ext cx="58893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Russo One"/>
              <a:buNone/>
            </a:pPr>
            <a:r>
              <a:rPr b="0" i="0" lang="en-US" sz="8000" u="none" cap="none" strike="noStrike">
                <a:solidFill>
                  <a:srgbClr val="0E0E0E"/>
                </a:solidFill>
                <a:latin typeface="Russo One"/>
                <a:ea typeface="Russo One"/>
                <a:cs typeface="Russo One"/>
                <a:sym typeface="Russo One"/>
              </a:rPr>
              <a:t>Some Data</a:t>
            </a:r>
            <a:endParaRPr b="0" i="0" sz="8000" u="none" cap="none" strike="noStrike">
              <a:solidFill>
                <a:schemeClr val="dk1"/>
              </a:solidFill>
              <a:latin typeface="Calibri"/>
              <a:ea typeface="Calibri"/>
              <a:cs typeface="Calibri"/>
              <a:sym typeface="Calibri"/>
            </a:endParaRPr>
          </a:p>
        </p:txBody>
      </p:sp>
      <p:sp>
        <p:nvSpPr>
          <p:cNvPr id="265" name="Google Shape;265;g2e9631f38c3_0_233"/>
          <p:cNvSpPr/>
          <p:nvPr/>
        </p:nvSpPr>
        <p:spPr>
          <a:xfrm>
            <a:off x="1587698" y="5029200"/>
            <a:ext cx="8573700" cy="736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e9631f38c3_0_233"/>
          <p:cNvSpPr/>
          <p:nvPr/>
        </p:nvSpPr>
        <p:spPr>
          <a:xfrm>
            <a:off x="1587698" y="5029200"/>
            <a:ext cx="85737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2e9631f38c3_0_233"/>
          <p:cNvSpPr/>
          <p:nvPr/>
        </p:nvSpPr>
        <p:spPr>
          <a:xfrm>
            <a:off x="1587698" y="5194300"/>
            <a:ext cx="3658200" cy="18288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e9631f38c3_0_233"/>
          <p:cNvSpPr/>
          <p:nvPr/>
        </p:nvSpPr>
        <p:spPr>
          <a:xfrm>
            <a:off x="2349794" y="5499100"/>
            <a:ext cx="24726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Russo One"/>
              <a:buNone/>
            </a:pPr>
            <a:r>
              <a:rPr b="0" i="0" lang="en-US" sz="8000" u="none" cap="none" strike="noStrike">
                <a:solidFill>
                  <a:srgbClr val="000000"/>
                </a:solidFill>
                <a:latin typeface="Russo One"/>
                <a:ea typeface="Russo One"/>
                <a:cs typeface="Russo One"/>
                <a:sym typeface="Russo One"/>
              </a:rPr>
              <a:t>70%</a:t>
            </a:r>
            <a:endParaRPr b="0" i="0" sz="8000" u="none" cap="none" strike="noStrike">
              <a:solidFill>
                <a:schemeClr val="dk1"/>
              </a:solidFill>
              <a:latin typeface="Calibri"/>
              <a:ea typeface="Calibri"/>
              <a:cs typeface="Calibri"/>
              <a:sym typeface="Calibri"/>
            </a:endParaRPr>
          </a:p>
        </p:txBody>
      </p:sp>
      <p:sp>
        <p:nvSpPr>
          <p:cNvPr id="269" name="Google Shape;269;g2e9631f38c3_0_233"/>
          <p:cNvSpPr/>
          <p:nvPr/>
        </p:nvSpPr>
        <p:spPr>
          <a:xfrm>
            <a:off x="5448981" y="5029200"/>
            <a:ext cx="47124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e9631f38c3_0_233"/>
          <p:cNvSpPr/>
          <p:nvPr/>
        </p:nvSpPr>
        <p:spPr>
          <a:xfrm>
            <a:off x="5448981" y="5029200"/>
            <a:ext cx="4864800" cy="124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Enchanted Creatures</a:t>
            </a:r>
            <a:endParaRPr b="0" i="0" sz="3600" u="none" cap="none" strike="noStrike">
              <a:solidFill>
                <a:schemeClr val="dk1"/>
              </a:solidFill>
              <a:latin typeface="Calibri"/>
              <a:ea typeface="Calibri"/>
              <a:cs typeface="Calibri"/>
              <a:sym typeface="Calibri"/>
            </a:endParaRPr>
          </a:p>
        </p:txBody>
      </p:sp>
      <p:sp>
        <p:nvSpPr>
          <p:cNvPr id="271" name="Google Shape;271;g2e9631f38c3_0_233"/>
          <p:cNvSpPr/>
          <p:nvPr/>
        </p:nvSpPr>
        <p:spPr>
          <a:xfrm>
            <a:off x="5448981" y="6223000"/>
            <a:ext cx="4847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possess the ability to cast spells.</a:t>
            </a:r>
            <a:endParaRPr b="0" i="0" sz="3200" u="none" cap="none" strike="noStrike">
              <a:solidFill>
                <a:schemeClr val="dk1"/>
              </a:solidFill>
              <a:latin typeface="Calibri"/>
              <a:ea typeface="Calibri"/>
              <a:cs typeface="Calibri"/>
              <a:sym typeface="Calibri"/>
            </a:endParaRPr>
          </a:p>
        </p:txBody>
      </p:sp>
      <p:sp>
        <p:nvSpPr>
          <p:cNvPr id="272" name="Google Shape;272;g2e9631f38c3_0_233"/>
          <p:cNvSpPr/>
          <p:nvPr/>
        </p:nvSpPr>
        <p:spPr>
          <a:xfrm>
            <a:off x="1587698" y="7797800"/>
            <a:ext cx="85737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e9631f38c3_0_233"/>
          <p:cNvSpPr/>
          <p:nvPr/>
        </p:nvSpPr>
        <p:spPr>
          <a:xfrm>
            <a:off x="1587698" y="7962900"/>
            <a:ext cx="3721500" cy="18288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e9631f38c3_0_233"/>
          <p:cNvSpPr/>
          <p:nvPr/>
        </p:nvSpPr>
        <p:spPr>
          <a:xfrm>
            <a:off x="2349794" y="8267700"/>
            <a:ext cx="25362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Russo One"/>
              <a:buNone/>
            </a:pPr>
            <a:r>
              <a:rPr b="0" i="0" lang="en-US" sz="8000" u="none" cap="none" strike="noStrike">
                <a:solidFill>
                  <a:srgbClr val="000000"/>
                </a:solidFill>
                <a:latin typeface="Russo One"/>
                <a:ea typeface="Russo One"/>
                <a:cs typeface="Russo One"/>
                <a:sym typeface="Russo One"/>
              </a:rPr>
              <a:t>60%</a:t>
            </a:r>
            <a:endParaRPr b="0" i="0" sz="8000" u="none" cap="none" strike="noStrike">
              <a:solidFill>
                <a:schemeClr val="dk1"/>
              </a:solidFill>
              <a:latin typeface="Calibri"/>
              <a:ea typeface="Calibri"/>
              <a:cs typeface="Calibri"/>
              <a:sym typeface="Calibri"/>
            </a:endParaRPr>
          </a:p>
        </p:txBody>
      </p:sp>
      <p:sp>
        <p:nvSpPr>
          <p:cNvPr id="275" name="Google Shape;275;g2e9631f38c3_0_233"/>
          <p:cNvSpPr/>
          <p:nvPr/>
        </p:nvSpPr>
        <p:spPr>
          <a:xfrm>
            <a:off x="5512489" y="7797800"/>
            <a:ext cx="4648800" cy="215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e9631f38c3_0_233"/>
          <p:cNvSpPr/>
          <p:nvPr/>
        </p:nvSpPr>
        <p:spPr>
          <a:xfrm>
            <a:off x="5512489" y="7797800"/>
            <a:ext cx="4801200" cy="124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Magic-Wielding Individuals</a:t>
            </a:r>
            <a:endParaRPr b="0" i="0" sz="3600" u="none" cap="none" strike="noStrike">
              <a:solidFill>
                <a:schemeClr val="dk1"/>
              </a:solidFill>
              <a:latin typeface="Calibri"/>
              <a:ea typeface="Calibri"/>
              <a:cs typeface="Calibri"/>
              <a:sym typeface="Calibri"/>
            </a:endParaRPr>
          </a:p>
        </p:txBody>
      </p:sp>
      <p:sp>
        <p:nvSpPr>
          <p:cNvPr id="277" name="Google Shape;277;g2e9631f38c3_0_233"/>
          <p:cNvSpPr/>
          <p:nvPr/>
        </p:nvSpPr>
        <p:spPr>
          <a:xfrm>
            <a:off x="5512489" y="8991600"/>
            <a:ext cx="478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practice the art of illusions.</a:t>
            </a:r>
            <a:endParaRPr b="0" i="0" sz="3200" u="none" cap="none" strike="noStrike">
              <a:solidFill>
                <a:schemeClr val="dk1"/>
              </a:solidFill>
              <a:latin typeface="Calibri"/>
              <a:ea typeface="Calibri"/>
              <a:cs typeface="Calibri"/>
              <a:sym typeface="Calibri"/>
            </a:endParaRPr>
          </a:p>
        </p:txBody>
      </p:sp>
      <p:sp>
        <p:nvSpPr>
          <p:cNvPr id="278" name="Google Shape;278;g2e9631f38c3_0_233"/>
          <p:cNvSpPr/>
          <p:nvPr/>
        </p:nvSpPr>
        <p:spPr>
          <a:xfrm>
            <a:off x="1587698" y="10566400"/>
            <a:ext cx="85737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2e9631f38c3_0_233"/>
          <p:cNvSpPr/>
          <p:nvPr/>
        </p:nvSpPr>
        <p:spPr>
          <a:xfrm>
            <a:off x="1587698" y="10566400"/>
            <a:ext cx="3721500" cy="18288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e9631f38c3_0_233"/>
          <p:cNvSpPr/>
          <p:nvPr/>
        </p:nvSpPr>
        <p:spPr>
          <a:xfrm>
            <a:off x="2349794" y="10871200"/>
            <a:ext cx="25362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Russo One"/>
              <a:buNone/>
            </a:pPr>
            <a:r>
              <a:rPr b="0" i="0" lang="en-US" sz="8000" u="none" cap="none" strike="noStrike">
                <a:solidFill>
                  <a:srgbClr val="000000"/>
                </a:solidFill>
                <a:latin typeface="Russo One"/>
                <a:ea typeface="Russo One"/>
                <a:cs typeface="Russo One"/>
                <a:sym typeface="Russo One"/>
              </a:rPr>
              <a:t>90%</a:t>
            </a:r>
            <a:endParaRPr b="0" i="0" sz="8000" u="none" cap="none" strike="noStrike">
              <a:solidFill>
                <a:schemeClr val="dk1"/>
              </a:solidFill>
              <a:latin typeface="Calibri"/>
              <a:ea typeface="Calibri"/>
              <a:cs typeface="Calibri"/>
              <a:sym typeface="Calibri"/>
            </a:endParaRPr>
          </a:p>
        </p:txBody>
      </p:sp>
      <p:sp>
        <p:nvSpPr>
          <p:cNvPr id="281" name="Google Shape;281;g2e9631f38c3_0_233"/>
          <p:cNvSpPr/>
          <p:nvPr/>
        </p:nvSpPr>
        <p:spPr>
          <a:xfrm>
            <a:off x="5512489" y="10674350"/>
            <a:ext cx="46488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e9631f38c3_0_233"/>
          <p:cNvSpPr/>
          <p:nvPr/>
        </p:nvSpPr>
        <p:spPr>
          <a:xfrm>
            <a:off x="5512489" y="10674350"/>
            <a:ext cx="48012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Spells Cast</a:t>
            </a:r>
            <a:endParaRPr b="0" i="0" sz="3600" u="none" cap="none" strike="noStrike">
              <a:solidFill>
                <a:schemeClr val="dk1"/>
              </a:solidFill>
              <a:latin typeface="Calibri"/>
              <a:ea typeface="Calibri"/>
              <a:cs typeface="Calibri"/>
              <a:sym typeface="Calibri"/>
            </a:endParaRPr>
          </a:p>
        </p:txBody>
      </p:sp>
      <p:sp>
        <p:nvSpPr>
          <p:cNvPr id="283" name="Google Shape;283;g2e9631f38c3_0_233"/>
          <p:cNvSpPr/>
          <p:nvPr/>
        </p:nvSpPr>
        <p:spPr>
          <a:xfrm>
            <a:off x="5512489" y="11322050"/>
            <a:ext cx="478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88" name="Shape 288"/>
        <p:cNvGrpSpPr/>
        <p:nvPr/>
      </p:nvGrpSpPr>
      <p:grpSpPr>
        <a:xfrm>
          <a:off x="0" y="0"/>
          <a:ext cx="0" cy="0"/>
          <a:chOff x="0" y="0"/>
          <a:chExt cx="0" cy="0"/>
        </a:xfrm>
      </p:grpSpPr>
      <p:pic>
        <p:nvPicPr>
          <p:cNvPr descr=" " id="289" name="Google Shape;289;g2e9631f38c3_0_262"/>
          <p:cNvPicPr preferRelativeResize="0"/>
          <p:nvPr/>
        </p:nvPicPr>
        <p:blipFill rotWithShape="1">
          <a:blip r:embed="rId3">
            <a:alphaModFix/>
          </a:blip>
          <a:srcRect b="0" l="0" r="0" t="0"/>
          <a:stretch/>
        </p:blipFill>
        <p:spPr>
          <a:xfrm>
            <a:off x="20665483" y="0"/>
            <a:ext cx="3721565" cy="11049000"/>
          </a:xfrm>
          <a:prstGeom prst="rect">
            <a:avLst/>
          </a:prstGeom>
          <a:noFill/>
          <a:ln>
            <a:noFill/>
          </a:ln>
        </p:spPr>
      </p:pic>
      <p:pic>
        <p:nvPicPr>
          <p:cNvPr descr=" " id="290" name="Google Shape;290;g2e9631f38c3_0_262"/>
          <p:cNvPicPr preferRelativeResize="0"/>
          <p:nvPr/>
        </p:nvPicPr>
        <p:blipFill rotWithShape="1">
          <a:blip r:embed="rId4">
            <a:alphaModFix/>
          </a:blip>
          <a:srcRect b="0" l="0" r="0" t="0"/>
          <a:stretch/>
        </p:blipFill>
        <p:spPr>
          <a:xfrm>
            <a:off x="457257" y="10896600"/>
            <a:ext cx="5639849" cy="2819400"/>
          </a:xfrm>
          <a:prstGeom prst="rect">
            <a:avLst/>
          </a:prstGeom>
          <a:noFill/>
          <a:ln>
            <a:noFill/>
          </a:ln>
        </p:spPr>
      </p:pic>
      <p:sp>
        <p:nvSpPr>
          <p:cNvPr id="291" name="Google Shape;291;g2e9631f38c3_0_26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2" name="Google Shape;292;g2e9631f38c3_0_26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93" name="Google Shape;293;g2e9631f38c3_0_262"/>
          <p:cNvSpPr/>
          <p:nvPr/>
        </p:nvSpPr>
        <p:spPr>
          <a:xfrm>
            <a:off x="4305838" y="3403600"/>
            <a:ext cx="15762600" cy="683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2e9631f38c3_0_262"/>
          <p:cNvSpPr/>
          <p:nvPr/>
        </p:nvSpPr>
        <p:spPr>
          <a:xfrm>
            <a:off x="4305838" y="3403600"/>
            <a:ext cx="15762600" cy="546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e9631f38c3_0_262"/>
          <p:cNvSpPr/>
          <p:nvPr/>
        </p:nvSpPr>
        <p:spPr>
          <a:xfrm>
            <a:off x="5537892" y="3403600"/>
            <a:ext cx="13298700" cy="42798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e9631f38c3_0_262"/>
          <p:cNvSpPr/>
          <p:nvPr/>
        </p:nvSpPr>
        <p:spPr>
          <a:xfrm>
            <a:off x="6299987" y="3708400"/>
            <a:ext cx="12790500" cy="468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0"/>
              <a:buFont typeface="Russo One"/>
              <a:buNone/>
            </a:pPr>
            <a:r>
              <a:rPr b="0" i="0" lang="en-US" sz="24000" u="none" cap="none" strike="noStrike">
                <a:solidFill>
                  <a:srgbClr val="000000"/>
                </a:solidFill>
                <a:latin typeface="Russo One"/>
                <a:ea typeface="Russo One"/>
                <a:cs typeface="Russo One"/>
                <a:sym typeface="Russo One"/>
              </a:rPr>
              <a:t>234,567</a:t>
            </a:r>
            <a:endParaRPr b="0" i="0" sz="24000" u="none" cap="none" strike="noStrike">
              <a:solidFill>
                <a:schemeClr val="dk1"/>
              </a:solidFill>
              <a:latin typeface="Calibri"/>
              <a:ea typeface="Calibri"/>
              <a:cs typeface="Calibri"/>
              <a:sym typeface="Calibri"/>
            </a:endParaRPr>
          </a:p>
        </p:txBody>
      </p:sp>
      <p:sp>
        <p:nvSpPr>
          <p:cNvPr id="297" name="Google Shape;297;g2e9631f38c3_0_262"/>
          <p:cNvSpPr/>
          <p:nvPr/>
        </p:nvSpPr>
        <p:spPr>
          <a:xfrm>
            <a:off x="4170355" y="7886700"/>
            <a:ext cx="160335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Lato"/>
              <a:buNone/>
            </a:pPr>
            <a:r>
              <a:rPr b="1" i="0" lang="en-US" sz="6400" u="none" cap="none" strike="noStrike">
                <a:solidFill>
                  <a:srgbClr val="0E0E0E"/>
                </a:solidFill>
                <a:latin typeface="Lato"/>
                <a:ea typeface="Lato"/>
                <a:cs typeface="Lato"/>
                <a:sym typeface="Lato"/>
              </a:rPr>
              <a:t>UNICORN SIGHTINGS</a:t>
            </a:r>
            <a:endParaRPr b="0" i="0" sz="6400" u="none" cap="none" strike="noStrike">
              <a:solidFill>
                <a:schemeClr val="dk1"/>
              </a:solidFill>
              <a:latin typeface="Calibri"/>
              <a:ea typeface="Calibri"/>
              <a:cs typeface="Calibri"/>
              <a:sym typeface="Calibri"/>
            </a:endParaRPr>
          </a:p>
        </p:txBody>
      </p:sp>
      <p:sp>
        <p:nvSpPr>
          <p:cNvPr id="298" name="Google Shape;298;g2e9631f38c3_0_262"/>
          <p:cNvSpPr/>
          <p:nvPr/>
        </p:nvSpPr>
        <p:spPr>
          <a:xfrm>
            <a:off x="7483352" y="9271000"/>
            <a:ext cx="94077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03" name="Shape 303"/>
        <p:cNvGrpSpPr/>
        <p:nvPr/>
      </p:nvGrpSpPr>
      <p:grpSpPr>
        <a:xfrm>
          <a:off x="0" y="0"/>
          <a:ext cx="0" cy="0"/>
          <a:chOff x="0" y="0"/>
          <a:chExt cx="0" cy="0"/>
        </a:xfrm>
      </p:grpSpPr>
      <p:pic>
        <p:nvPicPr>
          <p:cNvPr descr=" " id="304" name="Google Shape;304;g2e9631f38c3_0_276"/>
          <p:cNvPicPr preferRelativeResize="0"/>
          <p:nvPr/>
        </p:nvPicPr>
        <p:blipFill rotWithShape="1">
          <a:blip r:embed="rId3">
            <a:alphaModFix/>
          </a:blip>
          <a:srcRect b="0" l="0" r="0" t="0"/>
          <a:stretch/>
        </p:blipFill>
        <p:spPr>
          <a:xfrm>
            <a:off x="0" y="0"/>
            <a:ext cx="5677610" cy="3251200"/>
          </a:xfrm>
          <a:prstGeom prst="rect">
            <a:avLst/>
          </a:prstGeom>
          <a:noFill/>
          <a:ln>
            <a:noFill/>
          </a:ln>
        </p:spPr>
      </p:pic>
      <p:pic>
        <p:nvPicPr>
          <p:cNvPr descr=" " id="305" name="Google Shape;305;g2e9631f38c3_0_276"/>
          <p:cNvPicPr preferRelativeResize="0"/>
          <p:nvPr/>
        </p:nvPicPr>
        <p:blipFill rotWithShape="1">
          <a:blip r:embed="rId4">
            <a:alphaModFix/>
          </a:blip>
          <a:srcRect b="0" l="0" r="0" t="0"/>
          <a:stretch/>
        </p:blipFill>
        <p:spPr>
          <a:xfrm>
            <a:off x="20373346" y="9385300"/>
            <a:ext cx="4013702" cy="4330700"/>
          </a:xfrm>
          <a:prstGeom prst="rect">
            <a:avLst/>
          </a:prstGeom>
          <a:noFill/>
          <a:ln>
            <a:noFill/>
          </a:ln>
        </p:spPr>
      </p:pic>
      <p:sp>
        <p:nvSpPr>
          <p:cNvPr id="306" name="Google Shape;306;g2e9631f38c3_0_27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7" name="Google Shape;307;g2e9631f38c3_0_27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08" name="Google Shape;308;g2e9631f38c3_0_276"/>
          <p:cNvSpPr/>
          <p:nvPr/>
        </p:nvSpPr>
        <p:spPr>
          <a:xfrm>
            <a:off x="3391324" y="2476500"/>
            <a:ext cx="7875000"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2e9631f38c3_0_276"/>
          <p:cNvSpPr/>
          <p:nvPr/>
        </p:nvSpPr>
        <p:spPr>
          <a:xfrm>
            <a:off x="2603825" y="2476500"/>
            <a:ext cx="9450000" cy="25653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e9631f38c3_0_276"/>
          <p:cNvSpPr/>
          <p:nvPr/>
        </p:nvSpPr>
        <p:spPr>
          <a:xfrm>
            <a:off x="2823986" y="2781300"/>
            <a:ext cx="8467800" cy="2497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Russo One"/>
              <a:buNone/>
            </a:pPr>
            <a:r>
              <a:rPr b="0" i="0" lang="en-US" sz="12800" u="none" cap="none" strike="noStrike">
                <a:solidFill>
                  <a:srgbClr val="000000"/>
                </a:solidFill>
                <a:latin typeface="Russo One"/>
                <a:ea typeface="Russo One"/>
                <a:cs typeface="Russo One"/>
                <a:sym typeface="Russo One"/>
              </a:rPr>
              <a:t>233 Coins</a:t>
            </a:r>
            <a:endParaRPr b="0" i="0" sz="12800" u="none" cap="none" strike="noStrike">
              <a:solidFill>
                <a:schemeClr val="dk1"/>
              </a:solidFill>
              <a:latin typeface="Calibri"/>
              <a:ea typeface="Calibri"/>
              <a:cs typeface="Calibri"/>
              <a:sym typeface="Calibri"/>
            </a:endParaRPr>
          </a:p>
        </p:txBody>
      </p:sp>
      <p:sp>
        <p:nvSpPr>
          <p:cNvPr id="311" name="Google Shape;311;g2e9631f38c3_0_276"/>
          <p:cNvSpPr/>
          <p:nvPr/>
        </p:nvSpPr>
        <p:spPr>
          <a:xfrm>
            <a:off x="3391324" y="53467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e9631f38c3_0_276"/>
          <p:cNvSpPr/>
          <p:nvPr/>
        </p:nvSpPr>
        <p:spPr>
          <a:xfrm>
            <a:off x="3323582" y="53467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Treasure Found</a:t>
            </a:r>
            <a:endParaRPr b="0" i="0" sz="3200" u="none" cap="none" strike="noStrike">
              <a:solidFill>
                <a:schemeClr val="dk1"/>
              </a:solidFill>
              <a:latin typeface="Calibri"/>
              <a:ea typeface="Calibri"/>
              <a:cs typeface="Calibri"/>
              <a:sym typeface="Calibri"/>
            </a:endParaRPr>
          </a:p>
        </p:txBody>
      </p:sp>
      <p:sp>
        <p:nvSpPr>
          <p:cNvPr id="313" name="Google Shape;313;g2e9631f38c3_0_276"/>
          <p:cNvSpPr/>
          <p:nvPr/>
        </p:nvSpPr>
        <p:spPr>
          <a:xfrm>
            <a:off x="3391324" y="7226300"/>
            <a:ext cx="7875000"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2e9631f38c3_0_276"/>
          <p:cNvSpPr/>
          <p:nvPr/>
        </p:nvSpPr>
        <p:spPr>
          <a:xfrm>
            <a:off x="2318040" y="7226300"/>
            <a:ext cx="10021500" cy="25653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e9631f38c3_0_276"/>
          <p:cNvSpPr/>
          <p:nvPr/>
        </p:nvSpPr>
        <p:spPr>
          <a:xfrm>
            <a:off x="2538201" y="7531100"/>
            <a:ext cx="9039300" cy="2497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Russo One"/>
              <a:buNone/>
            </a:pPr>
            <a:r>
              <a:rPr b="0" i="0" lang="en-US" sz="12800" u="none" cap="none" strike="noStrike">
                <a:solidFill>
                  <a:srgbClr val="000000"/>
                </a:solidFill>
                <a:latin typeface="Russo One"/>
                <a:ea typeface="Russo One"/>
                <a:cs typeface="Russo One"/>
                <a:sym typeface="Russo One"/>
              </a:rPr>
              <a:t>456 Hours</a:t>
            </a:r>
            <a:endParaRPr b="0" i="0" sz="12800" u="none" cap="none" strike="noStrike">
              <a:solidFill>
                <a:schemeClr val="dk1"/>
              </a:solidFill>
              <a:latin typeface="Calibri"/>
              <a:ea typeface="Calibri"/>
              <a:cs typeface="Calibri"/>
              <a:sym typeface="Calibri"/>
            </a:endParaRPr>
          </a:p>
        </p:txBody>
      </p:sp>
      <p:sp>
        <p:nvSpPr>
          <p:cNvPr id="316" name="Google Shape;316;g2e9631f38c3_0_276"/>
          <p:cNvSpPr/>
          <p:nvPr/>
        </p:nvSpPr>
        <p:spPr>
          <a:xfrm>
            <a:off x="3391324" y="100965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e9631f38c3_0_276"/>
          <p:cNvSpPr/>
          <p:nvPr/>
        </p:nvSpPr>
        <p:spPr>
          <a:xfrm>
            <a:off x="3323582" y="100965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Duration of Spell Casting</a:t>
            </a:r>
            <a:endParaRPr b="0" i="0" sz="3200" u="none" cap="none" strike="noStrike">
              <a:solidFill>
                <a:schemeClr val="dk1"/>
              </a:solidFill>
              <a:latin typeface="Calibri"/>
              <a:ea typeface="Calibri"/>
              <a:cs typeface="Calibri"/>
              <a:sym typeface="Calibri"/>
            </a:endParaRPr>
          </a:p>
        </p:txBody>
      </p:sp>
      <p:sp>
        <p:nvSpPr>
          <p:cNvPr id="318" name="Google Shape;318;g2e9631f38c3_0_276"/>
          <p:cNvSpPr/>
          <p:nvPr/>
        </p:nvSpPr>
        <p:spPr>
          <a:xfrm>
            <a:off x="13552594" y="2476500"/>
            <a:ext cx="7875000"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e9631f38c3_0_276"/>
          <p:cNvSpPr/>
          <p:nvPr/>
        </p:nvSpPr>
        <p:spPr>
          <a:xfrm>
            <a:off x="14994224" y="2476500"/>
            <a:ext cx="4991700" cy="25653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e9631f38c3_0_276"/>
          <p:cNvSpPr/>
          <p:nvPr/>
        </p:nvSpPr>
        <p:spPr>
          <a:xfrm>
            <a:off x="15214385" y="2781300"/>
            <a:ext cx="4009500" cy="2497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Russo One"/>
              <a:buNone/>
            </a:pPr>
            <a:r>
              <a:rPr b="0" i="0" lang="en-US" sz="12800" u="none" cap="none" strike="noStrike">
                <a:solidFill>
                  <a:srgbClr val="000000"/>
                </a:solidFill>
                <a:latin typeface="Russo One"/>
                <a:ea typeface="Russo One"/>
                <a:cs typeface="Russo One"/>
                <a:sym typeface="Russo One"/>
              </a:rPr>
              <a:t>85%</a:t>
            </a:r>
            <a:endParaRPr b="0" i="0" sz="12800" u="none" cap="none" strike="noStrike">
              <a:solidFill>
                <a:schemeClr val="dk1"/>
              </a:solidFill>
              <a:latin typeface="Calibri"/>
              <a:ea typeface="Calibri"/>
              <a:cs typeface="Calibri"/>
              <a:sym typeface="Calibri"/>
            </a:endParaRPr>
          </a:p>
        </p:txBody>
      </p:sp>
      <p:sp>
        <p:nvSpPr>
          <p:cNvPr id="321" name="Google Shape;321;g2e9631f38c3_0_276"/>
          <p:cNvSpPr/>
          <p:nvPr/>
        </p:nvSpPr>
        <p:spPr>
          <a:xfrm>
            <a:off x="13552594" y="53467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2e9631f38c3_0_276"/>
          <p:cNvSpPr/>
          <p:nvPr/>
        </p:nvSpPr>
        <p:spPr>
          <a:xfrm>
            <a:off x="13484852" y="53467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Wished Granted</a:t>
            </a:r>
            <a:endParaRPr b="0" i="0" sz="3200" u="none" cap="none" strike="noStrike">
              <a:solidFill>
                <a:schemeClr val="dk1"/>
              </a:solidFill>
              <a:latin typeface="Calibri"/>
              <a:ea typeface="Calibri"/>
              <a:cs typeface="Calibri"/>
              <a:sym typeface="Calibri"/>
            </a:endParaRPr>
          </a:p>
        </p:txBody>
      </p:sp>
      <p:sp>
        <p:nvSpPr>
          <p:cNvPr id="323" name="Google Shape;323;g2e9631f38c3_0_276"/>
          <p:cNvSpPr/>
          <p:nvPr/>
        </p:nvSpPr>
        <p:spPr>
          <a:xfrm>
            <a:off x="13552594" y="7226300"/>
            <a:ext cx="7875000"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e9631f38c3_0_276"/>
          <p:cNvSpPr/>
          <p:nvPr/>
        </p:nvSpPr>
        <p:spPr>
          <a:xfrm>
            <a:off x="13730416" y="7226300"/>
            <a:ext cx="7519200" cy="25653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e9631f38c3_0_276"/>
          <p:cNvSpPr/>
          <p:nvPr/>
        </p:nvSpPr>
        <p:spPr>
          <a:xfrm>
            <a:off x="13950577" y="7531100"/>
            <a:ext cx="6537000" cy="2497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2800"/>
              <a:buFont typeface="Russo One"/>
              <a:buNone/>
            </a:pPr>
            <a:r>
              <a:rPr b="0" i="0" lang="en-US" sz="12800" u="none" cap="none" strike="noStrike">
                <a:solidFill>
                  <a:srgbClr val="000000"/>
                </a:solidFill>
                <a:latin typeface="Russo One"/>
                <a:ea typeface="Russo One"/>
                <a:cs typeface="Russo One"/>
                <a:sym typeface="Russo One"/>
              </a:rPr>
              <a:t>674 Km</a:t>
            </a:r>
            <a:endParaRPr b="0" i="0" sz="12800" u="none" cap="none" strike="noStrike">
              <a:solidFill>
                <a:schemeClr val="dk1"/>
              </a:solidFill>
              <a:latin typeface="Calibri"/>
              <a:ea typeface="Calibri"/>
              <a:cs typeface="Calibri"/>
              <a:sym typeface="Calibri"/>
            </a:endParaRPr>
          </a:p>
        </p:txBody>
      </p:sp>
      <p:sp>
        <p:nvSpPr>
          <p:cNvPr id="326" name="Google Shape;326;g2e9631f38c3_0_276"/>
          <p:cNvSpPr/>
          <p:nvPr/>
        </p:nvSpPr>
        <p:spPr>
          <a:xfrm>
            <a:off x="13552594" y="100965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e9631f38c3_0_276"/>
          <p:cNvSpPr/>
          <p:nvPr/>
        </p:nvSpPr>
        <p:spPr>
          <a:xfrm>
            <a:off x="13484852" y="100965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32" name="Shape 332"/>
        <p:cNvGrpSpPr/>
        <p:nvPr/>
      </p:nvGrpSpPr>
      <p:grpSpPr>
        <a:xfrm>
          <a:off x="0" y="0"/>
          <a:ext cx="0" cy="0"/>
          <a:chOff x="0" y="0"/>
          <a:chExt cx="0" cy="0"/>
        </a:xfrm>
      </p:grpSpPr>
      <p:pic>
        <p:nvPicPr>
          <p:cNvPr descr=" " id="333" name="Google Shape;333;g2e9631f38c3_0_304"/>
          <p:cNvPicPr preferRelativeResize="0"/>
          <p:nvPr/>
        </p:nvPicPr>
        <p:blipFill rotWithShape="1">
          <a:blip r:embed="rId3">
            <a:alphaModFix/>
          </a:blip>
          <a:srcRect b="0" l="0" r="0" t="0"/>
          <a:stretch/>
        </p:blipFill>
        <p:spPr>
          <a:xfrm>
            <a:off x="533467" y="8216900"/>
            <a:ext cx="5004425" cy="5016500"/>
          </a:xfrm>
          <a:prstGeom prst="rect">
            <a:avLst/>
          </a:prstGeom>
          <a:noFill/>
          <a:ln>
            <a:noFill/>
          </a:ln>
        </p:spPr>
      </p:pic>
      <p:pic>
        <p:nvPicPr>
          <p:cNvPr descr=" " id="334" name="Google Shape;334;g2e9631f38c3_0_304"/>
          <p:cNvPicPr preferRelativeResize="0"/>
          <p:nvPr/>
        </p:nvPicPr>
        <p:blipFill rotWithShape="1">
          <a:blip r:embed="rId4">
            <a:alphaModFix/>
          </a:blip>
          <a:srcRect b="0" l="0" r="0" t="0"/>
          <a:stretch/>
        </p:blipFill>
        <p:spPr>
          <a:xfrm>
            <a:off x="18722140" y="698500"/>
            <a:ext cx="4966321" cy="4914900"/>
          </a:xfrm>
          <a:prstGeom prst="rect">
            <a:avLst/>
          </a:prstGeom>
          <a:noFill/>
          <a:ln>
            <a:noFill/>
          </a:ln>
        </p:spPr>
      </p:pic>
      <p:sp>
        <p:nvSpPr>
          <p:cNvPr id="335" name="Google Shape;335;g2e9631f38c3_0_30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6" name="Google Shape;336;g2e9631f38c3_0_30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37" name="Google Shape;337;g2e9631f38c3_0_304"/>
          <p:cNvSpPr/>
          <p:nvPr/>
        </p:nvSpPr>
        <p:spPr>
          <a:xfrm>
            <a:off x="9361070" y="1447800"/>
            <a:ext cx="65370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Russo One"/>
              <a:buNone/>
            </a:pPr>
            <a:r>
              <a:rPr b="0" i="0" lang="en-US" sz="8000" u="none" cap="none" strike="noStrike">
                <a:solidFill>
                  <a:srgbClr val="000000"/>
                </a:solidFill>
                <a:latin typeface="Russo One"/>
                <a:ea typeface="Russo One"/>
                <a:cs typeface="Russo One"/>
                <a:sym typeface="Russo One"/>
              </a:rPr>
              <a:t>Some Graph</a:t>
            </a:r>
            <a:endParaRPr b="0" i="0" sz="8000" u="none" cap="none" strike="noStrike">
              <a:solidFill>
                <a:schemeClr val="dk1"/>
              </a:solidFill>
              <a:latin typeface="Calibri"/>
              <a:ea typeface="Calibri"/>
              <a:cs typeface="Calibri"/>
              <a:sym typeface="Calibri"/>
            </a:endParaRPr>
          </a:p>
        </p:txBody>
      </p:sp>
      <p:sp>
        <p:nvSpPr>
          <p:cNvPr id="338" name="Google Shape;338;g2e9631f38c3_0_304"/>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2e9631f38c3_0_304"/>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4AECE"/>
              </a:buClr>
              <a:buSzPts val="1820"/>
              <a:buFont typeface="Lato"/>
              <a:buNone/>
            </a:pPr>
            <a:r>
              <a:rPr b="0" i="0" lang="en-US" sz="1820" u="none" cap="none" strike="noStrike">
                <a:solidFill>
                  <a:srgbClr val="44AECE"/>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40" name="Google Shape;340;g2e9631f38c3_0_304"/>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4AECE"/>
              </a:buClr>
              <a:buSzPts val="2185"/>
              <a:buFont typeface="Lato"/>
              <a:buNone/>
            </a:pPr>
            <a:r>
              <a:rPr b="0" i="0" lang="en-US" sz="2185" u="none" cap="none" strike="noStrike">
                <a:solidFill>
                  <a:srgbClr val="44AECE"/>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41" name="Google Shape;341;g2e9631f38c3_0_304"/>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4AECE"/>
              </a:buClr>
              <a:buSzPts val="2185"/>
              <a:buFont typeface="Lato"/>
              <a:buNone/>
            </a:pPr>
            <a:r>
              <a:rPr b="0" i="0" lang="en-US" sz="2185" u="none" cap="none" strike="noStrike">
                <a:solidFill>
                  <a:srgbClr val="44AECE"/>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42" name="Google Shape;342;g2e9631f38c3_0_304"/>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4AECE"/>
              </a:buClr>
              <a:buSzPts val="2185"/>
              <a:buFont typeface="Lato"/>
              <a:buNone/>
            </a:pPr>
            <a:r>
              <a:rPr b="0" i="0" lang="en-US" sz="2185" u="none" cap="none" strike="noStrike">
                <a:solidFill>
                  <a:srgbClr val="44AECE"/>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43" name="Google Shape;343;g2e9631f38c3_0_304"/>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4AECE"/>
              </a:buClr>
              <a:buSzPts val="2185"/>
              <a:buFont typeface="Lato"/>
              <a:buNone/>
            </a:pPr>
            <a:r>
              <a:rPr b="0" i="0" lang="en-US" sz="2185" u="none" cap="none" strike="noStrike">
                <a:solidFill>
                  <a:srgbClr val="44AECE"/>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44" name="Google Shape;344;g2e9631f38c3_0_304"/>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4AECE"/>
              </a:buClr>
              <a:buSzPts val="2185"/>
              <a:buFont typeface="Lato"/>
              <a:buNone/>
            </a:pPr>
            <a:r>
              <a:rPr b="0" i="0" lang="en-US" sz="2185" u="none" cap="none" strike="noStrike">
                <a:solidFill>
                  <a:srgbClr val="44AECE"/>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45" name="Google Shape;345;g2e9631f38c3_0_304"/>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4AECE"/>
              </a:buClr>
              <a:buSzPts val="2185"/>
              <a:buFont typeface="Lato"/>
              <a:buNone/>
            </a:pPr>
            <a:r>
              <a:rPr b="0" i="0" lang="en-US" sz="2185" u="none" cap="none" strike="noStrike">
                <a:solidFill>
                  <a:srgbClr val="44AECE"/>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46" name="Google Shape;346;g2e9631f38c3_0_304"/>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4AECE"/>
              </a:buClr>
              <a:buSzPts val="2185"/>
              <a:buFont typeface="Lato"/>
              <a:buNone/>
            </a:pPr>
            <a:r>
              <a:rPr b="0" i="0" lang="en-US" sz="2185" u="none" cap="none" strike="noStrike">
                <a:solidFill>
                  <a:srgbClr val="44AECE"/>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47" name="Google Shape;347;g2e9631f38c3_0_304"/>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4AECE"/>
              </a:buClr>
              <a:buSzPts val="2185"/>
              <a:buFont typeface="Lato"/>
              <a:buNone/>
            </a:pPr>
            <a:r>
              <a:rPr b="0" i="0" lang="en-US" sz="2185" u="none" cap="none" strike="noStrike">
                <a:solidFill>
                  <a:srgbClr val="44AECE"/>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48" name="Google Shape;348;g2e9631f38c3_0_304"/>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4AECE"/>
              </a:buClr>
              <a:buSzPts val="1820"/>
              <a:buFont typeface="Lato"/>
              <a:buNone/>
            </a:pPr>
            <a:r>
              <a:rPr b="0" i="0" lang="en-US" sz="1820" u="none" cap="none" strike="noStrike">
                <a:solidFill>
                  <a:srgbClr val="44AECE"/>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49" name="Google Shape;349;g2e9631f38c3_0_304"/>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4AECE"/>
              </a:buClr>
              <a:buSzPts val="1820"/>
              <a:buFont typeface="Lato"/>
              <a:buNone/>
            </a:pPr>
            <a:r>
              <a:rPr b="0" i="0" lang="en-US" sz="1820" u="none" cap="none" strike="noStrike">
                <a:solidFill>
                  <a:srgbClr val="44AECE"/>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50" name="Google Shape;350;g2e9631f38c3_0_304"/>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4AECE"/>
              </a:buClr>
              <a:buSzPts val="1820"/>
              <a:buFont typeface="Lato"/>
              <a:buNone/>
            </a:pPr>
            <a:r>
              <a:rPr b="0" i="0" lang="en-US" sz="1820" u="none" cap="none" strike="noStrike">
                <a:solidFill>
                  <a:srgbClr val="44AECE"/>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51" name="Google Shape;351;g2e9631f38c3_0_304"/>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4AECE"/>
              </a:buClr>
              <a:buSzPts val="1820"/>
              <a:buFont typeface="Lato"/>
              <a:buNone/>
            </a:pPr>
            <a:r>
              <a:rPr b="0" i="0" lang="en-US" sz="1820" u="none" cap="none" strike="noStrike">
                <a:solidFill>
                  <a:srgbClr val="44AECE"/>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52" name="Google Shape;352;g2e9631f38c3_0_304"/>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4AECE"/>
              </a:buClr>
              <a:buSzPts val="1820"/>
              <a:buFont typeface="Lato"/>
              <a:buNone/>
            </a:pPr>
            <a:r>
              <a:rPr b="0" i="0" lang="en-US" sz="1820" u="none" cap="none" strike="noStrike">
                <a:solidFill>
                  <a:srgbClr val="44AECE"/>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53" name="Google Shape;353;g2e9631f38c3_0_304"/>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4AECE"/>
              </a:buClr>
              <a:buSzPts val="1820"/>
              <a:buFont typeface="Lato"/>
              <a:buNone/>
            </a:pPr>
            <a:r>
              <a:rPr b="0" i="0" lang="en-US" sz="1820" u="none" cap="none" strike="noStrike">
                <a:solidFill>
                  <a:srgbClr val="44AECE"/>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54" name="Google Shape;354;g2e9631f38c3_0_304"/>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4AECE"/>
              </a:buClr>
              <a:buSzPts val="1820"/>
              <a:buFont typeface="Lato"/>
              <a:buNone/>
            </a:pPr>
            <a:r>
              <a:rPr b="0" i="0" lang="en-US" sz="1820" u="none" cap="none" strike="noStrike">
                <a:solidFill>
                  <a:srgbClr val="44AECE"/>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55" name="Google Shape;355;g2e9631f38c3_0_304"/>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4AECE"/>
              </a:buClr>
              <a:buSzPts val="1820"/>
              <a:buFont typeface="Lato"/>
              <a:buNone/>
            </a:pPr>
            <a:r>
              <a:rPr b="0" i="0" lang="en-US" sz="1820" u="none" cap="none" strike="noStrike">
                <a:solidFill>
                  <a:srgbClr val="44AECE"/>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56" name="Google Shape;356;g2e9631f38c3_0_304"/>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4AECE"/>
              </a:buClr>
              <a:buSzPts val="1820"/>
              <a:buFont typeface="Lato"/>
              <a:buNone/>
            </a:pPr>
            <a:r>
              <a:rPr b="0" i="0" lang="en-US" sz="1820" u="none" cap="none" strike="noStrike">
                <a:solidFill>
                  <a:srgbClr val="44AECE"/>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57" name="Google Shape;357;g2e9631f38c3_0_304"/>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4AECE"/>
              </a:buClr>
              <a:buSzPts val="1820"/>
              <a:buFont typeface="Lato"/>
              <a:buNone/>
            </a:pPr>
            <a:r>
              <a:rPr b="0" i="0" lang="en-US" sz="1820" u="none" cap="none" strike="noStrike">
                <a:solidFill>
                  <a:srgbClr val="44AECE"/>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58" name="Google Shape;358;g2e9631f38c3_0_304"/>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59" name="Google Shape;359;g2e9631f38c3_0_304"/>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60" name="Google Shape;360;g2e9631f38c3_0_304"/>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61" name="Google Shape;361;g2e9631f38c3_0_304"/>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62" name="Google Shape;362;g2e9631f38c3_0_304"/>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63" name="Google Shape;363;g2e9631f38c3_0_304"/>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64" name="Google Shape;364;g2e9631f38c3_0_304"/>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65" name="Google Shape;365;g2e9631f38c3_0_304"/>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66" name="Google Shape;366;g2e9631f38c3_0_304"/>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367" name="Google Shape;367;g2e9631f38c3_0_304"/>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368" name="Google Shape;368;g2e9631f38c3_0_304"/>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69" name="Google Shape;369;g2e9631f38c3_0_304"/>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70" name="Google Shape;370;g2e9631f38c3_0_304"/>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71" name="Google Shape;371;g2e9631f38c3_0_304"/>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72" name="Google Shape;372;g2e9631f38c3_0_304"/>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373" name="Google Shape;373;g2e9631f38c3_0_304"/>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374" name="Google Shape;374;g2e9631f38c3_0_304"/>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375" name="Google Shape;375;g2e9631f38c3_0_304"/>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376" name="Google Shape;376;g2e9631f38c3_0_304"/>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377" name="Google Shape;377;g2e9631f38c3_0_304"/>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378" name="Google Shape;378;g2e9631f38c3_0_304"/>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379" name="Google Shape;379;g2e9631f38c3_0_304"/>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380" name="Google Shape;380;g2e9631f38c3_0_304"/>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g2e9631f38c3_0_304"/>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2" name="Google Shape;382;g2e9631f38c3_0_304"/>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383" name="Google Shape;383;g2e9631f38c3_0_304"/>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384" name="Google Shape;384;g2e9631f38c3_0_304"/>
          <p:cNvSpPr/>
          <p:nvPr/>
        </p:nvSpPr>
        <p:spPr>
          <a:xfrm>
            <a:off x="16200875" y="6365379"/>
            <a:ext cx="19941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g2e9631f38c3_0_304"/>
          <p:cNvSpPr/>
          <p:nvPr/>
        </p:nvSpPr>
        <p:spPr>
          <a:xfrm>
            <a:off x="16200875" y="6369050"/>
            <a:ext cx="21975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34.574</a:t>
            </a:r>
            <a:endParaRPr b="0" i="0" sz="4800" u="none" cap="none" strike="noStrike">
              <a:solidFill>
                <a:schemeClr val="dk1"/>
              </a:solidFill>
              <a:latin typeface="Calibri"/>
              <a:ea typeface="Calibri"/>
              <a:cs typeface="Calibri"/>
              <a:sym typeface="Calibri"/>
            </a:endParaRPr>
          </a:p>
        </p:txBody>
      </p:sp>
      <p:sp>
        <p:nvSpPr>
          <p:cNvPr id="386" name="Google Shape;386;g2e9631f38c3_0_304"/>
          <p:cNvSpPr/>
          <p:nvPr/>
        </p:nvSpPr>
        <p:spPr>
          <a:xfrm>
            <a:off x="16753394" y="7105650"/>
            <a:ext cx="10245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Total</a:t>
            </a:r>
            <a:endParaRPr b="0" i="0" sz="3200" u="none" cap="none" strike="noStrike">
              <a:solidFill>
                <a:schemeClr val="dk1"/>
              </a:solidFill>
              <a:latin typeface="Calibri"/>
              <a:ea typeface="Calibri"/>
              <a:cs typeface="Calibri"/>
              <a:sym typeface="Calibri"/>
            </a:endParaRPr>
          </a:p>
        </p:txBody>
      </p:sp>
      <p:sp>
        <p:nvSpPr>
          <p:cNvPr id="387" name="Google Shape;387;g2e9631f38c3_0_304"/>
          <p:cNvSpPr/>
          <p:nvPr/>
        </p:nvSpPr>
        <p:spPr>
          <a:xfrm>
            <a:off x="13260457" y="10515600"/>
            <a:ext cx="78750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g2e9631f38c3_0_304"/>
          <p:cNvSpPr/>
          <p:nvPr/>
        </p:nvSpPr>
        <p:spPr>
          <a:xfrm>
            <a:off x="13260457" y="10515600"/>
            <a:ext cx="78750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g2e9631f38c3_0_304"/>
          <p:cNvSpPr/>
          <p:nvPr/>
        </p:nvSpPr>
        <p:spPr>
          <a:xfrm>
            <a:off x="13158845" y="10515600"/>
            <a:ext cx="80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Treasure Found</a:t>
            </a:r>
            <a:endParaRPr b="0" i="0" sz="4800" u="none" cap="none" strike="noStrike">
              <a:solidFill>
                <a:schemeClr val="dk1"/>
              </a:solidFill>
              <a:latin typeface="Calibri"/>
              <a:ea typeface="Calibri"/>
              <a:cs typeface="Calibri"/>
              <a:sym typeface="Calibri"/>
            </a:endParaRPr>
          </a:p>
        </p:txBody>
      </p:sp>
      <p:sp>
        <p:nvSpPr>
          <p:cNvPr id="390" name="Google Shape;390;g2e9631f38c3_0_304"/>
          <p:cNvSpPr/>
          <p:nvPr/>
        </p:nvSpPr>
        <p:spPr>
          <a:xfrm>
            <a:off x="13192716" y="113538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91" name="Google Shape;391;g2e9631f38c3_0_304"/>
          <p:cNvSpPr/>
          <p:nvPr/>
        </p:nvSpPr>
        <p:spPr>
          <a:xfrm>
            <a:off x="3251606" y="10515600"/>
            <a:ext cx="78750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g2e9631f38c3_0_304"/>
          <p:cNvSpPr/>
          <p:nvPr/>
        </p:nvSpPr>
        <p:spPr>
          <a:xfrm>
            <a:off x="3251606" y="10515600"/>
            <a:ext cx="78750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g2e9631f38c3_0_304"/>
          <p:cNvSpPr/>
          <p:nvPr/>
        </p:nvSpPr>
        <p:spPr>
          <a:xfrm>
            <a:off x="3149994" y="10515600"/>
            <a:ext cx="80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Spellcasting Progress</a:t>
            </a:r>
            <a:endParaRPr b="0" i="0" sz="4800" u="none" cap="none" strike="noStrike">
              <a:solidFill>
                <a:schemeClr val="dk1"/>
              </a:solidFill>
              <a:latin typeface="Calibri"/>
              <a:ea typeface="Calibri"/>
              <a:cs typeface="Calibri"/>
              <a:sym typeface="Calibri"/>
            </a:endParaRPr>
          </a:p>
        </p:txBody>
      </p:sp>
      <p:sp>
        <p:nvSpPr>
          <p:cNvPr id="394" name="Google Shape;394;g2e9631f38c3_0_304"/>
          <p:cNvSpPr/>
          <p:nvPr/>
        </p:nvSpPr>
        <p:spPr>
          <a:xfrm>
            <a:off x="3183865" y="113538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99" name="Shape 399"/>
        <p:cNvGrpSpPr/>
        <p:nvPr/>
      </p:nvGrpSpPr>
      <p:grpSpPr>
        <a:xfrm>
          <a:off x="0" y="0"/>
          <a:ext cx="0" cy="0"/>
          <a:chOff x="0" y="0"/>
          <a:chExt cx="0" cy="0"/>
        </a:xfrm>
      </p:grpSpPr>
      <p:pic>
        <p:nvPicPr>
          <p:cNvPr descr=" " id="400" name="Google Shape;400;g2e9631f38c3_0_370"/>
          <p:cNvPicPr preferRelativeResize="0"/>
          <p:nvPr/>
        </p:nvPicPr>
        <p:blipFill rotWithShape="1">
          <a:blip r:embed="rId3">
            <a:alphaModFix/>
          </a:blip>
          <a:srcRect b="0" l="0" r="0" t="0"/>
          <a:stretch/>
        </p:blipFill>
        <p:spPr>
          <a:xfrm>
            <a:off x="698587" y="10325100"/>
            <a:ext cx="8934499" cy="2819400"/>
          </a:xfrm>
          <a:prstGeom prst="rect">
            <a:avLst/>
          </a:prstGeom>
          <a:noFill/>
          <a:ln>
            <a:noFill/>
          </a:ln>
        </p:spPr>
      </p:pic>
      <p:pic>
        <p:nvPicPr>
          <p:cNvPr descr=" " id="401" name="Google Shape;401;g2e9631f38c3_0_370"/>
          <p:cNvPicPr preferRelativeResize="0"/>
          <p:nvPr/>
        </p:nvPicPr>
        <p:blipFill rotWithShape="1">
          <a:blip r:embed="rId4">
            <a:alphaModFix/>
          </a:blip>
          <a:srcRect b="0" l="0" r="0" t="0"/>
          <a:stretch/>
        </p:blipFill>
        <p:spPr>
          <a:xfrm>
            <a:off x="18480810" y="635000"/>
            <a:ext cx="5461683" cy="5461000"/>
          </a:xfrm>
          <a:prstGeom prst="rect">
            <a:avLst/>
          </a:prstGeom>
          <a:noFill/>
          <a:ln>
            <a:noFill/>
          </a:ln>
        </p:spPr>
      </p:pic>
      <p:sp>
        <p:nvSpPr>
          <p:cNvPr id="402" name="Google Shape;402;g2e9631f38c3_0_3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3" name="Google Shape;403;g2e9631f38c3_0_37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04" name="Google Shape;404;g2e9631f38c3_0_370"/>
          <p:cNvSpPr/>
          <p:nvPr/>
        </p:nvSpPr>
        <p:spPr>
          <a:xfrm>
            <a:off x="13450981" y="5753100"/>
            <a:ext cx="87387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g2e9631f38c3_0_370"/>
          <p:cNvSpPr/>
          <p:nvPr/>
        </p:nvSpPr>
        <p:spPr>
          <a:xfrm>
            <a:off x="13450981" y="5753100"/>
            <a:ext cx="87387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g2e9631f38c3_0_370"/>
          <p:cNvSpPr/>
          <p:nvPr/>
        </p:nvSpPr>
        <p:spPr>
          <a:xfrm>
            <a:off x="13450981" y="5753100"/>
            <a:ext cx="894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A web application</a:t>
            </a:r>
            <a:endParaRPr b="0" i="0" sz="4800" u="none" cap="none" strike="noStrike">
              <a:solidFill>
                <a:schemeClr val="dk1"/>
              </a:solidFill>
              <a:latin typeface="Calibri"/>
              <a:ea typeface="Calibri"/>
              <a:cs typeface="Calibri"/>
              <a:sym typeface="Calibri"/>
            </a:endParaRPr>
          </a:p>
        </p:txBody>
      </p:sp>
      <p:sp>
        <p:nvSpPr>
          <p:cNvPr id="407" name="Google Shape;407;g2e9631f38c3_0_370"/>
          <p:cNvSpPr/>
          <p:nvPr/>
        </p:nvSpPr>
        <p:spPr>
          <a:xfrm>
            <a:off x="13450981" y="66929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08" name="Google Shape;408;g2e9631f38c3_0_370"/>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09" name="Google Shape;409;g2e9631f38c3_0_370"/>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10" name="Google Shape;410;g2e9631f38c3_0_370"/>
          <p:cNvSpPr/>
          <p:nvPr/>
        </p:nvSpPr>
        <p:spPr>
          <a:xfrm>
            <a:off x="7074784" y="1524000"/>
            <a:ext cx="105762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Russo One"/>
              <a:buNone/>
            </a:pPr>
            <a:r>
              <a:rPr b="0" i="0" lang="en-US" sz="8000" u="none" cap="none" strike="noStrike">
                <a:solidFill>
                  <a:srgbClr val="000000"/>
                </a:solidFill>
                <a:latin typeface="Russo One"/>
                <a:ea typeface="Russo One"/>
                <a:cs typeface="Russo One"/>
                <a:sym typeface="Russo On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15" name="Shape 415"/>
        <p:cNvGrpSpPr/>
        <p:nvPr/>
      </p:nvGrpSpPr>
      <p:grpSpPr>
        <a:xfrm>
          <a:off x="0" y="0"/>
          <a:ext cx="0" cy="0"/>
          <a:chOff x="0" y="0"/>
          <a:chExt cx="0" cy="0"/>
        </a:xfrm>
      </p:grpSpPr>
      <p:pic>
        <p:nvPicPr>
          <p:cNvPr descr=" " id="416" name="Google Shape;416;g2e9631f38c3_0_385"/>
          <p:cNvPicPr preferRelativeResize="0"/>
          <p:nvPr/>
        </p:nvPicPr>
        <p:blipFill rotWithShape="1">
          <a:blip r:embed="rId3">
            <a:alphaModFix/>
          </a:blip>
          <a:srcRect b="0" l="0" r="0" t="0"/>
          <a:stretch/>
        </p:blipFill>
        <p:spPr>
          <a:xfrm>
            <a:off x="18709438" y="0"/>
            <a:ext cx="5677610" cy="3251200"/>
          </a:xfrm>
          <a:prstGeom prst="rect">
            <a:avLst/>
          </a:prstGeom>
          <a:noFill/>
          <a:ln>
            <a:noFill/>
          </a:ln>
        </p:spPr>
      </p:pic>
      <p:pic>
        <p:nvPicPr>
          <p:cNvPr descr=" " id="417" name="Google Shape;417;g2e9631f38c3_0_385"/>
          <p:cNvPicPr preferRelativeResize="0"/>
          <p:nvPr/>
        </p:nvPicPr>
        <p:blipFill rotWithShape="1">
          <a:blip r:embed="rId4">
            <a:alphaModFix/>
          </a:blip>
          <a:srcRect b="0" l="0" r="0" t="0"/>
          <a:stretch/>
        </p:blipFill>
        <p:spPr>
          <a:xfrm>
            <a:off x="0" y="9385300"/>
            <a:ext cx="4013702" cy="4330700"/>
          </a:xfrm>
          <a:prstGeom prst="rect">
            <a:avLst/>
          </a:prstGeom>
          <a:noFill/>
          <a:ln>
            <a:noFill/>
          </a:ln>
        </p:spPr>
      </p:pic>
      <p:sp>
        <p:nvSpPr>
          <p:cNvPr id="418" name="Google Shape;418;g2e9631f38c3_0_3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9" name="Google Shape;419;g2e9631f38c3_0_38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20" name="Google Shape;420;g2e9631f38c3_0_385"/>
          <p:cNvSpPr/>
          <p:nvPr/>
        </p:nvSpPr>
        <p:spPr>
          <a:xfrm>
            <a:off x="2946768" y="4660900"/>
            <a:ext cx="87387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g2e9631f38c3_0_385"/>
          <p:cNvSpPr/>
          <p:nvPr/>
        </p:nvSpPr>
        <p:spPr>
          <a:xfrm>
            <a:off x="2946768" y="4660900"/>
            <a:ext cx="87387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g2e9631f38c3_0_385"/>
          <p:cNvSpPr/>
          <p:nvPr/>
        </p:nvSpPr>
        <p:spPr>
          <a:xfrm>
            <a:off x="2946768" y="4660900"/>
            <a:ext cx="894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An mobile app</a:t>
            </a:r>
            <a:endParaRPr b="0" i="0" sz="4800" u="none" cap="none" strike="noStrike">
              <a:solidFill>
                <a:schemeClr val="dk1"/>
              </a:solidFill>
              <a:latin typeface="Calibri"/>
              <a:ea typeface="Calibri"/>
              <a:cs typeface="Calibri"/>
              <a:sym typeface="Calibri"/>
            </a:endParaRPr>
          </a:p>
        </p:txBody>
      </p:sp>
      <p:sp>
        <p:nvSpPr>
          <p:cNvPr id="423" name="Google Shape;423;g2e9631f38c3_0_385"/>
          <p:cNvSpPr/>
          <p:nvPr/>
        </p:nvSpPr>
        <p:spPr>
          <a:xfrm>
            <a:off x="2946768" y="56007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24" name="Google Shape;424;g2e9631f38c3_0_385"/>
          <p:cNvSpPr/>
          <p:nvPr/>
        </p:nvSpPr>
        <p:spPr>
          <a:xfrm>
            <a:off x="2946768" y="7658100"/>
            <a:ext cx="9090000" cy="3361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Live your fantasy dreams</a:t>
            </a:r>
            <a:endParaRPr b="0" i="0" sz="3200" u="none" cap="none" strike="noStrike">
              <a:solidFill>
                <a:schemeClr val="dk1"/>
              </a:solidFill>
              <a:latin typeface="Calibri"/>
              <a:ea typeface="Calibri"/>
              <a:cs typeface="Calibri"/>
              <a:sym typeface="Calibri"/>
            </a:endParaRPr>
          </a:p>
        </p:txBody>
      </p:sp>
      <p:sp>
        <p:nvSpPr>
          <p:cNvPr id="425" name="Google Shape;425;g2e9631f38c3_0_385"/>
          <p:cNvSpPr/>
          <p:nvPr/>
        </p:nvSpPr>
        <p:spPr>
          <a:xfrm>
            <a:off x="2946768" y="2159000"/>
            <a:ext cx="116811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Russo One"/>
              <a:buNone/>
            </a:pPr>
            <a:r>
              <a:rPr b="0" i="0" lang="en-US" sz="8000" u="none" cap="none" strike="noStrike">
                <a:solidFill>
                  <a:srgbClr val="000000"/>
                </a:solidFill>
                <a:latin typeface="Russo One"/>
                <a:ea typeface="Russo One"/>
                <a:cs typeface="Russo One"/>
                <a:sym typeface="Russo One"/>
              </a:rPr>
              <a:t>The Future of Fantasy</a:t>
            </a:r>
            <a:endParaRPr b="0" i="0" sz="8000" u="none" cap="none" strike="noStrike">
              <a:solidFill>
                <a:schemeClr val="dk1"/>
              </a:solidFill>
              <a:latin typeface="Calibri"/>
              <a:ea typeface="Calibri"/>
              <a:cs typeface="Calibri"/>
              <a:sym typeface="Calibri"/>
            </a:endParaRPr>
          </a:p>
        </p:txBody>
      </p:sp>
      <p:pic>
        <p:nvPicPr>
          <p:cNvPr descr=" " id="426" name="Google Shape;426;g2e9631f38c3_0_385"/>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27" name="Google Shape;427;g2e9631f38c3_0_385"/>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32" name="Shape 432"/>
        <p:cNvGrpSpPr/>
        <p:nvPr/>
      </p:nvGrpSpPr>
      <p:grpSpPr>
        <a:xfrm>
          <a:off x="0" y="0"/>
          <a:ext cx="0" cy="0"/>
          <a:chOff x="0" y="0"/>
          <a:chExt cx="0" cy="0"/>
        </a:xfrm>
      </p:grpSpPr>
      <p:pic>
        <p:nvPicPr>
          <p:cNvPr descr=" " id="433" name="Google Shape;433;g2e9631f38c3_0_401"/>
          <p:cNvPicPr preferRelativeResize="0"/>
          <p:nvPr/>
        </p:nvPicPr>
        <p:blipFill rotWithShape="1">
          <a:blip r:embed="rId3">
            <a:alphaModFix/>
          </a:blip>
          <a:srcRect b="0" l="0" r="0" t="0"/>
          <a:stretch/>
        </p:blipFill>
        <p:spPr>
          <a:xfrm>
            <a:off x="18849156" y="8216900"/>
            <a:ext cx="5004425" cy="5016500"/>
          </a:xfrm>
          <a:prstGeom prst="rect">
            <a:avLst/>
          </a:prstGeom>
          <a:noFill/>
          <a:ln>
            <a:noFill/>
          </a:ln>
        </p:spPr>
      </p:pic>
      <p:pic>
        <p:nvPicPr>
          <p:cNvPr descr=" " id="434" name="Google Shape;434;g2e9631f38c3_0_401"/>
          <p:cNvPicPr preferRelativeResize="0"/>
          <p:nvPr/>
        </p:nvPicPr>
        <p:blipFill rotWithShape="1">
          <a:blip r:embed="rId4">
            <a:alphaModFix/>
          </a:blip>
          <a:srcRect b="0" l="0" r="0" t="0"/>
          <a:stretch/>
        </p:blipFill>
        <p:spPr>
          <a:xfrm>
            <a:off x="698587" y="698500"/>
            <a:ext cx="4966321" cy="4914900"/>
          </a:xfrm>
          <a:prstGeom prst="rect">
            <a:avLst/>
          </a:prstGeom>
          <a:noFill/>
          <a:ln>
            <a:noFill/>
          </a:ln>
        </p:spPr>
      </p:pic>
      <p:sp>
        <p:nvSpPr>
          <p:cNvPr id="435" name="Google Shape;435;g2e9631f38c3_0_40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6" name="Google Shape;436;g2e9631f38c3_0_40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37" name="Google Shape;437;g2e9631f38c3_0_401"/>
          <p:cNvSpPr/>
          <p:nvPr/>
        </p:nvSpPr>
        <p:spPr>
          <a:xfrm>
            <a:off x="876410" y="8369300"/>
            <a:ext cx="57156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g2e9631f38c3_0_401"/>
          <p:cNvSpPr/>
          <p:nvPr/>
        </p:nvSpPr>
        <p:spPr>
          <a:xfrm>
            <a:off x="876410" y="8369300"/>
            <a:ext cx="57156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g2e9631f38c3_0_401"/>
          <p:cNvSpPr/>
          <p:nvPr/>
        </p:nvSpPr>
        <p:spPr>
          <a:xfrm>
            <a:off x="876410" y="8369300"/>
            <a:ext cx="5919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A web application</a:t>
            </a:r>
            <a:endParaRPr b="0" i="0" sz="4800" u="none" cap="none" strike="noStrike">
              <a:solidFill>
                <a:schemeClr val="dk1"/>
              </a:solidFill>
              <a:latin typeface="Calibri"/>
              <a:ea typeface="Calibri"/>
              <a:cs typeface="Calibri"/>
              <a:sym typeface="Calibri"/>
            </a:endParaRPr>
          </a:p>
        </p:txBody>
      </p:sp>
      <p:sp>
        <p:nvSpPr>
          <p:cNvPr id="440" name="Google Shape;440;g2e9631f38c3_0_401"/>
          <p:cNvSpPr/>
          <p:nvPr/>
        </p:nvSpPr>
        <p:spPr>
          <a:xfrm>
            <a:off x="876410" y="9309100"/>
            <a:ext cx="5851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41" name="Google Shape;441;g2e9631f38c3_0_401"/>
          <p:cNvSpPr/>
          <p:nvPr/>
        </p:nvSpPr>
        <p:spPr>
          <a:xfrm>
            <a:off x="876410" y="1536700"/>
            <a:ext cx="7146900" cy="5215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Russo One"/>
              <a:buNone/>
            </a:pPr>
            <a:r>
              <a:rPr b="0" i="0" lang="en-US" sz="8000" u="none" cap="none" strike="noStrike">
                <a:solidFill>
                  <a:srgbClr val="000000"/>
                </a:solidFill>
                <a:latin typeface="Russo One"/>
                <a:ea typeface="Russo One"/>
                <a:cs typeface="Russo One"/>
                <a:sym typeface="Russo One"/>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Russo One"/>
              <a:buNone/>
            </a:pPr>
            <a:r>
              <a:rPr b="0" i="0" lang="en-US" sz="8000" u="none" cap="none" strike="noStrike">
                <a:solidFill>
                  <a:srgbClr val="000000"/>
                </a:solidFill>
                <a:latin typeface="Russo One"/>
                <a:ea typeface="Russo One"/>
                <a:cs typeface="Russo One"/>
                <a:sym typeface="Russo One"/>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Russo One"/>
              <a:buNone/>
            </a:pPr>
            <a:r>
              <a:rPr b="0" i="0" lang="en-US" sz="8000" u="none" cap="none" strike="noStrike">
                <a:solidFill>
                  <a:srgbClr val="000000"/>
                </a:solidFill>
                <a:latin typeface="Russo One"/>
                <a:ea typeface="Russo One"/>
                <a:cs typeface="Russo One"/>
                <a:sym typeface="Russo One"/>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Russo One"/>
              <a:buNone/>
            </a:pPr>
            <a:r>
              <a:rPr b="0" i="0" lang="en-US" sz="8000" u="none" cap="none" strike="noStrike">
                <a:solidFill>
                  <a:srgbClr val="000000"/>
                </a:solidFill>
                <a:latin typeface="Russo One"/>
                <a:ea typeface="Russo One"/>
                <a:cs typeface="Russo One"/>
                <a:sym typeface="Russo One"/>
              </a:rPr>
              <a:t>Wonder</a:t>
            </a:r>
            <a:endParaRPr b="0" i="0" sz="8000" u="none" cap="none" strike="noStrike">
              <a:solidFill>
                <a:schemeClr val="dk1"/>
              </a:solidFill>
              <a:latin typeface="Calibri"/>
              <a:ea typeface="Calibri"/>
              <a:cs typeface="Calibri"/>
              <a:sym typeface="Calibri"/>
            </a:endParaRPr>
          </a:p>
        </p:txBody>
      </p:sp>
      <p:sp>
        <p:nvSpPr>
          <p:cNvPr id="442" name="Google Shape;442;g2e9631f38c3_0_401"/>
          <p:cNvSpPr/>
          <p:nvPr/>
        </p:nvSpPr>
        <p:spPr>
          <a:xfrm>
            <a:off x="18125165" y="4711700"/>
            <a:ext cx="5381100" cy="5571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43" name="Google Shape;443;g2e9631f38c3_0_401"/>
          <p:cNvPicPr preferRelativeResize="0"/>
          <p:nvPr/>
        </p:nvPicPr>
        <p:blipFill rotWithShape="1">
          <a:blip r:embed="rId6">
            <a:alphaModFix/>
          </a:blip>
          <a:srcRect b="0" l="0" r="0" t="0"/>
          <a:stretch/>
        </p:blipFill>
        <p:spPr>
          <a:xfrm>
            <a:off x="8814902" y="749300"/>
            <a:ext cx="8573572" cy="12331700"/>
          </a:xfrm>
          <a:prstGeom prst="rect">
            <a:avLst/>
          </a:prstGeom>
          <a:noFill/>
          <a:ln>
            <a:noFill/>
          </a:ln>
        </p:spPr>
      </p:pic>
      <p:pic>
        <p:nvPicPr>
          <p:cNvPr descr=" " id="444" name="Google Shape;444;g2e9631f38c3_0_401"/>
          <p:cNvPicPr preferRelativeResize="0"/>
          <p:nvPr/>
        </p:nvPicPr>
        <p:blipFill rotWithShape="1">
          <a:blip r:embed="rId7">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49" name="Shape 449"/>
        <p:cNvGrpSpPr/>
        <p:nvPr/>
      </p:nvGrpSpPr>
      <p:grpSpPr>
        <a:xfrm>
          <a:off x="0" y="0"/>
          <a:ext cx="0" cy="0"/>
          <a:chOff x="0" y="0"/>
          <a:chExt cx="0" cy="0"/>
        </a:xfrm>
      </p:grpSpPr>
      <p:pic>
        <p:nvPicPr>
          <p:cNvPr descr=" " id="450" name="Google Shape;450;g2e9631f38c3_0_41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51" name="Google Shape;451;g2e9631f38c3_0_41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2" name="Google Shape;452;g2e9631f38c3_0_41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53" name="Google Shape;453;g2e9631f38c3_0_417"/>
          <p:cNvSpPr/>
          <p:nvPr/>
        </p:nvSpPr>
        <p:spPr>
          <a:xfrm>
            <a:off x="15559445" y="1003300"/>
            <a:ext cx="84678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Russo One"/>
              <a:buNone/>
            </a:pPr>
            <a:r>
              <a:rPr b="0" i="0" lang="en-US" sz="8000" u="none" cap="none" strike="noStrike">
                <a:solidFill>
                  <a:srgbClr val="000000"/>
                </a:solidFill>
                <a:latin typeface="Russo One"/>
                <a:ea typeface="Russo One"/>
                <a:cs typeface="Russo One"/>
                <a:sym typeface="Russo On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58" name="Shape 458"/>
        <p:cNvGrpSpPr/>
        <p:nvPr/>
      </p:nvGrpSpPr>
      <p:grpSpPr>
        <a:xfrm>
          <a:off x="0" y="0"/>
          <a:ext cx="0" cy="0"/>
          <a:chOff x="0" y="0"/>
          <a:chExt cx="0" cy="0"/>
        </a:xfrm>
      </p:grpSpPr>
      <p:pic>
        <p:nvPicPr>
          <p:cNvPr descr=" " id="459" name="Google Shape;459;g2e9631f38c3_0_425"/>
          <p:cNvPicPr preferRelativeResize="0"/>
          <p:nvPr/>
        </p:nvPicPr>
        <p:blipFill rotWithShape="1">
          <a:blip r:embed="rId3">
            <a:alphaModFix/>
          </a:blip>
          <a:srcRect b="0" l="0" r="0" t="0"/>
          <a:stretch/>
        </p:blipFill>
        <p:spPr>
          <a:xfrm>
            <a:off x="0" y="0"/>
            <a:ext cx="5677610" cy="3251200"/>
          </a:xfrm>
          <a:prstGeom prst="rect">
            <a:avLst/>
          </a:prstGeom>
          <a:noFill/>
          <a:ln>
            <a:noFill/>
          </a:ln>
        </p:spPr>
      </p:pic>
      <p:pic>
        <p:nvPicPr>
          <p:cNvPr descr=" " id="460" name="Google Shape;460;g2e9631f38c3_0_425"/>
          <p:cNvPicPr preferRelativeResize="0"/>
          <p:nvPr/>
        </p:nvPicPr>
        <p:blipFill rotWithShape="1">
          <a:blip r:embed="rId4">
            <a:alphaModFix/>
          </a:blip>
          <a:srcRect b="0" l="0" r="0" t="0"/>
          <a:stretch/>
        </p:blipFill>
        <p:spPr>
          <a:xfrm>
            <a:off x="20373346" y="9385300"/>
            <a:ext cx="4013702" cy="4330700"/>
          </a:xfrm>
          <a:prstGeom prst="rect">
            <a:avLst/>
          </a:prstGeom>
          <a:noFill/>
          <a:ln>
            <a:noFill/>
          </a:ln>
        </p:spPr>
      </p:pic>
      <p:sp>
        <p:nvSpPr>
          <p:cNvPr id="461" name="Google Shape;461;g2e9631f38c3_0_4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2" name="Google Shape;462;g2e9631f38c3_0_42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63" name="Google Shape;463;g2e9631f38c3_0_425"/>
          <p:cNvPicPr preferRelativeResize="0"/>
          <p:nvPr/>
        </p:nvPicPr>
        <p:blipFill rotWithShape="1">
          <a:blip r:embed="rId6">
            <a:alphaModFix/>
          </a:blip>
          <a:srcRect b="0" l="0" r="0" t="0"/>
          <a:stretch/>
        </p:blipFill>
        <p:spPr>
          <a:xfrm>
            <a:off x="508063" y="3911600"/>
            <a:ext cx="14479810" cy="7861300"/>
          </a:xfrm>
          <a:prstGeom prst="rect">
            <a:avLst/>
          </a:prstGeom>
          <a:noFill/>
          <a:ln>
            <a:noFill/>
          </a:ln>
        </p:spPr>
      </p:pic>
      <p:sp>
        <p:nvSpPr>
          <p:cNvPr id="464" name="Google Shape;464;g2e9631f38c3_0_425"/>
          <p:cNvSpPr/>
          <p:nvPr/>
        </p:nvSpPr>
        <p:spPr>
          <a:xfrm>
            <a:off x="5398175" y="1250950"/>
            <a:ext cx="139422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Russo One"/>
              <a:buNone/>
            </a:pPr>
            <a:r>
              <a:rPr b="0" i="0" lang="en-US" sz="8000" u="none" cap="none" strike="noStrike">
                <a:solidFill>
                  <a:srgbClr val="000000"/>
                </a:solidFill>
                <a:latin typeface="Russo One"/>
                <a:ea typeface="Russo One"/>
                <a:cs typeface="Russo One"/>
                <a:sym typeface="Russo One"/>
              </a:rPr>
              <a:t>Fantasy Realm at a Glance</a:t>
            </a:r>
            <a:endParaRPr b="0" i="0" sz="8000" u="none" cap="none" strike="noStrike">
              <a:solidFill>
                <a:schemeClr val="dk1"/>
              </a:solidFill>
              <a:latin typeface="Calibri"/>
              <a:ea typeface="Calibri"/>
              <a:cs typeface="Calibri"/>
              <a:sym typeface="Calibri"/>
            </a:endParaRPr>
          </a:p>
        </p:txBody>
      </p:sp>
      <p:sp>
        <p:nvSpPr>
          <p:cNvPr id="465" name="Google Shape;465;g2e9631f38c3_0_425"/>
          <p:cNvSpPr/>
          <p:nvPr/>
        </p:nvSpPr>
        <p:spPr>
          <a:xfrm>
            <a:off x="16118315" y="3714750"/>
            <a:ext cx="69351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g2e9631f38c3_0_425"/>
          <p:cNvSpPr/>
          <p:nvPr/>
        </p:nvSpPr>
        <p:spPr>
          <a:xfrm>
            <a:off x="16118315" y="3714750"/>
            <a:ext cx="69351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g2e9631f38c3_0_425"/>
          <p:cNvSpPr/>
          <p:nvPr/>
        </p:nvSpPr>
        <p:spPr>
          <a:xfrm>
            <a:off x="16118315" y="371475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The Forest</a:t>
            </a:r>
            <a:endParaRPr b="0" i="0" sz="4800" u="none" cap="none" strike="noStrike">
              <a:solidFill>
                <a:schemeClr val="dk1"/>
              </a:solidFill>
              <a:latin typeface="Calibri"/>
              <a:ea typeface="Calibri"/>
              <a:cs typeface="Calibri"/>
              <a:sym typeface="Calibri"/>
            </a:endParaRPr>
          </a:p>
        </p:txBody>
      </p:sp>
      <p:sp>
        <p:nvSpPr>
          <p:cNvPr id="468" name="Google Shape;468;g2e9631f38c3_0_425"/>
          <p:cNvSpPr/>
          <p:nvPr/>
        </p:nvSpPr>
        <p:spPr>
          <a:xfrm>
            <a:off x="16118315" y="45529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469" name="Google Shape;469;g2e9631f38c3_0_425"/>
          <p:cNvSpPr/>
          <p:nvPr/>
        </p:nvSpPr>
        <p:spPr>
          <a:xfrm>
            <a:off x="16118315" y="6883400"/>
            <a:ext cx="69351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g2e9631f38c3_0_425"/>
          <p:cNvSpPr/>
          <p:nvPr/>
        </p:nvSpPr>
        <p:spPr>
          <a:xfrm>
            <a:off x="16118315" y="6883400"/>
            <a:ext cx="69351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g2e9631f38c3_0_425"/>
          <p:cNvSpPr/>
          <p:nvPr/>
        </p:nvSpPr>
        <p:spPr>
          <a:xfrm>
            <a:off x="16118315" y="68834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The Caves</a:t>
            </a:r>
            <a:endParaRPr b="0" i="0" sz="4800" u="none" cap="none" strike="noStrike">
              <a:solidFill>
                <a:schemeClr val="dk1"/>
              </a:solidFill>
              <a:latin typeface="Calibri"/>
              <a:ea typeface="Calibri"/>
              <a:cs typeface="Calibri"/>
              <a:sym typeface="Calibri"/>
            </a:endParaRPr>
          </a:p>
        </p:txBody>
      </p:sp>
      <p:sp>
        <p:nvSpPr>
          <p:cNvPr id="472" name="Google Shape;472;g2e9631f38c3_0_425"/>
          <p:cNvSpPr/>
          <p:nvPr/>
        </p:nvSpPr>
        <p:spPr>
          <a:xfrm>
            <a:off x="16118315" y="77216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473" name="Google Shape;473;g2e9631f38c3_0_425"/>
          <p:cNvSpPr/>
          <p:nvPr/>
        </p:nvSpPr>
        <p:spPr>
          <a:xfrm>
            <a:off x="16118315" y="10045700"/>
            <a:ext cx="69351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g2e9631f38c3_0_425"/>
          <p:cNvSpPr/>
          <p:nvPr/>
        </p:nvSpPr>
        <p:spPr>
          <a:xfrm>
            <a:off x="16118315" y="10045700"/>
            <a:ext cx="69351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g2e9631f38c3_0_425"/>
          <p:cNvSpPr/>
          <p:nvPr/>
        </p:nvSpPr>
        <p:spPr>
          <a:xfrm>
            <a:off x="16118315" y="100457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The Lair</a:t>
            </a:r>
            <a:endParaRPr b="0" i="0" sz="4800" u="none" cap="none" strike="noStrike">
              <a:solidFill>
                <a:schemeClr val="dk1"/>
              </a:solidFill>
              <a:latin typeface="Calibri"/>
              <a:ea typeface="Calibri"/>
              <a:cs typeface="Calibri"/>
              <a:sym typeface="Calibri"/>
            </a:endParaRPr>
          </a:p>
        </p:txBody>
      </p:sp>
      <p:sp>
        <p:nvSpPr>
          <p:cNvPr id="476" name="Google Shape;476;g2e9631f38c3_0_425"/>
          <p:cNvSpPr/>
          <p:nvPr/>
        </p:nvSpPr>
        <p:spPr>
          <a:xfrm>
            <a:off x="16118315" y="108839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6" name="Shape 26"/>
        <p:cNvGrpSpPr/>
        <p:nvPr/>
      </p:nvGrpSpPr>
      <p:grpSpPr>
        <a:xfrm>
          <a:off x="0" y="0"/>
          <a:ext cx="0" cy="0"/>
          <a:chOff x="0" y="0"/>
          <a:chExt cx="0" cy="0"/>
        </a:xfrm>
      </p:grpSpPr>
      <p:pic>
        <p:nvPicPr>
          <p:cNvPr descr=" " id="27" name="Google Shape;27;g2e9631f38c3_0_10"/>
          <p:cNvPicPr preferRelativeResize="0"/>
          <p:nvPr/>
        </p:nvPicPr>
        <p:blipFill rotWithShape="1">
          <a:blip r:embed="rId3">
            <a:alphaModFix/>
          </a:blip>
          <a:srcRect b="0" l="0" r="0" t="0"/>
          <a:stretch/>
        </p:blipFill>
        <p:spPr>
          <a:xfrm>
            <a:off x="20665483" y="0"/>
            <a:ext cx="3721565" cy="11049000"/>
          </a:xfrm>
          <a:prstGeom prst="rect">
            <a:avLst/>
          </a:prstGeom>
          <a:noFill/>
          <a:ln>
            <a:noFill/>
          </a:ln>
        </p:spPr>
      </p:pic>
      <p:pic>
        <p:nvPicPr>
          <p:cNvPr descr=" " id="28" name="Google Shape;28;g2e9631f38c3_0_10"/>
          <p:cNvPicPr preferRelativeResize="0"/>
          <p:nvPr/>
        </p:nvPicPr>
        <p:blipFill rotWithShape="1">
          <a:blip r:embed="rId4">
            <a:alphaModFix/>
          </a:blip>
          <a:srcRect b="0" l="0" r="0" t="0"/>
          <a:stretch/>
        </p:blipFill>
        <p:spPr>
          <a:xfrm>
            <a:off x="457257" y="10896600"/>
            <a:ext cx="5639849" cy="2819400"/>
          </a:xfrm>
          <a:prstGeom prst="rect">
            <a:avLst/>
          </a:prstGeom>
          <a:noFill/>
          <a:ln>
            <a:noFill/>
          </a:ln>
        </p:spPr>
      </p:pic>
      <p:sp>
        <p:nvSpPr>
          <p:cNvPr id="29" name="Google Shape;29;g2e9631f38c3_0_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 name="Google Shape;30;g2e9631f38c3_0_1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1" name="Google Shape;31;g2e9631f38c3_0_10"/>
          <p:cNvSpPr/>
          <p:nvPr/>
        </p:nvSpPr>
        <p:spPr>
          <a:xfrm>
            <a:off x="8706938" y="3924300"/>
            <a:ext cx="80613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Russo One"/>
              <a:buNone/>
            </a:pPr>
            <a:r>
              <a:rPr b="0" i="0" lang="en-US" sz="12800" u="none" cap="none" strike="noStrike">
                <a:solidFill>
                  <a:srgbClr val="000000"/>
                </a:solidFill>
                <a:latin typeface="Russo One"/>
                <a:ea typeface="Russo One"/>
                <a:cs typeface="Russo One"/>
                <a:sym typeface="Russo One"/>
              </a:rPr>
              <a:t>Welcome</a:t>
            </a:r>
            <a:endParaRPr b="0" i="0" sz="12800" u="none" cap="none" strike="noStrike">
              <a:solidFill>
                <a:schemeClr val="dk1"/>
              </a:solidFill>
              <a:latin typeface="Calibri"/>
              <a:ea typeface="Calibri"/>
              <a:cs typeface="Calibri"/>
              <a:sym typeface="Calibri"/>
            </a:endParaRPr>
          </a:p>
        </p:txBody>
      </p:sp>
      <p:sp>
        <p:nvSpPr>
          <p:cNvPr id="32" name="Google Shape;32;g2e9631f38c3_0_10"/>
          <p:cNvSpPr/>
          <p:nvPr/>
        </p:nvSpPr>
        <p:spPr>
          <a:xfrm>
            <a:off x="5000192" y="6921500"/>
            <a:ext cx="14399400" cy="206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81" name="Shape 481"/>
        <p:cNvGrpSpPr/>
        <p:nvPr/>
      </p:nvGrpSpPr>
      <p:grpSpPr>
        <a:xfrm>
          <a:off x="0" y="0"/>
          <a:ext cx="0" cy="0"/>
          <a:chOff x="0" y="0"/>
          <a:chExt cx="0" cy="0"/>
        </a:xfrm>
      </p:grpSpPr>
      <p:pic>
        <p:nvPicPr>
          <p:cNvPr descr=" " id="482" name="Google Shape;482;g2e9631f38c3_0_447"/>
          <p:cNvPicPr preferRelativeResize="0"/>
          <p:nvPr/>
        </p:nvPicPr>
        <p:blipFill rotWithShape="1">
          <a:blip r:embed="rId3">
            <a:alphaModFix/>
          </a:blip>
          <a:srcRect b="0" l="0" r="0" t="0"/>
          <a:stretch/>
        </p:blipFill>
        <p:spPr>
          <a:xfrm>
            <a:off x="533467" y="8216900"/>
            <a:ext cx="5004425" cy="5016500"/>
          </a:xfrm>
          <a:prstGeom prst="rect">
            <a:avLst/>
          </a:prstGeom>
          <a:noFill/>
          <a:ln>
            <a:noFill/>
          </a:ln>
        </p:spPr>
      </p:pic>
      <p:pic>
        <p:nvPicPr>
          <p:cNvPr descr=" " id="483" name="Google Shape;483;g2e9631f38c3_0_447"/>
          <p:cNvPicPr preferRelativeResize="0"/>
          <p:nvPr/>
        </p:nvPicPr>
        <p:blipFill rotWithShape="1">
          <a:blip r:embed="rId4">
            <a:alphaModFix/>
          </a:blip>
          <a:srcRect b="0" l="0" r="0" t="0"/>
          <a:stretch/>
        </p:blipFill>
        <p:spPr>
          <a:xfrm>
            <a:off x="18722140" y="698500"/>
            <a:ext cx="4966321" cy="4914900"/>
          </a:xfrm>
          <a:prstGeom prst="rect">
            <a:avLst/>
          </a:prstGeom>
          <a:noFill/>
          <a:ln>
            <a:noFill/>
          </a:ln>
        </p:spPr>
      </p:pic>
      <p:sp>
        <p:nvSpPr>
          <p:cNvPr id="484" name="Google Shape;484;g2e9631f38c3_0_44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5" name="Google Shape;485;g2e9631f38c3_0_44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86" name="Google Shape;486;g2e9631f38c3_0_447"/>
          <p:cNvSpPr/>
          <p:nvPr/>
        </p:nvSpPr>
        <p:spPr>
          <a:xfrm>
            <a:off x="8891111" y="908050"/>
            <a:ext cx="69561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Russo One"/>
              <a:buNone/>
            </a:pPr>
            <a:r>
              <a:rPr b="0" i="0" lang="en-US" sz="8000" u="none" cap="none" strike="noStrike">
                <a:solidFill>
                  <a:srgbClr val="000000"/>
                </a:solidFill>
                <a:latin typeface="Russo One"/>
                <a:ea typeface="Russo One"/>
                <a:cs typeface="Russo One"/>
                <a:sym typeface="Russo One"/>
              </a:rPr>
              <a:t>The Timeline</a:t>
            </a:r>
            <a:endParaRPr b="0" i="0" sz="8000" u="none" cap="none" strike="noStrike">
              <a:solidFill>
                <a:schemeClr val="dk1"/>
              </a:solidFill>
              <a:latin typeface="Calibri"/>
              <a:ea typeface="Calibri"/>
              <a:cs typeface="Calibri"/>
              <a:sym typeface="Calibri"/>
            </a:endParaRPr>
          </a:p>
        </p:txBody>
      </p:sp>
      <p:sp>
        <p:nvSpPr>
          <p:cNvPr id="487" name="Google Shape;487;g2e9631f38c3_0_447"/>
          <p:cNvSpPr/>
          <p:nvPr/>
        </p:nvSpPr>
        <p:spPr>
          <a:xfrm>
            <a:off x="1143143" y="2984500"/>
            <a:ext cx="22100700" cy="947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g2e9631f38c3_0_447"/>
          <p:cNvSpPr/>
          <p:nvPr/>
        </p:nvSpPr>
        <p:spPr>
          <a:xfrm>
            <a:off x="1143143" y="2984500"/>
            <a:ext cx="4572600" cy="947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g2e9631f38c3_0_447"/>
          <p:cNvSpPr/>
          <p:nvPr/>
        </p:nvSpPr>
        <p:spPr>
          <a:xfrm>
            <a:off x="2616527" y="29845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0" name="Google Shape;490;g2e9631f38c3_0_447"/>
          <p:cNvPicPr preferRelativeResize="0"/>
          <p:nvPr/>
        </p:nvPicPr>
        <p:blipFill rotWithShape="1">
          <a:blip r:embed="rId6">
            <a:alphaModFix/>
          </a:blip>
          <a:srcRect b="0" l="0" r="0" t="0"/>
          <a:stretch/>
        </p:blipFill>
        <p:spPr>
          <a:xfrm>
            <a:off x="3334167" y="2984500"/>
            <a:ext cx="190524" cy="2603500"/>
          </a:xfrm>
          <a:prstGeom prst="rect">
            <a:avLst/>
          </a:prstGeom>
          <a:noFill/>
          <a:ln>
            <a:noFill/>
          </a:ln>
        </p:spPr>
      </p:pic>
      <p:pic>
        <p:nvPicPr>
          <p:cNvPr descr=" " id="491" name="Google Shape;491;g2e9631f38c3_0_447"/>
          <p:cNvPicPr preferRelativeResize="0"/>
          <p:nvPr/>
        </p:nvPicPr>
        <p:blipFill rotWithShape="1">
          <a:blip r:embed="rId7">
            <a:alphaModFix/>
          </a:blip>
          <a:srcRect b="0" l="0" r="0" t="0"/>
          <a:stretch/>
        </p:blipFill>
        <p:spPr>
          <a:xfrm>
            <a:off x="2616527" y="5588000"/>
            <a:ext cx="1625803" cy="1625600"/>
          </a:xfrm>
          <a:prstGeom prst="rect">
            <a:avLst/>
          </a:prstGeom>
          <a:noFill/>
          <a:ln>
            <a:noFill/>
          </a:ln>
        </p:spPr>
      </p:pic>
      <p:sp>
        <p:nvSpPr>
          <p:cNvPr id="492" name="Google Shape;492;g2e9631f38c3_0_447"/>
          <p:cNvSpPr/>
          <p:nvPr/>
        </p:nvSpPr>
        <p:spPr>
          <a:xfrm>
            <a:off x="2616527" y="5588000"/>
            <a:ext cx="1625700" cy="1625700"/>
          </a:xfrm>
          <a:prstGeom prst="roundRect">
            <a:avLst>
              <a:gd fmla="val 12375"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g2e9631f38c3_0_447"/>
          <p:cNvSpPr/>
          <p:nvPr/>
        </p:nvSpPr>
        <p:spPr>
          <a:xfrm>
            <a:off x="2832454" y="6051550"/>
            <a:ext cx="1194000" cy="698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Russo One"/>
              <a:buNone/>
            </a:pPr>
            <a:r>
              <a:rPr b="0" i="0" lang="en-US" sz="3600" u="none" cap="none" strike="noStrike">
                <a:solidFill>
                  <a:srgbClr val="000000"/>
                </a:solidFill>
                <a:latin typeface="Russo One"/>
                <a:ea typeface="Russo One"/>
                <a:cs typeface="Russo One"/>
                <a:sym typeface="Russo One"/>
              </a:rPr>
              <a:t>2015</a:t>
            </a:r>
            <a:endParaRPr b="0" i="0" sz="3600" u="none" cap="none" strike="noStrike">
              <a:solidFill>
                <a:schemeClr val="dk1"/>
              </a:solidFill>
              <a:latin typeface="Calibri"/>
              <a:ea typeface="Calibri"/>
              <a:cs typeface="Calibri"/>
              <a:sym typeface="Calibri"/>
            </a:endParaRPr>
          </a:p>
        </p:txBody>
      </p:sp>
      <p:sp>
        <p:nvSpPr>
          <p:cNvPr id="494" name="Google Shape;494;g2e9631f38c3_0_447"/>
          <p:cNvSpPr/>
          <p:nvPr/>
        </p:nvSpPr>
        <p:spPr>
          <a:xfrm>
            <a:off x="1143143" y="7823200"/>
            <a:ext cx="4572600" cy="463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g2e9631f38c3_0_447"/>
          <p:cNvSpPr/>
          <p:nvPr/>
        </p:nvSpPr>
        <p:spPr>
          <a:xfrm>
            <a:off x="1143143" y="7823200"/>
            <a:ext cx="4572600" cy="463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2e9631f38c3_0_447"/>
          <p:cNvSpPr/>
          <p:nvPr/>
        </p:nvSpPr>
        <p:spPr>
          <a:xfrm>
            <a:off x="1143143" y="7823200"/>
            <a:ext cx="4572600" cy="463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g2e9631f38c3_0_447"/>
          <p:cNvSpPr/>
          <p:nvPr/>
        </p:nvSpPr>
        <p:spPr>
          <a:xfrm>
            <a:off x="1066933" y="7823200"/>
            <a:ext cx="4725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Eclipse</a:t>
            </a:r>
            <a:endParaRPr b="0" i="0" sz="3600" u="none" cap="none" strike="noStrike">
              <a:solidFill>
                <a:schemeClr val="dk1"/>
              </a:solidFill>
              <a:latin typeface="Calibri"/>
              <a:ea typeface="Calibri"/>
              <a:cs typeface="Calibri"/>
              <a:sym typeface="Calibri"/>
            </a:endParaRPr>
          </a:p>
        </p:txBody>
      </p:sp>
      <p:sp>
        <p:nvSpPr>
          <p:cNvPr id="498" name="Google Shape;498;g2e9631f38c3_0_447"/>
          <p:cNvSpPr/>
          <p:nvPr/>
        </p:nvSpPr>
        <p:spPr>
          <a:xfrm>
            <a:off x="1075401" y="8572500"/>
            <a:ext cx="4708200" cy="402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rare eclipse occurs, causing strange and unpredictable magical effects.</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elf helps humans obtain the Crystal of the Unicorn from the Forest.</a:t>
            </a:r>
            <a:endParaRPr b="0" i="0" sz="3200" u="none" cap="none" strike="noStrike">
              <a:solidFill>
                <a:schemeClr val="dk1"/>
              </a:solidFill>
              <a:latin typeface="Calibri"/>
              <a:ea typeface="Calibri"/>
              <a:cs typeface="Calibri"/>
              <a:sym typeface="Calibri"/>
            </a:endParaRPr>
          </a:p>
        </p:txBody>
      </p:sp>
      <p:sp>
        <p:nvSpPr>
          <p:cNvPr id="499" name="Google Shape;499;g2e9631f38c3_0_447"/>
          <p:cNvSpPr/>
          <p:nvPr/>
        </p:nvSpPr>
        <p:spPr>
          <a:xfrm>
            <a:off x="6985873" y="2984500"/>
            <a:ext cx="4572600" cy="947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2e9631f38c3_0_447"/>
          <p:cNvSpPr/>
          <p:nvPr/>
        </p:nvSpPr>
        <p:spPr>
          <a:xfrm>
            <a:off x="8459257" y="29845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1" name="Google Shape;501;g2e9631f38c3_0_447"/>
          <p:cNvPicPr preferRelativeResize="0"/>
          <p:nvPr/>
        </p:nvPicPr>
        <p:blipFill rotWithShape="1">
          <a:blip r:embed="rId6">
            <a:alphaModFix/>
          </a:blip>
          <a:srcRect b="0" l="0" r="0" t="0"/>
          <a:stretch/>
        </p:blipFill>
        <p:spPr>
          <a:xfrm>
            <a:off x="9176897" y="2984500"/>
            <a:ext cx="190524" cy="2603500"/>
          </a:xfrm>
          <a:prstGeom prst="rect">
            <a:avLst/>
          </a:prstGeom>
          <a:noFill/>
          <a:ln>
            <a:noFill/>
          </a:ln>
        </p:spPr>
      </p:pic>
      <p:pic>
        <p:nvPicPr>
          <p:cNvPr descr=" " id="502" name="Google Shape;502;g2e9631f38c3_0_447"/>
          <p:cNvPicPr preferRelativeResize="0"/>
          <p:nvPr/>
        </p:nvPicPr>
        <p:blipFill rotWithShape="1">
          <a:blip r:embed="rId7">
            <a:alphaModFix/>
          </a:blip>
          <a:srcRect b="0" l="0" r="0" t="0"/>
          <a:stretch/>
        </p:blipFill>
        <p:spPr>
          <a:xfrm>
            <a:off x="8459257" y="5588000"/>
            <a:ext cx="1625803" cy="1625600"/>
          </a:xfrm>
          <a:prstGeom prst="rect">
            <a:avLst/>
          </a:prstGeom>
          <a:noFill/>
          <a:ln>
            <a:noFill/>
          </a:ln>
        </p:spPr>
      </p:pic>
      <p:sp>
        <p:nvSpPr>
          <p:cNvPr id="503" name="Google Shape;503;g2e9631f38c3_0_447"/>
          <p:cNvSpPr/>
          <p:nvPr/>
        </p:nvSpPr>
        <p:spPr>
          <a:xfrm>
            <a:off x="8459257" y="5588000"/>
            <a:ext cx="1625700" cy="1625700"/>
          </a:xfrm>
          <a:prstGeom prst="roundRect">
            <a:avLst>
              <a:gd fmla="val 12375"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g2e9631f38c3_0_447"/>
          <p:cNvSpPr/>
          <p:nvPr/>
        </p:nvSpPr>
        <p:spPr>
          <a:xfrm>
            <a:off x="8675184" y="6051550"/>
            <a:ext cx="1194000" cy="698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Russo One"/>
              <a:buNone/>
            </a:pPr>
            <a:r>
              <a:rPr b="0" i="0" lang="en-US" sz="3600" u="none" cap="none" strike="noStrike">
                <a:solidFill>
                  <a:srgbClr val="000000"/>
                </a:solidFill>
                <a:latin typeface="Russo One"/>
                <a:ea typeface="Russo One"/>
                <a:cs typeface="Russo One"/>
                <a:sym typeface="Russo One"/>
              </a:rPr>
              <a:t>2015</a:t>
            </a:r>
            <a:endParaRPr b="0" i="0" sz="3600" u="none" cap="none" strike="noStrike">
              <a:solidFill>
                <a:schemeClr val="dk1"/>
              </a:solidFill>
              <a:latin typeface="Calibri"/>
              <a:ea typeface="Calibri"/>
              <a:cs typeface="Calibri"/>
              <a:sym typeface="Calibri"/>
            </a:endParaRPr>
          </a:p>
        </p:txBody>
      </p:sp>
      <p:sp>
        <p:nvSpPr>
          <p:cNvPr id="505" name="Google Shape;505;g2e9631f38c3_0_447"/>
          <p:cNvSpPr/>
          <p:nvPr/>
        </p:nvSpPr>
        <p:spPr>
          <a:xfrm>
            <a:off x="6985873" y="7823200"/>
            <a:ext cx="4572600" cy="463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g2e9631f38c3_0_447"/>
          <p:cNvSpPr/>
          <p:nvPr/>
        </p:nvSpPr>
        <p:spPr>
          <a:xfrm>
            <a:off x="6985873" y="7823200"/>
            <a:ext cx="4572600" cy="463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g2e9631f38c3_0_447"/>
          <p:cNvSpPr/>
          <p:nvPr/>
        </p:nvSpPr>
        <p:spPr>
          <a:xfrm>
            <a:off x="6985873" y="7823200"/>
            <a:ext cx="4572600" cy="463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g2e9631f38c3_0_447"/>
          <p:cNvSpPr/>
          <p:nvPr/>
        </p:nvSpPr>
        <p:spPr>
          <a:xfrm>
            <a:off x="6909664" y="7823200"/>
            <a:ext cx="4725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War</a:t>
            </a:r>
            <a:endParaRPr b="0" i="0" sz="3600" u="none" cap="none" strike="noStrike">
              <a:solidFill>
                <a:schemeClr val="dk1"/>
              </a:solidFill>
              <a:latin typeface="Calibri"/>
              <a:ea typeface="Calibri"/>
              <a:cs typeface="Calibri"/>
              <a:sym typeface="Calibri"/>
            </a:endParaRPr>
          </a:p>
        </p:txBody>
      </p:sp>
      <p:sp>
        <p:nvSpPr>
          <p:cNvPr id="509" name="Google Shape;509;g2e9631f38c3_0_447"/>
          <p:cNvSpPr/>
          <p:nvPr/>
        </p:nvSpPr>
        <p:spPr>
          <a:xfrm>
            <a:off x="6918131" y="8572500"/>
            <a:ext cx="4708200" cy="402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volcanic eruption devastates a nearby city, forcing its inhabitants.</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civilization of the Shimmering City is founded by a group of powerful wizards.</a:t>
            </a:r>
            <a:endParaRPr b="0" i="0" sz="3200" u="none" cap="none" strike="noStrike">
              <a:solidFill>
                <a:schemeClr val="dk1"/>
              </a:solidFill>
              <a:latin typeface="Calibri"/>
              <a:ea typeface="Calibri"/>
              <a:cs typeface="Calibri"/>
              <a:sym typeface="Calibri"/>
            </a:endParaRPr>
          </a:p>
        </p:txBody>
      </p:sp>
      <p:sp>
        <p:nvSpPr>
          <p:cNvPr id="510" name="Google Shape;510;g2e9631f38c3_0_447"/>
          <p:cNvSpPr/>
          <p:nvPr/>
        </p:nvSpPr>
        <p:spPr>
          <a:xfrm>
            <a:off x="12828603" y="2984500"/>
            <a:ext cx="4572600" cy="947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g2e9631f38c3_0_447"/>
          <p:cNvSpPr/>
          <p:nvPr/>
        </p:nvSpPr>
        <p:spPr>
          <a:xfrm>
            <a:off x="14301988" y="29845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2" name="Google Shape;512;g2e9631f38c3_0_447"/>
          <p:cNvPicPr preferRelativeResize="0"/>
          <p:nvPr/>
        </p:nvPicPr>
        <p:blipFill rotWithShape="1">
          <a:blip r:embed="rId6">
            <a:alphaModFix/>
          </a:blip>
          <a:srcRect b="0" l="0" r="0" t="0"/>
          <a:stretch/>
        </p:blipFill>
        <p:spPr>
          <a:xfrm>
            <a:off x="15019627" y="2984500"/>
            <a:ext cx="190524" cy="2603500"/>
          </a:xfrm>
          <a:prstGeom prst="rect">
            <a:avLst/>
          </a:prstGeom>
          <a:noFill/>
          <a:ln>
            <a:noFill/>
          </a:ln>
        </p:spPr>
      </p:pic>
      <p:pic>
        <p:nvPicPr>
          <p:cNvPr descr=" " id="513" name="Google Shape;513;g2e9631f38c3_0_447"/>
          <p:cNvPicPr preferRelativeResize="0"/>
          <p:nvPr/>
        </p:nvPicPr>
        <p:blipFill rotWithShape="1">
          <a:blip r:embed="rId7">
            <a:alphaModFix/>
          </a:blip>
          <a:srcRect b="0" l="0" r="0" t="0"/>
          <a:stretch/>
        </p:blipFill>
        <p:spPr>
          <a:xfrm>
            <a:off x="14301988" y="5588000"/>
            <a:ext cx="1625803" cy="1625600"/>
          </a:xfrm>
          <a:prstGeom prst="rect">
            <a:avLst/>
          </a:prstGeom>
          <a:noFill/>
          <a:ln>
            <a:noFill/>
          </a:ln>
        </p:spPr>
      </p:pic>
      <p:sp>
        <p:nvSpPr>
          <p:cNvPr id="514" name="Google Shape;514;g2e9631f38c3_0_447"/>
          <p:cNvSpPr/>
          <p:nvPr/>
        </p:nvSpPr>
        <p:spPr>
          <a:xfrm>
            <a:off x="14301988" y="5588000"/>
            <a:ext cx="1625700" cy="1625700"/>
          </a:xfrm>
          <a:prstGeom prst="roundRect">
            <a:avLst>
              <a:gd fmla="val 12375"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2e9631f38c3_0_447"/>
          <p:cNvSpPr/>
          <p:nvPr/>
        </p:nvSpPr>
        <p:spPr>
          <a:xfrm>
            <a:off x="14517915" y="6051550"/>
            <a:ext cx="1194000" cy="698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Russo One"/>
              <a:buNone/>
            </a:pPr>
            <a:r>
              <a:rPr b="0" i="0" lang="en-US" sz="3600" u="none" cap="none" strike="noStrike">
                <a:solidFill>
                  <a:srgbClr val="000000"/>
                </a:solidFill>
                <a:latin typeface="Russo One"/>
                <a:ea typeface="Russo One"/>
                <a:cs typeface="Russo One"/>
                <a:sym typeface="Russo One"/>
              </a:rPr>
              <a:t>2015</a:t>
            </a:r>
            <a:endParaRPr b="0" i="0" sz="3600" u="none" cap="none" strike="noStrike">
              <a:solidFill>
                <a:schemeClr val="dk1"/>
              </a:solidFill>
              <a:latin typeface="Calibri"/>
              <a:ea typeface="Calibri"/>
              <a:cs typeface="Calibri"/>
              <a:sym typeface="Calibri"/>
            </a:endParaRPr>
          </a:p>
        </p:txBody>
      </p:sp>
      <p:sp>
        <p:nvSpPr>
          <p:cNvPr id="516" name="Google Shape;516;g2e9631f38c3_0_447"/>
          <p:cNvSpPr/>
          <p:nvPr/>
        </p:nvSpPr>
        <p:spPr>
          <a:xfrm>
            <a:off x="12828603" y="7823200"/>
            <a:ext cx="4572600" cy="463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g2e9631f38c3_0_447"/>
          <p:cNvSpPr/>
          <p:nvPr/>
        </p:nvSpPr>
        <p:spPr>
          <a:xfrm>
            <a:off x="12828603" y="7823200"/>
            <a:ext cx="4572600" cy="463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2e9631f38c3_0_447"/>
          <p:cNvSpPr/>
          <p:nvPr/>
        </p:nvSpPr>
        <p:spPr>
          <a:xfrm>
            <a:off x="12828603" y="7823200"/>
            <a:ext cx="4572600" cy="463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e9631f38c3_0_447"/>
          <p:cNvSpPr/>
          <p:nvPr/>
        </p:nvSpPr>
        <p:spPr>
          <a:xfrm>
            <a:off x="12752394" y="7823200"/>
            <a:ext cx="4725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Obtain</a:t>
            </a:r>
            <a:endParaRPr b="0" i="0" sz="3600" u="none" cap="none" strike="noStrike">
              <a:solidFill>
                <a:schemeClr val="dk1"/>
              </a:solidFill>
              <a:latin typeface="Calibri"/>
              <a:ea typeface="Calibri"/>
              <a:cs typeface="Calibri"/>
              <a:sym typeface="Calibri"/>
            </a:endParaRPr>
          </a:p>
        </p:txBody>
      </p:sp>
      <p:sp>
        <p:nvSpPr>
          <p:cNvPr id="520" name="Google Shape;520;g2e9631f38c3_0_447"/>
          <p:cNvSpPr/>
          <p:nvPr/>
        </p:nvSpPr>
        <p:spPr>
          <a:xfrm>
            <a:off x="12760862" y="8572500"/>
            <a:ext cx="4708200" cy="402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group of adventurers sets out to recover an ancient artifact.</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p:txBody>
      </p:sp>
      <p:sp>
        <p:nvSpPr>
          <p:cNvPr id="521" name="Google Shape;521;g2e9631f38c3_0_447"/>
          <p:cNvSpPr/>
          <p:nvPr/>
        </p:nvSpPr>
        <p:spPr>
          <a:xfrm>
            <a:off x="18671334" y="2984500"/>
            <a:ext cx="4572600" cy="947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2e9631f38c3_0_447"/>
          <p:cNvSpPr/>
          <p:nvPr/>
        </p:nvSpPr>
        <p:spPr>
          <a:xfrm>
            <a:off x="20144718" y="29845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3" name="Google Shape;523;g2e9631f38c3_0_447"/>
          <p:cNvPicPr preferRelativeResize="0"/>
          <p:nvPr/>
        </p:nvPicPr>
        <p:blipFill rotWithShape="1">
          <a:blip r:embed="rId6">
            <a:alphaModFix/>
          </a:blip>
          <a:srcRect b="0" l="0" r="0" t="0"/>
          <a:stretch/>
        </p:blipFill>
        <p:spPr>
          <a:xfrm>
            <a:off x="20862357" y="2984500"/>
            <a:ext cx="190524" cy="2603500"/>
          </a:xfrm>
          <a:prstGeom prst="rect">
            <a:avLst/>
          </a:prstGeom>
          <a:noFill/>
          <a:ln>
            <a:noFill/>
          </a:ln>
        </p:spPr>
      </p:pic>
      <p:pic>
        <p:nvPicPr>
          <p:cNvPr descr=" " id="524" name="Google Shape;524;g2e9631f38c3_0_447"/>
          <p:cNvPicPr preferRelativeResize="0"/>
          <p:nvPr/>
        </p:nvPicPr>
        <p:blipFill rotWithShape="1">
          <a:blip r:embed="rId7">
            <a:alphaModFix/>
          </a:blip>
          <a:srcRect b="0" l="0" r="0" t="0"/>
          <a:stretch/>
        </p:blipFill>
        <p:spPr>
          <a:xfrm>
            <a:off x="20144718" y="5588000"/>
            <a:ext cx="1625803" cy="1625600"/>
          </a:xfrm>
          <a:prstGeom prst="rect">
            <a:avLst/>
          </a:prstGeom>
          <a:noFill/>
          <a:ln>
            <a:noFill/>
          </a:ln>
        </p:spPr>
      </p:pic>
      <p:sp>
        <p:nvSpPr>
          <p:cNvPr id="525" name="Google Shape;525;g2e9631f38c3_0_447"/>
          <p:cNvSpPr/>
          <p:nvPr/>
        </p:nvSpPr>
        <p:spPr>
          <a:xfrm>
            <a:off x="20144718" y="5588000"/>
            <a:ext cx="1625700" cy="1625700"/>
          </a:xfrm>
          <a:prstGeom prst="roundRect">
            <a:avLst>
              <a:gd fmla="val 12375"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g2e9631f38c3_0_447"/>
          <p:cNvSpPr/>
          <p:nvPr/>
        </p:nvSpPr>
        <p:spPr>
          <a:xfrm>
            <a:off x="20360645" y="6051550"/>
            <a:ext cx="1194000" cy="698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Russo One"/>
              <a:buNone/>
            </a:pPr>
            <a:r>
              <a:rPr b="0" i="0" lang="en-US" sz="3600" u="none" cap="none" strike="noStrike">
                <a:solidFill>
                  <a:srgbClr val="000000"/>
                </a:solidFill>
                <a:latin typeface="Russo One"/>
                <a:ea typeface="Russo One"/>
                <a:cs typeface="Russo One"/>
                <a:sym typeface="Russo One"/>
              </a:rPr>
              <a:t>2015</a:t>
            </a:r>
            <a:endParaRPr b="0" i="0" sz="3600" u="none" cap="none" strike="noStrike">
              <a:solidFill>
                <a:schemeClr val="dk1"/>
              </a:solidFill>
              <a:latin typeface="Calibri"/>
              <a:ea typeface="Calibri"/>
              <a:cs typeface="Calibri"/>
              <a:sym typeface="Calibri"/>
            </a:endParaRPr>
          </a:p>
        </p:txBody>
      </p:sp>
      <p:sp>
        <p:nvSpPr>
          <p:cNvPr id="527" name="Google Shape;527;g2e9631f38c3_0_447"/>
          <p:cNvSpPr/>
          <p:nvPr/>
        </p:nvSpPr>
        <p:spPr>
          <a:xfrm>
            <a:off x="18671334" y="7823200"/>
            <a:ext cx="4572600" cy="463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g2e9631f38c3_0_447"/>
          <p:cNvSpPr/>
          <p:nvPr/>
        </p:nvSpPr>
        <p:spPr>
          <a:xfrm>
            <a:off x="18671334" y="7823200"/>
            <a:ext cx="4572600" cy="463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g2e9631f38c3_0_447"/>
          <p:cNvSpPr/>
          <p:nvPr/>
        </p:nvSpPr>
        <p:spPr>
          <a:xfrm>
            <a:off x="18671334" y="7823200"/>
            <a:ext cx="4572600" cy="463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g2e9631f38c3_0_447"/>
          <p:cNvSpPr/>
          <p:nvPr/>
        </p:nvSpPr>
        <p:spPr>
          <a:xfrm>
            <a:off x="18595124" y="7823200"/>
            <a:ext cx="4725000" cy="69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Foundation</a:t>
            </a:r>
            <a:endParaRPr b="0" i="0" sz="3600" u="none" cap="none" strike="noStrike">
              <a:solidFill>
                <a:schemeClr val="dk1"/>
              </a:solidFill>
              <a:latin typeface="Calibri"/>
              <a:ea typeface="Calibri"/>
              <a:cs typeface="Calibri"/>
              <a:sym typeface="Calibri"/>
            </a:endParaRPr>
          </a:p>
        </p:txBody>
      </p:sp>
      <p:sp>
        <p:nvSpPr>
          <p:cNvPr id="531" name="Google Shape;531;g2e9631f38c3_0_447"/>
          <p:cNvSpPr/>
          <p:nvPr/>
        </p:nvSpPr>
        <p:spPr>
          <a:xfrm>
            <a:off x="18603592" y="8572500"/>
            <a:ext cx="4708200" cy="402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civilization of the Shimmering City is founded.</a:t>
            </a:r>
            <a:endParaRPr b="0" i="0" sz="3200" u="none" cap="none" strike="noStrike">
              <a:solidFill>
                <a:schemeClr val="dk1"/>
              </a:solidFill>
              <a:latin typeface="Calibri"/>
              <a:ea typeface="Calibri"/>
              <a:cs typeface="Calibri"/>
              <a:sym typeface="Calibri"/>
            </a:endParaRPr>
          </a:p>
        </p:txBody>
      </p:sp>
      <p:pic>
        <p:nvPicPr>
          <p:cNvPr descr=" " id="532" name="Google Shape;532;g2e9631f38c3_0_447"/>
          <p:cNvPicPr preferRelativeResize="0"/>
          <p:nvPr/>
        </p:nvPicPr>
        <p:blipFill rotWithShape="1">
          <a:blip r:embed="rId8">
            <a:alphaModFix/>
          </a:blip>
          <a:srcRect b="0" l="0" r="0" t="0"/>
          <a:stretch/>
        </p:blipFill>
        <p:spPr>
          <a:xfrm>
            <a:off x="3429429" y="3060700"/>
            <a:ext cx="17528191" cy="38102"/>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37" name="Shape 537"/>
        <p:cNvGrpSpPr/>
        <p:nvPr/>
      </p:nvGrpSpPr>
      <p:grpSpPr>
        <a:xfrm>
          <a:off x="0" y="0"/>
          <a:ext cx="0" cy="0"/>
          <a:chOff x="0" y="0"/>
          <a:chExt cx="0" cy="0"/>
        </a:xfrm>
      </p:grpSpPr>
      <p:pic>
        <p:nvPicPr>
          <p:cNvPr descr=" " id="538" name="Google Shape;538;g2e9631f38c3_0_502"/>
          <p:cNvPicPr preferRelativeResize="0"/>
          <p:nvPr/>
        </p:nvPicPr>
        <p:blipFill rotWithShape="1">
          <a:blip r:embed="rId3">
            <a:alphaModFix/>
          </a:blip>
          <a:srcRect b="0" l="0" r="0" t="0"/>
          <a:stretch/>
        </p:blipFill>
        <p:spPr>
          <a:xfrm>
            <a:off x="698587" y="10325100"/>
            <a:ext cx="8934499" cy="2819400"/>
          </a:xfrm>
          <a:prstGeom prst="rect">
            <a:avLst/>
          </a:prstGeom>
          <a:noFill/>
          <a:ln>
            <a:noFill/>
          </a:ln>
        </p:spPr>
      </p:pic>
      <p:pic>
        <p:nvPicPr>
          <p:cNvPr descr=" " id="539" name="Google Shape;539;g2e9631f38c3_0_502"/>
          <p:cNvPicPr preferRelativeResize="0"/>
          <p:nvPr/>
        </p:nvPicPr>
        <p:blipFill rotWithShape="1">
          <a:blip r:embed="rId4">
            <a:alphaModFix/>
          </a:blip>
          <a:srcRect b="0" l="0" r="0" t="0"/>
          <a:stretch/>
        </p:blipFill>
        <p:spPr>
          <a:xfrm>
            <a:off x="18480810" y="635000"/>
            <a:ext cx="5461683" cy="5461000"/>
          </a:xfrm>
          <a:prstGeom prst="rect">
            <a:avLst/>
          </a:prstGeom>
          <a:noFill/>
          <a:ln>
            <a:noFill/>
          </a:ln>
        </p:spPr>
      </p:pic>
      <p:sp>
        <p:nvSpPr>
          <p:cNvPr id="540" name="Google Shape;540;g2e9631f38c3_0_50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1" name="Google Shape;541;g2e9631f38c3_0_50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42" name="Google Shape;542;g2e9631f38c3_0_502"/>
          <p:cNvSpPr/>
          <p:nvPr/>
        </p:nvSpPr>
        <p:spPr>
          <a:xfrm>
            <a:off x="9894537" y="1536700"/>
            <a:ext cx="52416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Russo One"/>
              <a:buNone/>
            </a:pPr>
            <a:r>
              <a:rPr b="0" i="0" lang="en-US" sz="8000" u="none" cap="none" strike="noStrike">
                <a:solidFill>
                  <a:srgbClr val="000000"/>
                </a:solidFill>
                <a:latin typeface="Russo One"/>
                <a:ea typeface="Russo One"/>
                <a:cs typeface="Russo One"/>
                <a:sym typeface="Russo One"/>
              </a:rPr>
              <a:t>Our Team</a:t>
            </a:r>
            <a:endParaRPr b="0" i="0" sz="8000" u="none" cap="none" strike="noStrike">
              <a:solidFill>
                <a:schemeClr val="dk1"/>
              </a:solidFill>
              <a:latin typeface="Calibri"/>
              <a:ea typeface="Calibri"/>
              <a:cs typeface="Calibri"/>
              <a:sym typeface="Calibri"/>
            </a:endParaRPr>
          </a:p>
        </p:txBody>
      </p:sp>
      <p:sp>
        <p:nvSpPr>
          <p:cNvPr id="543" name="Google Shape;543;g2e9631f38c3_0_502"/>
          <p:cNvSpPr/>
          <p:nvPr/>
        </p:nvSpPr>
        <p:spPr>
          <a:xfrm>
            <a:off x="2070359" y="3975100"/>
            <a:ext cx="6096900" cy="767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4" name="Google Shape;544;g2e9631f38c3_0_502"/>
          <p:cNvPicPr preferRelativeResize="0"/>
          <p:nvPr/>
        </p:nvPicPr>
        <p:blipFill rotWithShape="1">
          <a:blip r:embed="rId6">
            <a:alphaModFix/>
          </a:blip>
          <a:srcRect b="0" l="0" r="0" t="0"/>
          <a:stretch/>
        </p:blipFill>
        <p:spPr>
          <a:xfrm>
            <a:off x="2070359" y="3975100"/>
            <a:ext cx="6096762" cy="6096000"/>
          </a:xfrm>
          <a:prstGeom prst="rect">
            <a:avLst/>
          </a:prstGeom>
          <a:noFill/>
          <a:ln>
            <a:noFill/>
          </a:ln>
        </p:spPr>
      </p:pic>
      <p:sp>
        <p:nvSpPr>
          <p:cNvPr id="545" name="Google Shape;545;g2e9631f38c3_0_502"/>
          <p:cNvSpPr/>
          <p:nvPr/>
        </p:nvSpPr>
        <p:spPr>
          <a:xfrm>
            <a:off x="2070359" y="10274300"/>
            <a:ext cx="60969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g2e9631f38c3_0_502"/>
          <p:cNvSpPr/>
          <p:nvPr/>
        </p:nvSpPr>
        <p:spPr>
          <a:xfrm>
            <a:off x="2070359" y="10274300"/>
            <a:ext cx="60969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g2e9631f38c3_0_502"/>
          <p:cNvSpPr/>
          <p:nvPr/>
        </p:nvSpPr>
        <p:spPr>
          <a:xfrm>
            <a:off x="1968746" y="102743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Eldruin</a:t>
            </a:r>
            <a:endParaRPr b="0" i="0" sz="4800" u="none" cap="none" strike="noStrike">
              <a:solidFill>
                <a:schemeClr val="dk1"/>
              </a:solidFill>
              <a:latin typeface="Calibri"/>
              <a:ea typeface="Calibri"/>
              <a:cs typeface="Calibri"/>
              <a:sym typeface="Calibri"/>
            </a:endParaRPr>
          </a:p>
        </p:txBody>
      </p:sp>
      <p:sp>
        <p:nvSpPr>
          <p:cNvPr id="548" name="Google Shape;548;g2e9631f38c3_0_502"/>
          <p:cNvSpPr/>
          <p:nvPr/>
        </p:nvSpPr>
        <p:spPr>
          <a:xfrm>
            <a:off x="2002617" y="111633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Fire Mage</a:t>
            </a:r>
            <a:endParaRPr b="0" i="0" sz="3200" u="none" cap="none" strike="noStrike">
              <a:solidFill>
                <a:schemeClr val="dk1"/>
              </a:solidFill>
              <a:latin typeface="Calibri"/>
              <a:ea typeface="Calibri"/>
              <a:cs typeface="Calibri"/>
              <a:sym typeface="Calibri"/>
            </a:endParaRPr>
          </a:p>
        </p:txBody>
      </p:sp>
      <p:sp>
        <p:nvSpPr>
          <p:cNvPr id="549" name="Google Shape;549;g2e9631f38c3_0_502"/>
          <p:cNvSpPr/>
          <p:nvPr/>
        </p:nvSpPr>
        <p:spPr>
          <a:xfrm>
            <a:off x="9145143" y="3975100"/>
            <a:ext cx="6096900" cy="767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0" name="Google Shape;550;g2e9631f38c3_0_502"/>
          <p:cNvPicPr preferRelativeResize="0"/>
          <p:nvPr/>
        </p:nvPicPr>
        <p:blipFill rotWithShape="1">
          <a:blip r:embed="rId7">
            <a:alphaModFix/>
          </a:blip>
          <a:srcRect b="0" l="0" r="0" t="0"/>
          <a:stretch/>
        </p:blipFill>
        <p:spPr>
          <a:xfrm>
            <a:off x="9145143" y="3975100"/>
            <a:ext cx="6096762" cy="6096000"/>
          </a:xfrm>
          <a:prstGeom prst="rect">
            <a:avLst/>
          </a:prstGeom>
          <a:noFill/>
          <a:ln>
            <a:noFill/>
          </a:ln>
        </p:spPr>
      </p:pic>
      <p:sp>
        <p:nvSpPr>
          <p:cNvPr id="551" name="Google Shape;551;g2e9631f38c3_0_502"/>
          <p:cNvSpPr/>
          <p:nvPr/>
        </p:nvSpPr>
        <p:spPr>
          <a:xfrm>
            <a:off x="9145143" y="10274300"/>
            <a:ext cx="60969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g2e9631f38c3_0_502"/>
          <p:cNvSpPr/>
          <p:nvPr/>
        </p:nvSpPr>
        <p:spPr>
          <a:xfrm>
            <a:off x="9145143" y="10274300"/>
            <a:ext cx="60969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g2e9631f38c3_0_502"/>
          <p:cNvSpPr/>
          <p:nvPr/>
        </p:nvSpPr>
        <p:spPr>
          <a:xfrm>
            <a:off x="9043530" y="102743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Elementalen</a:t>
            </a:r>
            <a:endParaRPr b="0" i="0" sz="4800" u="none" cap="none" strike="noStrike">
              <a:solidFill>
                <a:schemeClr val="dk1"/>
              </a:solidFill>
              <a:latin typeface="Calibri"/>
              <a:ea typeface="Calibri"/>
              <a:cs typeface="Calibri"/>
              <a:sym typeface="Calibri"/>
            </a:endParaRPr>
          </a:p>
        </p:txBody>
      </p:sp>
      <p:sp>
        <p:nvSpPr>
          <p:cNvPr id="554" name="Google Shape;554;g2e9631f38c3_0_502"/>
          <p:cNvSpPr/>
          <p:nvPr/>
        </p:nvSpPr>
        <p:spPr>
          <a:xfrm>
            <a:off x="9077401" y="111633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Guardian</a:t>
            </a:r>
            <a:endParaRPr b="0" i="0" sz="3200" u="none" cap="none" strike="noStrike">
              <a:solidFill>
                <a:schemeClr val="dk1"/>
              </a:solidFill>
              <a:latin typeface="Calibri"/>
              <a:ea typeface="Calibri"/>
              <a:cs typeface="Calibri"/>
              <a:sym typeface="Calibri"/>
            </a:endParaRPr>
          </a:p>
        </p:txBody>
      </p:sp>
      <p:sp>
        <p:nvSpPr>
          <p:cNvPr id="555" name="Google Shape;555;g2e9631f38c3_0_502"/>
          <p:cNvSpPr/>
          <p:nvPr/>
        </p:nvSpPr>
        <p:spPr>
          <a:xfrm>
            <a:off x="16219927" y="3975100"/>
            <a:ext cx="6096900" cy="767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6" name="Google Shape;556;g2e9631f38c3_0_502"/>
          <p:cNvPicPr preferRelativeResize="0"/>
          <p:nvPr/>
        </p:nvPicPr>
        <p:blipFill rotWithShape="1">
          <a:blip r:embed="rId8">
            <a:alphaModFix/>
          </a:blip>
          <a:srcRect b="0" l="0" r="0" t="0"/>
          <a:stretch/>
        </p:blipFill>
        <p:spPr>
          <a:xfrm>
            <a:off x="16219927" y="3975100"/>
            <a:ext cx="6096762" cy="6096000"/>
          </a:xfrm>
          <a:prstGeom prst="rect">
            <a:avLst/>
          </a:prstGeom>
          <a:noFill/>
          <a:ln>
            <a:noFill/>
          </a:ln>
        </p:spPr>
      </p:pic>
      <p:sp>
        <p:nvSpPr>
          <p:cNvPr id="557" name="Google Shape;557;g2e9631f38c3_0_502"/>
          <p:cNvSpPr/>
          <p:nvPr/>
        </p:nvSpPr>
        <p:spPr>
          <a:xfrm>
            <a:off x="16219927" y="10274300"/>
            <a:ext cx="60969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2e9631f38c3_0_502"/>
          <p:cNvSpPr/>
          <p:nvPr/>
        </p:nvSpPr>
        <p:spPr>
          <a:xfrm>
            <a:off x="16219927" y="10274300"/>
            <a:ext cx="60969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g2e9631f38c3_0_502"/>
          <p:cNvSpPr/>
          <p:nvPr/>
        </p:nvSpPr>
        <p:spPr>
          <a:xfrm>
            <a:off x="16118315" y="102743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Lunaria</a:t>
            </a:r>
            <a:endParaRPr b="0" i="0" sz="4800" u="none" cap="none" strike="noStrike">
              <a:solidFill>
                <a:schemeClr val="dk1"/>
              </a:solidFill>
              <a:latin typeface="Calibri"/>
              <a:ea typeface="Calibri"/>
              <a:cs typeface="Calibri"/>
              <a:sym typeface="Calibri"/>
            </a:endParaRPr>
          </a:p>
        </p:txBody>
      </p:sp>
      <p:sp>
        <p:nvSpPr>
          <p:cNvPr id="560" name="Google Shape;560;g2e9631f38c3_0_502"/>
          <p:cNvSpPr/>
          <p:nvPr/>
        </p:nvSpPr>
        <p:spPr>
          <a:xfrm>
            <a:off x="16152185" y="111633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65" name="Shape 565"/>
        <p:cNvGrpSpPr/>
        <p:nvPr/>
      </p:nvGrpSpPr>
      <p:grpSpPr>
        <a:xfrm>
          <a:off x="0" y="0"/>
          <a:ext cx="0" cy="0"/>
          <a:chOff x="0" y="0"/>
          <a:chExt cx="0" cy="0"/>
        </a:xfrm>
      </p:grpSpPr>
      <p:pic>
        <p:nvPicPr>
          <p:cNvPr descr=" " id="566" name="Google Shape;566;g2e9631f38c3_0_529"/>
          <p:cNvPicPr preferRelativeResize="0"/>
          <p:nvPr/>
        </p:nvPicPr>
        <p:blipFill rotWithShape="1">
          <a:blip r:embed="rId3">
            <a:alphaModFix/>
          </a:blip>
          <a:srcRect b="0" l="0" r="0" t="0"/>
          <a:stretch/>
        </p:blipFill>
        <p:spPr>
          <a:xfrm>
            <a:off x="18709438" y="0"/>
            <a:ext cx="5677610" cy="3251200"/>
          </a:xfrm>
          <a:prstGeom prst="rect">
            <a:avLst/>
          </a:prstGeom>
          <a:noFill/>
          <a:ln>
            <a:noFill/>
          </a:ln>
        </p:spPr>
      </p:pic>
      <p:pic>
        <p:nvPicPr>
          <p:cNvPr descr=" " id="567" name="Google Shape;567;g2e9631f38c3_0_529"/>
          <p:cNvPicPr preferRelativeResize="0"/>
          <p:nvPr/>
        </p:nvPicPr>
        <p:blipFill rotWithShape="1">
          <a:blip r:embed="rId4">
            <a:alphaModFix/>
          </a:blip>
          <a:srcRect b="0" l="0" r="0" t="0"/>
          <a:stretch/>
        </p:blipFill>
        <p:spPr>
          <a:xfrm>
            <a:off x="0" y="9385300"/>
            <a:ext cx="4013702" cy="4330700"/>
          </a:xfrm>
          <a:prstGeom prst="rect">
            <a:avLst/>
          </a:prstGeom>
          <a:noFill/>
          <a:ln>
            <a:noFill/>
          </a:ln>
        </p:spPr>
      </p:pic>
      <p:sp>
        <p:nvSpPr>
          <p:cNvPr id="568" name="Google Shape;568;g2e9631f38c3_0_52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9" name="Google Shape;569;g2e9631f38c3_0_52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70" name="Google Shape;570;g2e9631f38c3_0_529"/>
          <p:cNvPicPr preferRelativeResize="0"/>
          <p:nvPr/>
        </p:nvPicPr>
        <p:blipFill rotWithShape="1">
          <a:blip r:embed="rId6">
            <a:alphaModFix/>
          </a:blip>
          <a:srcRect b="0" l="0" r="0" t="0"/>
          <a:stretch/>
        </p:blipFill>
        <p:spPr>
          <a:xfrm>
            <a:off x="1511489" y="2946400"/>
            <a:ext cx="8764095" cy="8534400"/>
          </a:xfrm>
          <a:prstGeom prst="rect">
            <a:avLst/>
          </a:prstGeom>
          <a:noFill/>
          <a:ln>
            <a:noFill/>
          </a:ln>
        </p:spPr>
      </p:pic>
      <p:sp>
        <p:nvSpPr>
          <p:cNvPr id="571" name="Google Shape;571;g2e9631f38c3_0_529"/>
          <p:cNvSpPr/>
          <p:nvPr/>
        </p:nvSpPr>
        <p:spPr>
          <a:xfrm>
            <a:off x="10275584" y="2336800"/>
            <a:ext cx="2527500" cy="975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g2e9631f38c3_0_529"/>
          <p:cNvSpPr/>
          <p:nvPr/>
        </p:nvSpPr>
        <p:spPr>
          <a:xfrm>
            <a:off x="10288286" y="2336800"/>
            <a:ext cx="25023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g2e9631f38c3_0_529"/>
          <p:cNvSpPr/>
          <p:nvPr/>
        </p:nvSpPr>
        <p:spPr>
          <a:xfrm>
            <a:off x="10288286" y="2336800"/>
            <a:ext cx="28410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Russo One"/>
              <a:buNone/>
            </a:pPr>
            <a:r>
              <a:rPr b="0" i="0" lang="en-US" sz="8000" u="none" cap="none" strike="noStrike">
                <a:solidFill>
                  <a:srgbClr val="000000"/>
                </a:solidFill>
                <a:latin typeface="Russo One"/>
                <a:ea typeface="Russo One"/>
                <a:cs typeface="Russo One"/>
                <a:sym typeface="Russo One"/>
              </a:rPr>
              <a:t>2023</a:t>
            </a:r>
            <a:endParaRPr b="0" i="0" sz="8000" u="none" cap="none" strike="noStrike">
              <a:solidFill>
                <a:schemeClr val="dk1"/>
              </a:solidFill>
              <a:latin typeface="Calibri"/>
              <a:ea typeface="Calibri"/>
              <a:cs typeface="Calibri"/>
              <a:sym typeface="Calibri"/>
            </a:endParaRPr>
          </a:p>
        </p:txBody>
      </p:sp>
      <p:pic>
        <p:nvPicPr>
          <p:cNvPr descr=" " id="574" name="Google Shape;574;g2e9631f38c3_0_529"/>
          <p:cNvPicPr preferRelativeResize="0"/>
          <p:nvPr/>
        </p:nvPicPr>
        <p:blipFill rotWithShape="1">
          <a:blip r:embed="rId7">
            <a:alphaModFix/>
          </a:blip>
          <a:srcRect b="0" l="0" r="0" t="0"/>
          <a:stretch/>
        </p:blipFill>
        <p:spPr>
          <a:xfrm>
            <a:off x="11501287" y="3556000"/>
            <a:ext cx="38105" cy="1625600"/>
          </a:xfrm>
          <a:prstGeom prst="rect">
            <a:avLst/>
          </a:prstGeom>
          <a:noFill/>
          <a:ln>
            <a:noFill/>
          </a:ln>
        </p:spPr>
      </p:pic>
      <p:sp>
        <p:nvSpPr>
          <p:cNvPr id="575" name="Google Shape;575;g2e9631f38c3_0_529"/>
          <p:cNvSpPr/>
          <p:nvPr/>
        </p:nvSpPr>
        <p:spPr>
          <a:xfrm>
            <a:off x="10288286" y="5181600"/>
            <a:ext cx="25023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g2e9631f38c3_0_529"/>
          <p:cNvSpPr/>
          <p:nvPr/>
        </p:nvSpPr>
        <p:spPr>
          <a:xfrm>
            <a:off x="10288286" y="5181600"/>
            <a:ext cx="28410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Russo One"/>
              <a:buNone/>
            </a:pPr>
            <a:r>
              <a:rPr b="0" i="0" lang="en-US" sz="8000" u="none" cap="none" strike="noStrike">
                <a:solidFill>
                  <a:srgbClr val="000000"/>
                </a:solidFill>
                <a:latin typeface="Russo One"/>
                <a:ea typeface="Russo One"/>
                <a:cs typeface="Russo One"/>
                <a:sym typeface="Russo One"/>
              </a:rPr>
              <a:t>2024</a:t>
            </a:r>
            <a:endParaRPr b="0" i="0" sz="8000" u="none" cap="none" strike="noStrike">
              <a:solidFill>
                <a:schemeClr val="dk1"/>
              </a:solidFill>
              <a:latin typeface="Calibri"/>
              <a:ea typeface="Calibri"/>
              <a:cs typeface="Calibri"/>
              <a:sym typeface="Calibri"/>
            </a:endParaRPr>
          </a:p>
        </p:txBody>
      </p:sp>
      <p:pic>
        <p:nvPicPr>
          <p:cNvPr descr=" " id="577" name="Google Shape;577;g2e9631f38c3_0_529"/>
          <p:cNvPicPr preferRelativeResize="0"/>
          <p:nvPr/>
        </p:nvPicPr>
        <p:blipFill rotWithShape="1">
          <a:blip r:embed="rId7">
            <a:alphaModFix/>
          </a:blip>
          <a:srcRect b="0" l="0" r="0" t="0"/>
          <a:stretch/>
        </p:blipFill>
        <p:spPr>
          <a:xfrm>
            <a:off x="11501287" y="6400800"/>
            <a:ext cx="38105" cy="1625600"/>
          </a:xfrm>
          <a:prstGeom prst="rect">
            <a:avLst/>
          </a:prstGeom>
          <a:noFill/>
          <a:ln>
            <a:noFill/>
          </a:ln>
        </p:spPr>
      </p:pic>
      <p:sp>
        <p:nvSpPr>
          <p:cNvPr id="578" name="Google Shape;578;g2e9631f38c3_0_529"/>
          <p:cNvSpPr/>
          <p:nvPr/>
        </p:nvSpPr>
        <p:spPr>
          <a:xfrm>
            <a:off x="10294637" y="8026400"/>
            <a:ext cx="248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g2e9631f38c3_0_529"/>
          <p:cNvSpPr/>
          <p:nvPr/>
        </p:nvSpPr>
        <p:spPr>
          <a:xfrm>
            <a:off x="10294637" y="8026400"/>
            <a:ext cx="28281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Russo One"/>
              <a:buNone/>
            </a:pPr>
            <a:r>
              <a:rPr b="0" i="0" lang="en-US" sz="8000" u="none" cap="none" strike="noStrike">
                <a:solidFill>
                  <a:srgbClr val="000000"/>
                </a:solidFill>
                <a:latin typeface="Russo One"/>
                <a:ea typeface="Russo One"/>
                <a:cs typeface="Russo One"/>
                <a:sym typeface="Russo One"/>
              </a:rPr>
              <a:t>2025</a:t>
            </a:r>
            <a:endParaRPr b="0" i="0" sz="8000" u="none" cap="none" strike="noStrike">
              <a:solidFill>
                <a:schemeClr val="dk1"/>
              </a:solidFill>
              <a:latin typeface="Calibri"/>
              <a:ea typeface="Calibri"/>
              <a:cs typeface="Calibri"/>
              <a:sym typeface="Calibri"/>
            </a:endParaRPr>
          </a:p>
        </p:txBody>
      </p:sp>
      <p:pic>
        <p:nvPicPr>
          <p:cNvPr descr=" " id="580" name="Google Shape;580;g2e9631f38c3_0_529"/>
          <p:cNvPicPr preferRelativeResize="0"/>
          <p:nvPr/>
        </p:nvPicPr>
        <p:blipFill rotWithShape="1">
          <a:blip r:embed="rId7">
            <a:alphaModFix/>
          </a:blip>
          <a:srcRect b="0" l="0" r="0" t="0"/>
          <a:stretch/>
        </p:blipFill>
        <p:spPr>
          <a:xfrm>
            <a:off x="11501287" y="9245600"/>
            <a:ext cx="38105" cy="1625600"/>
          </a:xfrm>
          <a:prstGeom prst="rect">
            <a:avLst/>
          </a:prstGeom>
          <a:noFill/>
          <a:ln>
            <a:noFill/>
          </a:ln>
        </p:spPr>
      </p:pic>
      <p:sp>
        <p:nvSpPr>
          <p:cNvPr id="581" name="Google Shape;581;g2e9631f38c3_0_529"/>
          <p:cNvSpPr/>
          <p:nvPr/>
        </p:nvSpPr>
        <p:spPr>
          <a:xfrm>
            <a:off x="10275584" y="10871200"/>
            <a:ext cx="25275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g2e9631f38c3_0_529"/>
          <p:cNvSpPr/>
          <p:nvPr/>
        </p:nvSpPr>
        <p:spPr>
          <a:xfrm>
            <a:off x="10275584" y="10871200"/>
            <a:ext cx="28662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Russo One"/>
              <a:buNone/>
            </a:pPr>
            <a:r>
              <a:rPr b="0" i="0" lang="en-US" sz="8000" u="none" cap="none" strike="noStrike">
                <a:solidFill>
                  <a:srgbClr val="000000"/>
                </a:solidFill>
                <a:latin typeface="Russo One"/>
                <a:ea typeface="Russo One"/>
                <a:cs typeface="Russo One"/>
                <a:sym typeface="Russo One"/>
              </a:rPr>
              <a:t>2026</a:t>
            </a:r>
            <a:endParaRPr b="0" i="0" sz="8000" u="none" cap="none" strike="noStrike">
              <a:solidFill>
                <a:schemeClr val="dk1"/>
              </a:solidFill>
              <a:latin typeface="Calibri"/>
              <a:ea typeface="Calibri"/>
              <a:cs typeface="Calibri"/>
              <a:sym typeface="Calibri"/>
            </a:endParaRPr>
          </a:p>
        </p:txBody>
      </p:sp>
      <p:sp>
        <p:nvSpPr>
          <p:cNvPr id="583" name="Google Shape;583;g2e9631f38c3_0_529"/>
          <p:cNvSpPr/>
          <p:nvPr/>
        </p:nvSpPr>
        <p:spPr>
          <a:xfrm>
            <a:off x="12714289" y="3619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584" name="Google Shape;584;g2e9631f38c3_0_529"/>
          <p:cNvSpPr/>
          <p:nvPr/>
        </p:nvSpPr>
        <p:spPr>
          <a:xfrm>
            <a:off x="12714289" y="6794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585" name="Google Shape;585;g2e9631f38c3_0_529"/>
          <p:cNvSpPr/>
          <p:nvPr/>
        </p:nvSpPr>
        <p:spPr>
          <a:xfrm>
            <a:off x="12714289" y="9969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586" name="Google Shape;586;g2e9631f38c3_0_529"/>
          <p:cNvSpPr/>
          <p:nvPr/>
        </p:nvSpPr>
        <p:spPr>
          <a:xfrm>
            <a:off x="16188173" y="692150"/>
            <a:ext cx="67023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Russo One"/>
              <a:buNone/>
            </a:pPr>
            <a:r>
              <a:rPr b="0" i="0" lang="en-US" sz="8000" u="none" cap="none" strike="noStrike">
                <a:solidFill>
                  <a:srgbClr val="000000"/>
                </a:solidFill>
                <a:latin typeface="Russo One"/>
                <a:ea typeface="Russo One"/>
                <a:cs typeface="Russo One"/>
                <a:sym typeface="Russo One"/>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91" name="Shape 591"/>
        <p:cNvGrpSpPr/>
        <p:nvPr/>
      </p:nvGrpSpPr>
      <p:grpSpPr>
        <a:xfrm>
          <a:off x="0" y="0"/>
          <a:ext cx="0" cy="0"/>
          <a:chOff x="0" y="0"/>
          <a:chExt cx="0" cy="0"/>
        </a:xfrm>
      </p:grpSpPr>
      <p:pic>
        <p:nvPicPr>
          <p:cNvPr descr=" " id="592" name="Google Shape;592;g2e9631f38c3_0_554"/>
          <p:cNvPicPr preferRelativeResize="0"/>
          <p:nvPr/>
        </p:nvPicPr>
        <p:blipFill rotWithShape="1">
          <a:blip r:embed="rId3">
            <a:alphaModFix/>
          </a:blip>
          <a:srcRect b="0" l="0" r="0" t="0"/>
          <a:stretch/>
        </p:blipFill>
        <p:spPr>
          <a:xfrm>
            <a:off x="698587" y="10325100"/>
            <a:ext cx="8934499" cy="2819400"/>
          </a:xfrm>
          <a:prstGeom prst="rect">
            <a:avLst/>
          </a:prstGeom>
          <a:noFill/>
          <a:ln>
            <a:noFill/>
          </a:ln>
        </p:spPr>
      </p:pic>
      <p:pic>
        <p:nvPicPr>
          <p:cNvPr descr=" " id="593" name="Google Shape;593;g2e9631f38c3_0_554"/>
          <p:cNvPicPr preferRelativeResize="0"/>
          <p:nvPr/>
        </p:nvPicPr>
        <p:blipFill rotWithShape="1">
          <a:blip r:embed="rId4">
            <a:alphaModFix/>
          </a:blip>
          <a:srcRect b="0" l="0" r="0" t="0"/>
          <a:stretch/>
        </p:blipFill>
        <p:spPr>
          <a:xfrm>
            <a:off x="18480810" y="635000"/>
            <a:ext cx="5461683" cy="5461000"/>
          </a:xfrm>
          <a:prstGeom prst="rect">
            <a:avLst/>
          </a:prstGeom>
          <a:noFill/>
          <a:ln>
            <a:noFill/>
          </a:ln>
        </p:spPr>
      </p:pic>
      <p:sp>
        <p:nvSpPr>
          <p:cNvPr id="594" name="Google Shape;594;g2e9631f38c3_0_55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5" name="Google Shape;595;g2e9631f38c3_0_55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96" name="Google Shape;596;g2e9631f38c3_0_554"/>
          <p:cNvSpPr/>
          <p:nvPr/>
        </p:nvSpPr>
        <p:spPr>
          <a:xfrm>
            <a:off x="10447056" y="1365250"/>
            <a:ext cx="45174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Russo One"/>
              <a:buNone/>
            </a:pPr>
            <a:r>
              <a:rPr b="0" i="0" lang="en-US" sz="8000" u="none" cap="none" strike="noStrike">
                <a:solidFill>
                  <a:srgbClr val="000000"/>
                </a:solidFill>
                <a:latin typeface="Russo One"/>
                <a:ea typeface="Russo One"/>
                <a:cs typeface="Russo One"/>
                <a:sym typeface="Russo One"/>
              </a:rPr>
              <a:t>The List</a:t>
            </a:r>
            <a:endParaRPr b="0" i="0" sz="8000" u="none" cap="none" strike="noStrike">
              <a:solidFill>
                <a:schemeClr val="dk1"/>
              </a:solidFill>
              <a:latin typeface="Calibri"/>
              <a:ea typeface="Calibri"/>
              <a:cs typeface="Calibri"/>
              <a:sym typeface="Calibri"/>
            </a:endParaRPr>
          </a:p>
        </p:txBody>
      </p:sp>
      <p:sp>
        <p:nvSpPr>
          <p:cNvPr id="597" name="Google Shape;597;g2e9631f38c3_0_554"/>
          <p:cNvSpPr/>
          <p:nvPr/>
        </p:nvSpPr>
        <p:spPr>
          <a:xfrm>
            <a:off x="3670759" y="4343400"/>
            <a:ext cx="17032800" cy="6743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g2e9631f38c3_0_554"/>
          <p:cNvSpPr/>
          <p:nvPr/>
        </p:nvSpPr>
        <p:spPr>
          <a:xfrm>
            <a:off x="3670759" y="4343400"/>
            <a:ext cx="170328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g2e9631f38c3_0_554"/>
          <p:cNvSpPr/>
          <p:nvPr/>
        </p:nvSpPr>
        <p:spPr>
          <a:xfrm>
            <a:off x="3670759" y="4552950"/>
            <a:ext cx="6249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Dragons</a:t>
            </a:r>
            <a:endParaRPr b="0" i="0" sz="3600" u="none" cap="none" strike="noStrike">
              <a:solidFill>
                <a:schemeClr val="dk1"/>
              </a:solidFill>
              <a:latin typeface="Calibri"/>
              <a:ea typeface="Calibri"/>
              <a:cs typeface="Calibri"/>
              <a:sym typeface="Calibri"/>
            </a:endParaRPr>
          </a:p>
        </p:txBody>
      </p:sp>
      <p:sp>
        <p:nvSpPr>
          <p:cNvPr id="600" name="Google Shape;600;g2e9631f38c3_0_554"/>
          <p:cNvSpPr/>
          <p:nvPr/>
        </p:nvSpPr>
        <p:spPr>
          <a:xfrm>
            <a:off x="10072359" y="4343400"/>
            <a:ext cx="10766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Fire-breathing creatures that are often powerful and dangerous</a:t>
            </a:r>
            <a:endParaRPr b="0" i="0" sz="3200" u="none" cap="none" strike="noStrike">
              <a:solidFill>
                <a:schemeClr val="dk1"/>
              </a:solidFill>
              <a:latin typeface="Calibri"/>
              <a:ea typeface="Calibri"/>
              <a:cs typeface="Calibri"/>
              <a:sym typeface="Calibri"/>
            </a:endParaRPr>
          </a:p>
        </p:txBody>
      </p:sp>
      <p:sp>
        <p:nvSpPr>
          <p:cNvPr id="601" name="Google Shape;601;g2e9631f38c3_0_554"/>
          <p:cNvSpPr/>
          <p:nvPr/>
        </p:nvSpPr>
        <p:spPr>
          <a:xfrm>
            <a:off x="3670759" y="5918200"/>
            <a:ext cx="17032800" cy="54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g2e9631f38c3_0_554"/>
          <p:cNvSpPr/>
          <p:nvPr/>
        </p:nvSpPr>
        <p:spPr>
          <a:xfrm>
            <a:off x="3670759" y="5918200"/>
            <a:ext cx="6249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Medieval-like Settings</a:t>
            </a:r>
            <a:endParaRPr b="0" i="0" sz="3600" u="none" cap="none" strike="noStrike">
              <a:solidFill>
                <a:schemeClr val="dk1"/>
              </a:solidFill>
              <a:latin typeface="Calibri"/>
              <a:ea typeface="Calibri"/>
              <a:cs typeface="Calibri"/>
              <a:sym typeface="Calibri"/>
            </a:endParaRPr>
          </a:p>
        </p:txBody>
      </p:sp>
      <p:sp>
        <p:nvSpPr>
          <p:cNvPr id="603" name="Google Shape;603;g2e9631f38c3_0_554"/>
          <p:cNvSpPr/>
          <p:nvPr/>
        </p:nvSpPr>
        <p:spPr>
          <a:xfrm>
            <a:off x="10072359" y="5949950"/>
            <a:ext cx="10766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Worlds with castles, knights, and feudal systems</a:t>
            </a:r>
            <a:endParaRPr b="0" i="0" sz="3200" u="none" cap="none" strike="noStrike">
              <a:solidFill>
                <a:schemeClr val="dk1"/>
              </a:solidFill>
              <a:latin typeface="Calibri"/>
              <a:ea typeface="Calibri"/>
              <a:cs typeface="Calibri"/>
              <a:sym typeface="Calibri"/>
            </a:endParaRPr>
          </a:p>
        </p:txBody>
      </p:sp>
      <p:sp>
        <p:nvSpPr>
          <p:cNvPr id="604" name="Google Shape;604;g2e9631f38c3_0_554"/>
          <p:cNvSpPr/>
          <p:nvPr/>
        </p:nvSpPr>
        <p:spPr>
          <a:xfrm>
            <a:off x="3670759" y="7073900"/>
            <a:ext cx="17032800" cy="54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g2e9631f38c3_0_554"/>
          <p:cNvSpPr/>
          <p:nvPr/>
        </p:nvSpPr>
        <p:spPr>
          <a:xfrm>
            <a:off x="3670759" y="7073900"/>
            <a:ext cx="6249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Chosen One Trope</a:t>
            </a:r>
            <a:endParaRPr b="0" i="0" sz="3600" u="none" cap="none" strike="noStrike">
              <a:solidFill>
                <a:schemeClr val="dk1"/>
              </a:solidFill>
              <a:latin typeface="Calibri"/>
              <a:ea typeface="Calibri"/>
              <a:cs typeface="Calibri"/>
              <a:sym typeface="Calibri"/>
            </a:endParaRPr>
          </a:p>
        </p:txBody>
      </p:sp>
      <p:sp>
        <p:nvSpPr>
          <p:cNvPr id="606" name="Google Shape;606;g2e9631f38c3_0_554"/>
          <p:cNvSpPr/>
          <p:nvPr/>
        </p:nvSpPr>
        <p:spPr>
          <a:xfrm>
            <a:off x="10072359" y="7105650"/>
            <a:ext cx="10766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hero chosen by destiny to save the world</a:t>
            </a:r>
            <a:endParaRPr b="0" i="0" sz="3200" u="none" cap="none" strike="noStrike">
              <a:solidFill>
                <a:schemeClr val="dk1"/>
              </a:solidFill>
              <a:latin typeface="Calibri"/>
              <a:ea typeface="Calibri"/>
              <a:cs typeface="Calibri"/>
              <a:sym typeface="Calibri"/>
            </a:endParaRPr>
          </a:p>
        </p:txBody>
      </p:sp>
      <p:sp>
        <p:nvSpPr>
          <p:cNvPr id="607" name="Google Shape;607;g2e9631f38c3_0_554"/>
          <p:cNvSpPr/>
          <p:nvPr/>
        </p:nvSpPr>
        <p:spPr>
          <a:xfrm>
            <a:off x="3670759" y="8229600"/>
            <a:ext cx="17032800" cy="54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g2e9631f38c3_0_554"/>
          <p:cNvSpPr/>
          <p:nvPr/>
        </p:nvSpPr>
        <p:spPr>
          <a:xfrm>
            <a:off x="3670759" y="8229600"/>
            <a:ext cx="6249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Magic</a:t>
            </a:r>
            <a:endParaRPr b="0" i="0" sz="3600" u="none" cap="none" strike="noStrike">
              <a:solidFill>
                <a:schemeClr val="dk1"/>
              </a:solidFill>
              <a:latin typeface="Calibri"/>
              <a:ea typeface="Calibri"/>
              <a:cs typeface="Calibri"/>
              <a:sym typeface="Calibri"/>
            </a:endParaRPr>
          </a:p>
        </p:txBody>
      </p:sp>
      <p:sp>
        <p:nvSpPr>
          <p:cNvPr id="609" name="Google Shape;609;g2e9631f38c3_0_554"/>
          <p:cNvSpPr/>
          <p:nvPr/>
        </p:nvSpPr>
        <p:spPr>
          <a:xfrm>
            <a:off x="10072359" y="8261350"/>
            <a:ext cx="10766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integral part of fantasy stories, can take many forms</a:t>
            </a:r>
            <a:endParaRPr b="0" i="0" sz="3200" u="none" cap="none" strike="noStrike">
              <a:solidFill>
                <a:schemeClr val="dk1"/>
              </a:solidFill>
              <a:latin typeface="Calibri"/>
              <a:ea typeface="Calibri"/>
              <a:cs typeface="Calibri"/>
              <a:sym typeface="Calibri"/>
            </a:endParaRPr>
          </a:p>
        </p:txBody>
      </p:sp>
      <p:sp>
        <p:nvSpPr>
          <p:cNvPr id="610" name="Google Shape;610;g2e9631f38c3_0_554"/>
          <p:cNvSpPr/>
          <p:nvPr/>
        </p:nvSpPr>
        <p:spPr>
          <a:xfrm>
            <a:off x="3670759" y="9385300"/>
            <a:ext cx="17032800" cy="54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g2e9631f38c3_0_554"/>
          <p:cNvSpPr/>
          <p:nvPr/>
        </p:nvSpPr>
        <p:spPr>
          <a:xfrm>
            <a:off x="3670759" y="9385300"/>
            <a:ext cx="6249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The Best Curse</a:t>
            </a:r>
            <a:endParaRPr b="0" i="0" sz="3600" u="none" cap="none" strike="noStrike">
              <a:solidFill>
                <a:schemeClr val="dk1"/>
              </a:solidFill>
              <a:latin typeface="Calibri"/>
              <a:ea typeface="Calibri"/>
              <a:cs typeface="Calibri"/>
              <a:sym typeface="Calibri"/>
            </a:endParaRPr>
          </a:p>
        </p:txBody>
      </p:sp>
      <p:sp>
        <p:nvSpPr>
          <p:cNvPr id="612" name="Google Shape;612;g2e9631f38c3_0_554"/>
          <p:cNvSpPr/>
          <p:nvPr/>
        </p:nvSpPr>
        <p:spPr>
          <a:xfrm>
            <a:off x="10072359" y="9417050"/>
            <a:ext cx="10766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curse that is unique, creative, and fits within the story</a:t>
            </a:r>
            <a:endParaRPr b="0" i="0" sz="3200" u="none" cap="none" strike="noStrike">
              <a:solidFill>
                <a:schemeClr val="dk1"/>
              </a:solidFill>
              <a:latin typeface="Calibri"/>
              <a:ea typeface="Calibri"/>
              <a:cs typeface="Calibri"/>
              <a:sym typeface="Calibri"/>
            </a:endParaRPr>
          </a:p>
        </p:txBody>
      </p:sp>
      <p:sp>
        <p:nvSpPr>
          <p:cNvPr id="613" name="Google Shape;613;g2e9631f38c3_0_554"/>
          <p:cNvSpPr/>
          <p:nvPr/>
        </p:nvSpPr>
        <p:spPr>
          <a:xfrm>
            <a:off x="3670759" y="10541000"/>
            <a:ext cx="17032800" cy="54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g2e9631f38c3_0_554"/>
          <p:cNvSpPr/>
          <p:nvPr/>
        </p:nvSpPr>
        <p:spPr>
          <a:xfrm>
            <a:off x="3670759" y="10541000"/>
            <a:ext cx="6249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Unique Creatures</a:t>
            </a:r>
            <a:endParaRPr b="0" i="0" sz="3600" u="none" cap="none" strike="noStrike">
              <a:solidFill>
                <a:schemeClr val="dk1"/>
              </a:solidFill>
              <a:latin typeface="Calibri"/>
              <a:ea typeface="Calibri"/>
              <a:cs typeface="Calibri"/>
              <a:sym typeface="Calibri"/>
            </a:endParaRPr>
          </a:p>
        </p:txBody>
      </p:sp>
      <p:sp>
        <p:nvSpPr>
          <p:cNvPr id="615" name="Google Shape;615;g2e9631f38c3_0_554"/>
          <p:cNvSpPr/>
          <p:nvPr/>
        </p:nvSpPr>
        <p:spPr>
          <a:xfrm>
            <a:off x="10072359" y="10572750"/>
            <a:ext cx="10766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variety of fantastical beings that inhabit the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20" name="Shape 620"/>
        <p:cNvGrpSpPr/>
        <p:nvPr/>
      </p:nvGrpSpPr>
      <p:grpSpPr>
        <a:xfrm>
          <a:off x="0" y="0"/>
          <a:ext cx="0" cy="0"/>
          <a:chOff x="0" y="0"/>
          <a:chExt cx="0" cy="0"/>
        </a:xfrm>
      </p:grpSpPr>
      <p:pic>
        <p:nvPicPr>
          <p:cNvPr descr=" " id="621" name="Google Shape;621;g2e9631f38c3_0_582"/>
          <p:cNvPicPr preferRelativeResize="0"/>
          <p:nvPr/>
        </p:nvPicPr>
        <p:blipFill rotWithShape="1">
          <a:blip r:embed="rId3">
            <a:alphaModFix/>
          </a:blip>
          <a:srcRect b="0" l="0" r="0" t="0"/>
          <a:stretch/>
        </p:blipFill>
        <p:spPr>
          <a:xfrm>
            <a:off x="533467" y="8216900"/>
            <a:ext cx="5004425" cy="5016500"/>
          </a:xfrm>
          <a:prstGeom prst="rect">
            <a:avLst/>
          </a:prstGeom>
          <a:noFill/>
          <a:ln>
            <a:noFill/>
          </a:ln>
        </p:spPr>
      </p:pic>
      <p:pic>
        <p:nvPicPr>
          <p:cNvPr descr=" " id="622" name="Google Shape;622;g2e9631f38c3_0_582"/>
          <p:cNvPicPr preferRelativeResize="0"/>
          <p:nvPr/>
        </p:nvPicPr>
        <p:blipFill rotWithShape="1">
          <a:blip r:embed="rId4">
            <a:alphaModFix/>
          </a:blip>
          <a:srcRect b="0" l="0" r="0" t="0"/>
          <a:stretch/>
        </p:blipFill>
        <p:spPr>
          <a:xfrm>
            <a:off x="18722140" y="698500"/>
            <a:ext cx="4966321" cy="4914900"/>
          </a:xfrm>
          <a:prstGeom prst="rect">
            <a:avLst/>
          </a:prstGeom>
          <a:noFill/>
          <a:ln>
            <a:noFill/>
          </a:ln>
        </p:spPr>
      </p:pic>
      <p:sp>
        <p:nvSpPr>
          <p:cNvPr id="623" name="Google Shape;623;g2e9631f38c3_0_58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4" name="Google Shape;624;g2e9631f38c3_0_58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25" name="Google Shape;625;g2e9631f38c3_0_582"/>
          <p:cNvSpPr/>
          <p:nvPr/>
        </p:nvSpPr>
        <p:spPr>
          <a:xfrm>
            <a:off x="7747968" y="12801600"/>
            <a:ext cx="78072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 download more editable chart, </a:t>
            </a:r>
            <a:r>
              <a:rPr b="0" i="0" lang="en-US" sz="3200" u="sng" cap="none" strike="noStrike">
                <a:solidFill>
                  <a:srgbClr val="0E0E0E"/>
                </a:solidFill>
                <a:latin typeface="Lato"/>
                <a:ea typeface="Lato"/>
                <a:cs typeface="Lato"/>
                <a:sym typeface="Lato"/>
                <a:hlinkClick r:id="rId6">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26" name="Google Shape;626;g2e9631f38c3_0_582"/>
          <p:cNvSpPr/>
          <p:nvPr/>
        </p:nvSpPr>
        <p:spPr>
          <a:xfrm>
            <a:off x="8186173" y="939800"/>
            <a:ext cx="91029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Russo One"/>
              <a:buNone/>
            </a:pPr>
            <a:r>
              <a:rPr b="0" i="0" lang="en-US" sz="8000" u="none" cap="none" strike="noStrike">
                <a:solidFill>
                  <a:srgbClr val="000000"/>
                </a:solidFill>
                <a:latin typeface="Russo One"/>
                <a:ea typeface="Russo One"/>
                <a:cs typeface="Russo One"/>
                <a:sym typeface="Russo One"/>
              </a:rPr>
              <a:t>The Organization</a:t>
            </a:r>
            <a:endParaRPr b="0" i="0" sz="8000" u="none" cap="none" strike="noStrike">
              <a:solidFill>
                <a:schemeClr val="dk1"/>
              </a:solidFill>
              <a:latin typeface="Calibri"/>
              <a:ea typeface="Calibri"/>
              <a:cs typeface="Calibri"/>
              <a:sym typeface="Calibri"/>
            </a:endParaRPr>
          </a:p>
        </p:txBody>
      </p:sp>
      <p:sp>
        <p:nvSpPr>
          <p:cNvPr id="627" name="Google Shape;627;g2e9631f38c3_0_582"/>
          <p:cNvSpPr/>
          <p:nvPr/>
        </p:nvSpPr>
        <p:spPr>
          <a:xfrm>
            <a:off x="787498" y="25527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g2e9631f38c3_0_582"/>
          <p:cNvSpPr/>
          <p:nvPr/>
        </p:nvSpPr>
        <p:spPr>
          <a:xfrm>
            <a:off x="10173972" y="2552700"/>
            <a:ext cx="5487000" cy="1536600"/>
          </a:xfrm>
          <a:prstGeom prst="rect">
            <a:avLst/>
          </a:prstGeom>
          <a:solidFill>
            <a:srgbClr val="FFFFFF"/>
          </a:solid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9" name="Google Shape;629;g2e9631f38c3_0_582"/>
          <p:cNvPicPr preferRelativeResize="0"/>
          <p:nvPr/>
        </p:nvPicPr>
        <p:blipFill rotWithShape="1">
          <a:blip r:embed="rId7">
            <a:alphaModFix/>
          </a:blip>
          <a:srcRect b="0" l="0" r="0" t="0"/>
          <a:stretch/>
        </p:blipFill>
        <p:spPr>
          <a:xfrm>
            <a:off x="10478810" y="2762250"/>
            <a:ext cx="1117740" cy="1117600"/>
          </a:xfrm>
          <a:prstGeom prst="rect">
            <a:avLst/>
          </a:prstGeom>
          <a:noFill/>
          <a:ln>
            <a:noFill/>
          </a:ln>
        </p:spPr>
      </p:pic>
      <p:sp>
        <p:nvSpPr>
          <p:cNvPr id="630" name="Google Shape;630;g2e9631f38c3_0_582"/>
          <p:cNvSpPr/>
          <p:nvPr/>
        </p:nvSpPr>
        <p:spPr>
          <a:xfrm>
            <a:off x="11799775" y="27559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g2e9631f38c3_0_582"/>
          <p:cNvSpPr/>
          <p:nvPr/>
        </p:nvSpPr>
        <p:spPr>
          <a:xfrm>
            <a:off x="11799775" y="27559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Chloe Ng</a:t>
            </a:r>
            <a:endParaRPr b="0" i="0" sz="3600" u="none" cap="none" strike="noStrike">
              <a:solidFill>
                <a:schemeClr val="dk1"/>
              </a:solidFill>
              <a:latin typeface="Calibri"/>
              <a:ea typeface="Calibri"/>
              <a:cs typeface="Calibri"/>
              <a:sym typeface="Calibri"/>
            </a:endParaRPr>
          </a:p>
        </p:txBody>
      </p:sp>
      <p:sp>
        <p:nvSpPr>
          <p:cNvPr id="632" name="Google Shape;632;g2e9631f38c3_0_582"/>
          <p:cNvSpPr/>
          <p:nvPr/>
        </p:nvSpPr>
        <p:spPr>
          <a:xfrm>
            <a:off x="11799775" y="34036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Mage</a:t>
            </a:r>
            <a:endParaRPr b="0" i="0" sz="3200" u="none" cap="none" strike="noStrike">
              <a:solidFill>
                <a:schemeClr val="dk1"/>
              </a:solidFill>
              <a:latin typeface="Calibri"/>
              <a:ea typeface="Calibri"/>
              <a:cs typeface="Calibri"/>
              <a:sym typeface="Calibri"/>
            </a:endParaRPr>
          </a:p>
        </p:txBody>
      </p:sp>
      <p:sp>
        <p:nvSpPr>
          <p:cNvPr id="633" name="Google Shape;633;g2e9631f38c3_0_582"/>
          <p:cNvSpPr/>
          <p:nvPr/>
        </p:nvSpPr>
        <p:spPr>
          <a:xfrm>
            <a:off x="787498" y="4914900"/>
            <a:ext cx="5487000" cy="1536600"/>
          </a:xfrm>
          <a:prstGeom prst="rect">
            <a:avLst/>
          </a:prstGeom>
          <a:solidFill>
            <a:srgbClr val="FFFFFF"/>
          </a:solid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4" name="Google Shape;634;g2e9631f38c3_0_582"/>
          <p:cNvPicPr preferRelativeResize="0"/>
          <p:nvPr/>
        </p:nvPicPr>
        <p:blipFill rotWithShape="1">
          <a:blip r:embed="rId8">
            <a:alphaModFix/>
          </a:blip>
          <a:srcRect b="0" l="0" r="0" t="0"/>
          <a:stretch/>
        </p:blipFill>
        <p:spPr>
          <a:xfrm>
            <a:off x="1092337" y="5124450"/>
            <a:ext cx="1117740" cy="1117600"/>
          </a:xfrm>
          <a:prstGeom prst="rect">
            <a:avLst/>
          </a:prstGeom>
          <a:noFill/>
          <a:ln>
            <a:noFill/>
          </a:ln>
        </p:spPr>
      </p:pic>
      <p:sp>
        <p:nvSpPr>
          <p:cNvPr id="635" name="Google Shape;635;g2e9631f38c3_0_582"/>
          <p:cNvSpPr/>
          <p:nvPr/>
        </p:nvSpPr>
        <p:spPr>
          <a:xfrm>
            <a:off x="2413302" y="51181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g2e9631f38c3_0_582"/>
          <p:cNvSpPr/>
          <p:nvPr/>
        </p:nvSpPr>
        <p:spPr>
          <a:xfrm>
            <a:off x="2413302" y="51181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Valtorin</a:t>
            </a:r>
            <a:endParaRPr b="0" i="0" sz="3600" u="none" cap="none" strike="noStrike">
              <a:solidFill>
                <a:schemeClr val="dk1"/>
              </a:solidFill>
              <a:latin typeface="Calibri"/>
              <a:ea typeface="Calibri"/>
              <a:cs typeface="Calibri"/>
              <a:sym typeface="Calibri"/>
            </a:endParaRPr>
          </a:p>
        </p:txBody>
      </p:sp>
      <p:sp>
        <p:nvSpPr>
          <p:cNvPr id="637" name="Google Shape;637;g2e9631f38c3_0_582"/>
          <p:cNvSpPr/>
          <p:nvPr/>
        </p:nvSpPr>
        <p:spPr>
          <a:xfrm>
            <a:off x="2413302" y="57658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Assassin</a:t>
            </a:r>
            <a:endParaRPr b="0" i="0" sz="3200" u="none" cap="none" strike="noStrike">
              <a:solidFill>
                <a:schemeClr val="dk1"/>
              </a:solidFill>
              <a:latin typeface="Calibri"/>
              <a:ea typeface="Calibri"/>
              <a:cs typeface="Calibri"/>
              <a:sym typeface="Calibri"/>
            </a:endParaRPr>
          </a:p>
        </p:txBody>
      </p:sp>
      <p:sp>
        <p:nvSpPr>
          <p:cNvPr id="638" name="Google Shape;638;g2e9631f38c3_0_582"/>
          <p:cNvSpPr/>
          <p:nvPr/>
        </p:nvSpPr>
        <p:spPr>
          <a:xfrm>
            <a:off x="3835879" y="7251700"/>
            <a:ext cx="5487000" cy="1536600"/>
          </a:xfrm>
          <a:prstGeom prst="rect">
            <a:avLst/>
          </a:prstGeom>
          <a:solidFill>
            <a:srgbClr val="FFFFFF"/>
          </a:solid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9" name="Google Shape;639;g2e9631f38c3_0_582"/>
          <p:cNvPicPr preferRelativeResize="0"/>
          <p:nvPr/>
        </p:nvPicPr>
        <p:blipFill rotWithShape="1">
          <a:blip r:embed="rId9">
            <a:alphaModFix/>
          </a:blip>
          <a:srcRect b="0" l="0" r="0" t="0"/>
          <a:stretch/>
        </p:blipFill>
        <p:spPr>
          <a:xfrm>
            <a:off x="4140718" y="7461250"/>
            <a:ext cx="1117740" cy="1117600"/>
          </a:xfrm>
          <a:prstGeom prst="rect">
            <a:avLst/>
          </a:prstGeom>
          <a:noFill/>
          <a:ln>
            <a:noFill/>
          </a:ln>
        </p:spPr>
      </p:pic>
      <p:sp>
        <p:nvSpPr>
          <p:cNvPr id="640" name="Google Shape;640;g2e9631f38c3_0_582"/>
          <p:cNvSpPr/>
          <p:nvPr/>
        </p:nvSpPr>
        <p:spPr>
          <a:xfrm>
            <a:off x="5461683" y="74549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g2e9631f38c3_0_582"/>
          <p:cNvSpPr/>
          <p:nvPr/>
        </p:nvSpPr>
        <p:spPr>
          <a:xfrm>
            <a:off x="5461683" y="74549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Lucian</a:t>
            </a:r>
            <a:endParaRPr b="0" i="0" sz="3600" u="none" cap="none" strike="noStrike">
              <a:solidFill>
                <a:schemeClr val="dk1"/>
              </a:solidFill>
              <a:latin typeface="Calibri"/>
              <a:ea typeface="Calibri"/>
              <a:cs typeface="Calibri"/>
              <a:sym typeface="Calibri"/>
            </a:endParaRPr>
          </a:p>
        </p:txBody>
      </p:sp>
      <p:sp>
        <p:nvSpPr>
          <p:cNvPr id="642" name="Google Shape;642;g2e9631f38c3_0_582"/>
          <p:cNvSpPr/>
          <p:nvPr/>
        </p:nvSpPr>
        <p:spPr>
          <a:xfrm>
            <a:off x="5461683" y="81026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Conjurer</a:t>
            </a:r>
            <a:endParaRPr b="0" i="0" sz="3200" u="none" cap="none" strike="noStrike">
              <a:solidFill>
                <a:schemeClr val="dk1"/>
              </a:solidFill>
              <a:latin typeface="Calibri"/>
              <a:ea typeface="Calibri"/>
              <a:cs typeface="Calibri"/>
              <a:sym typeface="Calibri"/>
            </a:endParaRPr>
          </a:p>
        </p:txBody>
      </p:sp>
      <p:sp>
        <p:nvSpPr>
          <p:cNvPr id="643" name="Google Shape;643;g2e9631f38c3_0_582"/>
          <p:cNvSpPr/>
          <p:nvPr/>
        </p:nvSpPr>
        <p:spPr>
          <a:xfrm>
            <a:off x="3835879" y="9639300"/>
            <a:ext cx="5487000" cy="1536600"/>
          </a:xfrm>
          <a:prstGeom prst="rect">
            <a:avLst/>
          </a:prstGeom>
          <a:solidFill>
            <a:srgbClr val="FFFFFF"/>
          </a:solid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4" name="Google Shape;644;g2e9631f38c3_0_582"/>
          <p:cNvPicPr preferRelativeResize="0"/>
          <p:nvPr/>
        </p:nvPicPr>
        <p:blipFill rotWithShape="1">
          <a:blip r:embed="rId10">
            <a:alphaModFix/>
          </a:blip>
          <a:srcRect b="0" l="0" r="0" t="0"/>
          <a:stretch/>
        </p:blipFill>
        <p:spPr>
          <a:xfrm>
            <a:off x="4140718" y="9848850"/>
            <a:ext cx="1117740" cy="1117600"/>
          </a:xfrm>
          <a:prstGeom prst="rect">
            <a:avLst/>
          </a:prstGeom>
          <a:noFill/>
          <a:ln>
            <a:noFill/>
          </a:ln>
        </p:spPr>
      </p:pic>
      <p:sp>
        <p:nvSpPr>
          <p:cNvPr id="645" name="Google Shape;645;g2e9631f38c3_0_582"/>
          <p:cNvSpPr/>
          <p:nvPr/>
        </p:nvSpPr>
        <p:spPr>
          <a:xfrm>
            <a:off x="5461683" y="98425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g2e9631f38c3_0_582"/>
          <p:cNvSpPr/>
          <p:nvPr/>
        </p:nvSpPr>
        <p:spPr>
          <a:xfrm>
            <a:off x="5461683" y="98425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Cedric</a:t>
            </a:r>
            <a:endParaRPr b="0" i="0" sz="3600" u="none" cap="none" strike="noStrike">
              <a:solidFill>
                <a:schemeClr val="dk1"/>
              </a:solidFill>
              <a:latin typeface="Calibri"/>
              <a:ea typeface="Calibri"/>
              <a:cs typeface="Calibri"/>
              <a:sym typeface="Calibri"/>
            </a:endParaRPr>
          </a:p>
        </p:txBody>
      </p:sp>
      <p:sp>
        <p:nvSpPr>
          <p:cNvPr id="647" name="Google Shape;647;g2e9631f38c3_0_582"/>
          <p:cNvSpPr/>
          <p:nvPr/>
        </p:nvSpPr>
        <p:spPr>
          <a:xfrm>
            <a:off x="5461683" y="104902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Timekeeper</a:t>
            </a:r>
            <a:endParaRPr b="0" i="0" sz="3200" u="none" cap="none" strike="noStrike">
              <a:solidFill>
                <a:schemeClr val="dk1"/>
              </a:solidFill>
              <a:latin typeface="Calibri"/>
              <a:ea typeface="Calibri"/>
              <a:cs typeface="Calibri"/>
              <a:sym typeface="Calibri"/>
            </a:endParaRPr>
          </a:p>
        </p:txBody>
      </p:sp>
      <p:sp>
        <p:nvSpPr>
          <p:cNvPr id="648" name="Google Shape;648;g2e9631f38c3_0_582"/>
          <p:cNvSpPr/>
          <p:nvPr/>
        </p:nvSpPr>
        <p:spPr>
          <a:xfrm>
            <a:off x="15343518" y="7277100"/>
            <a:ext cx="5487000" cy="1536600"/>
          </a:xfrm>
          <a:prstGeom prst="rect">
            <a:avLst/>
          </a:prstGeom>
          <a:solidFill>
            <a:srgbClr val="FFFFFF"/>
          </a:solid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9" name="Google Shape;649;g2e9631f38c3_0_582"/>
          <p:cNvPicPr preferRelativeResize="0"/>
          <p:nvPr/>
        </p:nvPicPr>
        <p:blipFill rotWithShape="1">
          <a:blip r:embed="rId11">
            <a:alphaModFix/>
          </a:blip>
          <a:srcRect b="0" l="0" r="0" t="0"/>
          <a:stretch/>
        </p:blipFill>
        <p:spPr>
          <a:xfrm>
            <a:off x="15648356" y="7486650"/>
            <a:ext cx="1117740" cy="1117600"/>
          </a:xfrm>
          <a:prstGeom prst="rect">
            <a:avLst/>
          </a:prstGeom>
          <a:noFill/>
          <a:ln>
            <a:noFill/>
          </a:ln>
        </p:spPr>
      </p:pic>
      <p:sp>
        <p:nvSpPr>
          <p:cNvPr id="650" name="Google Shape;650;g2e9631f38c3_0_582"/>
          <p:cNvSpPr/>
          <p:nvPr/>
        </p:nvSpPr>
        <p:spPr>
          <a:xfrm>
            <a:off x="16969321" y="74803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g2e9631f38c3_0_582"/>
          <p:cNvSpPr/>
          <p:nvPr/>
        </p:nvSpPr>
        <p:spPr>
          <a:xfrm>
            <a:off x="16969321" y="74803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Elvina</a:t>
            </a:r>
            <a:endParaRPr b="0" i="0" sz="3600" u="none" cap="none" strike="noStrike">
              <a:solidFill>
                <a:schemeClr val="dk1"/>
              </a:solidFill>
              <a:latin typeface="Calibri"/>
              <a:ea typeface="Calibri"/>
              <a:cs typeface="Calibri"/>
              <a:sym typeface="Calibri"/>
            </a:endParaRPr>
          </a:p>
        </p:txBody>
      </p:sp>
      <p:sp>
        <p:nvSpPr>
          <p:cNvPr id="652" name="Google Shape;652;g2e9631f38c3_0_582"/>
          <p:cNvSpPr/>
          <p:nvPr/>
        </p:nvSpPr>
        <p:spPr>
          <a:xfrm>
            <a:off x="16969321" y="81280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Oracle</a:t>
            </a:r>
            <a:endParaRPr b="0" i="0" sz="3200" u="none" cap="none" strike="noStrike">
              <a:solidFill>
                <a:schemeClr val="dk1"/>
              </a:solidFill>
              <a:latin typeface="Calibri"/>
              <a:ea typeface="Calibri"/>
              <a:cs typeface="Calibri"/>
              <a:sym typeface="Calibri"/>
            </a:endParaRPr>
          </a:p>
        </p:txBody>
      </p:sp>
      <p:sp>
        <p:nvSpPr>
          <p:cNvPr id="653" name="Google Shape;653;g2e9631f38c3_0_582"/>
          <p:cNvSpPr/>
          <p:nvPr/>
        </p:nvSpPr>
        <p:spPr>
          <a:xfrm>
            <a:off x="15343518" y="9639300"/>
            <a:ext cx="5487000" cy="1536600"/>
          </a:xfrm>
          <a:prstGeom prst="rect">
            <a:avLst/>
          </a:prstGeom>
          <a:solidFill>
            <a:srgbClr val="FFFFFF"/>
          </a:solid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4" name="Google Shape;654;g2e9631f38c3_0_582"/>
          <p:cNvPicPr preferRelativeResize="0"/>
          <p:nvPr/>
        </p:nvPicPr>
        <p:blipFill rotWithShape="1">
          <a:blip r:embed="rId12">
            <a:alphaModFix/>
          </a:blip>
          <a:srcRect b="0" l="0" r="0" t="0"/>
          <a:stretch/>
        </p:blipFill>
        <p:spPr>
          <a:xfrm>
            <a:off x="15648356" y="9848850"/>
            <a:ext cx="1117740" cy="1117600"/>
          </a:xfrm>
          <a:prstGeom prst="rect">
            <a:avLst/>
          </a:prstGeom>
          <a:noFill/>
          <a:ln>
            <a:noFill/>
          </a:ln>
        </p:spPr>
      </p:pic>
      <p:sp>
        <p:nvSpPr>
          <p:cNvPr id="655" name="Google Shape;655;g2e9631f38c3_0_582"/>
          <p:cNvSpPr/>
          <p:nvPr/>
        </p:nvSpPr>
        <p:spPr>
          <a:xfrm>
            <a:off x="16969321" y="98425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g2e9631f38c3_0_582"/>
          <p:cNvSpPr/>
          <p:nvPr/>
        </p:nvSpPr>
        <p:spPr>
          <a:xfrm>
            <a:off x="16969321" y="98425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Seraphina</a:t>
            </a:r>
            <a:endParaRPr b="0" i="0" sz="3600" u="none" cap="none" strike="noStrike">
              <a:solidFill>
                <a:schemeClr val="dk1"/>
              </a:solidFill>
              <a:latin typeface="Calibri"/>
              <a:ea typeface="Calibri"/>
              <a:cs typeface="Calibri"/>
              <a:sym typeface="Calibri"/>
            </a:endParaRPr>
          </a:p>
        </p:txBody>
      </p:sp>
      <p:sp>
        <p:nvSpPr>
          <p:cNvPr id="657" name="Google Shape;657;g2e9631f38c3_0_582"/>
          <p:cNvSpPr/>
          <p:nvPr/>
        </p:nvSpPr>
        <p:spPr>
          <a:xfrm>
            <a:off x="16969321" y="104902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Lightbringer</a:t>
            </a:r>
            <a:endParaRPr b="0" i="0" sz="3200" u="none" cap="none" strike="noStrike">
              <a:solidFill>
                <a:schemeClr val="dk1"/>
              </a:solidFill>
              <a:latin typeface="Calibri"/>
              <a:ea typeface="Calibri"/>
              <a:cs typeface="Calibri"/>
              <a:sym typeface="Calibri"/>
            </a:endParaRPr>
          </a:p>
        </p:txBody>
      </p:sp>
      <p:sp>
        <p:nvSpPr>
          <p:cNvPr id="658" name="Google Shape;658;g2e9631f38c3_0_582"/>
          <p:cNvSpPr/>
          <p:nvPr/>
        </p:nvSpPr>
        <p:spPr>
          <a:xfrm>
            <a:off x="6681035" y="4914900"/>
            <a:ext cx="5487000" cy="1536600"/>
          </a:xfrm>
          <a:prstGeom prst="rect">
            <a:avLst/>
          </a:prstGeom>
          <a:solidFill>
            <a:srgbClr val="FFFFFF"/>
          </a:solid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9" name="Google Shape;659;g2e9631f38c3_0_582"/>
          <p:cNvPicPr preferRelativeResize="0"/>
          <p:nvPr/>
        </p:nvPicPr>
        <p:blipFill rotWithShape="1">
          <a:blip r:embed="rId13">
            <a:alphaModFix/>
          </a:blip>
          <a:srcRect b="0" l="0" r="0" t="0"/>
          <a:stretch/>
        </p:blipFill>
        <p:spPr>
          <a:xfrm>
            <a:off x="6985873" y="5124450"/>
            <a:ext cx="1117740" cy="1117600"/>
          </a:xfrm>
          <a:prstGeom prst="rect">
            <a:avLst/>
          </a:prstGeom>
          <a:noFill/>
          <a:ln>
            <a:noFill/>
          </a:ln>
        </p:spPr>
      </p:pic>
      <p:sp>
        <p:nvSpPr>
          <p:cNvPr id="660" name="Google Shape;660;g2e9631f38c3_0_582"/>
          <p:cNvSpPr/>
          <p:nvPr/>
        </p:nvSpPr>
        <p:spPr>
          <a:xfrm>
            <a:off x="8306838" y="51181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g2e9631f38c3_0_582"/>
          <p:cNvSpPr/>
          <p:nvPr/>
        </p:nvSpPr>
        <p:spPr>
          <a:xfrm>
            <a:off x="8306838" y="51181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Aurielle</a:t>
            </a:r>
            <a:endParaRPr b="0" i="0" sz="3600" u="none" cap="none" strike="noStrike">
              <a:solidFill>
                <a:schemeClr val="dk1"/>
              </a:solidFill>
              <a:latin typeface="Calibri"/>
              <a:ea typeface="Calibri"/>
              <a:cs typeface="Calibri"/>
              <a:sym typeface="Calibri"/>
            </a:endParaRPr>
          </a:p>
        </p:txBody>
      </p:sp>
      <p:sp>
        <p:nvSpPr>
          <p:cNvPr id="662" name="Google Shape;662;g2e9631f38c3_0_582"/>
          <p:cNvSpPr/>
          <p:nvPr/>
        </p:nvSpPr>
        <p:spPr>
          <a:xfrm>
            <a:off x="8306838" y="57658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Priestess</a:t>
            </a:r>
            <a:endParaRPr b="0" i="0" sz="3200" u="none" cap="none" strike="noStrike">
              <a:solidFill>
                <a:schemeClr val="dk1"/>
              </a:solidFill>
              <a:latin typeface="Calibri"/>
              <a:ea typeface="Calibri"/>
              <a:cs typeface="Calibri"/>
              <a:sym typeface="Calibri"/>
            </a:endParaRPr>
          </a:p>
        </p:txBody>
      </p:sp>
      <p:sp>
        <p:nvSpPr>
          <p:cNvPr id="663" name="Google Shape;663;g2e9631f38c3_0_582"/>
          <p:cNvSpPr/>
          <p:nvPr/>
        </p:nvSpPr>
        <p:spPr>
          <a:xfrm>
            <a:off x="18468108" y="4914900"/>
            <a:ext cx="5487000" cy="1536600"/>
          </a:xfrm>
          <a:prstGeom prst="rect">
            <a:avLst/>
          </a:prstGeom>
          <a:solidFill>
            <a:srgbClr val="FFFFFF"/>
          </a:solid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4" name="Google Shape;664;g2e9631f38c3_0_582"/>
          <p:cNvPicPr preferRelativeResize="0"/>
          <p:nvPr/>
        </p:nvPicPr>
        <p:blipFill rotWithShape="1">
          <a:blip r:embed="rId14">
            <a:alphaModFix/>
          </a:blip>
          <a:srcRect b="0" l="0" r="0" t="0"/>
          <a:stretch/>
        </p:blipFill>
        <p:spPr>
          <a:xfrm>
            <a:off x="18772946" y="5124450"/>
            <a:ext cx="1117740" cy="1117600"/>
          </a:xfrm>
          <a:prstGeom prst="rect">
            <a:avLst/>
          </a:prstGeom>
          <a:noFill/>
          <a:ln>
            <a:noFill/>
          </a:ln>
        </p:spPr>
      </p:pic>
      <p:sp>
        <p:nvSpPr>
          <p:cNvPr id="665" name="Google Shape;665;g2e9631f38c3_0_582"/>
          <p:cNvSpPr/>
          <p:nvPr/>
        </p:nvSpPr>
        <p:spPr>
          <a:xfrm>
            <a:off x="20093911" y="51181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 name="Google Shape;666;g2e9631f38c3_0_582"/>
          <p:cNvSpPr/>
          <p:nvPr/>
        </p:nvSpPr>
        <p:spPr>
          <a:xfrm>
            <a:off x="20093911" y="51181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Dariana</a:t>
            </a:r>
            <a:endParaRPr b="0" i="0" sz="3600" u="none" cap="none" strike="noStrike">
              <a:solidFill>
                <a:schemeClr val="dk1"/>
              </a:solidFill>
              <a:latin typeface="Calibri"/>
              <a:ea typeface="Calibri"/>
              <a:cs typeface="Calibri"/>
              <a:sym typeface="Calibri"/>
            </a:endParaRPr>
          </a:p>
        </p:txBody>
      </p:sp>
      <p:sp>
        <p:nvSpPr>
          <p:cNvPr id="667" name="Google Shape;667;g2e9631f38c3_0_582"/>
          <p:cNvSpPr/>
          <p:nvPr/>
        </p:nvSpPr>
        <p:spPr>
          <a:xfrm>
            <a:off x="20093911" y="57658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Shaman</a:t>
            </a:r>
            <a:endParaRPr b="0" i="0" sz="3200" u="none" cap="none" strike="noStrike">
              <a:solidFill>
                <a:schemeClr val="dk1"/>
              </a:solidFill>
              <a:latin typeface="Calibri"/>
              <a:ea typeface="Calibri"/>
              <a:cs typeface="Calibri"/>
              <a:sym typeface="Calibri"/>
            </a:endParaRPr>
          </a:p>
        </p:txBody>
      </p:sp>
      <p:sp>
        <p:nvSpPr>
          <p:cNvPr id="668" name="Google Shape;668;g2e9631f38c3_0_582"/>
          <p:cNvSpPr/>
          <p:nvPr/>
        </p:nvSpPr>
        <p:spPr>
          <a:xfrm>
            <a:off x="12574572" y="4914900"/>
            <a:ext cx="5487000" cy="1536600"/>
          </a:xfrm>
          <a:prstGeom prst="rect">
            <a:avLst/>
          </a:prstGeom>
          <a:solidFill>
            <a:srgbClr val="FFFFFF"/>
          </a:solid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9" name="Google Shape;669;g2e9631f38c3_0_582"/>
          <p:cNvPicPr preferRelativeResize="0"/>
          <p:nvPr/>
        </p:nvPicPr>
        <p:blipFill rotWithShape="1">
          <a:blip r:embed="rId15">
            <a:alphaModFix/>
          </a:blip>
          <a:srcRect b="0" l="0" r="0" t="0"/>
          <a:stretch/>
        </p:blipFill>
        <p:spPr>
          <a:xfrm>
            <a:off x="12879410" y="5124450"/>
            <a:ext cx="1117740" cy="1117600"/>
          </a:xfrm>
          <a:prstGeom prst="rect">
            <a:avLst/>
          </a:prstGeom>
          <a:noFill/>
          <a:ln>
            <a:noFill/>
          </a:ln>
        </p:spPr>
      </p:pic>
      <p:sp>
        <p:nvSpPr>
          <p:cNvPr id="670" name="Google Shape;670;g2e9631f38c3_0_582"/>
          <p:cNvSpPr/>
          <p:nvPr/>
        </p:nvSpPr>
        <p:spPr>
          <a:xfrm>
            <a:off x="14200375" y="5118100"/>
            <a:ext cx="3556500" cy="1130400"/>
          </a:xfrm>
          <a:prstGeom prst="roundRect">
            <a:avLst>
              <a:gd fmla="val 485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g2e9631f38c3_0_582"/>
          <p:cNvSpPr/>
          <p:nvPr/>
        </p:nvSpPr>
        <p:spPr>
          <a:xfrm>
            <a:off x="14200375" y="5118100"/>
            <a:ext cx="37089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Theronis</a:t>
            </a:r>
            <a:endParaRPr b="0" i="0" sz="3600" u="none" cap="none" strike="noStrike">
              <a:solidFill>
                <a:schemeClr val="dk1"/>
              </a:solidFill>
              <a:latin typeface="Calibri"/>
              <a:ea typeface="Calibri"/>
              <a:cs typeface="Calibri"/>
              <a:sym typeface="Calibri"/>
            </a:endParaRPr>
          </a:p>
        </p:txBody>
      </p:sp>
      <p:sp>
        <p:nvSpPr>
          <p:cNvPr id="672" name="Google Shape;672;g2e9631f38c3_0_582"/>
          <p:cNvSpPr/>
          <p:nvPr/>
        </p:nvSpPr>
        <p:spPr>
          <a:xfrm>
            <a:off x="14200375" y="57658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Warrior</a:t>
            </a:r>
            <a:endParaRPr b="0" i="0" sz="3200" u="none" cap="none" strike="noStrike">
              <a:solidFill>
                <a:schemeClr val="dk1"/>
              </a:solidFill>
              <a:latin typeface="Calibri"/>
              <a:ea typeface="Calibri"/>
              <a:cs typeface="Calibri"/>
              <a:sym typeface="Calibri"/>
            </a:endParaRPr>
          </a:p>
        </p:txBody>
      </p:sp>
      <p:pic>
        <p:nvPicPr>
          <p:cNvPr descr=" " id="673" name="Google Shape;673;g2e9631f38c3_0_582"/>
          <p:cNvPicPr preferRelativeResize="0"/>
          <p:nvPr/>
        </p:nvPicPr>
        <p:blipFill rotWithShape="1">
          <a:blip r:embed="rId16">
            <a:alphaModFix/>
          </a:blip>
          <a:srcRect b="0" l="0" r="0" t="0"/>
          <a:stretch/>
        </p:blipFill>
        <p:spPr>
          <a:xfrm>
            <a:off x="3353219" y="4495800"/>
            <a:ext cx="17680610" cy="12700"/>
          </a:xfrm>
          <a:prstGeom prst="rect">
            <a:avLst/>
          </a:prstGeom>
          <a:noFill/>
          <a:ln>
            <a:noFill/>
          </a:ln>
        </p:spPr>
      </p:pic>
      <p:pic>
        <p:nvPicPr>
          <p:cNvPr descr=" " id="674" name="Google Shape;674;g2e9631f38c3_0_582"/>
          <p:cNvPicPr preferRelativeResize="0"/>
          <p:nvPr/>
        </p:nvPicPr>
        <p:blipFill rotWithShape="1">
          <a:blip r:embed="rId17">
            <a:alphaModFix/>
          </a:blip>
          <a:srcRect b="0" l="0" r="0" t="0"/>
          <a:stretch/>
        </p:blipFill>
        <p:spPr>
          <a:xfrm>
            <a:off x="13006426" y="4102100"/>
            <a:ext cx="12702" cy="406400"/>
          </a:xfrm>
          <a:prstGeom prst="rect">
            <a:avLst/>
          </a:prstGeom>
          <a:noFill/>
          <a:ln>
            <a:noFill/>
          </a:ln>
        </p:spPr>
      </p:pic>
      <p:pic>
        <p:nvPicPr>
          <p:cNvPr descr=" " id="675" name="Google Shape;675;g2e9631f38c3_0_582"/>
          <p:cNvPicPr preferRelativeResize="0"/>
          <p:nvPr/>
        </p:nvPicPr>
        <p:blipFill rotWithShape="1">
          <a:blip r:embed="rId18">
            <a:alphaModFix/>
          </a:blip>
          <a:srcRect b="0" l="0" r="0" t="0"/>
          <a:stretch/>
        </p:blipFill>
        <p:spPr>
          <a:xfrm>
            <a:off x="3353219" y="4508500"/>
            <a:ext cx="12702" cy="419100"/>
          </a:xfrm>
          <a:prstGeom prst="rect">
            <a:avLst/>
          </a:prstGeom>
          <a:noFill/>
          <a:ln>
            <a:noFill/>
          </a:ln>
        </p:spPr>
      </p:pic>
      <p:pic>
        <p:nvPicPr>
          <p:cNvPr descr=" " id="676" name="Google Shape;676;g2e9631f38c3_0_582"/>
          <p:cNvPicPr preferRelativeResize="0"/>
          <p:nvPr/>
        </p:nvPicPr>
        <p:blipFill rotWithShape="1">
          <a:blip r:embed="rId18">
            <a:alphaModFix/>
          </a:blip>
          <a:srcRect b="0" l="0" r="0" t="0"/>
          <a:stretch/>
        </p:blipFill>
        <p:spPr>
          <a:xfrm>
            <a:off x="9513489" y="4508500"/>
            <a:ext cx="12702" cy="419100"/>
          </a:xfrm>
          <a:prstGeom prst="rect">
            <a:avLst/>
          </a:prstGeom>
          <a:noFill/>
          <a:ln>
            <a:noFill/>
          </a:ln>
        </p:spPr>
      </p:pic>
      <p:pic>
        <p:nvPicPr>
          <p:cNvPr descr=" " id="677" name="Google Shape;677;g2e9631f38c3_0_582"/>
          <p:cNvPicPr preferRelativeResize="0"/>
          <p:nvPr/>
        </p:nvPicPr>
        <p:blipFill rotWithShape="1">
          <a:blip r:embed="rId18">
            <a:alphaModFix/>
          </a:blip>
          <a:srcRect b="0" l="0" r="0" t="0"/>
          <a:stretch/>
        </p:blipFill>
        <p:spPr>
          <a:xfrm>
            <a:off x="15407026" y="4508500"/>
            <a:ext cx="12702" cy="419100"/>
          </a:xfrm>
          <a:prstGeom prst="rect">
            <a:avLst/>
          </a:prstGeom>
          <a:noFill/>
          <a:ln>
            <a:noFill/>
          </a:ln>
        </p:spPr>
      </p:pic>
      <p:pic>
        <p:nvPicPr>
          <p:cNvPr descr=" " id="678" name="Google Shape;678;g2e9631f38c3_0_582"/>
          <p:cNvPicPr preferRelativeResize="0"/>
          <p:nvPr/>
        </p:nvPicPr>
        <p:blipFill rotWithShape="1">
          <a:blip r:embed="rId18">
            <a:alphaModFix/>
          </a:blip>
          <a:srcRect b="0" l="0" r="0" t="0"/>
          <a:stretch/>
        </p:blipFill>
        <p:spPr>
          <a:xfrm>
            <a:off x="21021127" y="4508500"/>
            <a:ext cx="12702" cy="419100"/>
          </a:xfrm>
          <a:prstGeom prst="rect">
            <a:avLst/>
          </a:prstGeom>
          <a:noFill/>
          <a:ln>
            <a:noFill/>
          </a:ln>
        </p:spPr>
      </p:pic>
      <p:pic>
        <p:nvPicPr>
          <p:cNvPr descr=" " id="679" name="Google Shape;679;g2e9631f38c3_0_582"/>
          <p:cNvPicPr preferRelativeResize="0"/>
          <p:nvPr/>
        </p:nvPicPr>
        <p:blipFill rotWithShape="1">
          <a:blip r:embed="rId19">
            <a:alphaModFix/>
          </a:blip>
          <a:srcRect b="0" l="0" r="0" t="0"/>
          <a:stretch/>
        </p:blipFill>
        <p:spPr>
          <a:xfrm>
            <a:off x="9513489" y="6324600"/>
            <a:ext cx="12702" cy="4165600"/>
          </a:xfrm>
          <a:prstGeom prst="rect">
            <a:avLst/>
          </a:prstGeom>
          <a:noFill/>
          <a:ln>
            <a:noFill/>
          </a:ln>
        </p:spPr>
      </p:pic>
      <p:pic>
        <p:nvPicPr>
          <p:cNvPr descr=" " id="680" name="Google Shape;680;g2e9631f38c3_0_582"/>
          <p:cNvPicPr preferRelativeResize="0"/>
          <p:nvPr/>
        </p:nvPicPr>
        <p:blipFill rotWithShape="1">
          <a:blip r:embed="rId20">
            <a:alphaModFix/>
          </a:blip>
          <a:srcRect b="0" l="0" r="0" t="0"/>
          <a:stretch/>
        </p:blipFill>
        <p:spPr>
          <a:xfrm>
            <a:off x="9322965" y="8013700"/>
            <a:ext cx="203225" cy="12700"/>
          </a:xfrm>
          <a:prstGeom prst="rect">
            <a:avLst/>
          </a:prstGeom>
          <a:noFill/>
          <a:ln>
            <a:noFill/>
          </a:ln>
        </p:spPr>
      </p:pic>
      <p:pic>
        <p:nvPicPr>
          <p:cNvPr descr=" " id="681" name="Google Shape;681;g2e9631f38c3_0_582"/>
          <p:cNvPicPr preferRelativeResize="0"/>
          <p:nvPr/>
        </p:nvPicPr>
        <p:blipFill rotWithShape="1">
          <a:blip r:embed="rId20">
            <a:alphaModFix/>
          </a:blip>
          <a:srcRect b="0" l="0" r="0" t="0"/>
          <a:stretch/>
        </p:blipFill>
        <p:spPr>
          <a:xfrm>
            <a:off x="20830603" y="8013700"/>
            <a:ext cx="203225" cy="12700"/>
          </a:xfrm>
          <a:prstGeom prst="rect">
            <a:avLst/>
          </a:prstGeom>
          <a:noFill/>
          <a:ln>
            <a:noFill/>
          </a:ln>
        </p:spPr>
      </p:pic>
      <p:pic>
        <p:nvPicPr>
          <p:cNvPr descr=" " id="682" name="Google Shape;682;g2e9631f38c3_0_582"/>
          <p:cNvPicPr preferRelativeResize="0"/>
          <p:nvPr/>
        </p:nvPicPr>
        <p:blipFill rotWithShape="1">
          <a:blip r:embed="rId20">
            <a:alphaModFix/>
          </a:blip>
          <a:srcRect b="0" l="0" r="0" t="0"/>
          <a:stretch/>
        </p:blipFill>
        <p:spPr>
          <a:xfrm>
            <a:off x="9322965" y="10477500"/>
            <a:ext cx="203225" cy="12700"/>
          </a:xfrm>
          <a:prstGeom prst="rect">
            <a:avLst/>
          </a:prstGeom>
          <a:noFill/>
          <a:ln>
            <a:noFill/>
          </a:ln>
        </p:spPr>
      </p:pic>
      <p:pic>
        <p:nvPicPr>
          <p:cNvPr descr=" " id="683" name="Google Shape;683;g2e9631f38c3_0_582"/>
          <p:cNvPicPr preferRelativeResize="0"/>
          <p:nvPr/>
        </p:nvPicPr>
        <p:blipFill rotWithShape="1">
          <a:blip r:embed="rId20">
            <a:alphaModFix/>
          </a:blip>
          <a:srcRect b="0" l="0" r="0" t="0"/>
          <a:stretch/>
        </p:blipFill>
        <p:spPr>
          <a:xfrm>
            <a:off x="20830603" y="10477500"/>
            <a:ext cx="203225" cy="12700"/>
          </a:xfrm>
          <a:prstGeom prst="rect">
            <a:avLst/>
          </a:prstGeom>
          <a:noFill/>
          <a:ln>
            <a:noFill/>
          </a:ln>
        </p:spPr>
      </p:pic>
      <p:pic>
        <p:nvPicPr>
          <p:cNvPr descr=" " id="684" name="Google Shape;684;g2e9631f38c3_0_582"/>
          <p:cNvPicPr preferRelativeResize="0"/>
          <p:nvPr/>
        </p:nvPicPr>
        <p:blipFill rotWithShape="1">
          <a:blip r:embed="rId21">
            <a:alphaModFix/>
          </a:blip>
          <a:srcRect b="0" l="0" r="0" t="0"/>
          <a:stretch/>
        </p:blipFill>
        <p:spPr>
          <a:xfrm>
            <a:off x="21021127" y="6464300"/>
            <a:ext cx="12702" cy="40259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89" name="Shape 689"/>
        <p:cNvGrpSpPr/>
        <p:nvPr/>
      </p:nvGrpSpPr>
      <p:grpSpPr>
        <a:xfrm>
          <a:off x="0" y="0"/>
          <a:ext cx="0" cy="0"/>
          <a:chOff x="0" y="0"/>
          <a:chExt cx="0" cy="0"/>
        </a:xfrm>
      </p:grpSpPr>
      <p:pic>
        <p:nvPicPr>
          <p:cNvPr descr=" " id="690" name="Google Shape;690;g2e9631f38c3_0_650"/>
          <p:cNvPicPr preferRelativeResize="0"/>
          <p:nvPr/>
        </p:nvPicPr>
        <p:blipFill rotWithShape="1">
          <a:blip r:embed="rId3">
            <a:alphaModFix/>
          </a:blip>
          <a:srcRect b="0" l="0" r="0" t="0"/>
          <a:stretch/>
        </p:blipFill>
        <p:spPr>
          <a:xfrm>
            <a:off x="0" y="0"/>
            <a:ext cx="3721565" cy="11049000"/>
          </a:xfrm>
          <a:prstGeom prst="rect">
            <a:avLst/>
          </a:prstGeom>
          <a:noFill/>
          <a:ln>
            <a:noFill/>
          </a:ln>
        </p:spPr>
      </p:pic>
      <p:pic>
        <p:nvPicPr>
          <p:cNvPr descr=" " id="691" name="Google Shape;691;g2e9631f38c3_0_650"/>
          <p:cNvPicPr preferRelativeResize="0"/>
          <p:nvPr/>
        </p:nvPicPr>
        <p:blipFill rotWithShape="1">
          <a:blip r:embed="rId4">
            <a:alphaModFix/>
          </a:blip>
          <a:srcRect b="0" l="0" r="0" t="0"/>
          <a:stretch/>
        </p:blipFill>
        <p:spPr>
          <a:xfrm>
            <a:off x="18289942" y="10896600"/>
            <a:ext cx="5639849" cy="2819400"/>
          </a:xfrm>
          <a:prstGeom prst="rect">
            <a:avLst/>
          </a:prstGeom>
          <a:noFill/>
          <a:ln>
            <a:noFill/>
          </a:ln>
        </p:spPr>
      </p:pic>
      <p:sp>
        <p:nvSpPr>
          <p:cNvPr id="692" name="Google Shape;692;g2e9631f38c3_0_65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3" name="Google Shape;693;g2e9631f38c3_0_65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94" name="Google Shape;694;g2e9631f38c3_0_650"/>
          <p:cNvSpPr/>
          <p:nvPr/>
        </p:nvSpPr>
        <p:spPr>
          <a:xfrm>
            <a:off x="1346368" y="2679700"/>
            <a:ext cx="9318600" cy="277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Russo One"/>
              <a:buNone/>
            </a:pPr>
            <a:r>
              <a:rPr b="0" i="0" lang="en-US" sz="8000" u="none" cap="none" strike="noStrike">
                <a:solidFill>
                  <a:srgbClr val="000000"/>
                </a:solidFill>
                <a:latin typeface="Russo One"/>
                <a:ea typeface="Russo One"/>
                <a:cs typeface="Russo One"/>
                <a:sym typeface="Russo One"/>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8000"/>
              <a:buFont typeface="Russo One"/>
              <a:buNone/>
            </a:pPr>
            <a:r>
              <a:rPr b="0" i="0" lang="en-US" sz="8000" u="none" cap="none" strike="noStrike">
                <a:solidFill>
                  <a:srgbClr val="000000"/>
                </a:solidFill>
                <a:latin typeface="Russo One"/>
                <a:ea typeface="Russo One"/>
                <a:cs typeface="Russo One"/>
                <a:sym typeface="Russo One"/>
              </a:rPr>
              <a:t>choosing EaTemp</a:t>
            </a:r>
            <a:endParaRPr b="0" i="0" sz="8000" u="none" cap="none" strike="noStrike">
              <a:solidFill>
                <a:schemeClr val="dk1"/>
              </a:solidFill>
              <a:latin typeface="Calibri"/>
              <a:ea typeface="Calibri"/>
              <a:cs typeface="Calibri"/>
              <a:sym typeface="Calibri"/>
            </a:endParaRPr>
          </a:p>
        </p:txBody>
      </p:sp>
      <p:sp>
        <p:nvSpPr>
          <p:cNvPr id="695" name="Google Shape;695;g2e9631f38c3_0_650"/>
          <p:cNvSpPr/>
          <p:nvPr/>
        </p:nvSpPr>
        <p:spPr>
          <a:xfrm>
            <a:off x="1346368" y="6134100"/>
            <a:ext cx="9636300" cy="503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696" name="Google Shape;696;g2e9631f38c3_0_650"/>
          <p:cNvSpPr/>
          <p:nvPr/>
        </p:nvSpPr>
        <p:spPr>
          <a:xfrm rot="-5400000">
            <a:off x="21715273" y="7889969"/>
            <a:ext cx="44541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Credit | Image: </a:t>
            </a:r>
            <a:r>
              <a:rPr b="0" i="0" lang="en-US" sz="3200" u="sng" cap="none" strike="noStrike">
                <a:solidFill>
                  <a:srgbClr val="0E0E0E"/>
                </a:solidFill>
                <a:latin typeface="Lato"/>
                <a:ea typeface="Lato"/>
                <a:cs typeface="Lato"/>
                <a:sym typeface="Lato"/>
                <a:hlinkClick r:id="rId6">
                  <a:extLst>
                    <a:ext uri="{A12FA001-AC4F-418D-AE19-62706E023703}">
                      <ahyp:hlinkClr val="tx"/>
                    </a:ext>
                  </a:extLst>
                </a:hlinkClick>
              </a:rPr>
              <a:t>Unsplash</a:t>
            </a:r>
            <a:r>
              <a:rPr b="0" i="0" lang="en-US" sz="3200" u="none" cap="none" strike="noStrike">
                <a:solidFill>
                  <a:srgbClr val="0E0E0E"/>
                </a:solidFill>
                <a:latin typeface="Lato"/>
                <a:ea typeface="Lato"/>
                <a:cs typeface="Lato"/>
                <a:sym typeface="Lato"/>
              </a:rPr>
              <a:t> </a:t>
            </a:r>
            <a:endParaRPr b="0" i="0" sz="3200" u="none" cap="none" strike="noStrike">
              <a:solidFill>
                <a:schemeClr val="dk1"/>
              </a:solidFill>
              <a:latin typeface="Calibri"/>
              <a:ea typeface="Calibri"/>
              <a:cs typeface="Calibri"/>
              <a:sym typeface="Calibri"/>
            </a:endParaRPr>
          </a:p>
        </p:txBody>
      </p:sp>
      <p:pic>
        <p:nvPicPr>
          <p:cNvPr descr=" " id="697" name="Google Shape;697;g2e9631f38c3_0_650"/>
          <p:cNvPicPr preferRelativeResize="0"/>
          <p:nvPr/>
        </p:nvPicPr>
        <p:blipFill rotWithShape="1">
          <a:blip r:embed="rId7">
            <a:alphaModFix/>
          </a:blip>
          <a:srcRect b="0" l="0" r="0" t="0"/>
          <a:stretch/>
        </p:blipFill>
        <p:spPr>
          <a:xfrm>
            <a:off x="11444130" y="2717800"/>
            <a:ext cx="10821753" cy="82931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7" name="Shape 37"/>
        <p:cNvGrpSpPr/>
        <p:nvPr/>
      </p:nvGrpSpPr>
      <p:grpSpPr>
        <a:xfrm>
          <a:off x="0" y="0"/>
          <a:ext cx="0" cy="0"/>
          <a:chOff x="0" y="0"/>
          <a:chExt cx="0" cy="0"/>
        </a:xfrm>
      </p:grpSpPr>
      <p:pic>
        <p:nvPicPr>
          <p:cNvPr descr=" " id="38" name="Google Shape;38;g2e9631f38c3_0_20"/>
          <p:cNvPicPr preferRelativeResize="0"/>
          <p:nvPr/>
        </p:nvPicPr>
        <p:blipFill rotWithShape="1">
          <a:blip r:embed="rId3">
            <a:alphaModFix/>
          </a:blip>
          <a:srcRect b="0" l="0" r="0" t="0"/>
          <a:stretch/>
        </p:blipFill>
        <p:spPr>
          <a:xfrm>
            <a:off x="0" y="0"/>
            <a:ext cx="5677610" cy="3251200"/>
          </a:xfrm>
          <a:prstGeom prst="rect">
            <a:avLst/>
          </a:prstGeom>
          <a:noFill/>
          <a:ln>
            <a:noFill/>
          </a:ln>
        </p:spPr>
      </p:pic>
      <p:pic>
        <p:nvPicPr>
          <p:cNvPr descr=" " id="39" name="Google Shape;39;g2e9631f38c3_0_20"/>
          <p:cNvPicPr preferRelativeResize="0"/>
          <p:nvPr/>
        </p:nvPicPr>
        <p:blipFill rotWithShape="1">
          <a:blip r:embed="rId4">
            <a:alphaModFix/>
          </a:blip>
          <a:srcRect b="0" l="0" r="0" t="0"/>
          <a:stretch/>
        </p:blipFill>
        <p:spPr>
          <a:xfrm>
            <a:off x="20373346" y="9385300"/>
            <a:ext cx="4013702" cy="4330700"/>
          </a:xfrm>
          <a:prstGeom prst="rect">
            <a:avLst/>
          </a:prstGeom>
          <a:noFill/>
          <a:ln>
            <a:noFill/>
          </a:ln>
        </p:spPr>
      </p:pic>
      <p:sp>
        <p:nvSpPr>
          <p:cNvPr id="40" name="Google Shape;40;g2e9631f38c3_0_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 name="Google Shape;41;g2e9631f38c3_0_2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2" name="Google Shape;42;g2e9631f38c3_0_20"/>
          <p:cNvSpPr/>
          <p:nvPr/>
        </p:nvSpPr>
        <p:spPr>
          <a:xfrm>
            <a:off x="5696662" y="920750"/>
            <a:ext cx="151233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Russo One"/>
              <a:buNone/>
            </a:pPr>
            <a:r>
              <a:rPr b="0" i="0" lang="en-US" sz="12800" u="none" cap="none" strike="noStrike">
                <a:solidFill>
                  <a:srgbClr val="000000"/>
                </a:solidFill>
                <a:latin typeface="Russo One"/>
                <a:ea typeface="Russo One"/>
                <a:cs typeface="Russo One"/>
                <a:sym typeface="Russo One"/>
              </a:rPr>
              <a:t>Table of Contents</a:t>
            </a:r>
            <a:endParaRPr b="0" i="0" sz="12800" u="none" cap="none" strike="noStrike">
              <a:solidFill>
                <a:schemeClr val="dk1"/>
              </a:solidFill>
              <a:latin typeface="Calibri"/>
              <a:ea typeface="Calibri"/>
              <a:cs typeface="Calibri"/>
              <a:sym typeface="Calibri"/>
            </a:endParaRPr>
          </a:p>
        </p:txBody>
      </p:sp>
      <p:pic>
        <p:nvPicPr>
          <p:cNvPr descr=" " id="43" name="Google Shape;43;g2e9631f38c3_0_20"/>
          <p:cNvPicPr preferRelativeResize="0"/>
          <p:nvPr/>
        </p:nvPicPr>
        <p:blipFill rotWithShape="1">
          <a:blip r:embed="rId6">
            <a:alphaModFix/>
          </a:blip>
          <a:srcRect b="0" l="0" r="0" t="0"/>
          <a:stretch/>
        </p:blipFill>
        <p:spPr>
          <a:xfrm>
            <a:off x="12702" y="2387600"/>
            <a:ext cx="11329816" cy="10490200"/>
          </a:xfrm>
          <a:prstGeom prst="rect">
            <a:avLst/>
          </a:prstGeom>
          <a:noFill/>
          <a:ln>
            <a:noFill/>
          </a:ln>
        </p:spPr>
      </p:pic>
      <p:sp>
        <p:nvSpPr>
          <p:cNvPr id="44" name="Google Shape;44;g2e9631f38c3_0_20"/>
          <p:cNvSpPr/>
          <p:nvPr/>
        </p:nvSpPr>
        <p:spPr>
          <a:xfrm>
            <a:off x="11139292" y="4521200"/>
            <a:ext cx="7316100" cy="31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g2e9631f38c3_0_20"/>
          <p:cNvSpPr/>
          <p:nvPr/>
        </p:nvSpPr>
        <p:spPr>
          <a:xfrm>
            <a:off x="11139292" y="4521200"/>
            <a:ext cx="1625700" cy="1625700"/>
          </a:xfrm>
          <a:prstGeom prst="roundRect">
            <a:avLst>
              <a:gd fmla="val 781313" name="adj"/>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2e9631f38c3_0_20"/>
          <p:cNvSpPr/>
          <p:nvPr/>
        </p:nvSpPr>
        <p:spPr>
          <a:xfrm>
            <a:off x="11520340" y="4864100"/>
            <a:ext cx="8637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Russo One"/>
              <a:buNone/>
            </a:pPr>
            <a:r>
              <a:rPr b="0" i="0" lang="en-US" sz="4800" u="none" cap="none" strike="noStrike">
                <a:solidFill>
                  <a:srgbClr val="000000"/>
                </a:solidFill>
                <a:latin typeface="Russo One"/>
                <a:ea typeface="Russo One"/>
                <a:cs typeface="Russo One"/>
                <a:sym typeface="Russo One"/>
              </a:rPr>
              <a:t>01</a:t>
            </a:r>
            <a:endParaRPr b="0" i="0" sz="4800" u="none" cap="none" strike="noStrike">
              <a:solidFill>
                <a:schemeClr val="dk1"/>
              </a:solidFill>
              <a:latin typeface="Calibri"/>
              <a:ea typeface="Calibri"/>
              <a:cs typeface="Calibri"/>
              <a:sym typeface="Calibri"/>
            </a:endParaRPr>
          </a:p>
        </p:txBody>
      </p:sp>
      <p:sp>
        <p:nvSpPr>
          <p:cNvPr id="47" name="Google Shape;47;g2e9631f38c3_0_20"/>
          <p:cNvSpPr/>
          <p:nvPr/>
        </p:nvSpPr>
        <p:spPr>
          <a:xfrm>
            <a:off x="11139292" y="6350000"/>
            <a:ext cx="73161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2e9631f38c3_0_20"/>
          <p:cNvSpPr/>
          <p:nvPr/>
        </p:nvSpPr>
        <p:spPr>
          <a:xfrm>
            <a:off x="11139292" y="6350000"/>
            <a:ext cx="7519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Introduction</a:t>
            </a:r>
            <a:endParaRPr b="0" i="0" sz="4800" u="none" cap="none" strike="noStrike">
              <a:solidFill>
                <a:schemeClr val="dk1"/>
              </a:solidFill>
              <a:latin typeface="Calibri"/>
              <a:ea typeface="Calibri"/>
              <a:cs typeface="Calibri"/>
              <a:sym typeface="Calibri"/>
            </a:endParaRPr>
          </a:p>
        </p:txBody>
      </p:sp>
      <p:sp>
        <p:nvSpPr>
          <p:cNvPr id="49" name="Google Shape;49;g2e9631f38c3_0_20"/>
          <p:cNvSpPr/>
          <p:nvPr/>
        </p:nvSpPr>
        <p:spPr>
          <a:xfrm>
            <a:off x="11139292" y="71882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Extraordinary Realm</a:t>
            </a:r>
            <a:endParaRPr b="0" i="0" sz="3200" u="none" cap="none" strike="noStrike">
              <a:solidFill>
                <a:schemeClr val="dk1"/>
              </a:solidFill>
              <a:latin typeface="Calibri"/>
              <a:ea typeface="Calibri"/>
              <a:cs typeface="Calibri"/>
              <a:sym typeface="Calibri"/>
            </a:endParaRPr>
          </a:p>
        </p:txBody>
      </p:sp>
      <p:sp>
        <p:nvSpPr>
          <p:cNvPr id="50" name="Google Shape;50;g2e9631f38c3_0_20"/>
          <p:cNvSpPr/>
          <p:nvPr/>
        </p:nvSpPr>
        <p:spPr>
          <a:xfrm>
            <a:off x="11139292" y="9156700"/>
            <a:ext cx="7316100" cy="31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2e9631f38c3_0_20"/>
          <p:cNvSpPr/>
          <p:nvPr/>
        </p:nvSpPr>
        <p:spPr>
          <a:xfrm>
            <a:off x="11139292" y="9156700"/>
            <a:ext cx="1625700" cy="16257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e9631f38c3_0_20"/>
          <p:cNvSpPr/>
          <p:nvPr/>
        </p:nvSpPr>
        <p:spPr>
          <a:xfrm>
            <a:off x="11463183" y="9499600"/>
            <a:ext cx="9780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Russo One"/>
              <a:buNone/>
            </a:pPr>
            <a:r>
              <a:rPr b="0" i="0" lang="en-US" sz="4800" u="none" cap="none" strike="noStrike">
                <a:solidFill>
                  <a:srgbClr val="000000"/>
                </a:solidFill>
                <a:latin typeface="Russo One"/>
                <a:ea typeface="Russo One"/>
                <a:cs typeface="Russo One"/>
                <a:sym typeface="Russo One"/>
              </a:rPr>
              <a:t>02</a:t>
            </a:r>
            <a:endParaRPr b="0" i="0" sz="4800" u="none" cap="none" strike="noStrike">
              <a:solidFill>
                <a:schemeClr val="dk1"/>
              </a:solidFill>
              <a:latin typeface="Calibri"/>
              <a:ea typeface="Calibri"/>
              <a:cs typeface="Calibri"/>
              <a:sym typeface="Calibri"/>
            </a:endParaRPr>
          </a:p>
        </p:txBody>
      </p:sp>
      <p:sp>
        <p:nvSpPr>
          <p:cNvPr id="53" name="Google Shape;53;g2e9631f38c3_0_20"/>
          <p:cNvSpPr/>
          <p:nvPr/>
        </p:nvSpPr>
        <p:spPr>
          <a:xfrm>
            <a:off x="11139292" y="10985500"/>
            <a:ext cx="73161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e9631f38c3_0_20"/>
          <p:cNvSpPr/>
          <p:nvPr/>
        </p:nvSpPr>
        <p:spPr>
          <a:xfrm>
            <a:off x="11139292" y="10985500"/>
            <a:ext cx="7519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Encounters</a:t>
            </a:r>
            <a:endParaRPr b="0" i="0" sz="4800" u="none" cap="none" strike="noStrike">
              <a:solidFill>
                <a:schemeClr val="dk1"/>
              </a:solidFill>
              <a:latin typeface="Calibri"/>
              <a:ea typeface="Calibri"/>
              <a:cs typeface="Calibri"/>
              <a:sym typeface="Calibri"/>
            </a:endParaRPr>
          </a:p>
        </p:txBody>
      </p:sp>
      <p:sp>
        <p:nvSpPr>
          <p:cNvPr id="55" name="Google Shape;55;g2e9631f38c3_0_20"/>
          <p:cNvSpPr/>
          <p:nvPr/>
        </p:nvSpPr>
        <p:spPr>
          <a:xfrm>
            <a:off x="11139292" y="118237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Unicorn Sightings</a:t>
            </a:r>
            <a:endParaRPr b="0" i="0" sz="3200" u="none" cap="none" strike="noStrike">
              <a:solidFill>
                <a:schemeClr val="dk1"/>
              </a:solidFill>
              <a:latin typeface="Calibri"/>
              <a:ea typeface="Calibri"/>
              <a:cs typeface="Calibri"/>
              <a:sym typeface="Calibri"/>
            </a:endParaRPr>
          </a:p>
        </p:txBody>
      </p:sp>
      <p:sp>
        <p:nvSpPr>
          <p:cNvPr id="56" name="Google Shape;56;g2e9631f38c3_0_20"/>
          <p:cNvSpPr/>
          <p:nvPr/>
        </p:nvSpPr>
        <p:spPr>
          <a:xfrm>
            <a:off x="18455407" y="4521200"/>
            <a:ext cx="7316100" cy="31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e9631f38c3_0_20"/>
          <p:cNvSpPr/>
          <p:nvPr/>
        </p:nvSpPr>
        <p:spPr>
          <a:xfrm>
            <a:off x="18455407" y="4521200"/>
            <a:ext cx="1625700" cy="16257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e9631f38c3_0_20"/>
          <p:cNvSpPr/>
          <p:nvPr/>
        </p:nvSpPr>
        <p:spPr>
          <a:xfrm>
            <a:off x="18772946" y="4864100"/>
            <a:ext cx="9906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Russo One"/>
              <a:buNone/>
            </a:pPr>
            <a:r>
              <a:rPr b="0" i="0" lang="en-US" sz="4800" u="none" cap="none" strike="noStrike">
                <a:solidFill>
                  <a:srgbClr val="000000"/>
                </a:solidFill>
                <a:latin typeface="Russo One"/>
                <a:ea typeface="Russo One"/>
                <a:cs typeface="Russo One"/>
                <a:sym typeface="Russo One"/>
              </a:rPr>
              <a:t>03</a:t>
            </a:r>
            <a:endParaRPr b="0" i="0" sz="4800" u="none" cap="none" strike="noStrike">
              <a:solidFill>
                <a:schemeClr val="dk1"/>
              </a:solidFill>
              <a:latin typeface="Calibri"/>
              <a:ea typeface="Calibri"/>
              <a:cs typeface="Calibri"/>
              <a:sym typeface="Calibri"/>
            </a:endParaRPr>
          </a:p>
        </p:txBody>
      </p:sp>
      <p:sp>
        <p:nvSpPr>
          <p:cNvPr id="59" name="Google Shape;59;g2e9631f38c3_0_20"/>
          <p:cNvSpPr/>
          <p:nvPr/>
        </p:nvSpPr>
        <p:spPr>
          <a:xfrm>
            <a:off x="18455407" y="6350000"/>
            <a:ext cx="73161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2e9631f38c3_0_20"/>
          <p:cNvSpPr/>
          <p:nvPr/>
        </p:nvSpPr>
        <p:spPr>
          <a:xfrm>
            <a:off x="18455407" y="6350000"/>
            <a:ext cx="7519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Wonders</a:t>
            </a:r>
            <a:endParaRPr b="0" i="0" sz="4800" u="none" cap="none" strike="noStrike">
              <a:solidFill>
                <a:schemeClr val="dk1"/>
              </a:solidFill>
              <a:latin typeface="Calibri"/>
              <a:ea typeface="Calibri"/>
              <a:cs typeface="Calibri"/>
              <a:sym typeface="Calibri"/>
            </a:endParaRPr>
          </a:p>
        </p:txBody>
      </p:sp>
      <p:sp>
        <p:nvSpPr>
          <p:cNvPr id="61" name="Google Shape;61;g2e9631f38c3_0_20"/>
          <p:cNvSpPr/>
          <p:nvPr/>
        </p:nvSpPr>
        <p:spPr>
          <a:xfrm>
            <a:off x="18455407" y="71882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Wishes Granted</a:t>
            </a:r>
            <a:endParaRPr b="0" i="0" sz="3200" u="none" cap="none" strike="noStrike">
              <a:solidFill>
                <a:schemeClr val="dk1"/>
              </a:solidFill>
              <a:latin typeface="Calibri"/>
              <a:ea typeface="Calibri"/>
              <a:cs typeface="Calibri"/>
              <a:sym typeface="Calibri"/>
            </a:endParaRPr>
          </a:p>
        </p:txBody>
      </p:sp>
      <p:sp>
        <p:nvSpPr>
          <p:cNvPr id="62" name="Google Shape;62;g2e9631f38c3_0_20"/>
          <p:cNvSpPr/>
          <p:nvPr/>
        </p:nvSpPr>
        <p:spPr>
          <a:xfrm>
            <a:off x="18455407" y="9156700"/>
            <a:ext cx="7316100" cy="31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e9631f38c3_0_20"/>
          <p:cNvSpPr/>
          <p:nvPr/>
        </p:nvSpPr>
        <p:spPr>
          <a:xfrm>
            <a:off x="18455407" y="9156700"/>
            <a:ext cx="1625700" cy="1625700"/>
          </a:xfrm>
          <a:prstGeom prst="roundRect">
            <a:avLst>
              <a:gd fmla="val 781313" name="adj"/>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e9631f38c3_0_20"/>
          <p:cNvSpPr/>
          <p:nvPr/>
        </p:nvSpPr>
        <p:spPr>
          <a:xfrm>
            <a:off x="18760245" y="9499600"/>
            <a:ext cx="10161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Russo One"/>
              <a:buNone/>
            </a:pPr>
            <a:r>
              <a:rPr b="0" i="0" lang="en-US" sz="4800" u="none" cap="none" strike="noStrike">
                <a:solidFill>
                  <a:srgbClr val="000000"/>
                </a:solidFill>
                <a:latin typeface="Russo One"/>
                <a:ea typeface="Russo One"/>
                <a:cs typeface="Russo One"/>
                <a:sym typeface="Russo One"/>
              </a:rPr>
              <a:t>04</a:t>
            </a:r>
            <a:endParaRPr b="0" i="0" sz="4800" u="none" cap="none" strike="noStrike">
              <a:solidFill>
                <a:schemeClr val="dk1"/>
              </a:solidFill>
              <a:latin typeface="Calibri"/>
              <a:ea typeface="Calibri"/>
              <a:cs typeface="Calibri"/>
              <a:sym typeface="Calibri"/>
            </a:endParaRPr>
          </a:p>
        </p:txBody>
      </p:sp>
      <p:sp>
        <p:nvSpPr>
          <p:cNvPr id="65" name="Google Shape;65;g2e9631f38c3_0_20"/>
          <p:cNvSpPr/>
          <p:nvPr/>
        </p:nvSpPr>
        <p:spPr>
          <a:xfrm>
            <a:off x="18455407" y="10985500"/>
            <a:ext cx="7316100" cy="132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e9631f38c3_0_20"/>
          <p:cNvSpPr/>
          <p:nvPr/>
        </p:nvSpPr>
        <p:spPr>
          <a:xfrm>
            <a:off x="18455407" y="10985500"/>
            <a:ext cx="7519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Magic</a:t>
            </a:r>
            <a:endParaRPr b="0" i="0" sz="4800" u="none" cap="none" strike="noStrike">
              <a:solidFill>
                <a:schemeClr val="dk1"/>
              </a:solidFill>
              <a:latin typeface="Calibri"/>
              <a:ea typeface="Calibri"/>
              <a:cs typeface="Calibri"/>
              <a:sym typeface="Calibri"/>
            </a:endParaRPr>
          </a:p>
        </p:txBody>
      </p:sp>
      <p:sp>
        <p:nvSpPr>
          <p:cNvPr id="67" name="Google Shape;67;g2e9631f38c3_0_20"/>
          <p:cNvSpPr/>
          <p:nvPr/>
        </p:nvSpPr>
        <p:spPr>
          <a:xfrm>
            <a:off x="18455407" y="118237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Spellcasting</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2" name="Shape 72"/>
        <p:cNvGrpSpPr/>
        <p:nvPr/>
      </p:nvGrpSpPr>
      <p:grpSpPr>
        <a:xfrm>
          <a:off x="0" y="0"/>
          <a:ext cx="0" cy="0"/>
          <a:chOff x="0" y="0"/>
          <a:chExt cx="0" cy="0"/>
        </a:xfrm>
      </p:grpSpPr>
      <p:pic>
        <p:nvPicPr>
          <p:cNvPr descr=" " id="73" name="Google Shape;73;g2e9631f38c3_0_54"/>
          <p:cNvPicPr preferRelativeResize="0"/>
          <p:nvPr/>
        </p:nvPicPr>
        <p:blipFill rotWithShape="1">
          <a:blip r:embed="rId3">
            <a:alphaModFix/>
          </a:blip>
          <a:srcRect b="0" l="0" r="0" t="0"/>
          <a:stretch/>
        </p:blipFill>
        <p:spPr>
          <a:xfrm>
            <a:off x="533467" y="8216900"/>
            <a:ext cx="5004425" cy="5016500"/>
          </a:xfrm>
          <a:prstGeom prst="rect">
            <a:avLst/>
          </a:prstGeom>
          <a:noFill/>
          <a:ln>
            <a:noFill/>
          </a:ln>
        </p:spPr>
      </p:pic>
      <p:pic>
        <p:nvPicPr>
          <p:cNvPr descr=" " id="74" name="Google Shape;74;g2e9631f38c3_0_54"/>
          <p:cNvPicPr preferRelativeResize="0"/>
          <p:nvPr/>
        </p:nvPicPr>
        <p:blipFill rotWithShape="1">
          <a:blip r:embed="rId4">
            <a:alphaModFix/>
          </a:blip>
          <a:srcRect b="0" l="0" r="0" t="0"/>
          <a:stretch/>
        </p:blipFill>
        <p:spPr>
          <a:xfrm>
            <a:off x="18722140" y="698500"/>
            <a:ext cx="4966321" cy="4914900"/>
          </a:xfrm>
          <a:prstGeom prst="rect">
            <a:avLst/>
          </a:prstGeom>
          <a:noFill/>
          <a:ln>
            <a:noFill/>
          </a:ln>
        </p:spPr>
      </p:pic>
      <p:sp>
        <p:nvSpPr>
          <p:cNvPr id="75" name="Google Shape;75;g2e9631f38c3_0_5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6" name="Google Shape;76;g2e9631f38c3_0_5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77" name="Google Shape;77;g2e9631f38c3_0_54"/>
          <p:cNvSpPr/>
          <p:nvPr/>
        </p:nvSpPr>
        <p:spPr>
          <a:xfrm>
            <a:off x="3721565" y="2432050"/>
            <a:ext cx="164952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Russo One"/>
              <a:buNone/>
            </a:pPr>
            <a:r>
              <a:rPr b="0" i="0" lang="en-US" sz="8000" u="none" cap="none" strike="noStrike">
                <a:solidFill>
                  <a:srgbClr val="000000"/>
                </a:solidFill>
                <a:latin typeface="Russo One"/>
                <a:ea typeface="Russo One"/>
                <a:cs typeface="Russo One"/>
                <a:sym typeface="Russo One"/>
              </a:rPr>
              <a:t>The Realm of the Extraordinary</a:t>
            </a:r>
            <a:endParaRPr b="0" i="0" sz="8000" u="none" cap="none" strike="noStrike">
              <a:solidFill>
                <a:schemeClr val="dk1"/>
              </a:solidFill>
              <a:latin typeface="Calibri"/>
              <a:ea typeface="Calibri"/>
              <a:cs typeface="Calibri"/>
              <a:sym typeface="Calibri"/>
            </a:endParaRPr>
          </a:p>
        </p:txBody>
      </p:sp>
      <p:sp>
        <p:nvSpPr>
          <p:cNvPr id="78" name="Google Shape;78;g2e9631f38c3_0_54"/>
          <p:cNvSpPr/>
          <p:nvPr/>
        </p:nvSpPr>
        <p:spPr>
          <a:xfrm>
            <a:off x="2959470"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79" name="Google Shape;79;g2e9631f38c3_0_54"/>
          <p:cNvSpPr/>
          <p:nvPr/>
        </p:nvSpPr>
        <p:spPr>
          <a:xfrm>
            <a:off x="12701588"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4" name="Shape 84"/>
        <p:cNvGrpSpPr/>
        <p:nvPr/>
      </p:nvGrpSpPr>
      <p:grpSpPr>
        <a:xfrm>
          <a:off x="0" y="0"/>
          <a:ext cx="0" cy="0"/>
          <a:chOff x="0" y="0"/>
          <a:chExt cx="0" cy="0"/>
        </a:xfrm>
      </p:grpSpPr>
      <p:pic>
        <p:nvPicPr>
          <p:cNvPr descr=" " id="85" name="Google Shape;85;g2e9631f38c3_0_65"/>
          <p:cNvPicPr preferRelativeResize="0"/>
          <p:nvPr/>
        </p:nvPicPr>
        <p:blipFill rotWithShape="1">
          <a:blip r:embed="rId3">
            <a:alphaModFix/>
          </a:blip>
          <a:srcRect b="0" l="0" r="0" t="0"/>
          <a:stretch/>
        </p:blipFill>
        <p:spPr>
          <a:xfrm>
            <a:off x="698587" y="10325100"/>
            <a:ext cx="8934499" cy="2819400"/>
          </a:xfrm>
          <a:prstGeom prst="rect">
            <a:avLst/>
          </a:prstGeom>
          <a:noFill/>
          <a:ln>
            <a:noFill/>
          </a:ln>
        </p:spPr>
      </p:pic>
      <p:pic>
        <p:nvPicPr>
          <p:cNvPr descr=" " id="86" name="Google Shape;86;g2e9631f38c3_0_65"/>
          <p:cNvPicPr preferRelativeResize="0"/>
          <p:nvPr/>
        </p:nvPicPr>
        <p:blipFill rotWithShape="1">
          <a:blip r:embed="rId4">
            <a:alphaModFix/>
          </a:blip>
          <a:srcRect b="0" l="0" r="0" t="0"/>
          <a:stretch/>
        </p:blipFill>
        <p:spPr>
          <a:xfrm>
            <a:off x="18480810" y="635000"/>
            <a:ext cx="5461683" cy="5461000"/>
          </a:xfrm>
          <a:prstGeom prst="rect">
            <a:avLst/>
          </a:prstGeom>
          <a:noFill/>
          <a:ln>
            <a:noFill/>
          </a:ln>
        </p:spPr>
      </p:pic>
      <p:pic>
        <p:nvPicPr>
          <p:cNvPr descr=" " id="87" name="Google Shape;87;g2e9631f38c3_0_65"/>
          <p:cNvPicPr preferRelativeResize="0"/>
          <p:nvPr/>
        </p:nvPicPr>
        <p:blipFill rotWithShape="1">
          <a:blip r:embed="rId5">
            <a:alphaModFix/>
          </a:blip>
          <a:srcRect b="0" l="0" r="0" t="0"/>
          <a:stretch/>
        </p:blipFill>
        <p:spPr>
          <a:xfrm>
            <a:off x="0" y="7035800"/>
            <a:ext cx="24387048" cy="6680200"/>
          </a:xfrm>
          <a:prstGeom prst="rect">
            <a:avLst/>
          </a:prstGeom>
          <a:noFill/>
          <a:ln>
            <a:noFill/>
          </a:ln>
        </p:spPr>
      </p:pic>
      <p:pic>
        <p:nvPicPr>
          <p:cNvPr descr=" " id="88" name="Google Shape;88;g2e9631f38c3_0_65"/>
          <p:cNvPicPr preferRelativeResize="0"/>
          <p:nvPr/>
        </p:nvPicPr>
        <p:blipFill rotWithShape="1">
          <a:blip r:embed="rId6">
            <a:alphaModFix/>
          </a:blip>
          <a:srcRect b="0" l="0" r="0" t="0"/>
          <a:stretch/>
        </p:blipFill>
        <p:spPr>
          <a:xfrm>
            <a:off x="23370921" y="10515600"/>
            <a:ext cx="1016127" cy="3200400"/>
          </a:xfrm>
          <a:prstGeom prst="rect">
            <a:avLst/>
          </a:prstGeom>
          <a:noFill/>
          <a:ln>
            <a:noFill/>
          </a:ln>
        </p:spPr>
      </p:pic>
      <p:sp>
        <p:nvSpPr>
          <p:cNvPr id="89" name="Google Shape;89;g2e9631f38c3_0_65"/>
          <p:cNvSpPr/>
          <p:nvPr/>
        </p:nvSpPr>
        <p:spPr>
          <a:xfrm>
            <a:off x="1905238" y="1600200"/>
            <a:ext cx="9869100" cy="48261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0" name="Google Shape;90;g2e9631f38c3_0_65"/>
          <p:cNvPicPr preferRelativeResize="0"/>
          <p:nvPr/>
        </p:nvPicPr>
        <p:blipFill rotWithShape="1">
          <a:blip r:embed="rId7">
            <a:alphaModFix/>
          </a:blip>
          <a:srcRect b="0" l="0" r="0" t="0"/>
          <a:stretch/>
        </p:blipFill>
        <p:spPr>
          <a:xfrm>
            <a:off x="6021483" y="1905000"/>
            <a:ext cx="1636641" cy="1625600"/>
          </a:xfrm>
          <a:prstGeom prst="rect">
            <a:avLst/>
          </a:prstGeom>
          <a:noFill/>
          <a:ln>
            <a:noFill/>
          </a:ln>
        </p:spPr>
      </p:pic>
      <p:sp>
        <p:nvSpPr>
          <p:cNvPr id="91" name="Google Shape;91;g2e9631f38c3_0_65"/>
          <p:cNvSpPr/>
          <p:nvPr/>
        </p:nvSpPr>
        <p:spPr>
          <a:xfrm>
            <a:off x="2311689" y="3835400"/>
            <a:ext cx="90561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g2e9631f38c3_0_65"/>
          <p:cNvSpPr/>
          <p:nvPr/>
        </p:nvSpPr>
        <p:spPr>
          <a:xfrm>
            <a:off x="2210076" y="3835400"/>
            <a:ext cx="92595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Unicorn Sightings</a:t>
            </a:r>
            <a:endParaRPr b="0" i="0" sz="4800" u="none" cap="none" strike="noStrike">
              <a:solidFill>
                <a:schemeClr val="dk1"/>
              </a:solidFill>
              <a:latin typeface="Calibri"/>
              <a:ea typeface="Calibri"/>
              <a:cs typeface="Calibri"/>
              <a:sym typeface="Calibri"/>
            </a:endParaRPr>
          </a:p>
        </p:txBody>
      </p:sp>
      <p:sp>
        <p:nvSpPr>
          <p:cNvPr id="93" name="Google Shape;93;g2e9631f38c3_0_65"/>
          <p:cNvSpPr/>
          <p:nvPr/>
        </p:nvSpPr>
        <p:spPr>
          <a:xfrm>
            <a:off x="2243947" y="46736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94" name="Google Shape;94;g2e9631f38c3_0_65"/>
          <p:cNvSpPr/>
          <p:nvPr/>
        </p:nvSpPr>
        <p:spPr>
          <a:xfrm>
            <a:off x="12612676" y="1600200"/>
            <a:ext cx="9869100" cy="48261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5" name="Google Shape;95;g2e9631f38c3_0_65"/>
          <p:cNvPicPr preferRelativeResize="0"/>
          <p:nvPr/>
        </p:nvPicPr>
        <p:blipFill rotWithShape="1">
          <a:blip r:embed="rId8">
            <a:alphaModFix/>
          </a:blip>
          <a:srcRect b="0" l="0" r="0" t="0"/>
          <a:stretch/>
        </p:blipFill>
        <p:spPr>
          <a:xfrm>
            <a:off x="16723566" y="1905000"/>
            <a:ext cx="1647358" cy="1625600"/>
          </a:xfrm>
          <a:prstGeom prst="rect">
            <a:avLst/>
          </a:prstGeom>
          <a:noFill/>
          <a:ln>
            <a:noFill/>
          </a:ln>
        </p:spPr>
      </p:pic>
      <p:sp>
        <p:nvSpPr>
          <p:cNvPr id="96" name="Google Shape;96;g2e9631f38c3_0_65"/>
          <p:cNvSpPr/>
          <p:nvPr/>
        </p:nvSpPr>
        <p:spPr>
          <a:xfrm>
            <a:off x="13019127" y="3835400"/>
            <a:ext cx="90561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g2e9631f38c3_0_65"/>
          <p:cNvSpPr/>
          <p:nvPr/>
        </p:nvSpPr>
        <p:spPr>
          <a:xfrm>
            <a:off x="12917514" y="3835400"/>
            <a:ext cx="92595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Dragon Taming</a:t>
            </a:r>
            <a:endParaRPr b="0" i="0" sz="4800" u="none" cap="none" strike="noStrike">
              <a:solidFill>
                <a:schemeClr val="dk1"/>
              </a:solidFill>
              <a:latin typeface="Calibri"/>
              <a:ea typeface="Calibri"/>
              <a:cs typeface="Calibri"/>
              <a:sym typeface="Calibri"/>
            </a:endParaRPr>
          </a:p>
        </p:txBody>
      </p:sp>
      <p:sp>
        <p:nvSpPr>
          <p:cNvPr id="98" name="Google Shape;98;g2e9631f38c3_0_65"/>
          <p:cNvSpPr/>
          <p:nvPr/>
        </p:nvSpPr>
        <p:spPr>
          <a:xfrm>
            <a:off x="12951385" y="46736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3" name="Shape 103"/>
        <p:cNvGrpSpPr/>
        <p:nvPr/>
      </p:nvGrpSpPr>
      <p:grpSpPr>
        <a:xfrm>
          <a:off x="0" y="0"/>
          <a:ext cx="0" cy="0"/>
          <a:chOff x="0" y="0"/>
          <a:chExt cx="0" cy="0"/>
        </a:xfrm>
      </p:grpSpPr>
      <p:pic>
        <p:nvPicPr>
          <p:cNvPr descr=" " id="104" name="Google Shape;104;g2e9631f38c3_0_83"/>
          <p:cNvPicPr preferRelativeResize="0"/>
          <p:nvPr/>
        </p:nvPicPr>
        <p:blipFill rotWithShape="1">
          <a:blip r:embed="rId3">
            <a:alphaModFix/>
          </a:blip>
          <a:srcRect b="0" l="0" r="0" t="0"/>
          <a:stretch/>
        </p:blipFill>
        <p:spPr>
          <a:xfrm>
            <a:off x="0" y="0"/>
            <a:ext cx="5677610" cy="3251200"/>
          </a:xfrm>
          <a:prstGeom prst="rect">
            <a:avLst/>
          </a:prstGeom>
          <a:noFill/>
          <a:ln>
            <a:noFill/>
          </a:ln>
        </p:spPr>
      </p:pic>
      <p:pic>
        <p:nvPicPr>
          <p:cNvPr descr=" " id="105" name="Google Shape;105;g2e9631f38c3_0_83"/>
          <p:cNvPicPr preferRelativeResize="0"/>
          <p:nvPr/>
        </p:nvPicPr>
        <p:blipFill rotWithShape="1">
          <a:blip r:embed="rId4">
            <a:alphaModFix/>
          </a:blip>
          <a:srcRect b="0" l="0" r="0" t="0"/>
          <a:stretch/>
        </p:blipFill>
        <p:spPr>
          <a:xfrm>
            <a:off x="20373346" y="9385300"/>
            <a:ext cx="4013702" cy="4330700"/>
          </a:xfrm>
          <a:prstGeom prst="rect">
            <a:avLst/>
          </a:prstGeom>
          <a:noFill/>
          <a:ln>
            <a:noFill/>
          </a:ln>
        </p:spPr>
      </p:pic>
      <p:sp>
        <p:nvSpPr>
          <p:cNvPr id="106" name="Google Shape;106;g2e9631f38c3_0_8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7" name="Google Shape;107;g2e9631f38c3_0_8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08" name="Google Shape;108;g2e9631f38c3_0_83"/>
          <p:cNvSpPr/>
          <p:nvPr/>
        </p:nvSpPr>
        <p:spPr>
          <a:xfrm>
            <a:off x="2934067"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9" name="Google Shape;109;g2e9631f38c3_0_83"/>
          <p:cNvPicPr preferRelativeResize="0"/>
          <p:nvPr/>
        </p:nvPicPr>
        <p:blipFill rotWithShape="1">
          <a:blip r:embed="rId6">
            <a:alphaModFix/>
          </a:blip>
          <a:srcRect b="0" l="0" r="0" t="0"/>
          <a:stretch/>
        </p:blipFill>
        <p:spPr>
          <a:xfrm>
            <a:off x="2934067" y="1384300"/>
            <a:ext cx="8129016" cy="7683500"/>
          </a:xfrm>
          <a:prstGeom prst="rect">
            <a:avLst/>
          </a:prstGeom>
          <a:noFill/>
          <a:ln>
            <a:noFill/>
          </a:ln>
        </p:spPr>
      </p:pic>
      <p:sp>
        <p:nvSpPr>
          <p:cNvPr id="110" name="Google Shape;110;g2e9631f38c3_0_83"/>
          <p:cNvSpPr/>
          <p:nvPr/>
        </p:nvSpPr>
        <p:spPr>
          <a:xfrm>
            <a:off x="2934067" y="9677400"/>
            <a:ext cx="8129100" cy="13461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g2e9631f38c3_0_83"/>
          <p:cNvSpPr/>
          <p:nvPr/>
        </p:nvSpPr>
        <p:spPr>
          <a:xfrm>
            <a:off x="3696162" y="9982200"/>
            <a:ext cx="57411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Russo One"/>
              <a:buNone/>
            </a:pPr>
            <a:r>
              <a:rPr b="0" i="0" lang="en-US" sz="4800" u="none" cap="none" strike="noStrike">
                <a:solidFill>
                  <a:srgbClr val="000000"/>
                </a:solidFill>
                <a:latin typeface="Russo One"/>
                <a:ea typeface="Russo One"/>
                <a:cs typeface="Russo One"/>
                <a:sym typeface="Russo One"/>
              </a:rPr>
              <a:t>Unicorn Sightings</a:t>
            </a:r>
            <a:endParaRPr b="0" i="0" sz="4800" u="none" cap="none" strike="noStrike">
              <a:solidFill>
                <a:schemeClr val="dk1"/>
              </a:solidFill>
              <a:latin typeface="Calibri"/>
              <a:ea typeface="Calibri"/>
              <a:cs typeface="Calibri"/>
              <a:sym typeface="Calibri"/>
            </a:endParaRPr>
          </a:p>
        </p:txBody>
      </p:sp>
      <p:sp>
        <p:nvSpPr>
          <p:cNvPr id="112" name="Google Shape;112;g2e9631f38c3_0_83"/>
          <p:cNvSpPr/>
          <p:nvPr/>
        </p:nvSpPr>
        <p:spPr>
          <a:xfrm>
            <a:off x="2934067"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g2e9631f38c3_0_83"/>
          <p:cNvSpPr/>
          <p:nvPr/>
        </p:nvSpPr>
        <p:spPr>
          <a:xfrm>
            <a:off x="2934067"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14" name="Google Shape;114;g2e9631f38c3_0_83"/>
          <p:cNvSpPr/>
          <p:nvPr/>
        </p:nvSpPr>
        <p:spPr>
          <a:xfrm>
            <a:off x="13323965"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5" name="Google Shape;115;g2e9631f38c3_0_83"/>
          <p:cNvPicPr preferRelativeResize="0"/>
          <p:nvPr/>
        </p:nvPicPr>
        <p:blipFill rotWithShape="1">
          <a:blip r:embed="rId7">
            <a:alphaModFix/>
          </a:blip>
          <a:srcRect b="0" l="0" r="0" t="0"/>
          <a:stretch/>
        </p:blipFill>
        <p:spPr>
          <a:xfrm>
            <a:off x="13323965" y="1384300"/>
            <a:ext cx="8129016" cy="7683500"/>
          </a:xfrm>
          <a:prstGeom prst="rect">
            <a:avLst/>
          </a:prstGeom>
          <a:noFill/>
          <a:ln>
            <a:noFill/>
          </a:ln>
        </p:spPr>
      </p:pic>
      <p:sp>
        <p:nvSpPr>
          <p:cNvPr id="116" name="Google Shape;116;g2e9631f38c3_0_83"/>
          <p:cNvSpPr/>
          <p:nvPr/>
        </p:nvSpPr>
        <p:spPr>
          <a:xfrm>
            <a:off x="13323965" y="9677400"/>
            <a:ext cx="8129100" cy="13461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g2e9631f38c3_0_83"/>
          <p:cNvSpPr/>
          <p:nvPr/>
        </p:nvSpPr>
        <p:spPr>
          <a:xfrm>
            <a:off x="14086061" y="9982200"/>
            <a:ext cx="48267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Russo One"/>
              <a:buNone/>
            </a:pPr>
            <a:r>
              <a:rPr b="0" i="0" lang="en-US" sz="4800" u="none" cap="none" strike="noStrike">
                <a:solidFill>
                  <a:srgbClr val="000000"/>
                </a:solidFill>
                <a:latin typeface="Russo One"/>
                <a:ea typeface="Russo One"/>
                <a:cs typeface="Russo One"/>
                <a:sym typeface="Russo One"/>
              </a:rPr>
              <a:t>Dragon Taming</a:t>
            </a:r>
            <a:endParaRPr b="0" i="0" sz="4800" u="none" cap="none" strike="noStrike">
              <a:solidFill>
                <a:schemeClr val="dk1"/>
              </a:solidFill>
              <a:latin typeface="Calibri"/>
              <a:ea typeface="Calibri"/>
              <a:cs typeface="Calibri"/>
              <a:sym typeface="Calibri"/>
            </a:endParaRPr>
          </a:p>
        </p:txBody>
      </p:sp>
      <p:sp>
        <p:nvSpPr>
          <p:cNvPr id="118" name="Google Shape;118;g2e9631f38c3_0_83"/>
          <p:cNvSpPr/>
          <p:nvPr/>
        </p:nvSpPr>
        <p:spPr>
          <a:xfrm>
            <a:off x="13323965"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g2e9631f38c3_0_83"/>
          <p:cNvSpPr/>
          <p:nvPr/>
        </p:nvSpPr>
        <p:spPr>
          <a:xfrm>
            <a:off x="13323965"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24" name="Shape 124"/>
        <p:cNvGrpSpPr/>
        <p:nvPr/>
      </p:nvGrpSpPr>
      <p:grpSpPr>
        <a:xfrm>
          <a:off x="0" y="0"/>
          <a:ext cx="0" cy="0"/>
          <a:chOff x="0" y="0"/>
          <a:chExt cx="0" cy="0"/>
        </a:xfrm>
      </p:grpSpPr>
      <p:pic>
        <p:nvPicPr>
          <p:cNvPr descr=" " id="125" name="Google Shape;125;g2e9631f38c3_0_103"/>
          <p:cNvPicPr preferRelativeResize="0"/>
          <p:nvPr/>
        </p:nvPicPr>
        <p:blipFill rotWithShape="1">
          <a:blip r:embed="rId3">
            <a:alphaModFix/>
          </a:blip>
          <a:srcRect b="0" l="0" r="0" t="0"/>
          <a:stretch/>
        </p:blipFill>
        <p:spPr>
          <a:xfrm>
            <a:off x="20665483" y="0"/>
            <a:ext cx="3721565" cy="11049000"/>
          </a:xfrm>
          <a:prstGeom prst="rect">
            <a:avLst/>
          </a:prstGeom>
          <a:noFill/>
          <a:ln>
            <a:noFill/>
          </a:ln>
        </p:spPr>
      </p:pic>
      <p:pic>
        <p:nvPicPr>
          <p:cNvPr descr=" " id="126" name="Google Shape;126;g2e9631f38c3_0_103"/>
          <p:cNvPicPr preferRelativeResize="0"/>
          <p:nvPr/>
        </p:nvPicPr>
        <p:blipFill rotWithShape="1">
          <a:blip r:embed="rId4">
            <a:alphaModFix/>
          </a:blip>
          <a:srcRect b="0" l="0" r="0" t="0"/>
          <a:stretch/>
        </p:blipFill>
        <p:spPr>
          <a:xfrm>
            <a:off x="457257" y="10896600"/>
            <a:ext cx="5639849" cy="2819400"/>
          </a:xfrm>
          <a:prstGeom prst="rect">
            <a:avLst/>
          </a:prstGeom>
          <a:noFill/>
          <a:ln>
            <a:noFill/>
          </a:ln>
        </p:spPr>
      </p:pic>
      <p:sp>
        <p:nvSpPr>
          <p:cNvPr id="127" name="Google Shape;127;g2e9631f38c3_0_10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8" name="Google Shape;128;g2e9631f38c3_0_10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29" name="Google Shape;129;g2e9631f38c3_0_103"/>
          <p:cNvPicPr preferRelativeResize="0"/>
          <p:nvPr/>
        </p:nvPicPr>
        <p:blipFill rotWithShape="1">
          <a:blip r:embed="rId6">
            <a:alphaModFix/>
          </a:blip>
          <a:srcRect b="0" l="0" r="0" t="0"/>
          <a:stretch/>
        </p:blipFill>
        <p:spPr>
          <a:xfrm>
            <a:off x="914514" y="1384300"/>
            <a:ext cx="5966698" cy="4437887"/>
          </a:xfrm>
          <a:prstGeom prst="rect">
            <a:avLst/>
          </a:prstGeom>
          <a:noFill/>
          <a:ln>
            <a:noFill/>
          </a:ln>
        </p:spPr>
      </p:pic>
      <p:sp>
        <p:nvSpPr>
          <p:cNvPr id="130" name="Google Shape;130;g2e9631f38c3_0_103"/>
          <p:cNvSpPr/>
          <p:nvPr/>
        </p:nvSpPr>
        <p:spPr>
          <a:xfrm>
            <a:off x="5842730" y="4699000"/>
            <a:ext cx="13603500" cy="527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g2e9631f38c3_0_103"/>
          <p:cNvSpPr/>
          <p:nvPr/>
        </p:nvSpPr>
        <p:spPr>
          <a:xfrm>
            <a:off x="5842730" y="4699000"/>
            <a:ext cx="13806600" cy="46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32" name="Google Shape;132;g2e9631f38c3_0_103"/>
          <p:cNvSpPr/>
          <p:nvPr/>
        </p:nvSpPr>
        <p:spPr>
          <a:xfrm>
            <a:off x="15089486" y="9423400"/>
            <a:ext cx="4509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37" name="Shape 137"/>
        <p:cNvGrpSpPr/>
        <p:nvPr/>
      </p:nvGrpSpPr>
      <p:grpSpPr>
        <a:xfrm>
          <a:off x="0" y="0"/>
          <a:ext cx="0" cy="0"/>
          <a:chOff x="0" y="0"/>
          <a:chExt cx="0" cy="0"/>
        </a:xfrm>
      </p:grpSpPr>
      <p:pic>
        <p:nvPicPr>
          <p:cNvPr descr=" " id="138" name="Google Shape;138;g2e9631f38c3_0_115"/>
          <p:cNvPicPr preferRelativeResize="0"/>
          <p:nvPr/>
        </p:nvPicPr>
        <p:blipFill rotWithShape="1">
          <a:blip r:embed="rId3">
            <a:alphaModFix/>
          </a:blip>
          <a:srcRect b="0" l="0" r="0" t="0"/>
          <a:stretch/>
        </p:blipFill>
        <p:spPr>
          <a:xfrm>
            <a:off x="14753961" y="571500"/>
            <a:ext cx="8934499" cy="2819400"/>
          </a:xfrm>
          <a:prstGeom prst="rect">
            <a:avLst/>
          </a:prstGeom>
          <a:noFill/>
          <a:ln>
            <a:noFill/>
          </a:ln>
        </p:spPr>
      </p:pic>
      <p:pic>
        <p:nvPicPr>
          <p:cNvPr descr=" " id="139" name="Google Shape;139;g2e9631f38c3_0_115"/>
          <p:cNvPicPr preferRelativeResize="0"/>
          <p:nvPr/>
        </p:nvPicPr>
        <p:blipFill rotWithShape="1">
          <a:blip r:embed="rId4">
            <a:alphaModFix/>
          </a:blip>
          <a:srcRect b="0" l="0" r="0" t="0"/>
          <a:stretch/>
        </p:blipFill>
        <p:spPr>
          <a:xfrm>
            <a:off x="444556" y="7620000"/>
            <a:ext cx="5461683" cy="5461000"/>
          </a:xfrm>
          <a:prstGeom prst="rect">
            <a:avLst/>
          </a:prstGeom>
          <a:noFill/>
          <a:ln>
            <a:noFill/>
          </a:ln>
        </p:spPr>
      </p:pic>
      <p:sp>
        <p:nvSpPr>
          <p:cNvPr id="140" name="Google Shape;140;g2e9631f38c3_0_115"/>
          <p:cNvSpPr/>
          <p:nvPr/>
        </p:nvSpPr>
        <p:spPr>
          <a:xfrm>
            <a:off x="4261383" y="1397000"/>
            <a:ext cx="178923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Russo One"/>
              <a:buNone/>
            </a:pPr>
            <a:r>
              <a:rPr b="0" i="0" lang="en-US" sz="8000" u="none" cap="none" strike="noStrike">
                <a:solidFill>
                  <a:srgbClr val="000000"/>
                </a:solidFill>
                <a:latin typeface="Russo One"/>
                <a:ea typeface="Russo One"/>
                <a:cs typeface="Russo One"/>
                <a:sym typeface="Russo One"/>
              </a:rPr>
              <a:t>The Magic of Dragons: A Research</a:t>
            </a:r>
            <a:endParaRPr b="0" i="0" sz="8000" u="none" cap="none" strike="noStrike">
              <a:solidFill>
                <a:schemeClr val="dk1"/>
              </a:solidFill>
              <a:latin typeface="Calibri"/>
              <a:ea typeface="Calibri"/>
              <a:cs typeface="Calibri"/>
              <a:sym typeface="Calibri"/>
            </a:endParaRPr>
          </a:p>
        </p:txBody>
      </p:sp>
      <p:sp>
        <p:nvSpPr>
          <p:cNvPr id="141" name="Google Shape;141;g2e9631f38c3_0_115"/>
          <p:cNvSpPr/>
          <p:nvPr/>
        </p:nvSpPr>
        <p:spPr>
          <a:xfrm>
            <a:off x="14200375" y="4406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g2e9631f38c3_0_115"/>
          <p:cNvSpPr/>
          <p:nvPr/>
        </p:nvSpPr>
        <p:spPr>
          <a:xfrm>
            <a:off x="14200375" y="4406900"/>
            <a:ext cx="8205300" cy="8204100"/>
          </a:xfrm>
          <a:prstGeom prst="ellipse">
            <a:avLst/>
          </a:prstGeom>
          <a:solidFill>
            <a:srgbClr val="44AEC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g2e9631f38c3_0_115"/>
          <p:cNvSpPr/>
          <p:nvPr/>
        </p:nvSpPr>
        <p:spPr>
          <a:xfrm>
            <a:off x="15229203" y="6299200"/>
            <a:ext cx="6160200" cy="6159600"/>
          </a:xfrm>
          <a:prstGeom prst="ellipse">
            <a:avLst/>
          </a:prstGeom>
          <a:solidFill>
            <a:srgbClr val="FF974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2e9631f38c3_0_115"/>
          <p:cNvSpPr/>
          <p:nvPr/>
        </p:nvSpPr>
        <p:spPr>
          <a:xfrm>
            <a:off x="16258032" y="8178800"/>
            <a:ext cx="4089900" cy="40893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g2e9631f38c3_0_115"/>
          <p:cNvSpPr/>
          <p:nvPr/>
        </p:nvSpPr>
        <p:spPr>
          <a:xfrm>
            <a:off x="17477384" y="4940300"/>
            <a:ext cx="16257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usso One"/>
              <a:buNone/>
            </a:pPr>
            <a:r>
              <a:rPr b="0" i="0" lang="en-US" sz="4800" u="none" cap="none" strike="noStrike">
                <a:solidFill>
                  <a:srgbClr val="FFFFFF"/>
                </a:solidFill>
                <a:latin typeface="Russo One"/>
                <a:ea typeface="Russo One"/>
                <a:cs typeface="Russo One"/>
                <a:sym typeface="Russo One"/>
              </a:rPr>
              <a:t>6.7M</a:t>
            </a:r>
            <a:endParaRPr b="0" i="0" sz="4800" u="none" cap="none" strike="noStrike">
              <a:solidFill>
                <a:schemeClr val="dk1"/>
              </a:solidFill>
              <a:latin typeface="Calibri"/>
              <a:ea typeface="Calibri"/>
              <a:cs typeface="Calibri"/>
              <a:sym typeface="Calibri"/>
            </a:endParaRPr>
          </a:p>
        </p:txBody>
      </p:sp>
      <p:sp>
        <p:nvSpPr>
          <p:cNvPr id="146" name="Google Shape;146;g2e9631f38c3_0_115"/>
          <p:cNvSpPr/>
          <p:nvPr/>
        </p:nvSpPr>
        <p:spPr>
          <a:xfrm>
            <a:off x="17490086" y="9753600"/>
            <a:ext cx="16386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Russo One"/>
              <a:buNone/>
            </a:pPr>
            <a:r>
              <a:rPr b="0" i="0" lang="en-US" sz="4800" u="none" cap="none" strike="noStrike">
                <a:solidFill>
                  <a:srgbClr val="272727"/>
                </a:solidFill>
                <a:latin typeface="Russo One"/>
                <a:ea typeface="Russo One"/>
                <a:cs typeface="Russo One"/>
                <a:sym typeface="Russo One"/>
              </a:rPr>
              <a:t>2.3M</a:t>
            </a:r>
            <a:endParaRPr b="0" i="0" sz="4800" u="none" cap="none" strike="noStrike">
              <a:solidFill>
                <a:schemeClr val="dk1"/>
              </a:solidFill>
              <a:latin typeface="Calibri"/>
              <a:ea typeface="Calibri"/>
              <a:cs typeface="Calibri"/>
              <a:sym typeface="Calibri"/>
            </a:endParaRPr>
          </a:p>
        </p:txBody>
      </p:sp>
      <p:sp>
        <p:nvSpPr>
          <p:cNvPr id="147" name="Google Shape;147;g2e9631f38c3_0_115"/>
          <p:cNvSpPr/>
          <p:nvPr/>
        </p:nvSpPr>
        <p:spPr>
          <a:xfrm>
            <a:off x="17451981" y="6819900"/>
            <a:ext cx="17019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Russo One"/>
              <a:buNone/>
            </a:pPr>
            <a:r>
              <a:rPr b="0" i="0" lang="en-US" sz="4800" u="none" cap="none" strike="noStrike">
                <a:solidFill>
                  <a:srgbClr val="272727"/>
                </a:solidFill>
                <a:latin typeface="Russo One"/>
                <a:ea typeface="Russo One"/>
                <a:cs typeface="Russo One"/>
                <a:sym typeface="Russo One"/>
              </a:rPr>
              <a:t>4.4M</a:t>
            </a:r>
            <a:endParaRPr b="0" i="0" sz="4800" u="none" cap="none" strike="noStrike">
              <a:solidFill>
                <a:schemeClr val="dk1"/>
              </a:solidFill>
              <a:latin typeface="Calibri"/>
              <a:ea typeface="Calibri"/>
              <a:cs typeface="Calibri"/>
              <a:sym typeface="Calibri"/>
            </a:endParaRPr>
          </a:p>
        </p:txBody>
      </p:sp>
      <p:sp>
        <p:nvSpPr>
          <p:cNvPr id="148" name="Google Shape;148;g2e9631f38c3_0_11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9" name="Google Shape;149;g2e9631f38c3_0_11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50" name="Google Shape;150;g2e9631f38c3_0_115"/>
          <p:cNvSpPr/>
          <p:nvPr/>
        </p:nvSpPr>
        <p:spPr>
          <a:xfrm>
            <a:off x="3734267" y="35941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1" name="Google Shape;151;g2e9631f38c3_0_115"/>
          <p:cNvPicPr preferRelativeResize="0"/>
          <p:nvPr/>
        </p:nvPicPr>
        <p:blipFill rotWithShape="1">
          <a:blip r:embed="rId6">
            <a:alphaModFix/>
          </a:blip>
          <a:srcRect b="0" l="0" r="0" t="0"/>
          <a:stretch/>
        </p:blipFill>
        <p:spPr>
          <a:xfrm>
            <a:off x="3734267" y="3594100"/>
            <a:ext cx="1130708" cy="1117600"/>
          </a:xfrm>
          <a:prstGeom prst="rect">
            <a:avLst/>
          </a:prstGeom>
          <a:noFill/>
          <a:ln>
            <a:noFill/>
          </a:ln>
        </p:spPr>
      </p:pic>
      <p:sp>
        <p:nvSpPr>
          <p:cNvPr id="152" name="Google Shape;152;g2e9631f38c3_0_115"/>
          <p:cNvSpPr/>
          <p:nvPr/>
        </p:nvSpPr>
        <p:spPr>
          <a:xfrm>
            <a:off x="3734267" y="50165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g2e9631f38c3_0_115"/>
          <p:cNvSpPr/>
          <p:nvPr/>
        </p:nvSpPr>
        <p:spPr>
          <a:xfrm>
            <a:off x="3734267" y="50165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54" name="Google Shape;154;g2e9631f38c3_0_115"/>
          <p:cNvSpPr/>
          <p:nvPr/>
        </p:nvSpPr>
        <p:spPr>
          <a:xfrm>
            <a:off x="3734267" y="69469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5" name="Google Shape;155;g2e9631f38c3_0_115"/>
          <p:cNvPicPr preferRelativeResize="0"/>
          <p:nvPr/>
        </p:nvPicPr>
        <p:blipFill rotWithShape="1">
          <a:blip r:embed="rId7">
            <a:alphaModFix/>
          </a:blip>
          <a:srcRect b="0" l="0" r="0" t="0"/>
          <a:stretch/>
        </p:blipFill>
        <p:spPr>
          <a:xfrm>
            <a:off x="3734267" y="6946900"/>
            <a:ext cx="1130686" cy="1117600"/>
          </a:xfrm>
          <a:prstGeom prst="rect">
            <a:avLst/>
          </a:prstGeom>
          <a:noFill/>
          <a:ln>
            <a:noFill/>
          </a:ln>
        </p:spPr>
      </p:pic>
      <p:sp>
        <p:nvSpPr>
          <p:cNvPr id="156" name="Google Shape;156;g2e9631f38c3_0_115"/>
          <p:cNvSpPr/>
          <p:nvPr/>
        </p:nvSpPr>
        <p:spPr>
          <a:xfrm>
            <a:off x="3734267" y="83693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g2e9631f38c3_0_115"/>
          <p:cNvSpPr/>
          <p:nvPr/>
        </p:nvSpPr>
        <p:spPr>
          <a:xfrm>
            <a:off x="3734267" y="83693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58" name="Google Shape;158;g2e9631f38c3_0_115"/>
          <p:cNvSpPr/>
          <p:nvPr/>
        </p:nvSpPr>
        <p:spPr>
          <a:xfrm>
            <a:off x="3734267" y="102997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9" name="Google Shape;159;g2e9631f38c3_0_115"/>
          <p:cNvPicPr preferRelativeResize="0"/>
          <p:nvPr/>
        </p:nvPicPr>
        <p:blipFill rotWithShape="1">
          <a:blip r:embed="rId8">
            <a:alphaModFix/>
          </a:blip>
          <a:srcRect b="0" l="0" r="0" t="0"/>
          <a:stretch/>
        </p:blipFill>
        <p:spPr>
          <a:xfrm>
            <a:off x="3734267" y="10299700"/>
            <a:ext cx="1131071" cy="1117600"/>
          </a:xfrm>
          <a:prstGeom prst="rect">
            <a:avLst/>
          </a:prstGeom>
          <a:noFill/>
          <a:ln>
            <a:noFill/>
          </a:ln>
        </p:spPr>
      </p:pic>
      <p:sp>
        <p:nvSpPr>
          <p:cNvPr id="160" name="Google Shape;160;g2e9631f38c3_0_115"/>
          <p:cNvSpPr/>
          <p:nvPr/>
        </p:nvSpPr>
        <p:spPr>
          <a:xfrm>
            <a:off x="3734267" y="117221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g2e9631f38c3_0_115"/>
          <p:cNvSpPr/>
          <p:nvPr/>
        </p:nvSpPr>
        <p:spPr>
          <a:xfrm>
            <a:off x="3734267" y="117221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66" name="Shape 166"/>
        <p:cNvGrpSpPr/>
        <p:nvPr/>
      </p:nvGrpSpPr>
      <p:grpSpPr>
        <a:xfrm>
          <a:off x="0" y="0"/>
          <a:ext cx="0" cy="0"/>
          <a:chOff x="0" y="0"/>
          <a:chExt cx="0" cy="0"/>
        </a:xfrm>
      </p:grpSpPr>
      <p:pic>
        <p:nvPicPr>
          <p:cNvPr descr=" " id="167" name="Google Shape;167;g2e9631f38c3_0_143"/>
          <p:cNvPicPr preferRelativeResize="0"/>
          <p:nvPr/>
        </p:nvPicPr>
        <p:blipFill rotWithShape="1">
          <a:blip r:embed="rId3">
            <a:alphaModFix/>
          </a:blip>
          <a:srcRect b="0" l="0" r="0" t="0"/>
          <a:stretch/>
        </p:blipFill>
        <p:spPr>
          <a:xfrm>
            <a:off x="533467" y="8216900"/>
            <a:ext cx="5004425" cy="5016500"/>
          </a:xfrm>
          <a:prstGeom prst="rect">
            <a:avLst/>
          </a:prstGeom>
          <a:noFill/>
          <a:ln>
            <a:noFill/>
          </a:ln>
        </p:spPr>
      </p:pic>
      <p:pic>
        <p:nvPicPr>
          <p:cNvPr descr=" " id="168" name="Google Shape;168;g2e9631f38c3_0_143"/>
          <p:cNvPicPr preferRelativeResize="0"/>
          <p:nvPr/>
        </p:nvPicPr>
        <p:blipFill rotWithShape="1">
          <a:blip r:embed="rId4">
            <a:alphaModFix/>
          </a:blip>
          <a:srcRect b="0" l="0" r="0" t="0"/>
          <a:stretch/>
        </p:blipFill>
        <p:spPr>
          <a:xfrm>
            <a:off x="18722140" y="698500"/>
            <a:ext cx="4966321" cy="4914900"/>
          </a:xfrm>
          <a:prstGeom prst="rect">
            <a:avLst/>
          </a:prstGeom>
          <a:noFill/>
          <a:ln>
            <a:noFill/>
          </a:ln>
        </p:spPr>
      </p:pic>
      <p:sp>
        <p:nvSpPr>
          <p:cNvPr id="169" name="Google Shape;169;g2e9631f38c3_0_14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0" name="Google Shape;170;g2e9631f38c3_0_14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71" name="Google Shape;171;g2e9631f38c3_0_143"/>
          <p:cNvSpPr/>
          <p:nvPr/>
        </p:nvSpPr>
        <p:spPr>
          <a:xfrm>
            <a:off x="9557945" y="1244600"/>
            <a:ext cx="66261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Russo One"/>
              <a:buNone/>
            </a:pPr>
            <a:r>
              <a:rPr b="0" i="0" lang="en-US" sz="8000" u="none" cap="none" strike="noStrike">
                <a:solidFill>
                  <a:srgbClr val="000000"/>
                </a:solidFill>
                <a:latin typeface="Russo One"/>
                <a:ea typeface="Russo One"/>
                <a:cs typeface="Russo One"/>
                <a:sym typeface="Russo One"/>
              </a:rPr>
              <a:t>Pricing Plan</a:t>
            </a:r>
            <a:endParaRPr b="0" i="0" sz="8000" u="none" cap="none" strike="noStrike">
              <a:solidFill>
                <a:schemeClr val="dk1"/>
              </a:solidFill>
              <a:latin typeface="Calibri"/>
              <a:ea typeface="Calibri"/>
              <a:cs typeface="Calibri"/>
              <a:sym typeface="Calibri"/>
            </a:endParaRPr>
          </a:p>
        </p:txBody>
      </p:sp>
      <p:sp>
        <p:nvSpPr>
          <p:cNvPr id="172" name="Google Shape;172;g2e9631f38c3_0_143"/>
          <p:cNvSpPr/>
          <p:nvPr/>
        </p:nvSpPr>
        <p:spPr>
          <a:xfrm>
            <a:off x="1778222" y="3632200"/>
            <a:ext cx="20843400" cy="822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g2e9631f38c3_0_143"/>
          <p:cNvSpPr/>
          <p:nvPr/>
        </p:nvSpPr>
        <p:spPr>
          <a:xfrm>
            <a:off x="1778222" y="3632200"/>
            <a:ext cx="6439800" cy="82296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4" name="Google Shape;174;g2e9631f38c3_0_143"/>
          <p:cNvPicPr preferRelativeResize="0"/>
          <p:nvPr/>
        </p:nvPicPr>
        <p:blipFill rotWithShape="1">
          <a:blip r:embed="rId6">
            <a:alphaModFix/>
          </a:blip>
          <a:srcRect b="0" l="0" r="0" t="0"/>
          <a:stretch/>
        </p:blipFill>
        <p:spPr>
          <a:xfrm>
            <a:off x="4175759" y="4089400"/>
            <a:ext cx="1644632" cy="1625600"/>
          </a:xfrm>
          <a:prstGeom prst="rect">
            <a:avLst/>
          </a:prstGeom>
          <a:noFill/>
          <a:ln>
            <a:noFill/>
          </a:ln>
        </p:spPr>
      </p:pic>
      <p:sp>
        <p:nvSpPr>
          <p:cNvPr id="175" name="Google Shape;175;g2e9631f38c3_0_143"/>
          <p:cNvSpPr/>
          <p:nvPr/>
        </p:nvSpPr>
        <p:spPr>
          <a:xfrm>
            <a:off x="4058157" y="6019800"/>
            <a:ext cx="18798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4AECE"/>
              </a:buClr>
              <a:buSzPts val="4800"/>
              <a:buFont typeface="Russo One"/>
              <a:buNone/>
            </a:pPr>
            <a:r>
              <a:rPr b="0" i="0" lang="en-US" sz="4800" u="none" cap="none" strike="noStrike">
                <a:solidFill>
                  <a:srgbClr val="44AECE"/>
                </a:solidFill>
                <a:latin typeface="Russo One"/>
                <a:ea typeface="Russo One"/>
                <a:cs typeface="Russo One"/>
                <a:sym typeface="Russo One"/>
              </a:rPr>
              <a:t>Basic</a:t>
            </a:r>
            <a:endParaRPr b="0" i="0" sz="4800" u="none" cap="none" strike="noStrike">
              <a:solidFill>
                <a:schemeClr val="dk1"/>
              </a:solidFill>
              <a:latin typeface="Calibri"/>
              <a:ea typeface="Calibri"/>
              <a:cs typeface="Calibri"/>
              <a:sym typeface="Calibri"/>
            </a:endParaRPr>
          </a:p>
        </p:txBody>
      </p:sp>
      <p:sp>
        <p:nvSpPr>
          <p:cNvPr id="176" name="Google Shape;176;g2e9631f38c3_0_143"/>
          <p:cNvSpPr/>
          <p:nvPr/>
        </p:nvSpPr>
        <p:spPr>
          <a:xfrm>
            <a:off x="2235479" y="70612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177" name="Google Shape;177;g2e9631f38c3_0_143"/>
          <p:cNvSpPr/>
          <p:nvPr/>
        </p:nvSpPr>
        <p:spPr>
          <a:xfrm>
            <a:off x="3238905" y="10668000"/>
            <a:ext cx="35184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$10/month</a:t>
            </a:r>
            <a:endParaRPr b="0" i="0" sz="4800" u="none" cap="none" strike="noStrike">
              <a:solidFill>
                <a:schemeClr val="dk1"/>
              </a:solidFill>
              <a:latin typeface="Calibri"/>
              <a:ea typeface="Calibri"/>
              <a:cs typeface="Calibri"/>
              <a:sym typeface="Calibri"/>
            </a:endParaRPr>
          </a:p>
        </p:txBody>
      </p:sp>
      <p:sp>
        <p:nvSpPr>
          <p:cNvPr id="178" name="Google Shape;178;g2e9631f38c3_0_143"/>
          <p:cNvSpPr/>
          <p:nvPr/>
        </p:nvSpPr>
        <p:spPr>
          <a:xfrm>
            <a:off x="8980022" y="3632200"/>
            <a:ext cx="6439800" cy="82296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9" name="Google Shape;179;g2e9631f38c3_0_143"/>
          <p:cNvPicPr preferRelativeResize="0"/>
          <p:nvPr/>
        </p:nvPicPr>
        <p:blipFill rotWithShape="1">
          <a:blip r:embed="rId7">
            <a:alphaModFix/>
          </a:blip>
          <a:srcRect b="0" l="0" r="0" t="0"/>
          <a:stretch/>
        </p:blipFill>
        <p:spPr>
          <a:xfrm>
            <a:off x="11381553" y="4089400"/>
            <a:ext cx="1636644" cy="1625600"/>
          </a:xfrm>
          <a:prstGeom prst="rect">
            <a:avLst/>
          </a:prstGeom>
          <a:noFill/>
          <a:ln>
            <a:noFill/>
          </a:ln>
        </p:spPr>
      </p:pic>
      <p:sp>
        <p:nvSpPr>
          <p:cNvPr id="180" name="Google Shape;180;g2e9631f38c3_0_143"/>
          <p:cNvSpPr/>
          <p:nvPr/>
        </p:nvSpPr>
        <p:spPr>
          <a:xfrm>
            <a:off x="11386973" y="6019800"/>
            <a:ext cx="16257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4AECE"/>
              </a:buClr>
              <a:buSzPts val="4800"/>
              <a:buFont typeface="Russo One"/>
              <a:buNone/>
            </a:pPr>
            <a:r>
              <a:rPr b="0" i="0" lang="en-US" sz="4800" u="none" cap="none" strike="noStrike">
                <a:solidFill>
                  <a:srgbClr val="44AECE"/>
                </a:solidFill>
                <a:latin typeface="Russo One"/>
                <a:ea typeface="Russo One"/>
                <a:cs typeface="Russo One"/>
                <a:sym typeface="Russo One"/>
              </a:rPr>
              <a:t>Elite</a:t>
            </a:r>
            <a:endParaRPr b="0" i="0" sz="4800" u="none" cap="none" strike="noStrike">
              <a:solidFill>
                <a:schemeClr val="dk1"/>
              </a:solidFill>
              <a:latin typeface="Calibri"/>
              <a:ea typeface="Calibri"/>
              <a:cs typeface="Calibri"/>
              <a:sym typeface="Calibri"/>
            </a:endParaRPr>
          </a:p>
        </p:txBody>
      </p:sp>
      <p:sp>
        <p:nvSpPr>
          <p:cNvPr id="181" name="Google Shape;181;g2e9631f38c3_0_143"/>
          <p:cNvSpPr/>
          <p:nvPr/>
        </p:nvSpPr>
        <p:spPr>
          <a:xfrm>
            <a:off x="9437280" y="70612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larger parties with adventurers.</a:t>
            </a:r>
            <a:endParaRPr b="0" i="0" sz="3200" u="none" cap="none" strike="noStrike">
              <a:solidFill>
                <a:schemeClr val="dk1"/>
              </a:solidFill>
              <a:latin typeface="Calibri"/>
              <a:ea typeface="Calibri"/>
              <a:cs typeface="Calibri"/>
              <a:sym typeface="Calibri"/>
            </a:endParaRPr>
          </a:p>
        </p:txBody>
      </p:sp>
      <p:sp>
        <p:nvSpPr>
          <p:cNvPr id="182" name="Google Shape;182;g2e9631f38c3_0_143"/>
          <p:cNvSpPr/>
          <p:nvPr/>
        </p:nvSpPr>
        <p:spPr>
          <a:xfrm>
            <a:off x="10383548" y="10668000"/>
            <a:ext cx="36327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$50/month</a:t>
            </a:r>
            <a:endParaRPr b="0" i="0" sz="4800" u="none" cap="none" strike="noStrike">
              <a:solidFill>
                <a:schemeClr val="dk1"/>
              </a:solidFill>
              <a:latin typeface="Calibri"/>
              <a:ea typeface="Calibri"/>
              <a:cs typeface="Calibri"/>
              <a:sym typeface="Calibri"/>
            </a:endParaRPr>
          </a:p>
        </p:txBody>
      </p:sp>
      <p:sp>
        <p:nvSpPr>
          <p:cNvPr id="183" name="Google Shape;183;g2e9631f38c3_0_143"/>
          <p:cNvSpPr/>
          <p:nvPr/>
        </p:nvSpPr>
        <p:spPr>
          <a:xfrm>
            <a:off x="16181822" y="3632200"/>
            <a:ext cx="6439800" cy="8229600"/>
          </a:xfrm>
          <a:prstGeom prst="rect">
            <a:avLst/>
          </a:prstGeom>
          <a:solidFill>
            <a:srgbClr val="FFFFFF"/>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4" name="Google Shape;184;g2e9631f38c3_0_143"/>
          <p:cNvPicPr preferRelativeResize="0"/>
          <p:nvPr/>
        </p:nvPicPr>
        <p:blipFill rotWithShape="1">
          <a:blip r:embed="rId8">
            <a:alphaModFix/>
          </a:blip>
          <a:srcRect b="0" l="0" r="0" t="0"/>
          <a:stretch/>
        </p:blipFill>
        <p:spPr>
          <a:xfrm>
            <a:off x="18579346" y="4089400"/>
            <a:ext cx="1644660" cy="1625600"/>
          </a:xfrm>
          <a:prstGeom prst="rect">
            <a:avLst/>
          </a:prstGeom>
          <a:noFill/>
          <a:ln>
            <a:noFill/>
          </a:ln>
        </p:spPr>
      </p:pic>
      <p:sp>
        <p:nvSpPr>
          <p:cNvPr id="185" name="Google Shape;185;g2e9631f38c3_0_143"/>
          <p:cNvSpPr/>
          <p:nvPr/>
        </p:nvSpPr>
        <p:spPr>
          <a:xfrm>
            <a:off x="17674259" y="6019800"/>
            <a:ext cx="34548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4AECE"/>
              </a:buClr>
              <a:buSzPts val="4800"/>
              <a:buFont typeface="Russo One"/>
              <a:buNone/>
            </a:pPr>
            <a:r>
              <a:rPr b="0" i="0" lang="en-US" sz="4800" u="none" cap="none" strike="noStrike">
                <a:solidFill>
                  <a:srgbClr val="44AECE"/>
                </a:solidFill>
                <a:latin typeface="Russo One"/>
                <a:ea typeface="Russo One"/>
                <a:cs typeface="Russo One"/>
                <a:sym typeface="Russo One"/>
              </a:rPr>
              <a:t>Legendary</a:t>
            </a:r>
            <a:endParaRPr b="0" i="0" sz="4800" u="none" cap="none" strike="noStrike">
              <a:solidFill>
                <a:schemeClr val="dk1"/>
              </a:solidFill>
              <a:latin typeface="Calibri"/>
              <a:ea typeface="Calibri"/>
              <a:cs typeface="Calibri"/>
              <a:sym typeface="Calibri"/>
            </a:endParaRPr>
          </a:p>
        </p:txBody>
      </p:sp>
      <p:sp>
        <p:nvSpPr>
          <p:cNvPr id="186" name="Google Shape;186;g2e9631f38c3_0_143"/>
          <p:cNvSpPr/>
          <p:nvPr/>
        </p:nvSpPr>
        <p:spPr>
          <a:xfrm>
            <a:off x="16639080" y="70612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The ability to form the largest parties.</a:t>
            </a:r>
            <a:endParaRPr b="0" i="0" sz="3200" u="none" cap="none" strike="noStrike">
              <a:solidFill>
                <a:schemeClr val="dk1"/>
              </a:solidFill>
              <a:latin typeface="Calibri"/>
              <a:ea typeface="Calibri"/>
              <a:cs typeface="Calibri"/>
              <a:sym typeface="Calibri"/>
            </a:endParaRPr>
          </a:p>
        </p:txBody>
      </p:sp>
      <p:sp>
        <p:nvSpPr>
          <p:cNvPr id="187" name="Google Shape;187;g2e9631f38c3_0_143"/>
          <p:cNvSpPr/>
          <p:nvPr/>
        </p:nvSpPr>
        <p:spPr>
          <a:xfrm>
            <a:off x="17439280" y="10668000"/>
            <a:ext cx="39249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2024-07-01T10:15:41Z</dcterms:created>
  <dc:creator>PptxGenJS</dc:creator>
</cp:coreProperties>
</file>