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slideLayout" Target="../slideLayouts/slideLayout1.xml"/><Relationship Id="rId1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slideLayout" Target="../slideLayouts/slideLayout1.xml"/><Relationship Id="rId3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3"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4" Type="http://schemas.openxmlformats.org/officeDocument/2006/relationships/slideLayout" Target="../slideLayouts/slideLayout1.xml"/><Relationship Id="rId1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5" Type="http://schemas.openxmlformats.org/officeDocument/2006/relationships/image" Target="../media/image-25-4.png"/><Relationship Id="rId6" Type="http://schemas.openxmlformats.org/officeDocument/2006/relationships/image" Target="../media/image-25-5.png"/><Relationship Id="rId7" Type="http://schemas.openxmlformats.org/officeDocument/2006/relationships/slideLayout" Target="../slideLayouts/slideLayout1.xml"/><Relationship Id="rId8"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6002000" y="9124950"/>
            <a:ext cx="2057456" cy="914687"/>
          </a:xfrm>
          <a:prstGeom prst="rect">
            <a:avLst/>
          </a:prstGeom>
        </p:spPr>
      </p:pic>
      <p:pic>
        <p:nvPicPr>
          <p:cNvPr id="3" name="Image 1" descr="preencoded.png">    </p:cNvPr>
          <p:cNvPicPr>
            <a:picLocks noChangeAspect="1"/>
          </p:cNvPicPr>
          <p:nvPr/>
        </p:nvPicPr>
        <p:blipFill>
          <a:blip r:embed="rId2"/>
          <a:stretch>
            <a:fillRect/>
          </a:stretch>
        </p:blipFill>
        <p:spPr>
          <a:xfrm>
            <a:off x="409575" y="209550"/>
            <a:ext cx="2114463" cy="2114550"/>
          </a:xfrm>
          <a:prstGeom prst="rect">
            <a:avLst/>
          </a:prstGeom>
        </p:spPr>
      </p:pic>
      <p:sp>
        <p:nvSpPr>
          <p:cNvPr id="4" name="Text 0"/>
          <p:cNvSpPr/>
          <p:nvPr/>
        </p:nvSpPr>
        <p:spPr>
          <a:xfrm>
            <a:off x="3343275" y="781050"/>
            <a:ext cx="12392025" cy="3448050"/>
          </a:xfrm>
          <a:prstGeom prst="rect">
            <a:avLst/>
          </a:prstGeom>
          <a:noFill/>
          <a:ln/>
        </p:spPr>
        <p:txBody>
          <a:bodyPr wrap="square" lIns="0" tIns="0" rIns="0" bIns="0" rtlCol="0" anchor="t"/>
          <a:lstStyle/>
          <a:p>
            <a:pPr algn="l" indent="0" marL="0">
              <a:buNone/>
            </a:pPr>
            <a:r>
              <a:rPr lang="en-US" sz="18000" b="1" u="none" dirty="0">
                <a:solidFill>
                  <a:srgbClr val="B13730"/>
                </a:solidFill>
                <a:latin typeface="Play" pitchFamily="34" charset="0"/>
                <a:ea typeface="Play" pitchFamily="34" charset="-122"/>
                <a:cs typeface="Play" pitchFamily="34" charset="-120"/>
              </a:rPr>
              <a:t>PATRIOTIC </a:t>
            </a:r>
            <a:endParaRPr lang="en-US" sz="18000" dirty="0"/>
          </a:p>
        </p:txBody>
      </p:sp>
      <p:grpSp>
        <p:nvGrpSpPr>
          <p:cNvPr id="32440" name="Group"/>
          <p:cNvGrpSpPr/>
          <p:nvPr/>
        </p:nvGrpSpPr>
        <p:grpSpPr>
          <a:xfrm>
            <a:off x="17235487" y="8456817"/>
            <a:ext cx="1463470" cy="1601583"/>
            <a:chOff x="17235487" y="8456817"/>
            <a:chExt cx="1463470" cy="1601583"/>
          </a:xfrm>
        </p:grpSpPr>
        <p:pic>
          <p:nvPicPr>
            <p:cNvPr id="5"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6"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pic>
        <p:nvPicPr>
          <p:cNvPr id="7" name="Image 3" descr="preencoded.png">    </p:cNvPr>
          <p:cNvPicPr>
            <a:picLocks noChangeAspect="1"/>
          </p:cNvPicPr>
          <p:nvPr/>
        </p:nvPicPr>
        <p:blipFill>
          <a:blip r:embed="rId4"/>
          <a:stretch>
            <a:fillRect/>
          </a:stretch>
        </p:blipFill>
        <p:spPr>
          <a:xfrm>
            <a:off x="4514850" y="2447925"/>
            <a:ext cx="8591550" cy="7839075"/>
          </a:xfrm>
          <a:prstGeom prst="rect">
            <a:avLst/>
          </a:prstGeom>
        </p:spPr>
      </p:pic>
      <p:sp>
        <p:nvSpPr>
          <p:cNvPr id="8" name="Text 2"/>
          <p:cNvSpPr/>
          <p:nvPr/>
        </p:nvSpPr>
        <p:spPr>
          <a:xfrm>
            <a:off x="2447925" y="409575"/>
            <a:ext cx="13605510" cy="1127760"/>
          </a:xfrm>
          <a:prstGeom prst="rect">
            <a:avLst/>
          </a:prstGeom>
          <a:noFill/>
          <a:ln/>
        </p:spPr>
        <p:txBody>
          <a:bodyPr wrap="square" lIns="0" tIns="0" rIns="0" bIns="0" rtlCol="0" anchor="t"/>
          <a:lstStyle/>
          <a:p>
            <a:pPr algn="l" indent="0" marL="0">
              <a:buNone/>
            </a:pPr>
            <a:r>
              <a:rPr lang="en-US" sz="4800" u="none" dirty="0">
                <a:solidFill>
                  <a:srgbClr val="516580"/>
                </a:solidFill>
                <a:latin typeface="Poppins SemiBold" pitchFamily="34" charset="0"/>
                <a:ea typeface="Poppins SemiBold" pitchFamily="34" charset="-122"/>
                <a:cs typeface="Poppins SemiBold" pitchFamily="34" charset="-120"/>
              </a:rPr>
              <a:t>FREE PRESENTATION TEMPLATE BY EATEMP</a:t>
            </a:r>
            <a:endParaRPr 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361950"/>
            <a:ext cx="615418" cy="4279718"/>
          </a:xfrm>
          <a:prstGeom prst="rect">
            <a:avLst/>
          </a:prstGeom>
        </p:spPr>
      </p:pic>
      <p:pic>
        <p:nvPicPr>
          <p:cNvPr id="3" name="Image 1" descr="preencoded.png">    </p:cNvPr>
          <p:cNvPicPr>
            <a:picLocks noChangeAspect="1"/>
          </p:cNvPicPr>
          <p:nvPr/>
        </p:nvPicPr>
        <p:blipFill>
          <a:blip r:embed="rId2"/>
          <a:stretch>
            <a:fillRect/>
          </a:stretch>
        </p:blipFill>
        <p:spPr>
          <a:xfrm>
            <a:off x="10210800" y="8658225"/>
            <a:ext cx="7734300" cy="1266825"/>
          </a:xfrm>
          <a:prstGeom prst="rect">
            <a:avLst/>
          </a:prstGeom>
        </p:spPr>
      </p:pic>
      <p:grpSp>
        <p:nvGrpSpPr>
          <p:cNvPr id="34365"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6829425" y="352425"/>
            <a:ext cx="5448300" cy="11525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PRICING PLAN</a:t>
            </a:r>
            <a:endParaRPr lang="en-US" sz="6000" dirty="0"/>
          </a:p>
        </p:txBody>
      </p:sp>
      <p:grpSp>
        <p:nvGrpSpPr>
          <p:cNvPr id="86233" name="Group"/>
          <p:cNvGrpSpPr/>
          <p:nvPr/>
        </p:nvGrpSpPr>
        <p:grpSpPr>
          <a:xfrm>
            <a:off x="1333500" y="1866900"/>
            <a:ext cx="15630525" cy="7315200"/>
            <a:chOff x="1333500" y="1866900"/>
            <a:chExt cx="15630525" cy="7315200"/>
          </a:xfrm>
        </p:grpSpPr>
        <p:sp>
          <p:nvSpPr>
            <p:cNvPr id="7" name="Shape 2"/>
            <p:cNvSpPr/>
            <p:nvPr/>
          </p:nvSpPr>
          <p:spPr>
            <a:xfrm>
              <a:off x="1333500" y="1866900"/>
              <a:ext cx="4829175" cy="7315200"/>
            </a:xfrm>
            <a:prstGeom prst="roundRect">
              <a:avLst>
                <a:gd name="adj" fmla="val 1195"/>
              </a:avLst>
            </a:prstGeom>
            <a:noFill/>
            <a:ln w="9525">
              <a:solidFill>
                <a:srgbClr val="224D82"/>
              </a:solidFill>
              <a:prstDash val="solid"/>
            </a:ln>
          </p:spPr>
        </p:sp>
        <p:pic>
          <p:nvPicPr>
            <p:cNvPr id="8" name="Image 3" descr="preencoded.png">    </p:cNvPr>
            <p:cNvPicPr>
              <a:picLocks noChangeAspect="1"/>
            </p:cNvPicPr>
            <p:nvPr/>
          </p:nvPicPr>
          <p:blipFill>
            <a:blip r:embed="rId4"/>
            <a:stretch>
              <a:fillRect/>
            </a:stretch>
          </p:blipFill>
          <p:spPr>
            <a:xfrm>
              <a:off x="3262312" y="2181225"/>
              <a:ext cx="971550" cy="971550"/>
            </a:xfrm>
            <a:prstGeom prst="rect">
              <a:avLst/>
            </a:prstGeom>
          </p:spPr>
        </p:pic>
        <p:sp>
          <p:nvSpPr>
            <p:cNvPr id="9" name="Shape 3"/>
            <p:cNvSpPr/>
            <p:nvPr/>
          </p:nvSpPr>
          <p:spPr>
            <a:xfrm>
              <a:off x="6734175" y="1866900"/>
              <a:ext cx="4829175" cy="7315200"/>
            </a:xfrm>
            <a:prstGeom prst="roundRect">
              <a:avLst>
                <a:gd name="adj" fmla="val 1195"/>
              </a:avLst>
            </a:prstGeom>
            <a:noFill/>
            <a:ln w="9525">
              <a:solidFill>
                <a:srgbClr val="224D82"/>
              </a:solidFill>
              <a:prstDash val="solid"/>
            </a:ln>
          </p:spPr>
        </p:sp>
        <p:pic>
          <p:nvPicPr>
            <p:cNvPr id="10" name="Image 4" descr="preencoded.png">    </p:cNvPr>
            <p:cNvPicPr>
              <a:picLocks noChangeAspect="1"/>
            </p:cNvPicPr>
            <p:nvPr/>
          </p:nvPicPr>
          <p:blipFill>
            <a:blip r:embed="rId5"/>
            <a:stretch>
              <a:fillRect/>
            </a:stretch>
          </p:blipFill>
          <p:spPr>
            <a:xfrm>
              <a:off x="8815388" y="2181225"/>
              <a:ext cx="666750" cy="971550"/>
            </a:xfrm>
            <a:prstGeom prst="rect">
              <a:avLst/>
            </a:prstGeom>
          </p:spPr>
        </p:pic>
        <p:sp>
          <p:nvSpPr>
            <p:cNvPr id="11" name="Shape 4"/>
            <p:cNvSpPr/>
            <p:nvPr/>
          </p:nvSpPr>
          <p:spPr>
            <a:xfrm>
              <a:off x="12134850" y="1866900"/>
              <a:ext cx="4829175" cy="7315200"/>
            </a:xfrm>
            <a:prstGeom prst="roundRect">
              <a:avLst>
                <a:gd name="adj" fmla="val 1195"/>
              </a:avLst>
            </a:prstGeom>
            <a:noFill/>
            <a:ln w="9525">
              <a:solidFill>
                <a:srgbClr val="224D82"/>
              </a:solidFill>
              <a:prstDash val="solid"/>
            </a:ln>
          </p:spPr>
        </p:sp>
        <p:pic>
          <p:nvPicPr>
            <p:cNvPr id="12" name="Image 5" descr="preencoded.png">    </p:cNvPr>
            <p:cNvPicPr>
              <a:picLocks noChangeAspect="1"/>
            </p:cNvPicPr>
            <p:nvPr/>
          </p:nvPicPr>
          <p:blipFill>
            <a:blip r:embed="rId6"/>
            <a:stretch>
              <a:fillRect/>
            </a:stretch>
          </p:blipFill>
          <p:spPr>
            <a:xfrm>
              <a:off x="14101760" y="2181225"/>
              <a:ext cx="895354" cy="971550"/>
            </a:xfrm>
            <a:prstGeom prst="rect">
              <a:avLst/>
            </a:prstGeom>
          </p:spPr>
        </p:pic>
        <p:sp>
          <p:nvSpPr>
            <p:cNvPr id="13" name="Text 5"/>
            <p:cNvSpPr/>
            <p:nvPr/>
          </p:nvSpPr>
          <p:spPr>
            <a:xfrm>
              <a:off x="3025140" y="3352800"/>
              <a:ext cx="1445895" cy="693420"/>
            </a:xfrm>
            <a:prstGeom prst="rect">
              <a:avLst/>
            </a:prstGeom>
            <a:noFill/>
            <a:ln/>
          </p:spPr>
          <p:txBody>
            <a:bodyPr wrap="square" lIns="0" tIns="0" rIns="0" bIns="0" rtlCol="0" anchor="t"/>
            <a:lstStyle/>
            <a:p>
              <a:pPr algn="ctr" indent="0" marL="0">
                <a:buNone/>
              </a:pPr>
              <a:r>
                <a:rPr lang="en-US" sz="3600" b="1" u="none" dirty="0">
                  <a:solidFill>
                    <a:srgbClr val="224D82"/>
                  </a:solidFill>
                  <a:latin typeface="Play" pitchFamily="34" charset="0"/>
                  <a:ea typeface="Play" pitchFamily="34" charset="-122"/>
                  <a:cs typeface="Play" pitchFamily="34" charset="-120"/>
                </a:rPr>
                <a:t>BASIC</a:t>
              </a:r>
              <a:endParaRPr lang="en-US" sz="3600" dirty="0"/>
            </a:p>
          </p:txBody>
        </p:sp>
        <p:sp>
          <p:nvSpPr>
            <p:cNvPr id="14" name="Text 6"/>
            <p:cNvSpPr/>
            <p:nvPr/>
          </p:nvSpPr>
          <p:spPr>
            <a:xfrm>
              <a:off x="1676400" y="41148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entry-level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5" name="Text 7"/>
            <p:cNvSpPr/>
            <p:nvPr/>
          </p:nvSpPr>
          <p:spPr>
            <a:xfrm>
              <a:off x="2320290" y="8305800"/>
              <a:ext cx="2855595"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$10/MONTH</a:t>
              </a:r>
              <a:endParaRPr lang="en-US" sz="3600" dirty="0"/>
            </a:p>
          </p:txBody>
        </p:sp>
        <p:sp>
          <p:nvSpPr>
            <p:cNvPr id="16" name="Text 8"/>
            <p:cNvSpPr/>
            <p:nvPr/>
          </p:nvSpPr>
          <p:spPr>
            <a:xfrm>
              <a:off x="8449628" y="3352800"/>
              <a:ext cx="1398270" cy="693420"/>
            </a:xfrm>
            <a:prstGeom prst="rect">
              <a:avLst/>
            </a:prstGeom>
            <a:noFill/>
            <a:ln/>
          </p:spPr>
          <p:txBody>
            <a:bodyPr wrap="square" lIns="0" tIns="0" rIns="0" bIns="0" rtlCol="0" anchor="t"/>
            <a:lstStyle/>
            <a:p>
              <a:pPr algn="ctr" indent="0" marL="0">
                <a:buNone/>
              </a:pPr>
              <a:r>
                <a:rPr lang="en-US" sz="3600" b="1" u="none" dirty="0">
                  <a:solidFill>
                    <a:srgbClr val="224D82"/>
                  </a:solidFill>
                  <a:latin typeface="Play" pitchFamily="34" charset="0"/>
                  <a:ea typeface="Play" pitchFamily="34" charset="-122"/>
                  <a:cs typeface="Play" pitchFamily="34" charset="-120"/>
                </a:rPr>
                <a:t>ELITE</a:t>
              </a:r>
              <a:endParaRPr lang="en-US" sz="3600" dirty="0"/>
            </a:p>
          </p:txBody>
        </p:sp>
        <p:sp>
          <p:nvSpPr>
            <p:cNvPr id="17" name="Text 9"/>
            <p:cNvSpPr/>
            <p:nvPr/>
          </p:nvSpPr>
          <p:spPr>
            <a:xfrm>
              <a:off x="7077075" y="41148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18" name="Text 10"/>
            <p:cNvSpPr/>
            <p:nvPr/>
          </p:nvSpPr>
          <p:spPr>
            <a:xfrm>
              <a:off x="7720965" y="8305800"/>
              <a:ext cx="2855595"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$50/MONTH</a:t>
              </a:r>
              <a:endParaRPr lang="en-US" sz="3600" dirty="0"/>
            </a:p>
          </p:txBody>
        </p:sp>
        <p:sp>
          <p:nvSpPr>
            <p:cNvPr id="19" name="Text 11"/>
            <p:cNvSpPr/>
            <p:nvPr/>
          </p:nvSpPr>
          <p:spPr>
            <a:xfrm>
              <a:off x="13107353" y="3352800"/>
              <a:ext cx="2884170" cy="693420"/>
            </a:xfrm>
            <a:prstGeom prst="rect">
              <a:avLst/>
            </a:prstGeom>
            <a:noFill/>
            <a:ln/>
          </p:spPr>
          <p:txBody>
            <a:bodyPr wrap="square" lIns="0" tIns="0" rIns="0" bIns="0" rtlCol="0" anchor="t"/>
            <a:lstStyle/>
            <a:p>
              <a:pPr algn="ctr" indent="0" marL="0">
                <a:buNone/>
              </a:pPr>
              <a:r>
                <a:rPr lang="en-US" sz="3600" b="1" u="none" dirty="0">
                  <a:solidFill>
                    <a:srgbClr val="224D82"/>
                  </a:solidFill>
                  <a:latin typeface="Play" pitchFamily="34" charset="0"/>
                  <a:ea typeface="Play" pitchFamily="34" charset="-122"/>
                  <a:cs typeface="Play" pitchFamily="34" charset="-120"/>
                </a:rPr>
                <a:t>LEGENDARY</a:t>
              </a:r>
              <a:endParaRPr lang="en-US" sz="3600" dirty="0"/>
            </a:p>
          </p:txBody>
        </p:sp>
        <p:sp>
          <p:nvSpPr>
            <p:cNvPr id="20" name="Text 12"/>
            <p:cNvSpPr/>
            <p:nvPr/>
          </p:nvSpPr>
          <p:spPr>
            <a:xfrm>
              <a:off x="12477750" y="41148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most challenging dungeons and encounters.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The ability to form the largest parties with fellow adventurers.</a:t>
              </a:r>
              <a:endParaRPr lang="en-US" sz="2400" dirty="0"/>
            </a:p>
          </p:txBody>
        </p:sp>
        <p:sp>
          <p:nvSpPr>
            <p:cNvPr id="21" name="Text 13"/>
            <p:cNvSpPr/>
            <p:nvPr/>
          </p:nvSpPr>
          <p:spPr>
            <a:xfrm>
              <a:off x="12988290" y="8305800"/>
              <a:ext cx="3122295"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44850" y="209550"/>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381000" y="6200775"/>
            <a:ext cx="314325" cy="3695700"/>
          </a:xfrm>
          <a:prstGeom prst="rect">
            <a:avLst/>
          </a:prstGeom>
        </p:spPr>
      </p:pic>
      <p:grpSp>
        <p:nvGrpSpPr>
          <p:cNvPr id="7315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38937" name="Group"/>
          <p:cNvGrpSpPr/>
          <p:nvPr/>
        </p:nvGrpSpPr>
        <p:grpSpPr>
          <a:xfrm>
            <a:off x="2495548" y="873137"/>
            <a:ext cx="13355957" cy="8653768"/>
            <a:chOff x="2495548" y="873137"/>
            <a:chExt cx="13355957" cy="8653768"/>
          </a:xfrm>
        </p:grpSpPr>
        <p:pic>
          <p:nvPicPr>
            <p:cNvPr id="6" name="Image 3" descr="preencoded.png">    </p:cNvPr>
            <p:cNvPicPr>
              <a:picLocks noChangeAspect="1"/>
            </p:cNvPicPr>
            <p:nvPr/>
          </p:nvPicPr>
          <p:blipFill>
            <a:blip r:embed="rId4"/>
            <a:stretch>
              <a:fillRect/>
            </a:stretch>
          </p:blipFill>
          <p:spPr>
            <a:xfrm>
              <a:off x="9029700" y="1209666"/>
              <a:ext cx="3914775" cy="3924309"/>
            </a:xfrm>
            <a:prstGeom prst="rect">
              <a:avLst/>
            </a:prstGeom>
          </p:spPr>
        </p:pic>
        <p:pic>
          <p:nvPicPr>
            <p:cNvPr id="7" name="Image 4" descr="preencoded.png">    </p:cNvPr>
            <p:cNvPicPr>
              <a:picLocks noChangeAspect="1"/>
            </p:cNvPicPr>
            <p:nvPr/>
          </p:nvPicPr>
          <p:blipFill>
            <a:blip r:embed="rId5"/>
            <a:stretch>
              <a:fillRect/>
            </a:stretch>
          </p:blipFill>
          <p:spPr>
            <a:xfrm>
              <a:off x="5105400" y="1209666"/>
              <a:ext cx="3914775" cy="3924309"/>
            </a:xfrm>
            <a:prstGeom prst="rect">
              <a:avLst/>
            </a:prstGeom>
          </p:spPr>
        </p:pic>
        <p:pic>
          <p:nvPicPr>
            <p:cNvPr id="8" name="Image 5" descr="preencoded.png">    </p:cNvPr>
            <p:cNvPicPr>
              <a:picLocks noChangeAspect="1"/>
            </p:cNvPicPr>
            <p:nvPr/>
          </p:nvPicPr>
          <p:blipFill>
            <a:blip r:embed="rId6"/>
            <a:stretch>
              <a:fillRect/>
            </a:stretch>
          </p:blipFill>
          <p:spPr>
            <a:xfrm>
              <a:off x="5105400" y="5143500"/>
              <a:ext cx="3914775" cy="3924309"/>
            </a:xfrm>
            <a:prstGeom prst="rect">
              <a:avLst/>
            </a:prstGeom>
          </p:spPr>
        </p:pic>
        <p:pic>
          <p:nvPicPr>
            <p:cNvPr id="9" name="Image 6" descr="preencoded.png">    </p:cNvPr>
            <p:cNvPicPr>
              <a:picLocks noChangeAspect="1"/>
            </p:cNvPicPr>
            <p:nvPr/>
          </p:nvPicPr>
          <p:blipFill>
            <a:blip r:embed="rId7"/>
            <a:stretch>
              <a:fillRect/>
            </a:stretch>
          </p:blipFill>
          <p:spPr>
            <a:xfrm>
              <a:off x="9029700" y="5143500"/>
              <a:ext cx="3914775" cy="3924309"/>
            </a:xfrm>
            <a:prstGeom prst="rect">
              <a:avLst/>
            </a:prstGeom>
          </p:spPr>
        </p:pic>
        <p:sp>
          <p:nvSpPr>
            <p:cNvPr id="10" name="Shape 1"/>
            <p:cNvSpPr/>
            <p:nvPr/>
          </p:nvSpPr>
          <p:spPr>
            <a:xfrm rot="5396226">
              <a:off x="4686297" y="5148263"/>
              <a:ext cx="8677280" cy="0"/>
            </a:xfrm>
            <a:prstGeom prst="line">
              <a:avLst/>
            </a:prstGeom>
            <a:noFill/>
            <a:ln w="9525">
              <a:solidFill>
                <a:srgbClr val="000000"/>
              </a:solidFill>
              <a:prstDash val="solid"/>
            </a:ln>
          </p:spPr>
        </p:sp>
        <p:sp>
          <p:nvSpPr>
            <p:cNvPr id="11" name="Shape 2"/>
            <p:cNvSpPr/>
            <p:nvPr/>
          </p:nvSpPr>
          <p:spPr>
            <a:xfrm rot="2509">
              <a:off x="2495548" y="5138738"/>
              <a:ext cx="13049253" cy="0"/>
            </a:xfrm>
            <a:prstGeom prst="line">
              <a:avLst/>
            </a:prstGeom>
            <a:noFill/>
            <a:ln w="9525">
              <a:solidFill>
                <a:srgbClr val="000000"/>
              </a:solidFill>
              <a:prstDash val="solid"/>
            </a:ln>
          </p:spPr>
        </p:sp>
        <p:pic>
          <p:nvPicPr>
            <p:cNvPr id="12" name="Image 7" descr="preencoded.png">    </p:cNvPr>
            <p:cNvPicPr>
              <a:picLocks noChangeAspect="1"/>
            </p:cNvPicPr>
            <p:nvPr/>
          </p:nvPicPr>
          <p:blipFill>
            <a:blip r:embed="rId8"/>
            <a:stretch>
              <a:fillRect/>
            </a:stretch>
          </p:blipFill>
          <p:spPr>
            <a:xfrm>
              <a:off x="2559058" y="873137"/>
              <a:ext cx="1092180" cy="1092182"/>
            </a:xfrm>
            <a:prstGeom prst="rect">
              <a:avLst/>
            </a:prstGeom>
          </p:spPr>
        </p:pic>
        <p:pic>
          <p:nvPicPr>
            <p:cNvPr id="13" name="Image 8" descr="preencoded.png">    </p:cNvPr>
            <p:cNvPicPr>
              <a:picLocks noChangeAspect="1"/>
            </p:cNvPicPr>
            <p:nvPr/>
          </p:nvPicPr>
          <p:blipFill>
            <a:blip r:embed="rId9"/>
            <a:stretch>
              <a:fillRect/>
            </a:stretch>
          </p:blipFill>
          <p:spPr>
            <a:xfrm>
              <a:off x="2571731" y="6099572"/>
              <a:ext cx="1139446" cy="1139446"/>
            </a:xfrm>
            <a:prstGeom prst="rect">
              <a:avLst/>
            </a:prstGeom>
          </p:spPr>
        </p:pic>
        <p:pic>
          <p:nvPicPr>
            <p:cNvPr id="14" name="Image 9" descr="preencoded.png">    </p:cNvPr>
            <p:cNvPicPr>
              <a:picLocks noChangeAspect="1"/>
            </p:cNvPicPr>
            <p:nvPr/>
          </p:nvPicPr>
          <p:blipFill>
            <a:blip r:embed="rId10"/>
            <a:stretch>
              <a:fillRect/>
            </a:stretch>
          </p:blipFill>
          <p:spPr>
            <a:xfrm>
              <a:off x="12506325" y="962025"/>
              <a:ext cx="894080" cy="892810"/>
            </a:xfrm>
            <a:prstGeom prst="rect">
              <a:avLst/>
            </a:prstGeom>
          </p:spPr>
        </p:pic>
        <p:pic>
          <p:nvPicPr>
            <p:cNvPr id="15" name="Image 10" descr="preencoded.png">    </p:cNvPr>
            <p:cNvPicPr>
              <a:picLocks noChangeAspect="1"/>
            </p:cNvPicPr>
            <p:nvPr/>
          </p:nvPicPr>
          <p:blipFill>
            <a:blip r:embed="rId11"/>
            <a:stretch>
              <a:fillRect/>
            </a:stretch>
          </p:blipFill>
          <p:spPr>
            <a:xfrm>
              <a:off x="12430126" y="6095997"/>
              <a:ext cx="1117600" cy="1219200"/>
            </a:xfrm>
            <a:prstGeom prst="rect">
              <a:avLst/>
            </a:prstGeom>
          </p:spPr>
        </p:pic>
        <p:sp>
          <p:nvSpPr>
            <p:cNvPr id="16" name="Text 3"/>
            <p:cNvSpPr/>
            <p:nvPr/>
          </p:nvSpPr>
          <p:spPr>
            <a:xfrm>
              <a:off x="7496175" y="3076575"/>
              <a:ext cx="1169670" cy="1836420"/>
            </a:xfrm>
            <a:prstGeom prst="rect">
              <a:avLst/>
            </a:prstGeom>
            <a:noFill/>
            <a:ln/>
          </p:spPr>
          <p:txBody>
            <a:bodyPr wrap="square" lIns="0" tIns="0" rIns="0" bIns="0" rtlCol="0" anchor="t"/>
            <a:lstStyle/>
            <a:p>
              <a:pPr algn="l" indent="0" marL="0">
                <a:buNone/>
              </a:pPr>
              <a:r>
                <a:rPr lang="en-US" sz="9600" b="1" u="none" dirty="0">
                  <a:solidFill>
                    <a:srgbClr val="0E0E0E"/>
                  </a:solidFill>
                  <a:latin typeface="Play" pitchFamily="34" charset="0"/>
                  <a:ea typeface="Play" pitchFamily="34" charset="-122"/>
                  <a:cs typeface="Play" pitchFamily="34" charset="-120"/>
                </a:rPr>
                <a:t>S</a:t>
              </a:r>
              <a:endParaRPr lang="en-US" sz="9600" dirty="0"/>
            </a:p>
          </p:txBody>
        </p:sp>
        <p:sp>
          <p:nvSpPr>
            <p:cNvPr id="17" name="Text 4"/>
            <p:cNvSpPr/>
            <p:nvPr/>
          </p:nvSpPr>
          <p:spPr>
            <a:xfrm>
              <a:off x="9496425" y="3076575"/>
              <a:ext cx="1636395" cy="1836420"/>
            </a:xfrm>
            <a:prstGeom prst="rect">
              <a:avLst/>
            </a:prstGeom>
            <a:noFill/>
            <a:ln/>
          </p:spPr>
          <p:txBody>
            <a:bodyPr wrap="square" lIns="0" tIns="0" rIns="0" bIns="0" rtlCol="0" anchor="t"/>
            <a:lstStyle/>
            <a:p>
              <a:pPr algn="l" indent="0" marL="0">
                <a:buNone/>
              </a:pPr>
              <a:r>
                <a:rPr lang="en-US" sz="9600" b="1" u="none" dirty="0">
                  <a:solidFill>
                    <a:srgbClr val="FFFFFF"/>
                  </a:solidFill>
                  <a:latin typeface="Play" pitchFamily="34" charset="0"/>
                  <a:ea typeface="Play" pitchFamily="34" charset="-122"/>
                  <a:cs typeface="Play" pitchFamily="34" charset="-120"/>
                </a:rPr>
                <a:t>W</a:t>
              </a:r>
              <a:endParaRPr lang="en-US" sz="9600" dirty="0"/>
            </a:p>
          </p:txBody>
        </p:sp>
        <p:sp>
          <p:nvSpPr>
            <p:cNvPr id="18" name="Text 5"/>
            <p:cNvSpPr/>
            <p:nvPr/>
          </p:nvSpPr>
          <p:spPr>
            <a:xfrm>
              <a:off x="7391400" y="5638800"/>
              <a:ext cx="1322070" cy="1836420"/>
            </a:xfrm>
            <a:prstGeom prst="rect">
              <a:avLst/>
            </a:prstGeom>
            <a:noFill/>
            <a:ln/>
          </p:spPr>
          <p:txBody>
            <a:bodyPr wrap="square" lIns="0" tIns="0" rIns="0" bIns="0" rtlCol="0" anchor="t"/>
            <a:lstStyle/>
            <a:p>
              <a:pPr algn="l" indent="0" marL="0">
                <a:buNone/>
              </a:pPr>
              <a:r>
                <a:rPr lang="en-US" sz="9600" b="1" u="none" dirty="0">
                  <a:solidFill>
                    <a:srgbClr val="FFFFFF"/>
                  </a:solidFill>
                  <a:latin typeface="Play" pitchFamily="34" charset="0"/>
                  <a:ea typeface="Play" pitchFamily="34" charset="-122"/>
                  <a:cs typeface="Play" pitchFamily="34" charset="-120"/>
                </a:rPr>
                <a:t>O</a:t>
              </a:r>
              <a:endParaRPr lang="en-US" sz="9600" dirty="0"/>
            </a:p>
          </p:txBody>
        </p:sp>
        <p:sp>
          <p:nvSpPr>
            <p:cNvPr id="19" name="Text 6"/>
            <p:cNvSpPr/>
            <p:nvPr/>
          </p:nvSpPr>
          <p:spPr>
            <a:xfrm>
              <a:off x="9686925" y="5638800"/>
              <a:ext cx="1160145" cy="1836420"/>
            </a:xfrm>
            <a:prstGeom prst="rect">
              <a:avLst/>
            </a:prstGeom>
            <a:noFill/>
            <a:ln/>
          </p:spPr>
          <p:txBody>
            <a:bodyPr wrap="square" lIns="0" tIns="0" rIns="0" bIns="0" rtlCol="0" anchor="t"/>
            <a:lstStyle/>
            <a:p>
              <a:pPr algn="l" indent="0" marL="0">
                <a:buNone/>
              </a:pPr>
              <a:r>
                <a:rPr lang="en-US" sz="9600" b="1" u="none" dirty="0">
                  <a:solidFill>
                    <a:srgbClr val="0E0E0E"/>
                  </a:solidFill>
                  <a:latin typeface="Play" pitchFamily="34" charset="0"/>
                  <a:ea typeface="Play" pitchFamily="34" charset="-122"/>
                  <a:cs typeface="Play" pitchFamily="34" charset="-120"/>
                </a:rPr>
                <a:t>T</a:t>
              </a:r>
              <a:endParaRPr lang="en-US" sz="9600" dirty="0"/>
            </a:p>
          </p:txBody>
        </p:sp>
        <p:sp>
          <p:nvSpPr>
            <p:cNvPr id="20" name="Text 7"/>
            <p:cNvSpPr/>
            <p:nvPr/>
          </p:nvSpPr>
          <p:spPr>
            <a:xfrm>
              <a:off x="2495550" y="2667000"/>
              <a:ext cx="3497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STRENGTHS</a:t>
              </a:r>
              <a:endParaRPr lang="en-US" sz="2700" dirty="0"/>
            </a:p>
          </p:txBody>
        </p:sp>
        <p:sp>
          <p:nvSpPr>
            <p:cNvPr id="21" name="Text 8"/>
            <p:cNvSpPr/>
            <p:nvPr/>
          </p:nvSpPr>
          <p:spPr>
            <a:xfrm>
              <a:off x="2495550" y="321945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2" name="Text 9"/>
            <p:cNvSpPr/>
            <p:nvPr/>
          </p:nvSpPr>
          <p:spPr>
            <a:xfrm>
              <a:off x="2495550" y="7953375"/>
              <a:ext cx="3497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OPPORTUNITIES</a:t>
              </a:r>
              <a:endParaRPr lang="en-US" sz="2700" dirty="0"/>
            </a:p>
          </p:txBody>
        </p:sp>
        <p:sp>
          <p:nvSpPr>
            <p:cNvPr id="23" name="Text 10"/>
            <p:cNvSpPr/>
            <p:nvPr/>
          </p:nvSpPr>
          <p:spPr>
            <a:xfrm>
              <a:off x="2495550" y="850582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4" name="Text 11"/>
            <p:cNvSpPr/>
            <p:nvPr/>
          </p:nvSpPr>
          <p:spPr>
            <a:xfrm>
              <a:off x="12353925" y="2667000"/>
              <a:ext cx="3497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WEAKNESSES</a:t>
              </a:r>
              <a:endParaRPr lang="en-US" sz="2700" dirty="0"/>
            </a:p>
          </p:txBody>
        </p:sp>
        <p:sp>
          <p:nvSpPr>
            <p:cNvPr id="25" name="Text 12"/>
            <p:cNvSpPr/>
            <p:nvPr/>
          </p:nvSpPr>
          <p:spPr>
            <a:xfrm>
              <a:off x="12353925" y="321945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6" name="Text 13"/>
            <p:cNvSpPr/>
            <p:nvPr/>
          </p:nvSpPr>
          <p:spPr>
            <a:xfrm>
              <a:off x="12353925" y="7953375"/>
              <a:ext cx="3497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THREATS</a:t>
              </a:r>
              <a:endParaRPr lang="en-US" sz="2700" dirty="0"/>
            </a:p>
          </p:txBody>
        </p:sp>
        <p:sp>
          <p:nvSpPr>
            <p:cNvPr id="27" name="Text 14"/>
            <p:cNvSpPr/>
            <p:nvPr/>
          </p:nvSpPr>
          <p:spPr>
            <a:xfrm>
              <a:off x="12353925" y="850582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28544" y="9124950"/>
            <a:ext cx="2057455" cy="914687"/>
          </a:xfrm>
          <a:prstGeom prst="rect">
            <a:avLst/>
          </a:prstGeom>
        </p:spPr>
      </p:pic>
      <p:pic>
        <p:nvPicPr>
          <p:cNvPr id="3" name="Image 1" descr="preencoded.png">    </p:cNvPr>
          <p:cNvPicPr>
            <a:picLocks noChangeAspect="1"/>
          </p:cNvPicPr>
          <p:nvPr/>
        </p:nvPicPr>
        <p:blipFill>
          <a:blip r:embed="rId2"/>
          <a:stretch>
            <a:fillRect/>
          </a:stretch>
        </p:blipFill>
        <p:spPr>
          <a:xfrm rot="10800000">
            <a:off x="15763961" y="209550"/>
            <a:ext cx="2114464" cy="2114550"/>
          </a:xfrm>
          <a:prstGeom prst="rect">
            <a:avLst/>
          </a:prstGeom>
        </p:spPr>
      </p:pic>
      <p:grpSp>
        <p:nvGrpSpPr>
          <p:cNvPr id="3672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8658225" y="1304925"/>
            <a:ext cx="7105650" cy="8172450"/>
          </a:xfrm>
          <a:prstGeom prst="rect">
            <a:avLst/>
          </a:prstGeom>
        </p:spPr>
      </p:pic>
      <p:sp>
        <p:nvSpPr>
          <p:cNvPr id="7" name="Text 1"/>
          <p:cNvSpPr/>
          <p:nvPr/>
        </p:nvSpPr>
        <p:spPr>
          <a:xfrm>
            <a:off x="1047750" y="857250"/>
            <a:ext cx="7915275" cy="1152525"/>
          </a:xfrm>
          <a:prstGeom prst="rect">
            <a:avLst/>
          </a:prstGeom>
          <a:noFill/>
          <a:ln/>
        </p:spPr>
        <p:txBody>
          <a:bodyPr wrap="square" lIns="0" tIns="0" rIns="0" bIns="0" rtlCol="0" anchor="t"/>
          <a:lstStyle/>
          <a:p>
            <a:pPr algn="l" indent="0" marL="0">
              <a:buNone/>
            </a:pPr>
            <a:r>
              <a:rPr lang="en-US" sz="6000" b="1" u="none" dirty="0">
                <a:solidFill>
                  <a:srgbClr val="0E0E0E"/>
                </a:solidFill>
                <a:latin typeface="Play" pitchFamily="34" charset="0"/>
                <a:ea typeface="Play" pitchFamily="34" charset="-122"/>
                <a:cs typeface="Play" pitchFamily="34" charset="-120"/>
              </a:rPr>
              <a:t>SOME DATA</a:t>
            </a:r>
            <a:endParaRPr lang="en-US" sz="6000" dirty="0"/>
          </a:p>
        </p:txBody>
      </p:sp>
      <p:grpSp>
        <p:nvGrpSpPr>
          <p:cNvPr id="43832" name="Group"/>
          <p:cNvGrpSpPr/>
          <p:nvPr/>
        </p:nvGrpSpPr>
        <p:grpSpPr>
          <a:xfrm>
            <a:off x="1257300" y="3338513"/>
            <a:ext cx="1809750" cy="1152525"/>
            <a:chOff x="1257300" y="3338513"/>
            <a:chExt cx="1809750" cy="1152525"/>
          </a:xfrm>
        </p:grpSpPr>
        <p:sp>
          <p:nvSpPr>
            <p:cNvPr id="8" name="Text 2"/>
            <p:cNvSpPr/>
            <p:nvPr/>
          </p:nvSpPr>
          <p:spPr>
            <a:xfrm>
              <a:off x="1257300" y="3338513"/>
              <a:ext cx="1809750" cy="11525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75%</a:t>
              </a:r>
              <a:endParaRPr lang="en-US" sz="6000" dirty="0"/>
            </a:p>
          </p:txBody>
        </p:sp>
      </p:grpSp>
      <p:grpSp>
        <p:nvGrpSpPr>
          <p:cNvPr id="90061" name="Group"/>
          <p:cNvGrpSpPr/>
          <p:nvPr/>
        </p:nvGrpSpPr>
        <p:grpSpPr>
          <a:xfrm>
            <a:off x="2952750" y="3086100"/>
            <a:ext cx="4802505" cy="1497330"/>
            <a:chOff x="2952750" y="3086100"/>
            <a:chExt cx="4802505" cy="1497330"/>
          </a:xfrm>
        </p:grpSpPr>
        <p:sp>
          <p:nvSpPr>
            <p:cNvPr id="9" name="Text 3"/>
            <p:cNvSpPr/>
            <p:nvPr/>
          </p:nvSpPr>
          <p:spPr>
            <a:xfrm>
              <a:off x="2952750" y="3086100"/>
              <a:ext cx="4802505"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ENCHANTED CREATURES</a:t>
              </a:r>
              <a:endParaRPr lang="en-US" sz="2700" dirty="0"/>
            </a:p>
          </p:txBody>
        </p:sp>
        <p:sp>
          <p:nvSpPr>
            <p:cNvPr id="10" name="Text 4"/>
            <p:cNvSpPr/>
            <p:nvPr/>
          </p:nvSpPr>
          <p:spPr>
            <a:xfrm>
              <a:off x="2952750" y="3562350"/>
              <a:ext cx="47948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possess the ability to cast spells.</a:t>
              </a:r>
              <a:endParaRPr lang="en-US" sz="2400" dirty="0"/>
            </a:p>
          </p:txBody>
        </p:sp>
      </p:grpSp>
      <p:grpSp>
        <p:nvGrpSpPr>
          <p:cNvPr id="52849" name="Group"/>
          <p:cNvGrpSpPr/>
          <p:nvPr/>
        </p:nvGrpSpPr>
        <p:grpSpPr>
          <a:xfrm>
            <a:off x="1257300" y="5157788"/>
            <a:ext cx="1809750" cy="1152525"/>
            <a:chOff x="1257300" y="5157788"/>
            <a:chExt cx="1809750" cy="1152525"/>
          </a:xfrm>
        </p:grpSpPr>
        <p:sp>
          <p:nvSpPr>
            <p:cNvPr id="11" name="Text 5"/>
            <p:cNvSpPr/>
            <p:nvPr/>
          </p:nvSpPr>
          <p:spPr>
            <a:xfrm>
              <a:off x="1257300" y="5157788"/>
              <a:ext cx="1809750" cy="11525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60%</a:t>
              </a:r>
              <a:endParaRPr lang="en-US" sz="6000" dirty="0"/>
            </a:p>
          </p:txBody>
        </p:sp>
      </p:grpSp>
      <p:grpSp>
        <p:nvGrpSpPr>
          <p:cNvPr id="30800" name="Group"/>
          <p:cNvGrpSpPr/>
          <p:nvPr/>
        </p:nvGrpSpPr>
        <p:grpSpPr>
          <a:xfrm>
            <a:off x="2952750" y="4933950"/>
            <a:ext cx="4802505" cy="1440180"/>
            <a:chOff x="2952750" y="4933950"/>
            <a:chExt cx="4802505" cy="1440180"/>
          </a:xfrm>
        </p:grpSpPr>
        <p:sp>
          <p:nvSpPr>
            <p:cNvPr id="12" name="Text 6"/>
            <p:cNvSpPr/>
            <p:nvPr/>
          </p:nvSpPr>
          <p:spPr>
            <a:xfrm>
              <a:off x="2952750" y="4933950"/>
              <a:ext cx="4802505" cy="92011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MAGIC-WIELDING INDIVIDUALS</a:t>
              </a:r>
              <a:endParaRPr lang="en-US" sz="2700" dirty="0"/>
            </a:p>
          </p:txBody>
        </p:sp>
        <p:sp>
          <p:nvSpPr>
            <p:cNvPr id="13" name="Text 7"/>
            <p:cNvSpPr/>
            <p:nvPr/>
          </p:nvSpPr>
          <p:spPr>
            <a:xfrm>
              <a:off x="2952750" y="5810250"/>
              <a:ext cx="479488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practice the art of illusions.</a:t>
              </a:r>
              <a:endParaRPr lang="en-US" sz="2400" dirty="0"/>
            </a:p>
          </p:txBody>
        </p:sp>
      </p:grpSp>
      <p:grpSp>
        <p:nvGrpSpPr>
          <p:cNvPr id="29333" name="Group"/>
          <p:cNvGrpSpPr/>
          <p:nvPr/>
        </p:nvGrpSpPr>
        <p:grpSpPr>
          <a:xfrm>
            <a:off x="1257300" y="6977063"/>
            <a:ext cx="1809750" cy="1152525"/>
            <a:chOff x="1257300" y="6977063"/>
            <a:chExt cx="1809750" cy="1152525"/>
          </a:xfrm>
        </p:grpSpPr>
        <p:sp>
          <p:nvSpPr>
            <p:cNvPr id="14" name="Text 8"/>
            <p:cNvSpPr/>
            <p:nvPr/>
          </p:nvSpPr>
          <p:spPr>
            <a:xfrm>
              <a:off x="1257300" y="6977063"/>
              <a:ext cx="1809750" cy="11525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90%</a:t>
              </a:r>
              <a:endParaRPr lang="en-US" sz="6000" dirty="0"/>
            </a:p>
          </p:txBody>
        </p:sp>
      </p:grpSp>
      <p:grpSp>
        <p:nvGrpSpPr>
          <p:cNvPr id="79508" name="Group"/>
          <p:cNvGrpSpPr/>
          <p:nvPr/>
        </p:nvGrpSpPr>
        <p:grpSpPr>
          <a:xfrm>
            <a:off x="2952750" y="6724650"/>
            <a:ext cx="4802505" cy="1497330"/>
            <a:chOff x="2952750" y="6724650"/>
            <a:chExt cx="4802505" cy="1497330"/>
          </a:xfrm>
        </p:grpSpPr>
        <p:sp>
          <p:nvSpPr>
            <p:cNvPr id="15" name="Text 9"/>
            <p:cNvSpPr/>
            <p:nvPr/>
          </p:nvSpPr>
          <p:spPr>
            <a:xfrm>
              <a:off x="2952750" y="6724650"/>
              <a:ext cx="4802505"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SPELLS CAST</a:t>
              </a:r>
              <a:endParaRPr lang="en-US" sz="2700" dirty="0"/>
            </a:p>
          </p:txBody>
        </p:sp>
        <p:sp>
          <p:nvSpPr>
            <p:cNvPr id="16" name="Text 10"/>
            <p:cNvSpPr/>
            <p:nvPr/>
          </p:nvSpPr>
          <p:spPr>
            <a:xfrm>
              <a:off x="2952750" y="7200900"/>
              <a:ext cx="47948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are dark magic, foretelling danger.</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839700" y="561975"/>
            <a:ext cx="4743450" cy="771525"/>
          </a:xfrm>
          <a:prstGeom prst="rect">
            <a:avLst/>
          </a:prstGeom>
        </p:spPr>
      </p:pic>
      <p:pic>
        <p:nvPicPr>
          <p:cNvPr id="3" name="Image 1" descr="preencoded.png">    </p:cNvPr>
          <p:cNvPicPr>
            <a:picLocks noChangeAspect="1"/>
          </p:cNvPicPr>
          <p:nvPr/>
        </p:nvPicPr>
        <p:blipFill>
          <a:blip r:embed="rId2"/>
          <a:stretch>
            <a:fillRect/>
          </a:stretch>
        </p:blipFill>
        <p:spPr>
          <a:xfrm>
            <a:off x="542925" y="7839075"/>
            <a:ext cx="3295171" cy="2114550"/>
          </a:xfrm>
          <a:prstGeom prst="rect">
            <a:avLst/>
          </a:prstGeom>
        </p:spPr>
      </p:pic>
      <p:grpSp>
        <p:nvGrpSpPr>
          <p:cNvPr id="6266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66377" name="Group"/>
          <p:cNvGrpSpPr/>
          <p:nvPr/>
        </p:nvGrpSpPr>
        <p:grpSpPr>
          <a:xfrm>
            <a:off x="5632133" y="6572250"/>
            <a:ext cx="7014210" cy="1021080"/>
            <a:chOff x="5632133" y="6572250"/>
            <a:chExt cx="7014210" cy="1021080"/>
          </a:xfrm>
        </p:grpSpPr>
        <p:grpSp>
          <p:nvGrpSpPr>
            <p:cNvPr id="52763" name="Group"/>
            <p:cNvGrpSpPr/>
            <p:nvPr/>
          </p:nvGrpSpPr>
          <p:grpSpPr>
            <a:xfrm>
              <a:off x="3168015" y="2552700"/>
              <a:ext cx="11942445" cy="3928110"/>
              <a:chOff x="3168015" y="2552700"/>
              <a:chExt cx="11942445" cy="3928110"/>
            </a:xfrm>
          </p:grpSpPr>
          <p:sp>
            <p:nvSpPr>
              <p:cNvPr id="6" name="Text 1"/>
              <p:cNvSpPr/>
              <p:nvPr/>
            </p:nvSpPr>
            <p:spPr>
              <a:xfrm>
                <a:off x="4467225" y="2552700"/>
                <a:ext cx="9344025" cy="3448050"/>
              </a:xfrm>
              <a:prstGeom prst="rect">
                <a:avLst/>
              </a:prstGeom>
              <a:noFill/>
              <a:ln/>
            </p:spPr>
            <p:txBody>
              <a:bodyPr wrap="square" lIns="0" tIns="0" rIns="0" bIns="0" rtlCol="0" anchor="t"/>
              <a:lstStyle/>
              <a:p>
                <a:pPr algn="ctr" indent="0" marL="0">
                  <a:buNone/>
                </a:pPr>
                <a:r>
                  <a:rPr lang="en-US" sz="18000" b="1" u="none" dirty="0">
                    <a:solidFill>
                      <a:srgbClr val="272727"/>
                    </a:solidFill>
                    <a:latin typeface="Play" pitchFamily="34" charset="0"/>
                    <a:ea typeface="Play" pitchFamily="34" charset="-122"/>
                    <a:cs typeface="Play" pitchFamily="34" charset="-120"/>
                  </a:rPr>
                  <a:t>234,567</a:t>
                </a:r>
                <a:endParaRPr lang="en-US" sz="18000" dirty="0"/>
              </a:p>
            </p:txBody>
          </p:sp>
          <p:sp>
            <p:nvSpPr>
              <p:cNvPr id="7" name="Text 2"/>
              <p:cNvSpPr/>
              <p:nvPr/>
            </p:nvSpPr>
            <p:spPr>
              <a:xfrm>
                <a:off x="3168015" y="5353050"/>
                <a:ext cx="11942445" cy="1127760"/>
              </a:xfrm>
              <a:prstGeom prst="rect">
                <a:avLst/>
              </a:prstGeom>
              <a:noFill/>
              <a:ln/>
            </p:spPr>
            <p:txBody>
              <a:bodyPr wrap="square" lIns="0" tIns="0" rIns="0" bIns="0" rtlCol="0" anchor="t"/>
              <a:lstStyle/>
              <a:p>
                <a:pPr algn="ctr" indent="0" marL="0">
                  <a:buNone/>
                </a:pPr>
                <a:r>
                  <a:rPr lang="en-US" sz="4800" u="none" dirty="0">
                    <a:solidFill>
                      <a:srgbClr val="0E0E0E"/>
                    </a:solidFill>
                    <a:latin typeface="Poppins SemiBold" pitchFamily="34" charset="0"/>
                    <a:ea typeface="Poppins SemiBold" pitchFamily="34" charset="-122"/>
                    <a:cs typeface="Poppins SemiBold" pitchFamily="34" charset="-120"/>
                  </a:rPr>
                  <a:t>UNICORN SIGHTINGS</a:t>
                </a:r>
                <a:endParaRPr lang="en-US" sz="4800" dirty="0"/>
              </a:p>
            </p:txBody>
          </p:sp>
        </p:grpSp>
        <p:sp>
          <p:nvSpPr>
            <p:cNvPr id="8" name="Text 3"/>
            <p:cNvSpPr/>
            <p:nvPr/>
          </p:nvSpPr>
          <p:spPr>
            <a:xfrm>
              <a:off x="5632133" y="6572250"/>
              <a:ext cx="701421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44850" y="209550"/>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381000" y="6200775"/>
            <a:ext cx="314325" cy="3695700"/>
          </a:xfrm>
          <a:prstGeom prst="rect">
            <a:avLst/>
          </a:prstGeom>
        </p:spPr>
      </p:pic>
      <p:grpSp>
        <p:nvGrpSpPr>
          <p:cNvPr id="54566"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67310" name="Group"/>
          <p:cNvGrpSpPr/>
          <p:nvPr/>
        </p:nvGrpSpPr>
        <p:grpSpPr>
          <a:xfrm>
            <a:off x="2476500" y="2447925"/>
            <a:ext cx="6465570" cy="1836420"/>
            <a:chOff x="2476500" y="2447925"/>
            <a:chExt cx="6465570" cy="1836420"/>
          </a:xfrm>
        </p:grpSpPr>
        <p:sp>
          <p:nvSpPr>
            <p:cNvPr id="6" name="Text 1"/>
            <p:cNvSpPr/>
            <p:nvPr/>
          </p:nvSpPr>
          <p:spPr>
            <a:xfrm>
              <a:off x="2476500" y="2447925"/>
              <a:ext cx="6465570"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233 COINS</a:t>
              </a:r>
              <a:endParaRPr lang="en-US" sz="9600" dirty="0"/>
            </a:p>
          </p:txBody>
        </p:sp>
      </p:grpSp>
      <p:grpSp>
        <p:nvGrpSpPr>
          <p:cNvPr id="79587" name="Group"/>
          <p:cNvGrpSpPr/>
          <p:nvPr/>
        </p:nvGrpSpPr>
        <p:grpSpPr>
          <a:xfrm>
            <a:off x="2512695" y="3857625"/>
            <a:ext cx="5966460" cy="563880"/>
            <a:chOff x="2512695" y="3857625"/>
            <a:chExt cx="5966460" cy="563880"/>
          </a:xfrm>
        </p:grpSpPr>
        <p:sp>
          <p:nvSpPr>
            <p:cNvPr id="7" name="Text 2"/>
            <p:cNvSpPr/>
            <p:nvPr/>
          </p:nvSpPr>
          <p:spPr>
            <a:xfrm>
              <a:off x="2512695" y="38576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Treasure Found</a:t>
              </a:r>
              <a:endParaRPr lang="en-US" sz="2400" dirty="0"/>
            </a:p>
          </p:txBody>
        </p:sp>
      </p:grpSp>
      <p:grpSp>
        <p:nvGrpSpPr>
          <p:cNvPr id="96874" name="Group"/>
          <p:cNvGrpSpPr/>
          <p:nvPr/>
        </p:nvGrpSpPr>
        <p:grpSpPr>
          <a:xfrm>
            <a:off x="2200275" y="5238750"/>
            <a:ext cx="7018020" cy="1836420"/>
            <a:chOff x="2200275" y="5238750"/>
            <a:chExt cx="7018020" cy="1836420"/>
          </a:xfrm>
        </p:grpSpPr>
        <p:sp>
          <p:nvSpPr>
            <p:cNvPr id="8" name="Text 3"/>
            <p:cNvSpPr/>
            <p:nvPr/>
          </p:nvSpPr>
          <p:spPr>
            <a:xfrm>
              <a:off x="2200275" y="5238750"/>
              <a:ext cx="7018020"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456 HOURS</a:t>
              </a:r>
              <a:endParaRPr lang="en-US" sz="9600" dirty="0"/>
            </a:p>
          </p:txBody>
        </p:sp>
      </p:grpSp>
      <p:grpSp>
        <p:nvGrpSpPr>
          <p:cNvPr id="34807" name="Group"/>
          <p:cNvGrpSpPr/>
          <p:nvPr/>
        </p:nvGrpSpPr>
        <p:grpSpPr>
          <a:xfrm>
            <a:off x="2512695" y="6648450"/>
            <a:ext cx="5966460" cy="563880"/>
            <a:chOff x="2512695" y="6648450"/>
            <a:chExt cx="5966460" cy="563880"/>
          </a:xfrm>
        </p:grpSpPr>
        <p:sp>
          <p:nvSpPr>
            <p:cNvPr id="9" name="Text 4"/>
            <p:cNvSpPr/>
            <p:nvPr/>
          </p:nvSpPr>
          <p:spPr>
            <a:xfrm>
              <a:off x="2512695" y="66484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Duration of Spell Casting</a:t>
              </a:r>
              <a:endParaRPr lang="en-US" sz="2400" dirty="0"/>
            </a:p>
          </p:txBody>
        </p:sp>
      </p:grpSp>
      <p:grpSp>
        <p:nvGrpSpPr>
          <p:cNvPr id="69711" name="Group"/>
          <p:cNvGrpSpPr/>
          <p:nvPr/>
        </p:nvGrpSpPr>
        <p:grpSpPr>
          <a:xfrm>
            <a:off x="11887200" y="2447925"/>
            <a:ext cx="2884170" cy="1836420"/>
            <a:chOff x="11887200" y="2447925"/>
            <a:chExt cx="2884170" cy="1836420"/>
          </a:xfrm>
        </p:grpSpPr>
        <p:sp>
          <p:nvSpPr>
            <p:cNvPr id="10" name="Text 5"/>
            <p:cNvSpPr/>
            <p:nvPr/>
          </p:nvSpPr>
          <p:spPr>
            <a:xfrm>
              <a:off x="11887200" y="2447925"/>
              <a:ext cx="2884170"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85%</a:t>
              </a:r>
              <a:endParaRPr lang="en-US" sz="9600" dirty="0"/>
            </a:p>
          </p:txBody>
        </p:sp>
      </p:grpSp>
      <p:grpSp>
        <p:nvGrpSpPr>
          <p:cNvPr id="25005" name="Group"/>
          <p:cNvGrpSpPr/>
          <p:nvPr/>
        </p:nvGrpSpPr>
        <p:grpSpPr>
          <a:xfrm>
            <a:off x="10132695" y="3857625"/>
            <a:ext cx="5966460" cy="563880"/>
            <a:chOff x="10132695" y="3857625"/>
            <a:chExt cx="5966460" cy="563880"/>
          </a:xfrm>
        </p:grpSpPr>
        <p:sp>
          <p:nvSpPr>
            <p:cNvPr id="11" name="Text 6"/>
            <p:cNvSpPr/>
            <p:nvPr/>
          </p:nvSpPr>
          <p:spPr>
            <a:xfrm>
              <a:off x="10132695" y="38576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Wished Granted</a:t>
              </a:r>
              <a:endParaRPr lang="en-US" sz="2400" dirty="0"/>
            </a:p>
          </p:txBody>
        </p:sp>
      </p:grpSp>
      <p:grpSp>
        <p:nvGrpSpPr>
          <p:cNvPr id="77820" name="Group"/>
          <p:cNvGrpSpPr/>
          <p:nvPr/>
        </p:nvGrpSpPr>
        <p:grpSpPr>
          <a:xfrm>
            <a:off x="10953750" y="5238750"/>
            <a:ext cx="4751070" cy="1836420"/>
            <a:chOff x="10953750" y="5238750"/>
            <a:chExt cx="4751070" cy="1836420"/>
          </a:xfrm>
        </p:grpSpPr>
        <p:sp>
          <p:nvSpPr>
            <p:cNvPr id="12" name="Text 7"/>
            <p:cNvSpPr/>
            <p:nvPr/>
          </p:nvSpPr>
          <p:spPr>
            <a:xfrm>
              <a:off x="10953750" y="5238750"/>
              <a:ext cx="4751070"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765 KM</a:t>
              </a:r>
              <a:endParaRPr lang="en-US" sz="9600" dirty="0"/>
            </a:p>
          </p:txBody>
        </p:sp>
      </p:grpSp>
      <p:grpSp>
        <p:nvGrpSpPr>
          <p:cNvPr id="27364" name="Group"/>
          <p:cNvGrpSpPr/>
          <p:nvPr/>
        </p:nvGrpSpPr>
        <p:grpSpPr>
          <a:xfrm>
            <a:off x="10132695" y="6648450"/>
            <a:ext cx="5966460" cy="563880"/>
            <a:chOff x="10132695" y="6648450"/>
            <a:chExt cx="5966460" cy="563880"/>
          </a:xfrm>
        </p:grpSpPr>
        <p:sp>
          <p:nvSpPr>
            <p:cNvPr id="13" name="Text 8"/>
            <p:cNvSpPr/>
            <p:nvPr/>
          </p:nvSpPr>
          <p:spPr>
            <a:xfrm>
              <a:off x="10132695" y="66484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645332"/>
            <a:ext cx="615418" cy="4279718"/>
          </a:xfrm>
          <a:prstGeom prst="rect">
            <a:avLst/>
          </a:prstGeom>
        </p:spPr>
      </p:pic>
      <p:pic>
        <p:nvPicPr>
          <p:cNvPr id="3" name="Image 1" descr="preencoded.png">    </p:cNvPr>
          <p:cNvPicPr>
            <a:picLocks noChangeAspect="1"/>
          </p:cNvPicPr>
          <p:nvPr/>
        </p:nvPicPr>
        <p:blipFill>
          <a:blip r:embed="rId2"/>
          <a:stretch>
            <a:fillRect/>
          </a:stretch>
        </p:blipFill>
        <p:spPr>
          <a:xfrm>
            <a:off x="10210800" y="361950"/>
            <a:ext cx="7734300" cy="1266825"/>
          </a:xfrm>
          <a:prstGeom prst="rect">
            <a:avLst/>
          </a:prstGeom>
        </p:spPr>
      </p:pic>
      <p:grpSp>
        <p:nvGrpSpPr>
          <p:cNvPr id="72226"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5181600" y="857250"/>
            <a:ext cx="7915275" cy="1152525"/>
          </a:xfrm>
          <a:prstGeom prst="rect">
            <a:avLst/>
          </a:prstGeom>
          <a:noFill/>
          <a:ln/>
        </p:spPr>
        <p:txBody>
          <a:bodyPr wrap="square" lIns="0" tIns="0" rIns="0" bIns="0" rtlCol="0" anchor="t"/>
          <a:lstStyle/>
          <a:p>
            <a:pPr algn="ctr" indent="0" marL="0">
              <a:buNone/>
            </a:pPr>
            <a:r>
              <a:rPr lang="en-US" sz="6000" b="1" u="none" dirty="0">
                <a:solidFill>
                  <a:srgbClr val="272727"/>
                </a:solidFill>
                <a:latin typeface="Play" pitchFamily="34" charset="0"/>
                <a:ea typeface="Play" pitchFamily="34" charset="-122"/>
                <a:cs typeface="Play" pitchFamily="34" charset="-120"/>
              </a:rPr>
              <a:t>SOME GRAPH</a:t>
            </a:r>
            <a:endParaRPr lang="en-US" sz="6000" dirty="0"/>
          </a:p>
        </p:txBody>
      </p:sp>
      <p:grpSp>
        <p:nvGrpSpPr>
          <p:cNvPr id="60878" name="Group"/>
          <p:cNvGrpSpPr/>
          <p:nvPr/>
        </p:nvGrpSpPr>
        <p:grpSpPr>
          <a:xfrm>
            <a:off x="2038350" y="2824588"/>
            <a:ext cx="6709938" cy="4712871"/>
            <a:chOff x="2038350" y="2824588"/>
            <a:chExt cx="6709938" cy="4712871"/>
          </a:xfrm>
        </p:grpSpPr>
        <p:pic>
          <p:nvPicPr>
            <p:cNvPr id="7" name="Image 3" descr="preencoded.png">    </p:cNvPr>
            <p:cNvPicPr>
              <a:picLocks noChangeAspect="1"/>
            </p:cNvPicPr>
            <p:nvPr/>
          </p:nvPicPr>
          <p:blipFill>
            <a:blip r:embed="rId4"/>
            <a:stretch>
              <a:fillRect/>
            </a:stretch>
          </p:blipFill>
          <p:spPr>
            <a:xfrm>
              <a:off x="2530372" y="2824588"/>
              <a:ext cx="6217916" cy="4133250"/>
            </a:xfrm>
            <a:prstGeom prst="rect">
              <a:avLst/>
            </a:prstGeom>
          </p:spPr>
        </p:pic>
        <p:pic>
          <p:nvPicPr>
            <p:cNvPr id="8" name="Image 4" descr="preencoded.png">    </p:cNvPr>
            <p:cNvPicPr>
              <a:picLocks noChangeAspect="1"/>
            </p:cNvPicPr>
            <p:nvPr/>
          </p:nvPicPr>
          <p:blipFill>
            <a:blip r:embed="rId5"/>
            <a:stretch>
              <a:fillRect/>
            </a:stretch>
          </p:blipFill>
          <p:spPr>
            <a:xfrm>
              <a:off x="3384152" y="3139083"/>
              <a:ext cx="8673" cy="3943830"/>
            </a:xfrm>
            <a:prstGeom prst="rect">
              <a:avLst/>
            </a:prstGeom>
          </p:spPr>
        </p:pic>
        <p:pic>
          <p:nvPicPr>
            <p:cNvPr id="9" name="Image 5" descr="preencoded.png">    </p:cNvPr>
            <p:cNvPicPr>
              <a:picLocks noChangeAspect="1"/>
            </p:cNvPicPr>
            <p:nvPr/>
          </p:nvPicPr>
          <p:blipFill>
            <a:blip r:embed="rId6"/>
            <a:stretch>
              <a:fillRect/>
            </a:stretch>
          </p:blipFill>
          <p:spPr>
            <a:xfrm>
              <a:off x="4237930" y="3139083"/>
              <a:ext cx="8673" cy="3943830"/>
            </a:xfrm>
            <a:prstGeom prst="rect">
              <a:avLst/>
            </a:prstGeom>
          </p:spPr>
        </p:pic>
        <p:pic>
          <p:nvPicPr>
            <p:cNvPr id="10" name="Image 6" descr="preencoded.png">    </p:cNvPr>
            <p:cNvPicPr>
              <a:picLocks noChangeAspect="1"/>
            </p:cNvPicPr>
            <p:nvPr/>
          </p:nvPicPr>
          <p:blipFill>
            <a:blip r:embed="rId7"/>
            <a:stretch>
              <a:fillRect/>
            </a:stretch>
          </p:blipFill>
          <p:spPr>
            <a:xfrm>
              <a:off x="5091711" y="3139083"/>
              <a:ext cx="8673" cy="3943830"/>
            </a:xfrm>
            <a:prstGeom prst="rect">
              <a:avLst/>
            </a:prstGeom>
          </p:spPr>
        </p:pic>
        <p:pic>
          <p:nvPicPr>
            <p:cNvPr id="11" name="Image 7" descr="preencoded.png">    </p:cNvPr>
            <p:cNvPicPr>
              <a:picLocks noChangeAspect="1"/>
            </p:cNvPicPr>
            <p:nvPr/>
          </p:nvPicPr>
          <p:blipFill>
            <a:blip r:embed="rId8"/>
            <a:stretch>
              <a:fillRect/>
            </a:stretch>
          </p:blipFill>
          <p:spPr>
            <a:xfrm>
              <a:off x="5945489" y="3139083"/>
              <a:ext cx="8673" cy="3943830"/>
            </a:xfrm>
            <a:prstGeom prst="rect">
              <a:avLst/>
            </a:prstGeom>
          </p:spPr>
        </p:pic>
        <p:pic>
          <p:nvPicPr>
            <p:cNvPr id="12" name="Image 8" descr="preencoded.png">    </p:cNvPr>
            <p:cNvPicPr>
              <a:picLocks noChangeAspect="1"/>
            </p:cNvPicPr>
            <p:nvPr/>
          </p:nvPicPr>
          <p:blipFill>
            <a:blip r:embed="rId9"/>
            <a:stretch>
              <a:fillRect/>
            </a:stretch>
          </p:blipFill>
          <p:spPr>
            <a:xfrm>
              <a:off x="6799271" y="3139083"/>
              <a:ext cx="8673" cy="3943830"/>
            </a:xfrm>
            <a:prstGeom prst="rect">
              <a:avLst/>
            </a:prstGeom>
          </p:spPr>
        </p:pic>
        <p:pic>
          <p:nvPicPr>
            <p:cNvPr id="13" name="Image 9" descr="preencoded.png">    </p:cNvPr>
            <p:cNvPicPr>
              <a:picLocks noChangeAspect="1"/>
            </p:cNvPicPr>
            <p:nvPr/>
          </p:nvPicPr>
          <p:blipFill>
            <a:blip r:embed="rId10"/>
            <a:stretch>
              <a:fillRect/>
            </a:stretch>
          </p:blipFill>
          <p:spPr>
            <a:xfrm>
              <a:off x="7653049" y="3139083"/>
              <a:ext cx="8673" cy="3943830"/>
            </a:xfrm>
            <a:prstGeom prst="rect">
              <a:avLst/>
            </a:prstGeom>
          </p:spPr>
        </p:pic>
        <p:pic>
          <p:nvPicPr>
            <p:cNvPr id="14" name="Image 10" descr="preencoded.png">    </p:cNvPr>
            <p:cNvPicPr>
              <a:picLocks noChangeAspect="1"/>
            </p:cNvPicPr>
            <p:nvPr/>
          </p:nvPicPr>
          <p:blipFill>
            <a:blip r:embed="rId11"/>
            <a:stretch>
              <a:fillRect/>
            </a:stretch>
          </p:blipFill>
          <p:spPr>
            <a:xfrm>
              <a:off x="8506828" y="3139083"/>
              <a:ext cx="8673" cy="3943830"/>
            </a:xfrm>
            <a:prstGeom prst="rect">
              <a:avLst/>
            </a:prstGeom>
          </p:spPr>
        </p:pic>
        <p:pic>
          <p:nvPicPr>
            <p:cNvPr id="15" name="Image 11" descr="preencoded.png">    </p:cNvPr>
            <p:cNvPicPr>
              <a:picLocks noChangeAspect="1"/>
            </p:cNvPicPr>
            <p:nvPr/>
          </p:nvPicPr>
          <p:blipFill>
            <a:blip r:embed="rId12"/>
            <a:stretch>
              <a:fillRect/>
            </a:stretch>
          </p:blipFill>
          <p:spPr>
            <a:xfrm>
              <a:off x="2516122" y="4106724"/>
              <a:ext cx="6036870" cy="1780186"/>
            </a:xfrm>
            <a:prstGeom prst="rect">
              <a:avLst/>
            </a:prstGeom>
          </p:spPr>
        </p:pic>
        <p:pic>
          <p:nvPicPr>
            <p:cNvPr id="16" name="Image 12" descr="preencoded.png">    </p:cNvPr>
            <p:cNvPicPr>
              <a:picLocks noChangeAspect="1"/>
            </p:cNvPicPr>
            <p:nvPr/>
          </p:nvPicPr>
          <p:blipFill>
            <a:blip r:embed="rId13"/>
            <a:stretch>
              <a:fillRect/>
            </a:stretch>
          </p:blipFill>
          <p:spPr>
            <a:xfrm>
              <a:off x="2526404" y="4773581"/>
              <a:ext cx="6032267" cy="1701393"/>
            </a:xfrm>
            <a:prstGeom prst="rect">
              <a:avLst/>
            </a:prstGeom>
          </p:spPr>
        </p:pic>
        <p:pic>
          <p:nvPicPr>
            <p:cNvPr id="17" name="Image 13" descr="preencoded.png">    </p:cNvPr>
            <p:cNvPicPr>
              <a:picLocks noChangeAspect="1"/>
            </p:cNvPicPr>
            <p:nvPr/>
          </p:nvPicPr>
          <p:blipFill>
            <a:blip r:embed="rId14"/>
            <a:stretch>
              <a:fillRect/>
            </a:stretch>
          </p:blipFill>
          <p:spPr>
            <a:xfrm>
              <a:off x="3330897" y="4541732"/>
              <a:ext cx="115179" cy="115178"/>
            </a:xfrm>
            <a:prstGeom prst="rect">
              <a:avLst/>
            </a:prstGeom>
          </p:spPr>
        </p:pic>
        <p:pic>
          <p:nvPicPr>
            <p:cNvPr id="18" name="Image 14" descr="preencoded.png">    </p:cNvPr>
            <p:cNvPicPr>
              <a:picLocks noChangeAspect="1"/>
            </p:cNvPicPr>
            <p:nvPr/>
          </p:nvPicPr>
          <p:blipFill>
            <a:blip r:embed="rId15"/>
            <a:stretch>
              <a:fillRect/>
            </a:stretch>
          </p:blipFill>
          <p:spPr>
            <a:xfrm>
              <a:off x="3330897" y="5235848"/>
              <a:ext cx="115179" cy="115179"/>
            </a:xfrm>
            <a:prstGeom prst="rect">
              <a:avLst/>
            </a:prstGeom>
          </p:spPr>
        </p:pic>
        <p:pic>
          <p:nvPicPr>
            <p:cNvPr id="19" name="Image 15" descr="preencoded.png">    </p:cNvPr>
            <p:cNvPicPr>
              <a:picLocks noChangeAspect="1"/>
            </p:cNvPicPr>
            <p:nvPr/>
          </p:nvPicPr>
          <p:blipFill>
            <a:blip r:embed="rId16"/>
            <a:stretch>
              <a:fillRect/>
            </a:stretch>
          </p:blipFill>
          <p:spPr>
            <a:xfrm>
              <a:off x="4184677" y="4238458"/>
              <a:ext cx="115179" cy="115179"/>
            </a:xfrm>
            <a:prstGeom prst="rect">
              <a:avLst/>
            </a:prstGeom>
          </p:spPr>
        </p:pic>
        <p:pic>
          <p:nvPicPr>
            <p:cNvPr id="20" name="Image 16" descr="preencoded.png">    </p:cNvPr>
            <p:cNvPicPr>
              <a:picLocks noChangeAspect="1"/>
            </p:cNvPicPr>
            <p:nvPr/>
          </p:nvPicPr>
          <p:blipFill>
            <a:blip r:embed="rId17"/>
            <a:stretch>
              <a:fillRect/>
            </a:stretch>
          </p:blipFill>
          <p:spPr>
            <a:xfrm>
              <a:off x="4184677" y="5561633"/>
              <a:ext cx="115179" cy="115179"/>
            </a:xfrm>
            <a:prstGeom prst="rect">
              <a:avLst/>
            </a:prstGeom>
          </p:spPr>
        </p:pic>
        <p:pic>
          <p:nvPicPr>
            <p:cNvPr id="21" name="Image 17" descr="preencoded.png">    </p:cNvPr>
            <p:cNvPicPr>
              <a:picLocks noChangeAspect="1"/>
            </p:cNvPicPr>
            <p:nvPr/>
          </p:nvPicPr>
          <p:blipFill>
            <a:blip r:embed="rId18"/>
            <a:stretch>
              <a:fillRect/>
            </a:stretch>
          </p:blipFill>
          <p:spPr>
            <a:xfrm>
              <a:off x="5038458" y="5799609"/>
              <a:ext cx="115179" cy="115179"/>
            </a:xfrm>
            <a:prstGeom prst="rect">
              <a:avLst/>
            </a:prstGeom>
          </p:spPr>
        </p:pic>
        <p:pic>
          <p:nvPicPr>
            <p:cNvPr id="22" name="Image 18" descr="preencoded.png">    </p:cNvPr>
            <p:cNvPicPr>
              <a:picLocks noChangeAspect="1"/>
            </p:cNvPicPr>
            <p:nvPr/>
          </p:nvPicPr>
          <p:blipFill>
            <a:blip r:embed="rId19"/>
            <a:stretch>
              <a:fillRect/>
            </a:stretch>
          </p:blipFill>
          <p:spPr>
            <a:xfrm>
              <a:off x="5038458" y="4733869"/>
              <a:ext cx="115179" cy="115179"/>
            </a:xfrm>
            <a:prstGeom prst="rect">
              <a:avLst/>
            </a:prstGeom>
          </p:spPr>
        </p:pic>
        <p:pic>
          <p:nvPicPr>
            <p:cNvPr id="23" name="Image 19" descr="preencoded.png">    </p:cNvPr>
            <p:cNvPicPr>
              <a:picLocks noChangeAspect="1"/>
            </p:cNvPicPr>
            <p:nvPr/>
          </p:nvPicPr>
          <p:blipFill>
            <a:blip r:embed="rId20"/>
            <a:stretch>
              <a:fillRect/>
            </a:stretch>
          </p:blipFill>
          <p:spPr>
            <a:xfrm>
              <a:off x="5895705" y="5049924"/>
              <a:ext cx="115179" cy="115179"/>
            </a:xfrm>
            <a:prstGeom prst="rect">
              <a:avLst/>
            </a:prstGeom>
          </p:spPr>
        </p:pic>
        <p:pic>
          <p:nvPicPr>
            <p:cNvPr id="24" name="Image 20" descr="preencoded.png">    </p:cNvPr>
            <p:cNvPicPr>
              <a:picLocks noChangeAspect="1"/>
            </p:cNvPicPr>
            <p:nvPr/>
          </p:nvPicPr>
          <p:blipFill>
            <a:blip r:embed="rId21"/>
            <a:stretch>
              <a:fillRect/>
            </a:stretch>
          </p:blipFill>
          <p:spPr>
            <a:xfrm>
              <a:off x="5895705" y="4815483"/>
              <a:ext cx="115179" cy="115179"/>
            </a:xfrm>
            <a:prstGeom prst="rect">
              <a:avLst/>
            </a:prstGeom>
          </p:spPr>
        </p:pic>
        <p:pic>
          <p:nvPicPr>
            <p:cNvPr id="25" name="Image 21" descr="preencoded.png">    </p:cNvPr>
            <p:cNvPicPr>
              <a:picLocks noChangeAspect="1"/>
            </p:cNvPicPr>
            <p:nvPr/>
          </p:nvPicPr>
          <p:blipFill>
            <a:blip r:embed="rId22"/>
            <a:stretch>
              <a:fillRect/>
            </a:stretch>
          </p:blipFill>
          <p:spPr>
            <a:xfrm>
              <a:off x="6746016" y="5750682"/>
              <a:ext cx="115179" cy="115178"/>
            </a:xfrm>
            <a:prstGeom prst="rect">
              <a:avLst/>
            </a:prstGeom>
          </p:spPr>
        </p:pic>
        <p:pic>
          <p:nvPicPr>
            <p:cNvPr id="26" name="Image 22" descr="preencoded.png">    </p:cNvPr>
            <p:cNvPicPr>
              <a:picLocks noChangeAspect="1"/>
            </p:cNvPicPr>
            <p:nvPr/>
          </p:nvPicPr>
          <p:blipFill>
            <a:blip r:embed="rId23"/>
            <a:stretch>
              <a:fillRect/>
            </a:stretch>
          </p:blipFill>
          <p:spPr>
            <a:xfrm>
              <a:off x="6746016" y="5307657"/>
              <a:ext cx="115179" cy="115178"/>
            </a:xfrm>
            <a:prstGeom prst="rect">
              <a:avLst/>
            </a:prstGeom>
          </p:spPr>
        </p:pic>
        <p:pic>
          <p:nvPicPr>
            <p:cNvPr id="27" name="Image 23" descr="preencoded.png">    </p:cNvPr>
            <p:cNvPicPr>
              <a:picLocks noChangeAspect="1"/>
            </p:cNvPicPr>
            <p:nvPr/>
          </p:nvPicPr>
          <p:blipFill>
            <a:blip r:embed="rId24"/>
            <a:stretch>
              <a:fillRect/>
            </a:stretch>
          </p:blipFill>
          <p:spPr>
            <a:xfrm>
              <a:off x="7603266" y="5229337"/>
              <a:ext cx="115179" cy="115179"/>
            </a:xfrm>
            <a:prstGeom prst="rect">
              <a:avLst/>
            </a:prstGeom>
          </p:spPr>
        </p:pic>
        <p:pic>
          <p:nvPicPr>
            <p:cNvPr id="28" name="Image 24" descr="preencoded.png">    </p:cNvPr>
            <p:cNvPicPr>
              <a:picLocks noChangeAspect="1"/>
            </p:cNvPicPr>
            <p:nvPr/>
          </p:nvPicPr>
          <p:blipFill>
            <a:blip r:embed="rId25"/>
            <a:stretch>
              <a:fillRect/>
            </a:stretch>
          </p:blipFill>
          <p:spPr>
            <a:xfrm>
              <a:off x="7603266" y="4929578"/>
              <a:ext cx="115179" cy="115179"/>
            </a:xfrm>
            <a:prstGeom prst="rect">
              <a:avLst/>
            </a:prstGeom>
          </p:spPr>
        </p:pic>
        <p:sp>
          <p:nvSpPr>
            <p:cNvPr id="29"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0</a:t>
              </a:r>
              <a:endParaRPr lang="en-US" sz="1366" dirty="0"/>
            </a:p>
          </p:txBody>
        </p:sp>
        <p:sp>
          <p:nvSpPr>
            <p:cNvPr id="30"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1</a:t>
              </a:r>
              <a:endParaRPr lang="en-US" sz="1639" dirty="0"/>
            </a:p>
          </p:txBody>
        </p:sp>
        <p:sp>
          <p:nvSpPr>
            <p:cNvPr id="31"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2</a:t>
              </a:r>
              <a:endParaRPr lang="en-US" sz="1639" dirty="0"/>
            </a:p>
          </p:txBody>
        </p:sp>
        <p:sp>
          <p:nvSpPr>
            <p:cNvPr id="32"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3</a:t>
              </a:r>
              <a:endParaRPr lang="en-US" sz="1639" dirty="0"/>
            </a:p>
          </p:txBody>
        </p:sp>
        <p:sp>
          <p:nvSpPr>
            <p:cNvPr id="33"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4</a:t>
              </a:r>
              <a:endParaRPr lang="en-US" sz="1639" dirty="0"/>
            </a:p>
          </p:txBody>
        </p:sp>
        <p:sp>
          <p:nvSpPr>
            <p:cNvPr id="34"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5</a:t>
              </a:r>
              <a:endParaRPr lang="en-US" sz="1639" dirty="0"/>
            </a:p>
          </p:txBody>
        </p:sp>
        <p:sp>
          <p:nvSpPr>
            <p:cNvPr id="35"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6</a:t>
              </a:r>
              <a:endParaRPr lang="en-US" sz="1639" dirty="0"/>
            </a:p>
          </p:txBody>
        </p:sp>
        <p:sp>
          <p:nvSpPr>
            <p:cNvPr id="36"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7</a:t>
              </a:r>
              <a:endParaRPr lang="en-US" sz="1639" dirty="0"/>
            </a:p>
          </p:txBody>
        </p:sp>
        <p:sp>
          <p:nvSpPr>
            <p:cNvPr id="37"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224D82"/>
                  </a:solidFill>
                  <a:latin typeface="Lato" pitchFamily="34" charset="0"/>
                  <a:ea typeface="Lato" pitchFamily="34" charset="-122"/>
                  <a:cs typeface="Lato" pitchFamily="34" charset="-120"/>
                </a:rPr>
                <a:t>8</a:t>
              </a:r>
              <a:endParaRPr lang="en-US" sz="1639" dirty="0"/>
            </a:p>
          </p:txBody>
        </p:sp>
        <p:sp>
          <p:nvSpPr>
            <p:cNvPr id="38"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10</a:t>
              </a:r>
              <a:endParaRPr lang="en-US" sz="1366" dirty="0"/>
            </a:p>
          </p:txBody>
        </p:sp>
        <p:sp>
          <p:nvSpPr>
            <p:cNvPr id="39"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20</a:t>
              </a:r>
              <a:endParaRPr lang="en-US" sz="1366" dirty="0"/>
            </a:p>
          </p:txBody>
        </p:sp>
        <p:sp>
          <p:nvSpPr>
            <p:cNvPr id="40"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30</a:t>
              </a:r>
              <a:endParaRPr lang="en-US" sz="1366" dirty="0"/>
            </a:p>
          </p:txBody>
        </p:sp>
        <p:sp>
          <p:nvSpPr>
            <p:cNvPr id="41"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40</a:t>
              </a:r>
              <a:endParaRPr lang="en-US" sz="1366" dirty="0"/>
            </a:p>
          </p:txBody>
        </p:sp>
        <p:sp>
          <p:nvSpPr>
            <p:cNvPr id="42"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50</a:t>
              </a:r>
              <a:endParaRPr lang="en-US" sz="1366" dirty="0"/>
            </a:p>
          </p:txBody>
        </p:sp>
        <p:sp>
          <p:nvSpPr>
            <p:cNvPr id="43"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60</a:t>
              </a:r>
              <a:endParaRPr lang="en-US" sz="1366" dirty="0"/>
            </a:p>
          </p:txBody>
        </p:sp>
        <p:sp>
          <p:nvSpPr>
            <p:cNvPr id="44"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70</a:t>
              </a:r>
              <a:endParaRPr lang="en-US" sz="1366" dirty="0"/>
            </a:p>
          </p:txBody>
        </p:sp>
        <p:sp>
          <p:nvSpPr>
            <p:cNvPr id="45"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80</a:t>
              </a:r>
              <a:endParaRPr lang="en-US" sz="1366" dirty="0"/>
            </a:p>
          </p:txBody>
        </p:sp>
        <p:sp>
          <p:nvSpPr>
            <p:cNvPr id="46"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90</a:t>
              </a:r>
              <a:endParaRPr lang="en-US" sz="1366" dirty="0"/>
            </a:p>
          </p:txBody>
        </p:sp>
        <p:sp>
          <p:nvSpPr>
            <p:cNvPr id="47"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224D82"/>
                  </a:solidFill>
                  <a:latin typeface="Lato" pitchFamily="34" charset="0"/>
                  <a:ea typeface="Lato" pitchFamily="34" charset="-122"/>
                  <a:cs typeface="Lato" pitchFamily="34" charset="-120"/>
                </a:rPr>
                <a:t>100</a:t>
              </a:r>
              <a:endParaRPr lang="en-US" sz="1366" dirty="0"/>
            </a:p>
          </p:txBody>
        </p:sp>
      </p:grpSp>
      <p:grpSp>
        <p:nvGrpSpPr>
          <p:cNvPr id="39907" name="Group"/>
          <p:cNvGrpSpPr/>
          <p:nvPr/>
        </p:nvGrpSpPr>
        <p:grpSpPr>
          <a:xfrm>
            <a:off x="10801350" y="3143250"/>
            <a:ext cx="4181476" cy="4181456"/>
            <a:chOff x="10801350" y="3143250"/>
            <a:chExt cx="4181476" cy="4181456"/>
          </a:xfrm>
        </p:grpSpPr>
        <p:pic>
          <p:nvPicPr>
            <p:cNvPr id="48" name="Image 25" descr="preencoded.png">    </p:cNvPr>
            <p:cNvPicPr>
              <a:picLocks noChangeAspect="1"/>
            </p:cNvPicPr>
            <p:nvPr/>
          </p:nvPicPr>
          <p:blipFill>
            <a:blip r:embed="rId26"/>
            <a:stretch>
              <a:fillRect/>
            </a:stretch>
          </p:blipFill>
          <p:spPr>
            <a:xfrm>
              <a:off x="12892088" y="3143250"/>
              <a:ext cx="2090738" cy="3569103"/>
            </a:xfrm>
            <a:prstGeom prst="rect">
              <a:avLst/>
            </a:prstGeom>
          </p:spPr>
        </p:pic>
        <p:pic>
          <p:nvPicPr>
            <p:cNvPr id="49" name="Image 26" descr="preencoded.png">    </p:cNvPr>
            <p:cNvPicPr>
              <a:picLocks noChangeAspect="1"/>
            </p:cNvPicPr>
            <p:nvPr/>
          </p:nvPicPr>
          <p:blipFill>
            <a:blip r:embed="rId27"/>
            <a:stretch>
              <a:fillRect/>
            </a:stretch>
          </p:blipFill>
          <p:spPr>
            <a:xfrm>
              <a:off x="11413713" y="6268845"/>
              <a:ext cx="2956750" cy="1055861"/>
            </a:xfrm>
            <a:prstGeom prst="rect">
              <a:avLst/>
            </a:prstGeom>
          </p:spPr>
        </p:pic>
        <p:pic>
          <p:nvPicPr>
            <p:cNvPr id="50" name="Image 27" descr="preencoded.png">    </p:cNvPr>
            <p:cNvPicPr>
              <a:picLocks noChangeAspect="1"/>
            </p:cNvPicPr>
            <p:nvPr/>
          </p:nvPicPr>
          <p:blipFill>
            <a:blip r:embed="rId28"/>
            <a:stretch>
              <a:fillRect/>
            </a:stretch>
          </p:blipFill>
          <p:spPr>
            <a:xfrm>
              <a:off x="10801350" y="3143250"/>
              <a:ext cx="2090738" cy="3569103"/>
            </a:xfrm>
            <a:prstGeom prst="rect">
              <a:avLst/>
            </a:prstGeom>
          </p:spPr>
        </p:pic>
        <p:sp>
          <p:nvSpPr>
            <p:cNvPr id="51" name="Text 21"/>
            <p:cNvSpPr/>
            <p:nvPr/>
          </p:nvSpPr>
          <p:spPr>
            <a:xfrm>
              <a:off x="12172950" y="4738688"/>
              <a:ext cx="160782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34.574</a:t>
              </a:r>
              <a:endParaRPr lang="en-US" sz="3600" dirty="0"/>
            </a:p>
          </p:txBody>
        </p:sp>
        <p:sp>
          <p:nvSpPr>
            <p:cNvPr id="52" name="Text 22"/>
            <p:cNvSpPr/>
            <p:nvPr/>
          </p:nvSpPr>
          <p:spPr>
            <a:xfrm>
              <a:off x="12520613" y="5272088"/>
              <a:ext cx="85915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Total</a:t>
              </a:r>
              <a:endParaRPr lang="en-US" sz="2400" dirty="0"/>
            </a:p>
          </p:txBody>
        </p:sp>
      </p:grpSp>
      <p:grpSp>
        <p:nvGrpSpPr>
          <p:cNvPr id="37237" name="Group"/>
          <p:cNvGrpSpPr/>
          <p:nvPr/>
        </p:nvGrpSpPr>
        <p:grpSpPr>
          <a:xfrm>
            <a:off x="9898380" y="7886700"/>
            <a:ext cx="5996940" cy="1630680"/>
            <a:chOff x="9898380" y="7886700"/>
            <a:chExt cx="5996940" cy="1630680"/>
          </a:xfrm>
        </p:grpSpPr>
        <p:sp>
          <p:nvSpPr>
            <p:cNvPr id="53" name="Text 23"/>
            <p:cNvSpPr/>
            <p:nvPr/>
          </p:nvSpPr>
          <p:spPr>
            <a:xfrm>
              <a:off x="9898380" y="7886700"/>
              <a:ext cx="5996940"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TREASURE FOUND</a:t>
              </a:r>
              <a:endParaRPr lang="en-US" sz="3600" dirty="0"/>
            </a:p>
          </p:txBody>
        </p:sp>
        <p:sp>
          <p:nvSpPr>
            <p:cNvPr id="54" name="Text 24"/>
            <p:cNvSpPr/>
            <p:nvPr/>
          </p:nvSpPr>
          <p:spPr>
            <a:xfrm>
              <a:off x="9913620" y="84963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33503" name="Group"/>
          <p:cNvGrpSpPr/>
          <p:nvPr/>
        </p:nvGrpSpPr>
        <p:grpSpPr>
          <a:xfrm>
            <a:off x="2392680" y="7886700"/>
            <a:ext cx="5996940" cy="1630680"/>
            <a:chOff x="2392680" y="7886700"/>
            <a:chExt cx="5996940" cy="1630680"/>
          </a:xfrm>
        </p:grpSpPr>
        <p:sp>
          <p:nvSpPr>
            <p:cNvPr id="55" name="Text 25"/>
            <p:cNvSpPr/>
            <p:nvPr/>
          </p:nvSpPr>
          <p:spPr>
            <a:xfrm>
              <a:off x="2392680" y="7886700"/>
              <a:ext cx="5996940"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SPELLCASTING PROGRESS</a:t>
              </a:r>
              <a:endParaRPr lang="en-US" sz="3600" dirty="0"/>
            </a:p>
          </p:txBody>
        </p:sp>
        <p:sp>
          <p:nvSpPr>
            <p:cNvPr id="56" name="Text 26"/>
            <p:cNvSpPr/>
            <p:nvPr/>
          </p:nvSpPr>
          <p:spPr>
            <a:xfrm>
              <a:off x="2407920" y="84963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6002000" y="9124950"/>
            <a:ext cx="2057456" cy="914687"/>
          </a:xfrm>
          <a:prstGeom prst="rect">
            <a:avLst/>
          </a:prstGeom>
        </p:spPr>
      </p:pic>
      <p:pic>
        <p:nvPicPr>
          <p:cNvPr id="3" name="Image 1" descr="preencoded.png">    </p:cNvPr>
          <p:cNvPicPr>
            <a:picLocks noChangeAspect="1"/>
          </p:cNvPicPr>
          <p:nvPr/>
        </p:nvPicPr>
        <p:blipFill>
          <a:blip r:embed="rId2"/>
          <a:stretch>
            <a:fillRect/>
          </a:stretch>
        </p:blipFill>
        <p:spPr>
          <a:xfrm>
            <a:off x="409575" y="209550"/>
            <a:ext cx="2114463" cy="2114550"/>
          </a:xfrm>
          <a:prstGeom prst="rect">
            <a:avLst/>
          </a:prstGeom>
        </p:spPr>
      </p:pic>
      <p:grpSp>
        <p:nvGrpSpPr>
          <p:cNvPr id="3399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39751" name="Group"/>
          <p:cNvGrpSpPr/>
          <p:nvPr/>
        </p:nvGrpSpPr>
        <p:grpSpPr>
          <a:xfrm>
            <a:off x="10086975" y="4314825"/>
            <a:ext cx="6644640" cy="1706880"/>
            <a:chOff x="10086975" y="4314825"/>
            <a:chExt cx="6644640" cy="1706880"/>
          </a:xfrm>
        </p:grpSpPr>
        <p:sp>
          <p:nvSpPr>
            <p:cNvPr id="6" name="Text 1"/>
            <p:cNvSpPr/>
            <p:nvPr/>
          </p:nvSpPr>
          <p:spPr>
            <a:xfrm>
              <a:off x="10086975" y="4314825"/>
              <a:ext cx="66446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A WEB APPLICATION</a:t>
              </a:r>
              <a:endParaRPr lang="en-US" sz="3600" dirty="0"/>
            </a:p>
          </p:txBody>
        </p:sp>
        <p:sp>
          <p:nvSpPr>
            <p:cNvPr id="7" name="Text 2"/>
            <p:cNvSpPr/>
            <p:nvPr/>
          </p:nvSpPr>
          <p:spPr>
            <a:xfrm>
              <a:off x="10086975" y="5000625"/>
              <a:ext cx="66141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8" name="Image 3" descr="preencoded.png">    </p:cNvPr>
          <p:cNvPicPr>
            <a:picLocks noChangeAspect="1"/>
          </p:cNvPicPr>
          <p:nvPr/>
        </p:nvPicPr>
        <p:blipFill>
          <a:blip r:embed="rId4"/>
          <a:stretch>
            <a:fillRect/>
          </a:stretch>
        </p:blipFill>
        <p:spPr>
          <a:xfrm>
            <a:off x="190500" y="2438400"/>
            <a:ext cx="10325100" cy="6124575"/>
          </a:xfrm>
          <a:prstGeom prst="rect">
            <a:avLst/>
          </a:prstGeom>
        </p:spPr>
      </p:pic>
      <p:pic>
        <p:nvPicPr>
          <p:cNvPr id="9" name="Image 4" descr="preencoded.png">    </p:cNvPr>
          <p:cNvPicPr>
            <a:picLocks noChangeAspect="1"/>
          </p:cNvPicPr>
          <p:nvPr/>
        </p:nvPicPr>
        <p:blipFill>
          <a:blip r:embed="rId5"/>
          <a:stretch>
            <a:fillRect/>
          </a:stretch>
        </p:blipFill>
        <p:spPr>
          <a:xfrm>
            <a:off x="1638300" y="2695575"/>
            <a:ext cx="7419975" cy="4867275"/>
          </a:xfrm>
          <a:prstGeom prst="rect">
            <a:avLst/>
          </a:prstGeom>
        </p:spPr>
      </p:pic>
      <p:sp>
        <p:nvSpPr>
          <p:cNvPr id="10" name="Text 3"/>
          <p:cNvSpPr/>
          <p:nvPr/>
        </p:nvSpPr>
        <p:spPr>
          <a:xfrm>
            <a:off x="3514725" y="914400"/>
            <a:ext cx="11268075" cy="1152525"/>
          </a:xfrm>
          <a:prstGeom prst="rect">
            <a:avLst/>
          </a:prstGeom>
          <a:noFill/>
          <a:ln/>
        </p:spPr>
        <p:txBody>
          <a:bodyPr wrap="square" lIns="0" tIns="0" rIns="0" bIns="0" rtlCol="0" anchor="t"/>
          <a:lstStyle/>
          <a:p>
            <a:pPr algn="ctr" indent="0" marL="0">
              <a:buNone/>
            </a:pPr>
            <a:r>
              <a:rPr lang="en-US" sz="6000" b="1" u="none" dirty="0">
                <a:solidFill>
                  <a:srgbClr val="272727"/>
                </a:solidFill>
                <a:latin typeface="Play" pitchFamily="34" charset="0"/>
                <a:ea typeface="Play" pitchFamily="34" charset="-122"/>
                <a:cs typeface="Play" pitchFamily="34" charset="-120"/>
              </a:rPr>
              <a:t>PORTAL TO ADVENTURE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44850" y="209550"/>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381000" y="6200775"/>
            <a:ext cx="314325" cy="3695700"/>
          </a:xfrm>
          <a:prstGeom prst="rect">
            <a:avLst/>
          </a:prstGeom>
        </p:spPr>
      </p:pic>
      <p:grpSp>
        <p:nvGrpSpPr>
          <p:cNvPr id="36605"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22339" name="Group"/>
          <p:cNvGrpSpPr/>
          <p:nvPr/>
        </p:nvGrpSpPr>
        <p:grpSpPr>
          <a:xfrm>
            <a:off x="2209800" y="3438525"/>
            <a:ext cx="6644640" cy="2164080"/>
            <a:chOff x="2209800" y="3438525"/>
            <a:chExt cx="6644640" cy="2164080"/>
          </a:xfrm>
        </p:grpSpPr>
        <p:sp>
          <p:nvSpPr>
            <p:cNvPr id="6" name="Text 1"/>
            <p:cNvSpPr/>
            <p:nvPr/>
          </p:nvSpPr>
          <p:spPr>
            <a:xfrm>
              <a:off x="2209800" y="3438525"/>
              <a:ext cx="66446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AN MOBILE APP</a:t>
              </a:r>
              <a:endParaRPr lang="en-US" sz="3600" dirty="0"/>
            </a:p>
          </p:txBody>
        </p:sp>
        <p:sp>
          <p:nvSpPr>
            <p:cNvPr id="7" name="Text 2"/>
            <p:cNvSpPr/>
            <p:nvPr/>
          </p:nvSpPr>
          <p:spPr>
            <a:xfrm>
              <a:off x="2209800" y="4124325"/>
              <a:ext cx="66141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8" name="Text 3"/>
          <p:cNvSpPr/>
          <p:nvPr/>
        </p:nvSpPr>
        <p:spPr>
          <a:xfrm>
            <a:off x="2209800" y="6067425"/>
            <a:ext cx="6776085" cy="30022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Live your fantasy dreams</a:t>
            </a:r>
            <a:endParaRPr lang="en-US" sz="2400" dirty="0"/>
          </a:p>
        </p:txBody>
      </p:sp>
      <p:sp>
        <p:nvSpPr>
          <p:cNvPr id="9" name="Text 4"/>
          <p:cNvSpPr/>
          <p:nvPr/>
        </p:nvSpPr>
        <p:spPr>
          <a:xfrm>
            <a:off x="2171700" y="1390650"/>
            <a:ext cx="9572625" cy="2038350"/>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THE FUTURE OF FANTASY</a:t>
            </a:r>
            <a:endParaRPr lang="en-US" sz="6000" dirty="0"/>
          </a:p>
        </p:txBody>
      </p:sp>
      <p:pic>
        <p:nvPicPr>
          <p:cNvPr id="10" name="Image 3" descr="preencoded.png">    </p:cNvPr>
          <p:cNvPicPr>
            <a:picLocks noChangeAspect="1"/>
          </p:cNvPicPr>
          <p:nvPr/>
        </p:nvPicPr>
        <p:blipFill>
          <a:blip r:embed="rId4"/>
          <a:stretch>
            <a:fillRect/>
          </a:stretch>
        </p:blipFill>
        <p:spPr>
          <a:xfrm>
            <a:off x="11591925" y="771525"/>
            <a:ext cx="4105275" cy="8886825"/>
          </a:xfrm>
          <a:prstGeom prst="rect">
            <a:avLst/>
          </a:prstGeom>
        </p:spPr>
      </p:pic>
      <p:pic>
        <p:nvPicPr>
          <p:cNvPr id="11" name="Image 4" descr="preencoded.png">    </p:cNvPr>
          <p:cNvPicPr>
            <a:picLocks noChangeAspect="1"/>
          </p:cNvPicPr>
          <p:nvPr/>
        </p:nvPicPr>
        <p:blipFill>
          <a:blip r:embed="rId5"/>
          <a:stretch>
            <a:fillRect/>
          </a:stretch>
        </p:blipFill>
        <p:spPr>
          <a:xfrm>
            <a:off x="11734800" y="1323975"/>
            <a:ext cx="3829050" cy="80962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361950"/>
            <a:ext cx="615418" cy="4279718"/>
          </a:xfrm>
          <a:prstGeom prst="rect">
            <a:avLst/>
          </a:prstGeom>
        </p:spPr>
      </p:pic>
      <p:pic>
        <p:nvPicPr>
          <p:cNvPr id="3" name="Image 1" descr="preencoded.png">    </p:cNvPr>
          <p:cNvPicPr>
            <a:picLocks noChangeAspect="1"/>
          </p:cNvPicPr>
          <p:nvPr/>
        </p:nvPicPr>
        <p:blipFill>
          <a:blip r:embed="rId2"/>
          <a:stretch>
            <a:fillRect/>
          </a:stretch>
        </p:blipFill>
        <p:spPr>
          <a:xfrm>
            <a:off x="10210800" y="8658225"/>
            <a:ext cx="7734300" cy="1266825"/>
          </a:xfrm>
          <a:prstGeom prst="rect">
            <a:avLst/>
          </a:prstGeom>
        </p:spPr>
      </p:pic>
      <p:grpSp>
        <p:nvGrpSpPr>
          <p:cNvPr id="3764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66925" name="Group"/>
          <p:cNvGrpSpPr/>
          <p:nvPr/>
        </p:nvGrpSpPr>
        <p:grpSpPr>
          <a:xfrm>
            <a:off x="657225" y="6543675"/>
            <a:ext cx="4377690" cy="2697480"/>
            <a:chOff x="657225" y="6543675"/>
            <a:chExt cx="4377690" cy="2697480"/>
          </a:xfrm>
        </p:grpSpPr>
        <p:sp>
          <p:nvSpPr>
            <p:cNvPr id="6" name="Text 1"/>
            <p:cNvSpPr/>
            <p:nvPr/>
          </p:nvSpPr>
          <p:spPr>
            <a:xfrm>
              <a:off x="657225" y="6543675"/>
              <a:ext cx="4377690" cy="12268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A WEB APPLICATION</a:t>
              </a:r>
              <a:endParaRPr lang="en-US" sz="3600" dirty="0"/>
            </a:p>
          </p:txBody>
        </p:sp>
        <p:sp>
          <p:nvSpPr>
            <p:cNvPr id="7" name="Text 2"/>
            <p:cNvSpPr/>
            <p:nvPr/>
          </p:nvSpPr>
          <p:spPr>
            <a:xfrm>
              <a:off x="657225" y="7762875"/>
              <a:ext cx="43472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sp>
        <p:nvSpPr>
          <p:cNvPr id="8" name="Text 3"/>
          <p:cNvSpPr/>
          <p:nvPr/>
        </p:nvSpPr>
        <p:spPr>
          <a:xfrm>
            <a:off x="619125" y="1238250"/>
            <a:ext cx="5153025" cy="46958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A GATEWAY TO A WORLD OF FANTASY AND WONDER</a:t>
            </a:r>
            <a:endParaRPr lang="en-US" sz="6000" dirty="0"/>
          </a:p>
        </p:txBody>
      </p:sp>
      <p:sp>
        <p:nvSpPr>
          <p:cNvPr id="9" name="Text 4"/>
          <p:cNvSpPr/>
          <p:nvPr/>
        </p:nvSpPr>
        <p:spPr>
          <a:xfrm>
            <a:off x="12573000" y="3314700"/>
            <a:ext cx="5204460" cy="42214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Uncover hidden treasures and secret treasures</a:t>
            </a:r>
            <a:endParaRPr lang="en-US" sz="2400" dirty="0"/>
          </a:p>
        </p:txBody>
      </p:sp>
      <p:grpSp>
        <p:nvGrpSpPr>
          <p:cNvPr id="21350" name="Group"/>
          <p:cNvGrpSpPr/>
          <p:nvPr/>
        </p:nvGrpSpPr>
        <p:grpSpPr>
          <a:xfrm>
            <a:off x="5924550" y="561975"/>
            <a:ext cx="6429375" cy="9248775"/>
            <a:chOff x="5924550" y="561975"/>
            <a:chExt cx="6429375" cy="9248775"/>
          </a:xfrm>
        </p:grpSpPr>
        <p:pic>
          <p:nvPicPr>
            <p:cNvPr id="10" name="Image 3" descr="preencoded.png">    </p:cNvPr>
            <p:cNvPicPr>
              <a:picLocks noChangeAspect="1"/>
            </p:cNvPicPr>
            <p:nvPr/>
          </p:nvPicPr>
          <p:blipFill>
            <a:blip r:embed="rId4"/>
            <a:stretch>
              <a:fillRect/>
            </a:stretch>
          </p:blipFill>
          <p:spPr>
            <a:xfrm>
              <a:off x="5924550" y="561975"/>
              <a:ext cx="6429375" cy="9248775"/>
            </a:xfrm>
            <a:prstGeom prst="rect">
              <a:avLst/>
            </a:prstGeom>
          </p:spPr>
        </p:pic>
        <p:pic>
          <p:nvPicPr>
            <p:cNvPr id="11" name="Image 4" descr="preencoded.png">    </p:cNvPr>
            <p:cNvPicPr>
              <a:picLocks noChangeAspect="1"/>
            </p:cNvPicPr>
            <p:nvPr/>
          </p:nvPicPr>
          <p:blipFill>
            <a:blip r:embed="rId5"/>
            <a:stretch>
              <a:fillRect/>
            </a:stretch>
          </p:blipFill>
          <p:spPr>
            <a:xfrm>
              <a:off x="6296025" y="1352550"/>
              <a:ext cx="5686425" cy="767715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99657"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685800" y="523875"/>
            <a:ext cx="5495925" cy="2038350"/>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A MAGIC PICTURE</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839700" y="561975"/>
            <a:ext cx="4743450" cy="771525"/>
          </a:xfrm>
          <a:prstGeom prst="rect">
            <a:avLst/>
          </a:prstGeom>
        </p:spPr>
      </p:pic>
      <p:pic>
        <p:nvPicPr>
          <p:cNvPr id="3" name="Image 1" descr="preencoded.png">    </p:cNvPr>
          <p:cNvPicPr>
            <a:picLocks noChangeAspect="1"/>
          </p:cNvPicPr>
          <p:nvPr/>
        </p:nvPicPr>
        <p:blipFill>
          <a:blip r:embed="rId2"/>
          <a:stretch>
            <a:fillRect/>
          </a:stretch>
        </p:blipFill>
        <p:spPr>
          <a:xfrm>
            <a:off x="542925" y="7839075"/>
            <a:ext cx="3295171" cy="2114550"/>
          </a:xfrm>
          <a:prstGeom prst="rect">
            <a:avLst/>
          </a:prstGeom>
        </p:spPr>
      </p:pic>
      <p:grpSp>
        <p:nvGrpSpPr>
          <p:cNvPr id="5786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5882640" y="3295650"/>
            <a:ext cx="6522720" cy="1836420"/>
          </a:xfrm>
          <a:prstGeom prst="rect">
            <a:avLst/>
          </a:prstGeom>
          <a:noFill/>
          <a:ln/>
        </p:spPr>
        <p:txBody>
          <a:bodyPr wrap="square" lIns="0" tIns="0" rIns="0" bIns="0" rtlCol="0" anchor="t"/>
          <a:lstStyle/>
          <a:p>
            <a:pPr algn="ctr" indent="0" marL="0">
              <a:buNone/>
            </a:pPr>
            <a:r>
              <a:rPr lang="en-US" sz="9600" b="1" u="none" dirty="0">
                <a:solidFill>
                  <a:srgbClr val="272727"/>
                </a:solidFill>
                <a:latin typeface="Play" pitchFamily="34" charset="0"/>
                <a:ea typeface="Play" pitchFamily="34" charset="-122"/>
                <a:cs typeface="Play" pitchFamily="34" charset="-120"/>
              </a:rPr>
              <a:t>WELCOME</a:t>
            </a:r>
            <a:endParaRPr lang="en-US" sz="9600" dirty="0"/>
          </a:p>
        </p:txBody>
      </p:sp>
      <p:sp>
        <p:nvSpPr>
          <p:cNvPr id="7" name="Text 2"/>
          <p:cNvSpPr/>
          <p:nvPr/>
        </p:nvSpPr>
        <p:spPr>
          <a:xfrm>
            <a:off x="3769995" y="5191125"/>
            <a:ext cx="10757535"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6002000" y="9124950"/>
            <a:ext cx="2057456" cy="914687"/>
          </a:xfrm>
          <a:prstGeom prst="rect">
            <a:avLst/>
          </a:prstGeom>
        </p:spPr>
      </p:pic>
      <p:pic>
        <p:nvPicPr>
          <p:cNvPr id="3" name="Image 1" descr="preencoded.png">    </p:cNvPr>
          <p:cNvPicPr>
            <a:picLocks noChangeAspect="1"/>
          </p:cNvPicPr>
          <p:nvPr/>
        </p:nvPicPr>
        <p:blipFill>
          <a:blip r:embed="rId2"/>
          <a:stretch>
            <a:fillRect/>
          </a:stretch>
        </p:blipFill>
        <p:spPr>
          <a:xfrm>
            <a:off x="409575" y="209550"/>
            <a:ext cx="2114463" cy="2114550"/>
          </a:xfrm>
          <a:prstGeom prst="rect">
            <a:avLst/>
          </a:prstGeom>
        </p:spPr>
      </p:pic>
      <p:grpSp>
        <p:nvGrpSpPr>
          <p:cNvPr id="68566"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0" y="0"/>
            <a:ext cx="5734050" cy="10287000"/>
          </a:xfrm>
          <a:prstGeom prst="rect">
            <a:avLst/>
          </a:prstGeom>
        </p:spPr>
      </p:pic>
      <p:grpSp>
        <p:nvGrpSpPr>
          <p:cNvPr id="44899" name="Group"/>
          <p:cNvGrpSpPr/>
          <p:nvPr/>
        </p:nvGrpSpPr>
        <p:grpSpPr>
          <a:xfrm>
            <a:off x="6505575" y="2486025"/>
            <a:ext cx="1141095" cy="1836420"/>
            <a:chOff x="6505575" y="2486025"/>
            <a:chExt cx="1141095" cy="1836420"/>
          </a:xfrm>
        </p:grpSpPr>
        <p:sp>
          <p:nvSpPr>
            <p:cNvPr id="7" name="Text 1"/>
            <p:cNvSpPr/>
            <p:nvPr/>
          </p:nvSpPr>
          <p:spPr>
            <a:xfrm>
              <a:off x="6505575" y="2486025"/>
              <a:ext cx="1141095"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1</a:t>
              </a:r>
              <a:endParaRPr lang="en-US" sz="9600" dirty="0"/>
            </a:p>
          </p:txBody>
        </p:sp>
      </p:grpSp>
      <p:grpSp>
        <p:nvGrpSpPr>
          <p:cNvPr id="70795" name="Group"/>
          <p:cNvGrpSpPr/>
          <p:nvPr/>
        </p:nvGrpSpPr>
        <p:grpSpPr>
          <a:xfrm>
            <a:off x="7372350" y="1933575"/>
            <a:ext cx="4177665" cy="2621280"/>
            <a:chOff x="7372350" y="1933575"/>
            <a:chExt cx="4177665" cy="2621280"/>
          </a:xfrm>
        </p:grpSpPr>
        <p:sp>
          <p:nvSpPr>
            <p:cNvPr id="8" name="Text 2"/>
            <p:cNvSpPr/>
            <p:nvPr/>
          </p:nvSpPr>
          <p:spPr>
            <a:xfrm>
              <a:off x="7372350" y="1933575"/>
              <a:ext cx="4177665" cy="12268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DISCOVER THE SECRETS</a:t>
              </a:r>
              <a:endParaRPr lang="en-US" sz="3600" dirty="0"/>
            </a:p>
          </p:txBody>
        </p:sp>
        <p:sp>
          <p:nvSpPr>
            <p:cNvPr id="9" name="Text 3"/>
            <p:cNvSpPr/>
            <p:nvPr/>
          </p:nvSpPr>
          <p:spPr>
            <a:xfrm>
              <a:off x="7372350" y="3076575"/>
              <a:ext cx="4147185"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Explore the lush, vibrant forest and uncover the mysteries that lie within.</a:t>
              </a:r>
              <a:endParaRPr lang="en-US" sz="2400" dirty="0"/>
            </a:p>
          </p:txBody>
        </p:sp>
      </p:grpSp>
      <p:grpSp>
        <p:nvGrpSpPr>
          <p:cNvPr id="50388" name="Group"/>
          <p:cNvGrpSpPr/>
          <p:nvPr/>
        </p:nvGrpSpPr>
        <p:grpSpPr>
          <a:xfrm>
            <a:off x="6505575" y="6029325"/>
            <a:ext cx="1141095" cy="1836420"/>
            <a:chOff x="6505575" y="6029325"/>
            <a:chExt cx="1141095" cy="1836420"/>
          </a:xfrm>
        </p:grpSpPr>
        <p:sp>
          <p:nvSpPr>
            <p:cNvPr id="10" name="Text 4"/>
            <p:cNvSpPr/>
            <p:nvPr/>
          </p:nvSpPr>
          <p:spPr>
            <a:xfrm>
              <a:off x="6505575" y="6029325"/>
              <a:ext cx="1141095"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3</a:t>
              </a:r>
              <a:endParaRPr lang="en-US" sz="9600" dirty="0"/>
            </a:p>
          </p:txBody>
        </p:sp>
      </p:grpSp>
      <p:grpSp>
        <p:nvGrpSpPr>
          <p:cNvPr id="13323" name="Group"/>
          <p:cNvGrpSpPr/>
          <p:nvPr/>
        </p:nvGrpSpPr>
        <p:grpSpPr>
          <a:xfrm>
            <a:off x="7372350" y="5248275"/>
            <a:ext cx="4177665" cy="3078480"/>
            <a:chOff x="7372350" y="5248275"/>
            <a:chExt cx="4177665" cy="3078480"/>
          </a:xfrm>
        </p:grpSpPr>
        <p:sp>
          <p:nvSpPr>
            <p:cNvPr id="11" name="Text 5"/>
            <p:cNvSpPr/>
            <p:nvPr/>
          </p:nvSpPr>
          <p:spPr>
            <a:xfrm>
              <a:off x="7372350" y="5248275"/>
              <a:ext cx="4177665" cy="12268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MEET THE CREATURES</a:t>
              </a:r>
              <a:endParaRPr lang="en-US" sz="3600" dirty="0"/>
            </a:p>
          </p:txBody>
        </p:sp>
        <p:sp>
          <p:nvSpPr>
            <p:cNvPr id="12" name="Text 6"/>
            <p:cNvSpPr/>
            <p:nvPr/>
          </p:nvSpPr>
          <p:spPr>
            <a:xfrm>
              <a:off x="7372350" y="6391275"/>
              <a:ext cx="414718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Encounter the mythical creatures that call the forest home, from talking animals to fairies.</a:t>
              </a:r>
              <a:endParaRPr lang="en-US" sz="2400" dirty="0"/>
            </a:p>
          </p:txBody>
        </p:sp>
      </p:grpSp>
      <p:grpSp>
        <p:nvGrpSpPr>
          <p:cNvPr id="96087" name="Group"/>
          <p:cNvGrpSpPr/>
          <p:nvPr/>
        </p:nvGrpSpPr>
        <p:grpSpPr>
          <a:xfrm>
            <a:off x="12134850" y="6029325"/>
            <a:ext cx="1141095" cy="1836420"/>
            <a:chOff x="12134850" y="6029325"/>
            <a:chExt cx="1141095" cy="1836420"/>
          </a:xfrm>
        </p:grpSpPr>
        <p:sp>
          <p:nvSpPr>
            <p:cNvPr id="13" name="Text 7"/>
            <p:cNvSpPr/>
            <p:nvPr/>
          </p:nvSpPr>
          <p:spPr>
            <a:xfrm>
              <a:off x="12134850" y="6029325"/>
              <a:ext cx="1141095"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4</a:t>
              </a:r>
              <a:endParaRPr lang="en-US" sz="9600" dirty="0"/>
            </a:p>
          </p:txBody>
        </p:sp>
      </p:grpSp>
      <p:grpSp>
        <p:nvGrpSpPr>
          <p:cNvPr id="82584" name="Group"/>
          <p:cNvGrpSpPr/>
          <p:nvPr/>
        </p:nvGrpSpPr>
        <p:grpSpPr>
          <a:xfrm>
            <a:off x="13001625" y="5248275"/>
            <a:ext cx="4177665" cy="3078480"/>
            <a:chOff x="13001625" y="5248275"/>
            <a:chExt cx="4177665" cy="3078480"/>
          </a:xfrm>
        </p:grpSpPr>
        <p:sp>
          <p:nvSpPr>
            <p:cNvPr id="14" name="Text 8"/>
            <p:cNvSpPr/>
            <p:nvPr/>
          </p:nvSpPr>
          <p:spPr>
            <a:xfrm>
              <a:off x="13001625" y="5248275"/>
              <a:ext cx="4177665" cy="12268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UNCOVER THE MAGIC</a:t>
              </a:r>
              <a:endParaRPr lang="en-US" sz="3600" dirty="0"/>
            </a:p>
          </p:txBody>
        </p:sp>
        <p:sp>
          <p:nvSpPr>
            <p:cNvPr id="15" name="Text 9"/>
            <p:cNvSpPr/>
            <p:nvPr/>
          </p:nvSpPr>
          <p:spPr>
            <a:xfrm>
              <a:off x="13001625" y="6391275"/>
              <a:ext cx="414718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Learn about the powerful magic that pervades the forest and how it affects all who enter.</a:t>
              </a:r>
              <a:endParaRPr lang="en-US" sz="2400" dirty="0"/>
            </a:p>
          </p:txBody>
        </p:sp>
      </p:grpSp>
      <p:grpSp>
        <p:nvGrpSpPr>
          <p:cNvPr id="79866" name="Group"/>
          <p:cNvGrpSpPr/>
          <p:nvPr/>
        </p:nvGrpSpPr>
        <p:grpSpPr>
          <a:xfrm>
            <a:off x="12134850" y="2486025"/>
            <a:ext cx="1141095" cy="1836420"/>
            <a:chOff x="12134850" y="2486025"/>
            <a:chExt cx="1141095" cy="1836420"/>
          </a:xfrm>
        </p:grpSpPr>
        <p:sp>
          <p:nvSpPr>
            <p:cNvPr id="16" name="Text 10"/>
            <p:cNvSpPr/>
            <p:nvPr/>
          </p:nvSpPr>
          <p:spPr>
            <a:xfrm>
              <a:off x="12134850" y="2486025"/>
              <a:ext cx="1141095" cy="1836420"/>
            </a:xfrm>
            <a:prstGeom prst="rect">
              <a:avLst/>
            </a:prstGeom>
            <a:noFill/>
            <a:ln/>
          </p:spPr>
          <p:txBody>
            <a:bodyPr wrap="square" lIns="0" tIns="0" rIns="0" bIns="0" rtlCol="0" anchor="t"/>
            <a:lstStyle/>
            <a:p>
              <a:pPr algn="l" indent="0" marL="0">
                <a:buNone/>
              </a:pPr>
              <a:r>
                <a:rPr lang="en-US" sz="9600" b="1" u="none" dirty="0">
                  <a:solidFill>
                    <a:srgbClr val="272727"/>
                  </a:solidFill>
                  <a:latin typeface="Play" pitchFamily="34" charset="0"/>
                  <a:ea typeface="Play" pitchFamily="34" charset="-122"/>
                  <a:cs typeface="Play" pitchFamily="34" charset="-120"/>
                </a:rPr>
                <a:t>2</a:t>
              </a:r>
              <a:endParaRPr lang="en-US" sz="9600" dirty="0"/>
            </a:p>
          </p:txBody>
        </p:sp>
      </p:grpSp>
      <p:grpSp>
        <p:nvGrpSpPr>
          <p:cNvPr id="99798" name="Group"/>
          <p:cNvGrpSpPr/>
          <p:nvPr/>
        </p:nvGrpSpPr>
        <p:grpSpPr>
          <a:xfrm>
            <a:off x="13001625" y="1933575"/>
            <a:ext cx="4177665" cy="2621280"/>
            <a:chOff x="13001625" y="1933575"/>
            <a:chExt cx="4177665" cy="2621280"/>
          </a:xfrm>
        </p:grpSpPr>
        <p:sp>
          <p:nvSpPr>
            <p:cNvPr id="17" name="Text 11"/>
            <p:cNvSpPr/>
            <p:nvPr/>
          </p:nvSpPr>
          <p:spPr>
            <a:xfrm>
              <a:off x="13001625" y="1933575"/>
              <a:ext cx="4177665" cy="12268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FIND YOUR OWN PATH</a:t>
              </a:r>
              <a:endParaRPr lang="en-US" sz="3600" dirty="0"/>
            </a:p>
          </p:txBody>
        </p:sp>
        <p:sp>
          <p:nvSpPr>
            <p:cNvPr id="18" name="Text 12"/>
            <p:cNvSpPr/>
            <p:nvPr/>
          </p:nvSpPr>
          <p:spPr>
            <a:xfrm>
              <a:off x="13001625" y="3076575"/>
              <a:ext cx="4147185"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Choose your own path through the forest, and see where it takes you.</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44850" y="209550"/>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381000" y="6200775"/>
            <a:ext cx="314325" cy="3695700"/>
          </a:xfrm>
          <a:prstGeom prst="rect">
            <a:avLst/>
          </a:prstGeom>
        </p:spPr>
      </p:pic>
      <p:grpSp>
        <p:nvGrpSpPr>
          <p:cNvPr id="1414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381000" y="2200275"/>
            <a:ext cx="10858500" cy="5895975"/>
          </a:xfrm>
          <a:prstGeom prst="rect">
            <a:avLst/>
          </a:prstGeom>
        </p:spPr>
      </p:pic>
      <p:sp>
        <p:nvSpPr>
          <p:cNvPr id="7" name="Text 1"/>
          <p:cNvSpPr/>
          <p:nvPr/>
        </p:nvSpPr>
        <p:spPr>
          <a:xfrm>
            <a:off x="2714625" y="8772525"/>
            <a:ext cx="12858750" cy="1152525"/>
          </a:xfrm>
          <a:prstGeom prst="rect">
            <a:avLst/>
          </a:prstGeom>
          <a:noFill/>
          <a:ln/>
        </p:spPr>
        <p:txBody>
          <a:bodyPr wrap="square" lIns="0" tIns="0" rIns="0" bIns="0" rtlCol="0" anchor="t"/>
          <a:lstStyle/>
          <a:p>
            <a:pPr algn="ctr" indent="0" marL="0">
              <a:buNone/>
            </a:pPr>
            <a:r>
              <a:rPr lang="en-US" sz="6000" b="1" u="none" dirty="0">
                <a:solidFill>
                  <a:srgbClr val="272727"/>
                </a:solidFill>
                <a:latin typeface="Play" pitchFamily="34" charset="0"/>
                <a:ea typeface="Play" pitchFamily="34" charset="-122"/>
                <a:cs typeface="Play" pitchFamily="34" charset="-120"/>
              </a:rPr>
              <a:t>FANTASY REALM AT A GLANCE</a:t>
            </a:r>
            <a:endParaRPr lang="en-US" sz="6000" dirty="0"/>
          </a:p>
        </p:txBody>
      </p:sp>
      <p:grpSp>
        <p:nvGrpSpPr>
          <p:cNvPr id="23575" name="Group"/>
          <p:cNvGrpSpPr/>
          <p:nvPr/>
        </p:nvGrpSpPr>
        <p:grpSpPr>
          <a:xfrm>
            <a:off x="11791950" y="1476375"/>
            <a:ext cx="5292090" cy="1630680"/>
            <a:chOff x="11791950" y="1476375"/>
            <a:chExt cx="5292090" cy="1630680"/>
          </a:xfrm>
        </p:grpSpPr>
        <p:sp>
          <p:nvSpPr>
            <p:cNvPr id="8" name="Text 2"/>
            <p:cNvSpPr/>
            <p:nvPr/>
          </p:nvSpPr>
          <p:spPr>
            <a:xfrm>
              <a:off x="11791950" y="1476375"/>
              <a:ext cx="529209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THE FOREST</a:t>
              </a:r>
              <a:endParaRPr lang="en-US" sz="3600" dirty="0"/>
            </a:p>
          </p:txBody>
        </p:sp>
        <p:sp>
          <p:nvSpPr>
            <p:cNvPr id="9" name="Text 3"/>
            <p:cNvSpPr/>
            <p:nvPr/>
          </p:nvSpPr>
          <p:spPr>
            <a:xfrm>
              <a:off x="11791950" y="208597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magical forest filled with talking animals and creatures.</a:t>
              </a:r>
              <a:endParaRPr lang="en-US" sz="2400" dirty="0"/>
            </a:p>
          </p:txBody>
        </p:sp>
      </p:grpSp>
      <p:grpSp>
        <p:nvGrpSpPr>
          <p:cNvPr id="54691" name="Group"/>
          <p:cNvGrpSpPr/>
          <p:nvPr/>
        </p:nvGrpSpPr>
        <p:grpSpPr>
          <a:xfrm>
            <a:off x="11791950" y="3952875"/>
            <a:ext cx="5292090" cy="1630680"/>
            <a:chOff x="11791950" y="3952875"/>
            <a:chExt cx="5292090" cy="1630680"/>
          </a:xfrm>
        </p:grpSpPr>
        <p:sp>
          <p:nvSpPr>
            <p:cNvPr id="10" name="Text 4"/>
            <p:cNvSpPr/>
            <p:nvPr/>
          </p:nvSpPr>
          <p:spPr>
            <a:xfrm>
              <a:off x="11791950" y="3952875"/>
              <a:ext cx="529209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THE CAVES</a:t>
              </a:r>
              <a:endParaRPr lang="en-US" sz="3600" dirty="0"/>
            </a:p>
          </p:txBody>
        </p:sp>
        <p:sp>
          <p:nvSpPr>
            <p:cNvPr id="11" name="Text 5"/>
            <p:cNvSpPr/>
            <p:nvPr/>
          </p:nvSpPr>
          <p:spPr>
            <a:xfrm>
              <a:off x="11791950" y="456247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network of underground caves filled with gems.</a:t>
              </a:r>
              <a:endParaRPr lang="en-US" sz="2400" dirty="0"/>
            </a:p>
          </p:txBody>
        </p:sp>
      </p:grpSp>
      <p:grpSp>
        <p:nvGrpSpPr>
          <p:cNvPr id="20326" name="Group"/>
          <p:cNvGrpSpPr/>
          <p:nvPr/>
        </p:nvGrpSpPr>
        <p:grpSpPr>
          <a:xfrm>
            <a:off x="11791950" y="6219825"/>
            <a:ext cx="5292090" cy="1630680"/>
            <a:chOff x="11791950" y="6219825"/>
            <a:chExt cx="5292090" cy="1630680"/>
          </a:xfrm>
        </p:grpSpPr>
        <p:sp>
          <p:nvSpPr>
            <p:cNvPr id="12" name="Text 6"/>
            <p:cNvSpPr/>
            <p:nvPr/>
          </p:nvSpPr>
          <p:spPr>
            <a:xfrm>
              <a:off x="11791950" y="6219825"/>
              <a:ext cx="529209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THE LAIR</a:t>
              </a:r>
              <a:endParaRPr lang="en-US" sz="3600" dirty="0"/>
            </a:p>
          </p:txBody>
        </p:sp>
        <p:sp>
          <p:nvSpPr>
            <p:cNvPr id="13" name="Text 7"/>
            <p:cNvSpPr/>
            <p:nvPr/>
          </p:nvSpPr>
          <p:spPr>
            <a:xfrm>
              <a:off x="11791950" y="682942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dangerous place where dragons reside.</a:t>
              </a:r>
              <a:endParaRPr lang="en-US" sz="2400"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361950"/>
            <a:ext cx="615418" cy="4279718"/>
          </a:xfrm>
          <a:prstGeom prst="rect">
            <a:avLst/>
          </a:prstGeom>
        </p:spPr>
      </p:pic>
      <p:pic>
        <p:nvPicPr>
          <p:cNvPr id="3" name="Image 1" descr="preencoded.png">    </p:cNvPr>
          <p:cNvPicPr>
            <a:picLocks noChangeAspect="1"/>
          </p:cNvPicPr>
          <p:nvPr/>
        </p:nvPicPr>
        <p:blipFill>
          <a:blip r:embed="rId2"/>
          <a:stretch>
            <a:fillRect/>
          </a:stretch>
        </p:blipFill>
        <p:spPr>
          <a:xfrm>
            <a:off x="10210800" y="8658225"/>
            <a:ext cx="7734300" cy="1266825"/>
          </a:xfrm>
          <a:prstGeom prst="rect">
            <a:avLst/>
          </a:prstGeom>
        </p:spPr>
      </p:pic>
      <p:grpSp>
        <p:nvGrpSpPr>
          <p:cNvPr id="5226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4591050" y="723900"/>
            <a:ext cx="9105900" cy="1152525"/>
          </a:xfrm>
          <a:prstGeom prst="rect">
            <a:avLst/>
          </a:prstGeom>
          <a:noFill/>
          <a:ln/>
        </p:spPr>
        <p:txBody>
          <a:bodyPr wrap="square" lIns="0" tIns="0" rIns="0" bIns="0" rtlCol="0" anchor="t"/>
          <a:lstStyle/>
          <a:p>
            <a:pPr algn="ctr" indent="0" marL="0">
              <a:buNone/>
            </a:pPr>
            <a:r>
              <a:rPr lang="en-US" sz="6000" b="1" u="none" dirty="0">
                <a:solidFill>
                  <a:srgbClr val="272727"/>
                </a:solidFill>
                <a:latin typeface="Play" pitchFamily="34" charset="0"/>
                <a:ea typeface="Play" pitchFamily="34" charset="-122"/>
                <a:cs typeface="Play" pitchFamily="34" charset="-120"/>
              </a:rPr>
              <a:t>THE TIMELINE</a:t>
            </a:r>
            <a:endParaRPr lang="en-US" sz="6000" dirty="0"/>
          </a:p>
        </p:txBody>
      </p:sp>
      <p:grpSp>
        <p:nvGrpSpPr>
          <p:cNvPr id="60087" name="Group"/>
          <p:cNvGrpSpPr/>
          <p:nvPr/>
        </p:nvGrpSpPr>
        <p:grpSpPr>
          <a:xfrm>
            <a:off x="2272665" y="5400675"/>
            <a:ext cx="1226820" cy="1219200"/>
            <a:chOff x="2272665" y="5400675"/>
            <a:chExt cx="1226820" cy="1219200"/>
          </a:xfrm>
        </p:grpSpPr>
        <p:sp>
          <p:nvSpPr>
            <p:cNvPr id="7" name="Shape 2"/>
            <p:cNvSpPr/>
            <p:nvPr/>
          </p:nvSpPr>
          <p:spPr>
            <a:xfrm>
              <a:off x="2276475" y="5400675"/>
              <a:ext cx="1219200" cy="1219200"/>
            </a:xfrm>
            <a:prstGeom prst="ellipse">
              <a:avLst/>
            </a:prstGeom>
            <a:noFill/>
            <a:ln w="9525">
              <a:solidFill>
                <a:srgbClr val="224D82"/>
              </a:solidFill>
              <a:prstDash val="solid"/>
            </a:ln>
          </p:spPr>
        </p:sp>
        <p:sp>
          <p:nvSpPr>
            <p:cNvPr id="8" name="Text 3"/>
            <p:cNvSpPr/>
            <p:nvPr/>
          </p:nvSpPr>
          <p:spPr>
            <a:xfrm>
              <a:off x="2272665" y="5663565"/>
              <a:ext cx="1226820" cy="693420"/>
            </a:xfrm>
            <a:prstGeom prst="rect">
              <a:avLst/>
            </a:prstGeom>
            <a:noFill/>
            <a:ln/>
          </p:spPr>
          <p:txBody>
            <a:bodyPr wrap="square" lIns="0" tIns="0" rIns="0" bIns="0" rtlCol="0" anchor="ctr"/>
            <a:lstStyle/>
            <a:p>
              <a:pPr algn="ctr" indent="0" marL="0">
                <a:buNone/>
              </a:pPr>
              <a:r>
                <a:rPr lang="en-US" sz="3600" b="1" u="none" dirty="0">
                  <a:solidFill>
                    <a:srgbClr val="224D82"/>
                  </a:solidFill>
                  <a:latin typeface="Play" pitchFamily="34" charset="0"/>
                  <a:ea typeface="Play" pitchFamily="34" charset="-122"/>
                  <a:cs typeface="Play" pitchFamily="34" charset="-120"/>
                </a:rPr>
                <a:t>2022</a:t>
              </a:r>
              <a:endParaRPr lang="en-US" sz="3600" dirty="0"/>
            </a:p>
          </p:txBody>
        </p:sp>
      </p:grpSp>
      <p:grpSp>
        <p:nvGrpSpPr>
          <p:cNvPr id="47427" name="Group"/>
          <p:cNvGrpSpPr/>
          <p:nvPr/>
        </p:nvGrpSpPr>
        <p:grpSpPr>
          <a:xfrm>
            <a:off x="3495605" y="5995988"/>
            <a:ext cx="2895741" cy="0"/>
            <a:chOff x="3495605" y="5995988"/>
            <a:chExt cx="2895741" cy="0"/>
          </a:xfrm>
        </p:grpSpPr>
        <p:sp>
          <p:nvSpPr>
            <p:cNvPr id="9" name="Shape 4"/>
            <p:cNvSpPr/>
            <p:nvPr/>
          </p:nvSpPr>
          <p:spPr>
            <a:xfrm>
              <a:off x="3495605" y="5995988"/>
              <a:ext cx="2895741" cy="0"/>
            </a:xfrm>
            <a:prstGeom prst="line">
              <a:avLst/>
            </a:prstGeom>
            <a:noFill/>
            <a:ln w="28575">
              <a:solidFill>
                <a:srgbClr val="224D82"/>
              </a:solidFill>
              <a:prstDash val="solid"/>
            </a:ln>
          </p:spPr>
        </p:sp>
      </p:grpSp>
      <p:grpSp>
        <p:nvGrpSpPr>
          <p:cNvPr id="96843" name="Group"/>
          <p:cNvGrpSpPr/>
          <p:nvPr/>
        </p:nvGrpSpPr>
        <p:grpSpPr>
          <a:xfrm>
            <a:off x="6387465" y="5400675"/>
            <a:ext cx="1226820" cy="1219200"/>
            <a:chOff x="6387465" y="5400675"/>
            <a:chExt cx="1226820" cy="1219200"/>
          </a:xfrm>
        </p:grpSpPr>
        <p:sp>
          <p:nvSpPr>
            <p:cNvPr id="10" name="Shape 5"/>
            <p:cNvSpPr/>
            <p:nvPr/>
          </p:nvSpPr>
          <p:spPr>
            <a:xfrm>
              <a:off x="6391275" y="5400675"/>
              <a:ext cx="1219200" cy="1219200"/>
            </a:xfrm>
            <a:prstGeom prst="ellipse">
              <a:avLst/>
            </a:prstGeom>
            <a:noFill/>
            <a:ln w="9525">
              <a:solidFill>
                <a:srgbClr val="224D82"/>
              </a:solidFill>
              <a:prstDash val="solid"/>
            </a:ln>
          </p:spPr>
        </p:sp>
        <p:sp>
          <p:nvSpPr>
            <p:cNvPr id="11" name="Text 6"/>
            <p:cNvSpPr/>
            <p:nvPr/>
          </p:nvSpPr>
          <p:spPr>
            <a:xfrm>
              <a:off x="6387465" y="5663565"/>
              <a:ext cx="1226820" cy="693420"/>
            </a:xfrm>
            <a:prstGeom prst="rect">
              <a:avLst/>
            </a:prstGeom>
            <a:noFill/>
            <a:ln/>
          </p:spPr>
          <p:txBody>
            <a:bodyPr wrap="square" lIns="0" tIns="0" rIns="0" bIns="0" rtlCol="0" anchor="ctr"/>
            <a:lstStyle/>
            <a:p>
              <a:pPr algn="ctr" indent="0" marL="0">
                <a:buNone/>
              </a:pPr>
              <a:r>
                <a:rPr lang="en-US" sz="3600" b="1" u="none" dirty="0">
                  <a:solidFill>
                    <a:srgbClr val="224D82"/>
                  </a:solidFill>
                  <a:latin typeface="Play" pitchFamily="34" charset="0"/>
                  <a:ea typeface="Play" pitchFamily="34" charset="-122"/>
                  <a:cs typeface="Play" pitchFamily="34" charset="-120"/>
                </a:rPr>
                <a:t>2023</a:t>
              </a:r>
              <a:endParaRPr lang="en-US" sz="3600" dirty="0"/>
            </a:p>
          </p:txBody>
        </p:sp>
      </p:grpSp>
      <p:grpSp>
        <p:nvGrpSpPr>
          <p:cNvPr id="56330" name="Group"/>
          <p:cNvGrpSpPr/>
          <p:nvPr/>
        </p:nvGrpSpPr>
        <p:grpSpPr>
          <a:xfrm>
            <a:off x="7610405" y="5995988"/>
            <a:ext cx="2895741" cy="0"/>
            <a:chOff x="7610405" y="5995988"/>
            <a:chExt cx="2895741" cy="0"/>
          </a:xfrm>
        </p:grpSpPr>
        <p:sp>
          <p:nvSpPr>
            <p:cNvPr id="12" name="Shape 7"/>
            <p:cNvSpPr/>
            <p:nvPr/>
          </p:nvSpPr>
          <p:spPr>
            <a:xfrm>
              <a:off x="7610405" y="5995988"/>
              <a:ext cx="2895741" cy="0"/>
            </a:xfrm>
            <a:prstGeom prst="line">
              <a:avLst/>
            </a:prstGeom>
            <a:noFill/>
            <a:ln w="28575">
              <a:solidFill>
                <a:srgbClr val="224D82"/>
              </a:solidFill>
              <a:prstDash val="solid"/>
            </a:ln>
          </p:spPr>
        </p:sp>
      </p:grpSp>
      <p:grpSp>
        <p:nvGrpSpPr>
          <p:cNvPr id="69532" name="Group"/>
          <p:cNvGrpSpPr/>
          <p:nvPr/>
        </p:nvGrpSpPr>
        <p:grpSpPr>
          <a:xfrm>
            <a:off x="10502265" y="5400675"/>
            <a:ext cx="1226820" cy="1219200"/>
            <a:chOff x="10502265" y="5400675"/>
            <a:chExt cx="1226820" cy="1219200"/>
          </a:xfrm>
        </p:grpSpPr>
        <p:sp>
          <p:nvSpPr>
            <p:cNvPr id="13" name="Shape 8"/>
            <p:cNvSpPr/>
            <p:nvPr/>
          </p:nvSpPr>
          <p:spPr>
            <a:xfrm>
              <a:off x="10506075" y="5400675"/>
              <a:ext cx="1219200" cy="1219200"/>
            </a:xfrm>
            <a:prstGeom prst="ellipse">
              <a:avLst/>
            </a:prstGeom>
            <a:noFill/>
            <a:ln w="9525">
              <a:solidFill>
                <a:srgbClr val="224D82"/>
              </a:solidFill>
              <a:prstDash val="solid"/>
            </a:ln>
          </p:spPr>
        </p:sp>
        <p:sp>
          <p:nvSpPr>
            <p:cNvPr id="14" name="Text 9"/>
            <p:cNvSpPr/>
            <p:nvPr/>
          </p:nvSpPr>
          <p:spPr>
            <a:xfrm>
              <a:off x="10502265" y="5663565"/>
              <a:ext cx="1226820" cy="693420"/>
            </a:xfrm>
            <a:prstGeom prst="rect">
              <a:avLst/>
            </a:prstGeom>
            <a:noFill/>
            <a:ln/>
          </p:spPr>
          <p:txBody>
            <a:bodyPr wrap="square" lIns="0" tIns="0" rIns="0" bIns="0" rtlCol="0" anchor="ctr"/>
            <a:lstStyle/>
            <a:p>
              <a:pPr algn="ctr" indent="0" marL="0">
                <a:buNone/>
              </a:pPr>
              <a:r>
                <a:rPr lang="en-US" sz="3600" b="1" u="none" dirty="0">
                  <a:solidFill>
                    <a:srgbClr val="224D82"/>
                  </a:solidFill>
                  <a:latin typeface="Play" pitchFamily="34" charset="0"/>
                  <a:ea typeface="Play" pitchFamily="34" charset="-122"/>
                  <a:cs typeface="Play" pitchFamily="34" charset="-120"/>
                </a:rPr>
                <a:t>2024</a:t>
              </a:r>
              <a:endParaRPr lang="en-US" sz="3600" dirty="0"/>
            </a:p>
          </p:txBody>
        </p:sp>
      </p:grpSp>
      <p:grpSp>
        <p:nvGrpSpPr>
          <p:cNvPr id="45636" name="Group"/>
          <p:cNvGrpSpPr/>
          <p:nvPr/>
        </p:nvGrpSpPr>
        <p:grpSpPr>
          <a:xfrm>
            <a:off x="11725205" y="5995988"/>
            <a:ext cx="2895741" cy="0"/>
            <a:chOff x="11725205" y="5995988"/>
            <a:chExt cx="2895741" cy="0"/>
          </a:xfrm>
        </p:grpSpPr>
        <p:sp>
          <p:nvSpPr>
            <p:cNvPr id="15" name="Shape 10"/>
            <p:cNvSpPr/>
            <p:nvPr/>
          </p:nvSpPr>
          <p:spPr>
            <a:xfrm>
              <a:off x="11725205" y="5995988"/>
              <a:ext cx="2895741" cy="0"/>
            </a:xfrm>
            <a:prstGeom prst="line">
              <a:avLst/>
            </a:prstGeom>
            <a:noFill/>
            <a:ln w="28575">
              <a:solidFill>
                <a:srgbClr val="224D82"/>
              </a:solidFill>
              <a:prstDash val="solid"/>
            </a:ln>
          </p:spPr>
        </p:sp>
      </p:grpSp>
      <p:grpSp>
        <p:nvGrpSpPr>
          <p:cNvPr id="58723" name="Group"/>
          <p:cNvGrpSpPr/>
          <p:nvPr/>
        </p:nvGrpSpPr>
        <p:grpSpPr>
          <a:xfrm>
            <a:off x="14617065" y="5400675"/>
            <a:ext cx="1226820" cy="1219200"/>
            <a:chOff x="14617065" y="5400675"/>
            <a:chExt cx="1226820" cy="1219200"/>
          </a:xfrm>
        </p:grpSpPr>
        <p:sp>
          <p:nvSpPr>
            <p:cNvPr id="16" name="Shape 11"/>
            <p:cNvSpPr/>
            <p:nvPr/>
          </p:nvSpPr>
          <p:spPr>
            <a:xfrm>
              <a:off x="14620875" y="5400675"/>
              <a:ext cx="1219200" cy="1219200"/>
            </a:xfrm>
            <a:prstGeom prst="ellipse">
              <a:avLst/>
            </a:prstGeom>
            <a:noFill/>
            <a:ln w="9525">
              <a:solidFill>
                <a:srgbClr val="224D82"/>
              </a:solidFill>
              <a:prstDash val="solid"/>
            </a:ln>
          </p:spPr>
        </p:sp>
        <p:sp>
          <p:nvSpPr>
            <p:cNvPr id="17" name="Text 12"/>
            <p:cNvSpPr/>
            <p:nvPr/>
          </p:nvSpPr>
          <p:spPr>
            <a:xfrm>
              <a:off x="14617065" y="5663565"/>
              <a:ext cx="1226820" cy="693420"/>
            </a:xfrm>
            <a:prstGeom prst="rect">
              <a:avLst/>
            </a:prstGeom>
            <a:noFill/>
            <a:ln/>
          </p:spPr>
          <p:txBody>
            <a:bodyPr wrap="square" lIns="0" tIns="0" rIns="0" bIns="0" rtlCol="0" anchor="ctr"/>
            <a:lstStyle/>
            <a:p>
              <a:pPr algn="ctr" indent="0" marL="0">
                <a:buNone/>
              </a:pPr>
              <a:r>
                <a:rPr lang="en-US" sz="3600" b="1" u="none" dirty="0">
                  <a:solidFill>
                    <a:srgbClr val="224D82"/>
                  </a:solidFill>
                  <a:latin typeface="Play" pitchFamily="34" charset="0"/>
                  <a:ea typeface="Play" pitchFamily="34" charset="-122"/>
                  <a:cs typeface="Play" pitchFamily="34" charset="-120"/>
                </a:rPr>
                <a:t>2025</a:t>
              </a:r>
              <a:endParaRPr lang="en-US" sz="3600" dirty="0"/>
            </a:p>
          </p:txBody>
        </p:sp>
      </p:grpSp>
      <p:grpSp>
        <p:nvGrpSpPr>
          <p:cNvPr id="74041" name="Group"/>
          <p:cNvGrpSpPr/>
          <p:nvPr/>
        </p:nvGrpSpPr>
        <p:grpSpPr>
          <a:xfrm>
            <a:off x="649605" y="3429000"/>
            <a:ext cx="4663440" cy="1630680"/>
            <a:chOff x="649605" y="3429000"/>
            <a:chExt cx="4663440" cy="1630680"/>
          </a:xfrm>
        </p:grpSpPr>
        <p:sp>
          <p:nvSpPr>
            <p:cNvPr id="18" name="Text 13"/>
            <p:cNvSpPr/>
            <p:nvPr/>
          </p:nvSpPr>
          <p:spPr>
            <a:xfrm>
              <a:off x="649605" y="3429000"/>
              <a:ext cx="4663440"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DRAGON TAMING</a:t>
              </a:r>
              <a:endParaRPr lang="en-US" sz="3600" dirty="0"/>
            </a:p>
          </p:txBody>
        </p:sp>
        <p:sp>
          <p:nvSpPr>
            <p:cNvPr id="19" name="Text 14"/>
            <p:cNvSpPr/>
            <p:nvPr/>
          </p:nvSpPr>
          <p:spPr>
            <a:xfrm>
              <a:off x="664845" y="40386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First dragon was successfully tamed</a:t>
              </a:r>
              <a:endParaRPr lang="en-US" sz="2400" dirty="0"/>
            </a:p>
          </p:txBody>
        </p:sp>
      </p:grpSp>
      <p:grpSp>
        <p:nvGrpSpPr>
          <p:cNvPr id="98380" name="Group"/>
          <p:cNvGrpSpPr/>
          <p:nvPr/>
        </p:nvGrpSpPr>
        <p:grpSpPr>
          <a:xfrm>
            <a:off x="8898255" y="3162300"/>
            <a:ext cx="4663440" cy="2164080"/>
            <a:chOff x="8898255" y="3162300"/>
            <a:chExt cx="4663440" cy="2164080"/>
          </a:xfrm>
        </p:grpSpPr>
        <p:sp>
          <p:nvSpPr>
            <p:cNvPr id="20" name="Text 15"/>
            <p:cNvSpPr/>
            <p:nvPr/>
          </p:nvSpPr>
          <p:spPr>
            <a:xfrm>
              <a:off x="8898255" y="3162300"/>
              <a:ext cx="4663440" cy="1226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UNICORN MIGRATION</a:t>
              </a:r>
              <a:endParaRPr lang="en-US" sz="3600" dirty="0"/>
            </a:p>
          </p:txBody>
        </p:sp>
        <p:sp>
          <p:nvSpPr>
            <p:cNvPr id="21" name="Text 16"/>
            <p:cNvSpPr/>
            <p:nvPr/>
          </p:nvSpPr>
          <p:spPr>
            <a:xfrm>
              <a:off x="8913495" y="43053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Large herd of unicorns migrated to the realm</a:t>
              </a:r>
              <a:endParaRPr lang="en-US" sz="2400" dirty="0"/>
            </a:p>
          </p:txBody>
        </p:sp>
      </p:grpSp>
      <p:grpSp>
        <p:nvGrpSpPr>
          <p:cNvPr id="93444" name="Group"/>
          <p:cNvGrpSpPr/>
          <p:nvPr/>
        </p:nvGrpSpPr>
        <p:grpSpPr>
          <a:xfrm>
            <a:off x="12974955" y="6924675"/>
            <a:ext cx="4663440" cy="2164080"/>
            <a:chOff x="12974955" y="6924675"/>
            <a:chExt cx="4663440" cy="2164080"/>
          </a:xfrm>
        </p:grpSpPr>
        <p:sp>
          <p:nvSpPr>
            <p:cNvPr id="22" name="Text 17"/>
            <p:cNvSpPr/>
            <p:nvPr/>
          </p:nvSpPr>
          <p:spPr>
            <a:xfrm>
              <a:off x="12974955" y="6924675"/>
              <a:ext cx="4663440" cy="1226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RAINBOW SIGHTINGS</a:t>
              </a:r>
              <a:endParaRPr lang="en-US" sz="3600" dirty="0"/>
            </a:p>
          </p:txBody>
        </p:sp>
        <p:sp>
          <p:nvSpPr>
            <p:cNvPr id="23" name="Text 18"/>
            <p:cNvSpPr/>
            <p:nvPr/>
          </p:nvSpPr>
          <p:spPr>
            <a:xfrm>
              <a:off x="12990195" y="80676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Unusually large number of rainbows were sighted</a:t>
              </a:r>
              <a:endParaRPr lang="en-US" sz="2400" dirty="0"/>
            </a:p>
          </p:txBody>
        </p:sp>
      </p:grpSp>
      <p:grpSp>
        <p:nvGrpSpPr>
          <p:cNvPr id="24474" name="Group"/>
          <p:cNvGrpSpPr/>
          <p:nvPr/>
        </p:nvGrpSpPr>
        <p:grpSpPr>
          <a:xfrm>
            <a:off x="4821555" y="7191375"/>
            <a:ext cx="4663440" cy="1630680"/>
            <a:chOff x="4821555" y="7191375"/>
            <a:chExt cx="4663440" cy="1630680"/>
          </a:xfrm>
        </p:grpSpPr>
        <p:sp>
          <p:nvSpPr>
            <p:cNvPr id="24" name="Text 19"/>
            <p:cNvSpPr/>
            <p:nvPr/>
          </p:nvSpPr>
          <p:spPr>
            <a:xfrm>
              <a:off x="4821555" y="7191375"/>
              <a:ext cx="4663440"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ENCHANTED POOL</a:t>
              </a:r>
              <a:endParaRPr lang="en-US" sz="3600" dirty="0"/>
            </a:p>
          </p:txBody>
        </p:sp>
        <p:sp>
          <p:nvSpPr>
            <p:cNvPr id="25" name="Text 20"/>
            <p:cNvSpPr/>
            <p:nvPr/>
          </p:nvSpPr>
          <p:spPr>
            <a:xfrm>
              <a:off x="4836795" y="78009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magical pool with power to grant wishes</a:t>
              </a:r>
              <a:endParaRPr lang="en-US" sz="2400"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6002000" y="9124950"/>
            <a:ext cx="2057456" cy="914687"/>
          </a:xfrm>
          <a:prstGeom prst="rect">
            <a:avLst/>
          </a:prstGeom>
        </p:spPr>
      </p:pic>
      <p:pic>
        <p:nvPicPr>
          <p:cNvPr id="3" name="Image 1" descr="preencoded.png">    </p:cNvPr>
          <p:cNvPicPr>
            <a:picLocks noChangeAspect="1"/>
          </p:cNvPicPr>
          <p:nvPr/>
        </p:nvPicPr>
        <p:blipFill>
          <a:blip r:embed="rId2"/>
          <a:stretch>
            <a:fillRect/>
          </a:stretch>
        </p:blipFill>
        <p:spPr>
          <a:xfrm>
            <a:off x="409575" y="209550"/>
            <a:ext cx="2114463" cy="2114550"/>
          </a:xfrm>
          <a:prstGeom prst="rect">
            <a:avLst/>
          </a:prstGeom>
        </p:spPr>
      </p:pic>
      <p:grpSp>
        <p:nvGrpSpPr>
          <p:cNvPr id="3302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2686050" y="533400"/>
            <a:ext cx="4286250" cy="11525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OUR TEAM</a:t>
            </a:r>
            <a:endParaRPr lang="en-US" sz="6000" dirty="0"/>
          </a:p>
        </p:txBody>
      </p:sp>
      <p:grpSp>
        <p:nvGrpSpPr>
          <p:cNvPr id="49953" name="Group"/>
          <p:cNvGrpSpPr/>
          <p:nvPr/>
        </p:nvGrpSpPr>
        <p:grpSpPr>
          <a:xfrm>
            <a:off x="2667000" y="2143125"/>
            <a:ext cx="3590925" cy="6172200"/>
            <a:chOff x="2667000" y="2143125"/>
            <a:chExt cx="3590925" cy="6172200"/>
          </a:xfrm>
        </p:grpSpPr>
        <p:pic>
          <p:nvPicPr>
            <p:cNvPr id="7" name="Image 3" descr="preencoded.png">    </p:cNvPr>
            <p:cNvPicPr>
              <a:picLocks noChangeAspect="1"/>
            </p:cNvPicPr>
            <p:nvPr/>
          </p:nvPicPr>
          <p:blipFill>
            <a:blip r:embed="rId4"/>
            <a:stretch>
              <a:fillRect/>
            </a:stretch>
          </p:blipFill>
          <p:spPr>
            <a:xfrm>
              <a:off x="2667000" y="2143125"/>
              <a:ext cx="3590925" cy="6172200"/>
            </a:xfrm>
            <a:prstGeom prst="rect">
              <a:avLst/>
            </a:prstGeom>
          </p:spPr>
        </p:pic>
        <p:grpSp>
          <p:nvGrpSpPr>
            <p:cNvPr id="69765" name="Group"/>
            <p:cNvGrpSpPr/>
            <p:nvPr/>
          </p:nvGrpSpPr>
          <p:grpSpPr>
            <a:xfrm>
              <a:off x="2621280" y="8467725"/>
              <a:ext cx="3682365" cy="1211580"/>
              <a:chOff x="2621280" y="8467725"/>
              <a:chExt cx="3682365" cy="1211580"/>
            </a:xfrm>
          </p:grpSpPr>
          <p:sp>
            <p:nvSpPr>
              <p:cNvPr id="8" name="Text 2"/>
              <p:cNvSpPr/>
              <p:nvPr/>
            </p:nvSpPr>
            <p:spPr>
              <a:xfrm>
                <a:off x="2621280" y="8467725"/>
                <a:ext cx="3682365"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ELDRUIN</a:t>
                </a:r>
                <a:endParaRPr lang="en-US" sz="3600" dirty="0"/>
              </a:p>
            </p:txBody>
          </p:sp>
          <p:sp>
            <p:nvSpPr>
              <p:cNvPr id="9" name="Text 3"/>
              <p:cNvSpPr/>
              <p:nvPr/>
            </p:nvSpPr>
            <p:spPr>
              <a:xfrm>
                <a:off x="2636520" y="91154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grpSp>
        <p:nvGrpSpPr>
          <p:cNvPr id="65493" name="Group"/>
          <p:cNvGrpSpPr/>
          <p:nvPr/>
        </p:nvGrpSpPr>
        <p:grpSpPr>
          <a:xfrm>
            <a:off x="6867525" y="2143125"/>
            <a:ext cx="3590925" cy="6172200"/>
            <a:chOff x="6867525" y="2143125"/>
            <a:chExt cx="3590925" cy="6172200"/>
          </a:xfrm>
        </p:grpSpPr>
        <p:pic>
          <p:nvPicPr>
            <p:cNvPr id="10" name="Image 4" descr="preencoded.png">    </p:cNvPr>
            <p:cNvPicPr>
              <a:picLocks noChangeAspect="1"/>
            </p:cNvPicPr>
            <p:nvPr/>
          </p:nvPicPr>
          <p:blipFill>
            <a:blip r:embed="rId5"/>
            <a:stretch>
              <a:fillRect/>
            </a:stretch>
          </p:blipFill>
          <p:spPr>
            <a:xfrm>
              <a:off x="6867525" y="2143125"/>
              <a:ext cx="3590925" cy="6172200"/>
            </a:xfrm>
            <a:prstGeom prst="rect">
              <a:avLst/>
            </a:prstGeom>
          </p:spPr>
        </p:pic>
        <p:grpSp>
          <p:nvGrpSpPr>
            <p:cNvPr id="71557" name="Group"/>
            <p:cNvGrpSpPr/>
            <p:nvPr/>
          </p:nvGrpSpPr>
          <p:grpSpPr>
            <a:xfrm>
              <a:off x="6821805" y="8467725"/>
              <a:ext cx="3682365" cy="1211580"/>
              <a:chOff x="6821805" y="8467725"/>
              <a:chExt cx="3682365" cy="1211580"/>
            </a:xfrm>
          </p:grpSpPr>
          <p:sp>
            <p:nvSpPr>
              <p:cNvPr id="11" name="Text 4"/>
              <p:cNvSpPr/>
              <p:nvPr/>
            </p:nvSpPr>
            <p:spPr>
              <a:xfrm>
                <a:off x="6821805" y="8467725"/>
                <a:ext cx="3682365"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ELEMENTALEN</a:t>
                </a:r>
                <a:endParaRPr lang="en-US" sz="3600" dirty="0"/>
              </a:p>
            </p:txBody>
          </p:sp>
          <p:sp>
            <p:nvSpPr>
              <p:cNvPr id="12" name="Text 5"/>
              <p:cNvSpPr/>
              <p:nvPr/>
            </p:nvSpPr>
            <p:spPr>
              <a:xfrm>
                <a:off x="6837045" y="91154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Guardian</a:t>
                </a:r>
                <a:endParaRPr lang="en-US" sz="2400" dirty="0"/>
              </a:p>
            </p:txBody>
          </p:sp>
        </p:grpSp>
      </p:grpSp>
      <p:grpSp>
        <p:nvGrpSpPr>
          <p:cNvPr id="16503" name="Group"/>
          <p:cNvGrpSpPr/>
          <p:nvPr/>
        </p:nvGrpSpPr>
        <p:grpSpPr>
          <a:xfrm>
            <a:off x="11068050" y="2143125"/>
            <a:ext cx="3590925" cy="6172200"/>
            <a:chOff x="11068050" y="2143125"/>
            <a:chExt cx="3590925" cy="6172200"/>
          </a:xfrm>
        </p:grpSpPr>
        <p:pic>
          <p:nvPicPr>
            <p:cNvPr id="13" name="Image 5" descr="preencoded.png">    </p:cNvPr>
            <p:cNvPicPr>
              <a:picLocks noChangeAspect="1"/>
            </p:cNvPicPr>
            <p:nvPr/>
          </p:nvPicPr>
          <p:blipFill>
            <a:blip r:embed="rId6"/>
            <a:stretch>
              <a:fillRect/>
            </a:stretch>
          </p:blipFill>
          <p:spPr>
            <a:xfrm>
              <a:off x="11068050" y="2143125"/>
              <a:ext cx="3590925" cy="6172200"/>
            </a:xfrm>
            <a:prstGeom prst="rect">
              <a:avLst/>
            </a:prstGeom>
          </p:spPr>
        </p:pic>
        <p:grpSp>
          <p:nvGrpSpPr>
            <p:cNvPr id="76649" name="Group"/>
            <p:cNvGrpSpPr/>
            <p:nvPr/>
          </p:nvGrpSpPr>
          <p:grpSpPr>
            <a:xfrm>
              <a:off x="11022330" y="8467725"/>
              <a:ext cx="3682365" cy="1211580"/>
              <a:chOff x="11022330" y="8467725"/>
              <a:chExt cx="3682365" cy="1211580"/>
            </a:xfrm>
          </p:grpSpPr>
          <p:sp>
            <p:nvSpPr>
              <p:cNvPr id="14" name="Text 6"/>
              <p:cNvSpPr/>
              <p:nvPr/>
            </p:nvSpPr>
            <p:spPr>
              <a:xfrm>
                <a:off x="11022330" y="8467725"/>
                <a:ext cx="3682365" cy="6934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lay" pitchFamily="34" charset="0"/>
                    <a:ea typeface="Play" pitchFamily="34" charset="-122"/>
                    <a:cs typeface="Play" pitchFamily="34" charset="-120"/>
                  </a:rPr>
                  <a:t>LUNARIA</a:t>
                </a:r>
                <a:endParaRPr lang="en-US" sz="3600" dirty="0"/>
              </a:p>
            </p:txBody>
          </p:sp>
          <p:sp>
            <p:nvSpPr>
              <p:cNvPr id="15" name="Text 7"/>
              <p:cNvSpPr/>
              <p:nvPr/>
            </p:nvSpPr>
            <p:spPr>
              <a:xfrm>
                <a:off x="11037570" y="91154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Moon Priestess</a:t>
                </a:r>
                <a:endParaRPr lang="en-US" sz="2400" dirty="0"/>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361950"/>
            <a:ext cx="615418" cy="4279718"/>
          </a:xfrm>
          <a:prstGeom prst="rect">
            <a:avLst/>
          </a:prstGeom>
        </p:spPr>
      </p:pic>
      <p:pic>
        <p:nvPicPr>
          <p:cNvPr id="3" name="Image 1" descr="preencoded.png">    </p:cNvPr>
          <p:cNvPicPr>
            <a:picLocks noChangeAspect="1"/>
          </p:cNvPicPr>
          <p:nvPr/>
        </p:nvPicPr>
        <p:blipFill>
          <a:blip r:embed="rId2"/>
          <a:stretch>
            <a:fillRect/>
          </a:stretch>
        </p:blipFill>
        <p:spPr>
          <a:xfrm>
            <a:off x="10210800" y="8658225"/>
            <a:ext cx="7734300" cy="1266825"/>
          </a:xfrm>
          <a:prstGeom prst="rect">
            <a:avLst/>
          </a:prstGeom>
        </p:spPr>
      </p:pic>
      <p:grpSp>
        <p:nvGrpSpPr>
          <p:cNvPr id="6438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99362" name="Group"/>
          <p:cNvGrpSpPr/>
          <p:nvPr/>
        </p:nvGrpSpPr>
        <p:grpSpPr>
          <a:xfrm>
            <a:off x="590550" y="2343150"/>
            <a:ext cx="17373600" cy="6553200"/>
            <a:chOff x="590550" y="2343150"/>
            <a:chExt cx="17373600" cy="6553200"/>
          </a:xfrm>
        </p:grpSpPr>
        <p:sp>
          <p:nvSpPr>
            <p:cNvPr id="6" name="Shape 1"/>
            <p:cNvSpPr/>
            <p:nvPr/>
          </p:nvSpPr>
          <p:spPr>
            <a:xfrm>
              <a:off x="7629525" y="2343150"/>
              <a:ext cx="4114800" cy="1238250"/>
            </a:xfrm>
            <a:prstGeom prst="roundRect">
              <a:avLst>
                <a:gd name="adj" fmla="val 73846"/>
              </a:avLst>
            </a:prstGeom>
            <a:solidFill>
              <a:srgbClr val="FFFFFF"/>
            </a:solidFill>
            <a:ln/>
          </p:spPr>
        </p:sp>
        <p:pic>
          <p:nvPicPr>
            <p:cNvPr id="7" name="Image 3" descr="preencoded.png">    </p:cNvPr>
            <p:cNvPicPr>
              <a:picLocks noChangeAspect="1"/>
            </p:cNvPicPr>
            <p:nvPr/>
          </p:nvPicPr>
          <p:blipFill>
            <a:blip r:embed="rId4"/>
            <a:stretch>
              <a:fillRect/>
            </a:stretch>
          </p:blipFill>
          <p:spPr>
            <a:xfrm>
              <a:off x="7858125" y="2543175"/>
              <a:ext cx="838200" cy="838200"/>
            </a:xfrm>
            <a:prstGeom prst="rect">
              <a:avLst/>
            </a:prstGeom>
          </p:spPr>
        </p:pic>
        <p:sp>
          <p:nvSpPr>
            <p:cNvPr id="8" name="Shape 2"/>
            <p:cNvSpPr/>
            <p:nvPr/>
          </p:nvSpPr>
          <p:spPr>
            <a:xfrm>
              <a:off x="590550" y="4114800"/>
              <a:ext cx="4114800" cy="1238250"/>
            </a:xfrm>
            <a:prstGeom prst="roundRect">
              <a:avLst>
                <a:gd name="adj" fmla="val 73846"/>
              </a:avLst>
            </a:prstGeom>
            <a:solidFill>
              <a:srgbClr val="FFFFFF"/>
            </a:solidFill>
            <a:ln/>
          </p:spPr>
        </p:sp>
        <p:pic>
          <p:nvPicPr>
            <p:cNvPr id="9" name="Image 4" descr="preencoded.png">    </p:cNvPr>
            <p:cNvPicPr>
              <a:picLocks noChangeAspect="1"/>
            </p:cNvPicPr>
            <p:nvPr/>
          </p:nvPicPr>
          <p:blipFill>
            <a:blip r:embed="rId5"/>
            <a:stretch>
              <a:fillRect/>
            </a:stretch>
          </p:blipFill>
          <p:spPr>
            <a:xfrm>
              <a:off x="819150" y="4314825"/>
              <a:ext cx="838200" cy="838200"/>
            </a:xfrm>
            <a:prstGeom prst="rect">
              <a:avLst/>
            </a:prstGeom>
          </p:spPr>
        </p:pic>
        <p:sp>
          <p:nvSpPr>
            <p:cNvPr id="10" name="Shape 3"/>
            <p:cNvSpPr/>
            <p:nvPr/>
          </p:nvSpPr>
          <p:spPr>
            <a:xfrm>
              <a:off x="2876550" y="5867400"/>
              <a:ext cx="4114800" cy="1238250"/>
            </a:xfrm>
            <a:prstGeom prst="roundRect">
              <a:avLst>
                <a:gd name="adj" fmla="val 73846"/>
              </a:avLst>
            </a:prstGeom>
            <a:solidFill>
              <a:srgbClr val="FFFFFF"/>
            </a:solidFill>
            <a:ln/>
          </p:spPr>
        </p:sp>
        <p:pic>
          <p:nvPicPr>
            <p:cNvPr id="11" name="Image 5" descr="preencoded.png">    </p:cNvPr>
            <p:cNvPicPr>
              <a:picLocks noChangeAspect="1"/>
            </p:cNvPicPr>
            <p:nvPr/>
          </p:nvPicPr>
          <p:blipFill>
            <a:blip r:embed="rId6"/>
            <a:stretch>
              <a:fillRect/>
            </a:stretch>
          </p:blipFill>
          <p:spPr>
            <a:xfrm>
              <a:off x="3105150" y="6067425"/>
              <a:ext cx="838200" cy="838200"/>
            </a:xfrm>
            <a:prstGeom prst="rect">
              <a:avLst/>
            </a:prstGeom>
          </p:spPr>
        </p:pic>
        <p:sp>
          <p:nvSpPr>
            <p:cNvPr id="12" name="Shape 4"/>
            <p:cNvSpPr/>
            <p:nvPr/>
          </p:nvSpPr>
          <p:spPr>
            <a:xfrm>
              <a:off x="2876550" y="7658100"/>
              <a:ext cx="4114800" cy="1238250"/>
            </a:xfrm>
            <a:prstGeom prst="roundRect">
              <a:avLst>
                <a:gd name="adj" fmla="val 73846"/>
              </a:avLst>
            </a:prstGeom>
            <a:solidFill>
              <a:srgbClr val="FFFFFF"/>
            </a:solidFill>
            <a:ln/>
          </p:spPr>
        </p:sp>
        <p:pic>
          <p:nvPicPr>
            <p:cNvPr id="13" name="Image 6" descr="preencoded.png">    </p:cNvPr>
            <p:cNvPicPr>
              <a:picLocks noChangeAspect="1"/>
            </p:cNvPicPr>
            <p:nvPr/>
          </p:nvPicPr>
          <p:blipFill>
            <a:blip r:embed="rId7"/>
            <a:stretch>
              <a:fillRect/>
            </a:stretch>
          </p:blipFill>
          <p:spPr>
            <a:xfrm>
              <a:off x="3105150" y="7858125"/>
              <a:ext cx="838200" cy="838200"/>
            </a:xfrm>
            <a:prstGeom prst="rect">
              <a:avLst/>
            </a:prstGeom>
          </p:spPr>
        </p:pic>
        <p:sp>
          <p:nvSpPr>
            <p:cNvPr id="14" name="Shape 5"/>
            <p:cNvSpPr/>
            <p:nvPr/>
          </p:nvSpPr>
          <p:spPr>
            <a:xfrm>
              <a:off x="11506200" y="5886450"/>
              <a:ext cx="4114800" cy="1238250"/>
            </a:xfrm>
            <a:prstGeom prst="roundRect">
              <a:avLst>
                <a:gd name="adj" fmla="val 73846"/>
              </a:avLst>
            </a:prstGeom>
            <a:solidFill>
              <a:srgbClr val="FFFFFF"/>
            </a:solidFill>
            <a:ln/>
          </p:spPr>
        </p:sp>
        <p:pic>
          <p:nvPicPr>
            <p:cNvPr id="15" name="Image 7" descr="preencoded.png">    </p:cNvPr>
            <p:cNvPicPr>
              <a:picLocks noChangeAspect="1"/>
            </p:cNvPicPr>
            <p:nvPr/>
          </p:nvPicPr>
          <p:blipFill>
            <a:blip r:embed="rId8"/>
            <a:stretch>
              <a:fillRect/>
            </a:stretch>
          </p:blipFill>
          <p:spPr>
            <a:xfrm>
              <a:off x="11734800" y="6086475"/>
              <a:ext cx="838200" cy="838200"/>
            </a:xfrm>
            <a:prstGeom prst="rect">
              <a:avLst/>
            </a:prstGeom>
          </p:spPr>
        </p:pic>
        <p:sp>
          <p:nvSpPr>
            <p:cNvPr id="16" name="Shape 6"/>
            <p:cNvSpPr/>
            <p:nvPr/>
          </p:nvSpPr>
          <p:spPr>
            <a:xfrm>
              <a:off x="11506200" y="7658100"/>
              <a:ext cx="4114800" cy="1238250"/>
            </a:xfrm>
            <a:prstGeom prst="roundRect">
              <a:avLst>
                <a:gd name="adj" fmla="val 73846"/>
              </a:avLst>
            </a:prstGeom>
            <a:solidFill>
              <a:srgbClr val="FFFFFF"/>
            </a:solidFill>
            <a:ln/>
          </p:spPr>
        </p:sp>
        <p:pic>
          <p:nvPicPr>
            <p:cNvPr id="17" name="Image 8" descr="preencoded.png">    </p:cNvPr>
            <p:cNvPicPr>
              <a:picLocks noChangeAspect="1"/>
            </p:cNvPicPr>
            <p:nvPr/>
          </p:nvPicPr>
          <p:blipFill>
            <a:blip r:embed="rId9"/>
            <a:stretch>
              <a:fillRect/>
            </a:stretch>
          </p:blipFill>
          <p:spPr>
            <a:xfrm>
              <a:off x="11734800" y="7858125"/>
              <a:ext cx="838200" cy="838200"/>
            </a:xfrm>
            <a:prstGeom prst="rect">
              <a:avLst/>
            </a:prstGeom>
          </p:spPr>
        </p:pic>
        <p:sp>
          <p:nvSpPr>
            <p:cNvPr id="18" name="Shape 7"/>
            <p:cNvSpPr/>
            <p:nvPr/>
          </p:nvSpPr>
          <p:spPr>
            <a:xfrm>
              <a:off x="5010150" y="4114800"/>
              <a:ext cx="4114800" cy="1238250"/>
            </a:xfrm>
            <a:prstGeom prst="roundRect">
              <a:avLst>
                <a:gd name="adj" fmla="val 73846"/>
              </a:avLst>
            </a:prstGeom>
            <a:solidFill>
              <a:srgbClr val="FFFFFF"/>
            </a:solidFill>
            <a:ln/>
          </p:spPr>
        </p:sp>
        <p:pic>
          <p:nvPicPr>
            <p:cNvPr id="19" name="Image 9" descr="preencoded.png">    </p:cNvPr>
            <p:cNvPicPr>
              <a:picLocks noChangeAspect="1"/>
            </p:cNvPicPr>
            <p:nvPr/>
          </p:nvPicPr>
          <p:blipFill>
            <a:blip r:embed="rId10"/>
            <a:stretch>
              <a:fillRect/>
            </a:stretch>
          </p:blipFill>
          <p:spPr>
            <a:xfrm>
              <a:off x="5238750" y="4314825"/>
              <a:ext cx="838200" cy="838200"/>
            </a:xfrm>
            <a:prstGeom prst="rect">
              <a:avLst/>
            </a:prstGeom>
          </p:spPr>
        </p:pic>
        <p:sp>
          <p:nvSpPr>
            <p:cNvPr id="20" name="Shape 8"/>
            <p:cNvSpPr/>
            <p:nvPr/>
          </p:nvSpPr>
          <p:spPr>
            <a:xfrm>
              <a:off x="13849350" y="4114800"/>
              <a:ext cx="4114800" cy="1238250"/>
            </a:xfrm>
            <a:prstGeom prst="roundRect">
              <a:avLst>
                <a:gd name="adj" fmla="val 73846"/>
              </a:avLst>
            </a:prstGeom>
            <a:solidFill>
              <a:srgbClr val="FFFFFF"/>
            </a:solidFill>
            <a:ln/>
          </p:spPr>
        </p:sp>
        <p:pic>
          <p:nvPicPr>
            <p:cNvPr id="21" name="Image 10" descr="preencoded.png">    </p:cNvPr>
            <p:cNvPicPr>
              <a:picLocks noChangeAspect="1"/>
            </p:cNvPicPr>
            <p:nvPr/>
          </p:nvPicPr>
          <p:blipFill>
            <a:blip r:embed="rId11"/>
            <a:stretch>
              <a:fillRect/>
            </a:stretch>
          </p:blipFill>
          <p:spPr>
            <a:xfrm>
              <a:off x="14077950" y="4314825"/>
              <a:ext cx="838200" cy="838200"/>
            </a:xfrm>
            <a:prstGeom prst="rect">
              <a:avLst/>
            </a:prstGeom>
          </p:spPr>
        </p:pic>
        <p:sp>
          <p:nvSpPr>
            <p:cNvPr id="22" name="Shape 9"/>
            <p:cNvSpPr/>
            <p:nvPr/>
          </p:nvSpPr>
          <p:spPr>
            <a:xfrm>
              <a:off x="9429750" y="4114800"/>
              <a:ext cx="4114800" cy="1238250"/>
            </a:xfrm>
            <a:prstGeom prst="roundRect">
              <a:avLst>
                <a:gd name="adj" fmla="val 73846"/>
              </a:avLst>
            </a:prstGeom>
            <a:solidFill>
              <a:srgbClr val="FFFFFF"/>
            </a:solidFill>
            <a:ln/>
          </p:spPr>
        </p:sp>
        <p:pic>
          <p:nvPicPr>
            <p:cNvPr id="23" name="Image 11" descr="preencoded.png">    </p:cNvPr>
            <p:cNvPicPr>
              <a:picLocks noChangeAspect="1"/>
            </p:cNvPicPr>
            <p:nvPr/>
          </p:nvPicPr>
          <p:blipFill>
            <a:blip r:embed="rId12"/>
            <a:stretch>
              <a:fillRect/>
            </a:stretch>
          </p:blipFill>
          <p:spPr>
            <a:xfrm>
              <a:off x="9658350" y="4314825"/>
              <a:ext cx="838200" cy="838200"/>
            </a:xfrm>
            <a:prstGeom prst="rect">
              <a:avLst/>
            </a:prstGeom>
          </p:spPr>
        </p:pic>
        <p:sp>
          <p:nvSpPr>
            <p:cNvPr id="24" name="Shape 10"/>
            <p:cNvSpPr/>
            <p:nvPr/>
          </p:nvSpPr>
          <p:spPr>
            <a:xfrm rot="2470">
              <a:off x="2514598" y="3805237"/>
              <a:ext cx="13258803" cy="0"/>
            </a:xfrm>
            <a:prstGeom prst="line">
              <a:avLst/>
            </a:prstGeom>
            <a:noFill/>
            <a:ln w="9525">
              <a:solidFill>
                <a:srgbClr val="4D4D4D"/>
              </a:solidFill>
              <a:prstDash val="solid"/>
            </a:ln>
          </p:spPr>
        </p:sp>
        <p:sp>
          <p:nvSpPr>
            <p:cNvPr id="25" name="Shape 11"/>
            <p:cNvSpPr/>
            <p:nvPr/>
          </p:nvSpPr>
          <p:spPr>
            <a:xfrm rot="5292605">
              <a:off x="9605888" y="3657600"/>
              <a:ext cx="304949" cy="0"/>
            </a:xfrm>
            <a:prstGeom prst="line">
              <a:avLst/>
            </a:prstGeom>
            <a:noFill/>
            <a:ln w="9525">
              <a:solidFill>
                <a:srgbClr val="4D4D4D"/>
              </a:solidFill>
              <a:prstDash val="solid"/>
            </a:ln>
          </p:spPr>
        </p:sp>
        <p:sp>
          <p:nvSpPr>
            <p:cNvPr id="26" name="Shape 12"/>
            <p:cNvSpPr/>
            <p:nvPr/>
          </p:nvSpPr>
          <p:spPr>
            <a:xfrm rot="5295858">
              <a:off x="2362128" y="3967163"/>
              <a:ext cx="314469" cy="0"/>
            </a:xfrm>
            <a:prstGeom prst="line">
              <a:avLst/>
            </a:prstGeom>
            <a:noFill/>
            <a:ln w="9525">
              <a:solidFill>
                <a:srgbClr val="4D4D4D"/>
              </a:solidFill>
              <a:prstDash val="solid"/>
            </a:ln>
          </p:spPr>
        </p:sp>
        <p:sp>
          <p:nvSpPr>
            <p:cNvPr id="27" name="Shape 13"/>
            <p:cNvSpPr/>
            <p:nvPr/>
          </p:nvSpPr>
          <p:spPr>
            <a:xfrm rot="5295858">
              <a:off x="6981753" y="3967163"/>
              <a:ext cx="314469" cy="0"/>
            </a:xfrm>
            <a:prstGeom prst="line">
              <a:avLst/>
            </a:prstGeom>
            <a:noFill/>
            <a:ln w="9525">
              <a:solidFill>
                <a:srgbClr val="4D4D4D"/>
              </a:solidFill>
              <a:prstDash val="solid"/>
            </a:ln>
          </p:spPr>
        </p:sp>
        <p:sp>
          <p:nvSpPr>
            <p:cNvPr id="28" name="Shape 14"/>
            <p:cNvSpPr/>
            <p:nvPr/>
          </p:nvSpPr>
          <p:spPr>
            <a:xfrm rot="5295858">
              <a:off x="11401353" y="3967163"/>
              <a:ext cx="314469" cy="0"/>
            </a:xfrm>
            <a:prstGeom prst="line">
              <a:avLst/>
            </a:prstGeom>
            <a:noFill/>
            <a:ln w="9525">
              <a:solidFill>
                <a:srgbClr val="4D4D4D"/>
              </a:solidFill>
              <a:prstDash val="solid"/>
            </a:ln>
          </p:spPr>
        </p:sp>
        <p:sp>
          <p:nvSpPr>
            <p:cNvPr id="29" name="Shape 15"/>
            <p:cNvSpPr/>
            <p:nvPr/>
          </p:nvSpPr>
          <p:spPr>
            <a:xfrm rot="5295858">
              <a:off x="15611403" y="3967163"/>
              <a:ext cx="314469" cy="0"/>
            </a:xfrm>
            <a:prstGeom prst="line">
              <a:avLst/>
            </a:prstGeom>
            <a:noFill/>
            <a:ln w="9525">
              <a:solidFill>
                <a:srgbClr val="4D4D4D"/>
              </a:solidFill>
              <a:prstDash val="solid"/>
            </a:ln>
          </p:spPr>
        </p:sp>
        <p:sp>
          <p:nvSpPr>
            <p:cNvPr id="30" name="Shape 16"/>
            <p:cNvSpPr/>
            <p:nvPr/>
          </p:nvSpPr>
          <p:spPr>
            <a:xfrm rot="5389519">
              <a:off x="5576880" y="6734175"/>
              <a:ext cx="3124215" cy="0"/>
            </a:xfrm>
            <a:prstGeom prst="line">
              <a:avLst/>
            </a:prstGeom>
            <a:noFill/>
            <a:ln w="9525">
              <a:solidFill>
                <a:srgbClr val="4D4D4D"/>
              </a:solidFill>
              <a:prstDash val="solid"/>
            </a:ln>
          </p:spPr>
        </p:sp>
        <p:sp>
          <p:nvSpPr>
            <p:cNvPr id="31" name="Shape 17"/>
            <p:cNvSpPr/>
            <p:nvPr/>
          </p:nvSpPr>
          <p:spPr>
            <a:xfrm rot="214580">
              <a:off x="6991201" y="6443663"/>
              <a:ext cx="152697" cy="0"/>
            </a:xfrm>
            <a:prstGeom prst="line">
              <a:avLst/>
            </a:prstGeom>
            <a:noFill/>
            <a:ln w="9525">
              <a:solidFill>
                <a:srgbClr val="4D4D4D"/>
              </a:solidFill>
              <a:prstDash val="solid"/>
            </a:ln>
          </p:spPr>
        </p:sp>
        <p:sp>
          <p:nvSpPr>
            <p:cNvPr id="32" name="Shape 18"/>
            <p:cNvSpPr/>
            <p:nvPr/>
          </p:nvSpPr>
          <p:spPr>
            <a:xfrm rot="214580">
              <a:off x="15620851" y="6443663"/>
              <a:ext cx="152697" cy="0"/>
            </a:xfrm>
            <a:prstGeom prst="line">
              <a:avLst/>
            </a:prstGeom>
            <a:noFill/>
            <a:ln w="9525">
              <a:solidFill>
                <a:srgbClr val="4D4D4D"/>
              </a:solidFill>
              <a:prstDash val="solid"/>
            </a:ln>
          </p:spPr>
        </p:sp>
        <p:sp>
          <p:nvSpPr>
            <p:cNvPr id="33" name="Shape 19"/>
            <p:cNvSpPr/>
            <p:nvPr/>
          </p:nvSpPr>
          <p:spPr>
            <a:xfrm rot="214580">
              <a:off x="6991201" y="8291513"/>
              <a:ext cx="152697" cy="0"/>
            </a:xfrm>
            <a:prstGeom prst="line">
              <a:avLst/>
            </a:prstGeom>
            <a:noFill/>
            <a:ln w="9525">
              <a:solidFill>
                <a:srgbClr val="4D4D4D"/>
              </a:solidFill>
              <a:prstDash val="solid"/>
            </a:ln>
          </p:spPr>
        </p:sp>
        <p:sp>
          <p:nvSpPr>
            <p:cNvPr id="34" name="Shape 20"/>
            <p:cNvSpPr/>
            <p:nvPr/>
          </p:nvSpPr>
          <p:spPr>
            <a:xfrm rot="214580">
              <a:off x="15620851" y="8291513"/>
              <a:ext cx="152697" cy="0"/>
            </a:xfrm>
            <a:prstGeom prst="line">
              <a:avLst/>
            </a:prstGeom>
            <a:noFill/>
            <a:ln w="9525">
              <a:solidFill>
                <a:srgbClr val="4D4D4D"/>
              </a:solidFill>
              <a:prstDash val="solid"/>
            </a:ln>
          </p:spPr>
        </p:sp>
        <p:sp>
          <p:nvSpPr>
            <p:cNvPr id="35" name="Shape 21"/>
            <p:cNvSpPr/>
            <p:nvPr/>
          </p:nvSpPr>
          <p:spPr>
            <a:xfrm rot="5389155">
              <a:off x="14258917" y="6786563"/>
              <a:ext cx="3019440" cy="0"/>
            </a:xfrm>
            <a:prstGeom prst="line">
              <a:avLst/>
            </a:prstGeom>
            <a:noFill/>
            <a:ln w="9525">
              <a:solidFill>
                <a:srgbClr val="4D4D4D"/>
              </a:solidFill>
              <a:prstDash val="solid"/>
            </a:ln>
          </p:spPr>
        </p:sp>
        <p:sp>
          <p:nvSpPr>
            <p:cNvPr id="36" name="Text 22"/>
            <p:cNvSpPr/>
            <p:nvPr/>
          </p:nvSpPr>
          <p:spPr>
            <a:xfrm>
              <a:off x="8848725" y="249555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CHLOE NG</a:t>
              </a:r>
              <a:endParaRPr lang="en-US" sz="2700" dirty="0"/>
            </a:p>
          </p:txBody>
        </p:sp>
        <p:sp>
          <p:nvSpPr>
            <p:cNvPr id="37" name="Text 23"/>
            <p:cNvSpPr/>
            <p:nvPr/>
          </p:nvSpPr>
          <p:spPr>
            <a:xfrm>
              <a:off x="8848725" y="297180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Mage</a:t>
              </a:r>
              <a:endParaRPr lang="en-US" sz="2400" dirty="0"/>
            </a:p>
          </p:txBody>
        </p:sp>
        <p:sp>
          <p:nvSpPr>
            <p:cNvPr id="38" name="Text 24"/>
            <p:cNvSpPr/>
            <p:nvPr/>
          </p:nvSpPr>
          <p:spPr>
            <a:xfrm>
              <a:off x="1809750" y="426720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VALTORIN</a:t>
              </a:r>
              <a:endParaRPr lang="en-US" sz="2700" dirty="0"/>
            </a:p>
          </p:txBody>
        </p:sp>
        <p:sp>
          <p:nvSpPr>
            <p:cNvPr id="39" name="Text 25"/>
            <p:cNvSpPr/>
            <p:nvPr/>
          </p:nvSpPr>
          <p:spPr>
            <a:xfrm>
              <a:off x="1809750" y="47434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Assassin</a:t>
              </a:r>
              <a:endParaRPr lang="en-US" sz="2400" dirty="0"/>
            </a:p>
          </p:txBody>
        </p:sp>
        <p:sp>
          <p:nvSpPr>
            <p:cNvPr id="40" name="Text 26"/>
            <p:cNvSpPr/>
            <p:nvPr/>
          </p:nvSpPr>
          <p:spPr>
            <a:xfrm>
              <a:off x="4095750" y="601980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LUCIAN</a:t>
              </a:r>
              <a:endParaRPr lang="en-US" sz="2700" dirty="0"/>
            </a:p>
          </p:txBody>
        </p:sp>
        <p:sp>
          <p:nvSpPr>
            <p:cNvPr id="41" name="Text 27"/>
            <p:cNvSpPr/>
            <p:nvPr/>
          </p:nvSpPr>
          <p:spPr>
            <a:xfrm>
              <a:off x="4095750" y="64960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Conjurer</a:t>
              </a:r>
              <a:endParaRPr lang="en-US" sz="2400" dirty="0"/>
            </a:p>
          </p:txBody>
        </p:sp>
        <p:sp>
          <p:nvSpPr>
            <p:cNvPr id="42" name="Text 28"/>
            <p:cNvSpPr/>
            <p:nvPr/>
          </p:nvSpPr>
          <p:spPr>
            <a:xfrm>
              <a:off x="4095750" y="781050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CEDRIC</a:t>
              </a:r>
              <a:endParaRPr lang="en-US" sz="2700" dirty="0"/>
            </a:p>
          </p:txBody>
        </p:sp>
        <p:sp>
          <p:nvSpPr>
            <p:cNvPr id="43" name="Text 29"/>
            <p:cNvSpPr/>
            <p:nvPr/>
          </p:nvSpPr>
          <p:spPr>
            <a:xfrm>
              <a:off x="4095750" y="8286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Timekeeper</a:t>
              </a:r>
              <a:endParaRPr lang="en-US" sz="2400" dirty="0"/>
            </a:p>
          </p:txBody>
        </p:sp>
        <p:sp>
          <p:nvSpPr>
            <p:cNvPr id="44" name="Text 30"/>
            <p:cNvSpPr/>
            <p:nvPr/>
          </p:nvSpPr>
          <p:spPr>
            <a:xfrm>
              <a:off x="12725400" y="603885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ELVINA</a:t>
              </a:r>
              <a:endParaRPr lang="en-US" sz="2700" dirty="0"/>
            </a:p>
          </p:txBody>
        </p:sp>
        <p:sp>
          <p:nvSpPr>
            <p:cNvPr id="45" name="Text 31"/>
            <p:cNvSpPr/>
            <p:nvPr/>
          </p:nvSpPr>
          <p:spPr>
            <a:xfrm>
              <a:off x="12725400" y="651510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Oracle</a:t>
              </a:r>
              <a:endParaRPr lang="en-US" sz="2400" dirty="0"/>
            </a:p>
          </p:txBody>
        </p:sp>
        <p:sp>
          <p:nvSpPr>
            <p:cNvPr id="46" name="Text 32"/>
            <p:cNvSpPr/>
            <p:nvPr/>
          </p:nvSpPr>
          <p:spPr>
            <a:xfrm>
              <a:off x="12725400" y="781050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SERAPHINA</a:t>
              </a:r>
              <a:endParaRPr lang="en-US" sz="2700" dirty="0"/>
            </a:p>
          </p:txBody>
        </p:sp>
        <p:sp>
          <p:nvSpPr>
            <p:cNvPr id="47" name="Text 33"/>
            <p:cNvSpPr/>
            <p:nvPr/>
          </p:nvSpPr>
          <p:spPr>
            <a:xfrm>
              <a:off x="12725400" y="8286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Lightbringer</a:t>
              </a:r>
              <a:endParaRPr lang="en-US" sz="2400" dirty="0"/>
            </a:p>
          </p:txBody>
        </p:sp>
        <p:sp>
          <p:nvSpPr>
            <p:cNvPr id="48" name="Text 34"/>
            <p:cNvSpPr/>
            <p:nvPr/>
          </p:nvSpPr>
          <p:spPr>
            <a:xfrm>
              <a:off x="6229350" y="426720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AURIELLE</a:t>
              </a:r>
              <a:endParaRPr lang="en-US" sz="2700" dirty="0"/>
            </a:p>
          </p:txBody>
        </p:sp>
        <p:sp>
          <p:nvSpPr>
            <p:cNvPr id="49" name="Text 35"/>
            <p:cNvSpPr/>
            <p:nvPr/>
          </p:nvSpPr>
          <p:spPr>
            <a:xfrm>
              <a:off x="6229350" y="47434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Priestess</a:t>
              </a:r>
              <a:endParaRPr lang="en-US" sz="2400" dirty="0"/>
            </a:p>
          </p:txBody>
        </p:sp>
        <p:sp>
          <p:nvSpPr>
            <p:cNvPr id="50" name="Text 36"/>
            <p:cNvSpPr/>
            <p:nvPr/>
          </p:nvSpPr>
          <p:spPr>
            <a:xfrm>
              <a:off x="15068550" y="426720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DARIANA</a:t>
              </a:r>
              <a:endParaRPr lang="en-US" sz="2700" dirty="0"/>
            </a:p>
          </p:txBody>
        </p:sp>
        <p:sp>
          <p:nvSpPr>
            <p:cNvPr id="51" name="Text 37"/>
            <p:cNvSpPr/>
            <p:nvPr/>
          </p:nvSpPr>
          <p:spPr>
            <a:xfrm>
              <a:off x="15068550" y="47434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Shaman</a:t>
              </a:r>
              <a:endParaRPr lang="en-US" sz="2400" dirty="0"/>
            </a:p>
          </p:txBody>
        </p:sp>
        <p:sp>
          <p:nvSpPr>
            <p:cNvPr id="52" name="Text 38"/>
            <p:cNvSpPr/>
            <p:nvPr/>
          </p:nvSpPr>
          <p:spPr>
            <a:xfrm>
              <a:off x="10648950" y="4267200"/>
              <a:ext cx="2735580"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THERONIS</a:t>
              </a:r>
              <a:endParaRPr lang="en-US" sz="2700" dirty="0"/>
            </a:p>
          </p:txBody>
        </p:sp>
        <p:sp>
          <p:nvSpPr>
            <p:cNvPr id="53" name="Text 39"/>
            <p:cNvSpPr/>
            <p:nvPr/>
          </p:nvSpPr>
          <p:spPr>
            <a:xfrm>
              <a:off x="10648950" y="47434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Warrior</a:t>
              </a:r>
              <a:endParaRPr lang="en-US" sz="2400" dirty="0"/>
            </a:p>
          </p:txBody>
        </p:sp>
      </p:grpSp>
      <p:sp>
        <p:nvSpPr>
          <p:cNvPr id="54" name="Text 40"/>
          <p:cNvSpPr/>
          <p:nvPr/>
        </p:nvSpPr>
        <p:spPr>
          <a:xfrm>
            <a:off x="5810250" y="9601200"/>
            <a:ext cx="679323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 download more editable chart, </a:t>
            </a:r>
            <a:pPr algn="l" indent="0" marL="0">
              <a:buNone/>
            </a:pPr>
            <a:r>
              <a:rPr lang="en-US" sz="2400" u="sng" dirty="0">
                <a:solidFill>
                  <a:srgbClr val="0E0E0E"/>
                </a:solidFill>
                <a:uFill>
                  <a:solidFill>
                    <a:srgbClr val="FFFFFF"/>
                  </a:solidFill>
                </a:uFill>
                <a:latin typeface="Poppins" pitchFamily="34" charset="0"/>
                <a:ea typeface="Poppins" pitchFamily="34" charset="-122"/>
                <a:cs typeface="Poppins" pitchFamily="34" charset="-120"/>
                <a:hlinkClick r:id="rId13" invalidUrl="" action="" tgtFrame="" tooltip="" history="1" highlightClick="0" endSnd="0">
                  <a:extLst>
                    <a:ext uri="{A12FA001-AC4F-418D-AE19-62706E023703}">
                      <ahyp:hlinkClr xmlns:ahyp="http://schemas.microsoft.com/office/drawing/2018/hyperlinkcolor" val="tx"/>
                    </a:ext>
                  </a:extLst>
                </a:hlinkClick>
              </a:rPr>
              <a:t>click here</a:t>
            </a:r>
            <a:endParaRPr lang="en-US" sz="2400" dirty="0"/>
          </a:p>
        </p:txBody>
      </p:sp>
      <p:sp>
        <p:nvSpPr>
          <p:cNvPr id="55" name="Text 41"/>
          <p:cNvSpPr/>
          <p:nvPr/>
        </p:nvSpPr>
        <p:spPr>
          <a:xfrm>
            <a:off x="5238750" y="428625"/>
            <a:ext cx="7962900" cy="11525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THE ORGANIZATION</a:t>
            </a:r>
            <a:endParaRPr lang="en-US" sz="6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839700" y="561975"/>
            <a:ext cx="4743450" cy="771525"/>
          </a:xfrm>
          <a:prstGeom prst="rect">
            <a:avLst/>
          </a:prstGeom>
        </p:spPr>
      </p:pic>
      <p:pic>
        <p:nvPicPr>
          <p:cNvPr id="3" name="Image 1" descr="preencoded.png">    </p:cNvPr>
          <p:cNvPicPr>
            <a:picLocks noChangeAspect="1"/>
          </p:cNvPicPr>
          <p:nvPr/>
        </p:nvPicPr>
        <p:blipFill>
          <a:blip r:embed="rId2"/>
          <a:stretch>
            <a:fillRect/>
          </a:stretch>
        </p:blipFill>
        <p:spPr>
          <a:xfrm>
            <a:off x="542925" y="7839075"/>
            <a:ext cx="3295171" cy="2114550"/>
          </a:xfrm>
          <a:prstGeom prst="rect">
            <a:avLst/>
          </a:prstGeom>
        </p:spPr>
      </p:pic>
      <p:grpSp>
        <p:nvGrpSpPr>
          <p:cNvPr id="4373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0E0E0E"/>
                </a:solidFill>
                <a:latin typeface="Inter" pitchFamily="34" charset="0"/>
                <a:ea typeface="Inter" pitchFamily="34" charset="-122"/>
                <a:cs typeface="Inter" pitchFamily="34" charset="-120"/>
              </a:rPr>
              <a:t>Credit | Image: </a:t>
            </a:r>
            <a:pPr algn="l" indent="0" marL="0">
              <a:buNone/>
            </a:pPr>
            <a:r>
              <a:rPr lang="en-US" sz="1800" u="sng" dirty="0">
                <a:solidFill>
                  <a:srgbClr val="0E0E0E"/>
                </a:solidFill>
                <a:uFill>
                  <a:solidFill>
                    <a:srgbClr val="00FF00"/>
                  </a:solidFill>
                </a:uFill>
                <a:latin typeface="Inter" pitchFamily="34" charset="0"/>
                <a:ea typeface="Inter" pitchFamily="34" charset="-122"/>
                <a:cs typeface="Inter" pitchFamily="34" charset="-120"/>
                <a:hlinkClick r:id="rId4"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0E0E0E"/>
                </a:solidFill>
                <a:latin typeface="Inter" pitchFamily="34" charset="0"/>
                <a:ea typeface="Inter" pitchFamily="34" charset="-122"/>
                <a:cs typeface="Inter" pitchFamily="34" charset="-120"/>
              </a:rPr>
              <a:t> </a:t>
            </a:r>
            <a:endParaRPr lang="en-US" sz="1800" dirty="0"/>
          </a:p>
        </p:txBody>
      </p:sp>
      <p:pic>
        <p:nvPicPr>
          <p:cNvPr id="7" name="Image 3" descr="preencoded.png">    </p:cNvPr>
          <p:cNvPicPr>
            <a:picLocks noChangeAspect="1"/>
          </p:cNvPicPr>
          <p:nvPr/>
        </p:nvPicPr>
        <p:blipFill>
          <a:blip r:embed="rId5"/>
          <a:stretch>
            <a:fillRect/>
          </a:stretch>
        </p:blipFill>
        <p:spPr>
          <a:xfrm>
            <a:off x="542925" y="638175"/>
            <a:ext cx="4381500" cy="9001125"/>
          </a:xfrm>
          <a:prstGeom prst="rect">
            <a:avLst/>
          </a:prstGeom>
        </p:spPr>
      </p:pic>
      <p:sp>
        <p:nvSpPr>
          <p:cNvPr id="8" name="Text 2"/>
          <p:cNvSpPr/>
          <p:nvPr/>
        </p:nvSpPr>
        <p:spPr>
          <a:xfrm>
            <a:off x="4924425" y="2000250"/>
            <a:ext cx="7467600" cy="2038350"/>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THANK YOU FOR CHOOSING EATEMP</a:t>
            </a:r>
            <a:endParaRPr lang="en-US" sz="6000" dirty="0"/>
          </a:p>
        </p:txBody>
      </p:sp>
      <p:sp>
        <p:nvSpPr>
          <p:cNvPr id="9" name="Text 3"/>
          <p:cNvSpPr/>
          <p:nvPr/>
        </p:nvSpPr>
        <p:spPr>
          <a:xfrm>
            <a:off x="4924425" y="4438650"/>
            <a:ext cx="7376160" cy="4450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Yes, you can use this for both personal and commercial projects.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No, you don't have to credit us.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No, you can't resell or redistribute it, including uploading this template online.</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And you can support us by sharing our site, EaTemp.com, with others.</a:t>
            </a:r>
            <a:endParaRPr lang="en-US" sz="2400" dirty="0"/>
          </a:p>
        </p:txBody>
      </p:sp>
      <p:pic>
        <p:nvPicPr>
          <p:cNvPr id="10" name="Image 4" descr="preencoded.png">    </p:cNvPr>
          <p:cNvPicPr>
            <a:picLocks noChangeAspect="1"/>
          </p:cNvPicPr>
          <p:nvPr/>
        </p:nvPicPr>
        <p:blipFill>
          <a:blip r:embed="rId6"/>
          <a:stretch>
            <a:fillRect/>
          </a:stretch>
        </p:blipFill>
        <p:spPr>
          <a:xfrm>
            <a:off x="12106275" y="2886075"/>
            <a:ext cx="6010275" cy="5410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44850" y="209550"/>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381000" y="6200775"/>
            <a:ext cx="314325" cy="3695700"/>
          </a:xfrm>
          <a:prstGeom prst="rect">
            <a:avLst/>
          </a:prstGeom>
        </p:spPr>
      </p:pic>
      <p:grpSp>
        <p:nvGrpSpPr>
          <p:cNvPr id="13241"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2758440" y="942975"/>
            <a:ext cx="12771120" cy="1836420"/>
          </a:xfrm>
          <a:prstGeom prst="rect">
            <a:avLst/>
          </a:prstGeom>
          <a:noFill/>
          <a:ln/>
        </p:spPr>
        <p:txBody>
          <a:bodyPr wrap="square" lIns="0" tIns="0" rIns="0" bIns="0" rtlCol="0" anchor="t"/>
          <a:lstStyle/>
          <a:p>
            <a:pPr algn="ctr" indent="0" marL="0">
              <a:buNone/>
            </a:pPr>
            <a:r>
              <a:rPr lang="en-US" sz="9600" b="1" u="none" dirty="0">
                <a:solidFill>
                  <a:srgbClr val="272727"/>
                </a:solidFill>
                <a:latin typeface="Play" pitchFamily="34" charset="0"/>
                <a:ea typeface="Play" pitchFamily="34" charset="-122"/>
                <a:cs typeface="Play" pitchFamily="34" charset="-120"/>
              </a:rPr>
              <a:t>TABLE OF CONTENTS</a:t>
            </a:r>
            <a:endParaRPr lang="en-US" sz="9600" dirty="0"/>
          </a:p>
        </p:txBody>
      </p:sp>
      <p:grpSp>
        <p:nvGrpSpPr>
          <p:cNvPr id="18740" name="Group"/>
          <p:cNvGrpSpPr/>
          <p:nvPr/>
        </p:nvGrpSpPr>
        <p:grpSpPr>
          <a:xfrm>
            <a:off x="381000" y="3038475"/>
            <a:ext cx="1219200" cy="1219200"/>
            <a:chOff x="381000" y="3038475"/>
            <a:chExt cx="1219200" cy="1219200"/>
          </a:xfrm>
        </p:grpSpPr>
        <p:sp>
          <p:nvSpPr>
            <p:cNvPr id="7" name="Shape 2"/>
            <p:cNvSpPr/>
            <p:nvPr/>
          </p:nvSpPr>
          <p:spPr>
            <a:xfrm>
              <a:off x="381000" y="3038475"/>
              <a:ext cx="1219200" cy="1219200"/>
            </a:xfrm>
            <a:prstGeom prst="ellipse">
              <a:avLst/>
            </a:prstGeom>
            <a:solidFill>
              <a:srgbClr val="224D82"/>
            </a:solidFill>
            <a:ln/>
          </p:spPr>
        </p:sp>
        <p:sp>
          <p:nvSpPr>
            <p:cNvPr id="8" name="Text 3"/>
            <p:cNvSpPr/>
            <p:nvPr/>
          </p:nvSpPr>
          <p:spPr>
            <a:xfrm>
              <a:off x="643890" y="3301365"/>
              <a:ext cx="693420"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01</a:t>
              </a:r>
              <a:endParaRPr lang="en-US" sz="3600" dirty="0"/>
            </a:p>
          </p:txBody>
        </p:sp>
      </p:grpSp>
      <p:grpSp>
        <p:nvGrpSpPr>
          <p:cNvPr id="84799" name="Group"/>
          <p:cNvGrpSpPr/>
          <p:nvPr/>
        </p:nvGrpSpPr>
        <p:grpSpPr>
          <a:xfrm>
            <a:off x="1752600" y="3114675"/>
            <a:ext cx="4206240" cy="1173480"/>
            <a:chOff x="1752600" y="3114675"/>
            <a:chExt cx="4206240" cy="1173480"/>
          </a:xfrm>
        </p:grpSpPr>
        <p:sp>
          <p:nvSpPr>
            <p:cNvPr id="9" name="Text 4"/>
            <p:cNvSpPr/>
            <p:nvPr/>
          </p:nvSpPr>
          <p:spPr>
            <a:xfrm>
              <a:off x="1752600" y="3114675"/>
              <a:ext cx="42062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INTRODUCTION</a:t>
              </a:r>
              <a:endParaRPr lang="en-US" sz="3600" dirty="0"/>
            </a:p>
          </p:txBody>
        </p:sp>
        <p:sp>
          <p:nvSpPr>
            <p:cNvPr id="10" name="Text 5"/>
            <p:cNvSpPr/>
            <p:nvPr/>
          </p:nvSpPr>
          <p:spPr>
            <a:xfrm>
              <a:off x="1752600" y="37242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Extraordinary Realm</a:t>
              </a:r>
              <a:endParaRPr lang="en-US" sz="2400" dirty="0"/>
            </a:p>
          </p:txBody>
        </p:sp>
      </p:grpSp>
      <p:grpSp>
        <p:nvGrpSpPr>
          <p:cNvPr id="58753" name="Group"/>
          <p:cNvGrpSpPr/>
          <p:nvPr/>
        </p:nvGrpSpPr>
        <p:grpSpPr>
          <a:xfrm>
            <a:off x="5981700" y="3038475"/>
            <a:ext cx="1219200" cy="1219200"/>
            <a:chOff x="5981700" y="3038475"/>
            <a:chExt cx="1219200" cy="1219200"/>
          </a:xfrm>
        </p:grpSpPr>
        <p:sp>
          <p:nvSpPr>
            <p:cNvPr id="11" name="Shape 6"/>
            <p:cNvSpPr/>
            <p:nvPr/>
          </p:nvSpPr>
          <p:spPr>
            <a:xfrm>
              <a:off x="5981700" y="3038475"/>
              <a:ext cx="1219200" cy="1219200"/>
            </a:xfrm>
            <a:prstGeom prst="ellipse">
              <a:avLst/>
            </a:prstGeom>
            <a:solidFill>
              <a:srgbClr val="224D82"/>
            </a:solidFill>
            <a:ln/>
          </p:spPr>
        </p:sp>
        <p:sp>
          <p:nvSpPr>
            <p:cNvPr id="12" name="Text 7"/>
            <p:cNvSpPr/>
            <p:nvPr/>
          </p:nvSpPr>
          <p:spPr>
            <a:xfrm>
              <a:off x="6244590" y="3301365"/>
              <a:ext cx="693420"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02</a:t>
              </a:r>
              <a:endParaRPr lang="en-US" sz="3600" dirty="0"/>
            </a:p>
          </p:txBody>
        </p:sp>
      </p:grpSp>
      <p:grpSp>
        <p:nvGrpSpPr>
          <p:cNvPr id="22032" name="Group"/>
          <p:cNvGrpSpPr/>
          <p:nvPr/>
        </p:nvGrpSpPr>
        <p:grpSpPr>
          <a:xfrm>
            <a:off x="7353300" y="3114675"/>
            <a:ext cx="4206240" cy="1173480"/>
            <a:chOff x="7353300" y="3114675"/>
            <a:chExt cx="4206240" cy="1173480"/>
          </a:xfrm>
        </p:grpSpPr>
        <p:sp>
          <p:nvSpPr>
            <p:cNvPr id="13" name="Text 8"/>
            <p:cNvSpPr/>
            <p:nvPr/>
          </p:nvSpPr>
          <p:spPr>
            <a:xfrm>
              <a:off x="7353300" y="3114675"/>
              <a:ext cx="42062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ENCOUNTERS</a:t>
              </a:r>
              <a:endParaRPr lang="en-US" sz="3600" dirty="0"/>
            </a:p>
          </p:txBody>
        </p:sp>
        <p:sp>
          <p:nvSpPr>
            <p:cNvPr id="14" name="Text 9"/>
            <p:cNvSpPr/>
            <p:nvPr/>
          </p:nvSpPr>
          <p:spPr>
            <a:xfrm>
              <a:off x="7353300" y="37242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Unicorn Sightings</a:t>
              </a:r>
              <a:endParaRPr lang="en-US" sz="2400" dirty="0"/>
            </a:p>
          </p:txBody>
        </p:sp>
      </p:grpSp>
      <p:grpSp>
        <p:nvGrpSpPr>
          <p:cNvPr id="39193" name="Group"/>
          <p:cNvGrpSpPr/>
          <p:nvPr/>
        </p:nvGrpSpPr>
        <p:grpSpPr>
          <a:xfrm>
            <a:off x="381000" y="5276850"/>
            <a:ext cx="1219200" cy="1219200"/>
            <a:chOff x="381000" y="5276850"/>
            <a:chExt cx="1219200" cy="1219200"/>
          </a:xfrm>
        </p:grpSpPr>
        <p:sp>
          <p:nvSpPr>
            <p:cNvPr id="15" name="Shape 10"/>
            <p:cNvSpPr/>
            <p:nvPr/>
          </p:nvSpPr>
          <p:spPr>
            <a:xfrm>
              <a:off x="381000" y="5276850"/>
              <a:ext cx="1219200" cy="1219200"/>
            </a:xfrm>
            <a:prstGeom prst="ellipse">
              <a:avLst/>
            </a:prstGeom>
            <a:solidFill>
              <a:srgbClr val="224D82"/>
            </a:solidFill>
            <a:ln/>
          </p:spPr>
        </p:sp>
        <p:sp>
          <p:nvSpPr>
            <p:cNvPr id="16" name="Text 11"/>
            <p:cNvSpPr/>
            <p:nvPr/>
          </p:nvSpPr>
          <p:spPr>
            <a:xfrm>
              <a:off x="643890" y="5539740"/>
              <a:ext cx="693420"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03</a:t>
              </a:r>
              <a:endParaRPr lang="en-US" sz="3600" dirty="0"/>
            </a:p>
          </p:txBody>
        </p:sp>
      </p:grpSp>
      <p:grpSp>
        <p:nvGrpSpPr>
          <p:cNvPr id="38785" name="Group"/>
          <p:cNvGrpSpPr/>
          <p:nvPr/>
        </p:nvGrpSpPr>
        <p:grpSpPr>
          <a:xfrm>
            <a:off x="1752600" y="5353050"/>
            <a:ext cx="4206240" cy="1173480"/>
            <a:chOff x="1752600" y="5353050"/>
            <a:chExt cx="4206240" cy="1173480"/>
          </a:xfrm>
        </p:grpSpPr>
        <p:sp>
          <p:nvSpPr>
            <p:cNvPr id="17" name="Text 12"/>
            <p:cNvSpPr/>
            <p:nvPr/>
          </p:nvSpPr>
          <p:spPr>
            <a:xfrm>
              <a:off x="1752600" y="5353050"/>
              <a:ext cx="42062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WONDERS</a:t>
              </a:r>
              <a:endParaRPr lang="en-US" sz="3600" dirty="0"/>
            </a:p>
          </p:txBody>
        </p:sp>
        <p:sp>
          <p:nvSpPr>
            <p:cNvPr id="18" name="Text 13"/>
            <p:cNvSpPr/>
            <p:nvPr/>
          </p:nvSpPr>
          <p:spPr>
            <a:xfrm>
              <a:off x="1752600" y="59626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Wishes Granted</a:t>
              </a:r>
              <a:endParaRPr lang="en-US" sz="2400" dirty="0"/>
            </a:p>
          </p:txBody>
        </p:sp>
      </p:grpSp>
      <p:grpSp>
        <p:nvGrpSpPr>
          <p:cNvPr id="94516" name="Group"/>
          <p:cNvGrpSpPr/>
          <p:nvPr/>
        </p:nvGrpSpPr>
        <p:grpSpPr>
          <a:xfrm>
            <a:off x="5981700" y="5276850"/>
            <a:ext cx="1219200" cy="1219200"/>
            <a:chOff x="5981700" y="5276850"/>
            <a:chExt cx="1219200" cy="1219200"/>
          </a:xfrm>
        </p:grpSpPr>
        <p:sp>
          <p:nvSpPr>
            <p:cNvPr id="19" name="Shape 14"/>
            <p:cNvSpPr/>
            <p:nvPr/>
          </p:nvSpPr>
          <p:spPr>
            <a:xfrm>
              <a:off x="5981700" y="5276850"/>
              <a:ext cx="1219200" cy="1219200"/>
            </a:xfrm>
            <a:prstGeom prst="ellipse">
              <a:avLst/>
            </a:prstGeom>
            <a:solidFill>
              <a:srgbClr val="224D82"/>
            </a:solidFill>
            <a:ln/>
          </p:spPr>
        </p:sp>
        <p:sp>
          <p:nvSpPr>
            <p:cNvPr id="20" name="Text 15"/>
            <p:cNvSpPr/>
            <p:nvPr/>
          </p:nvSpPr>
          <p:spPr>
            <a:xfrm>
              <a:off x="6244590" y="5539740"/>
              <a:ext cx="693420"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04</a:t>
              </a:r>
              <a:endParaRPr lang="en-US" sz="3600" dirty="0"/>
            </a:p>
          </p:txBody>
        </p:sp>
      </p:grpSp>
      <p:grpSp>
        <p:nvGrpSpPr>
          <p:cNvPr id="95473" name="Group"/>
          <p:cNvGrpSpPr/>
          <p:nvPr/>
        </p:nvGrpSpPr>
        <p:grpSpPr>
          <a:xfrm>
            <a:off x="7353300" y="5353050"/>
            <a:ext cx="4206240" cy="1173480"/>
            <a:chOff x="7353300" y="5353050"/>
            <a:chExt cx="4206240" cy="1173480"/>
          </a:xfrm>
        </p:grpSpPr>
        <p:sp>
          <p:nvSpPr>
            <p:cNvPr id="21" name="Text 16"/>
            <p:cNvSpPr/>
            <p:nvPr/>
          </p:nvSpPr>
          <p:spPr>
            <a:xfrm>
              <a:off x="7353300" y="5353050"/>
              <a:ext cx="42062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MAGIC</a:t>
              </a:r>
              <a:endParaRPr lang="en-US" sz="3600" dirty="0"/>
            </a:p>
          </p:txBody>
        </p:sp>
        <p:sp>
          <p:nvSpPr>
            <p:cNvPr id="22" name="Text 17"/>
            <p:cNvSpPr/>
            <p:nvPr/>
          </p:nvSpPr>
          <p:spPr>
            <a:xfrm>
              <a:off x="7353300" y="59626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Spellcasting</a:t>
              </a:r>
              <a:endParaRPr lang="en-US" sz="2400" dirty="0"/>
            </a:p>
          </p:txBody>
        </p:sp>
      </p:grpSp>
      <p:grpSp>
        <p:nvGrpSpPr>
          <p:cNvPr id="54620" name="Group"/>
          <p:cNvGrpSpPr/>
          <p:nvPr/>
        </p:nvGrpSpPr>
        <p:grpSpPr>
          <a:xfrm>
            <a:off x="381000" y="7515225"/>
            <a:ext cx="1219200" cy="1219200"/>
            <a:chOff x="381000" y="7515225"/>
            <a:chExt cx="1219200" cy="1219200"/>
          </a:xfrm>
        </p:grpSpPr>
        <p:sp>
          <p:nvSpPr>
            <p:cNvPr id="23" name="Shape 18"/>
            <p:cNvSpPr/>
            <p:nvPr/>
          </p:nvSpPr>
          <p:spPr>
            <a:xfrm>
              <a:off x="381000" y="7515225"/>
              <a:ext cx="1219200" cy="1219200"/>
            </a:xfrm>
            <a:prstGeom prst="ellipse">
              <a:avLst/>
            </a:prstGeom>
            <a:solidFill>
              <a:srgbClr val="224D82"/>
            </a:solidFill>
            <a:ln/>
          </p:spPr>
        </p:sp>
        <p:sp>
          <p:nvSpPr>
            <p:cNvPr id="24" name="Text 19"/>
            <p:cNvSpPr/>
            <p:nvPr/>
          </p:nvSpPr>
          <p:spPr>
            <a:xfrm>
              <a:off x="643890" y="7778115"/>
              <a:ext cx="693420"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05</a:t>
              </a:r>
              <a:endParaRPr lang="en-US" sz="3600" dirty="0"/>
            </a:p>
          </p:txBody>
        </p:sp>
      </p:grpSp>
      <p:grpSp>
        <p:nvGrpSpPr>
          <p:cNvPr id="28338" name="Group"/>
          <p:cNvGrpSpPr/>
          <p:nvPr/>
        </p:nvGrpSpPr>
        <p:grpSpPr>
          <a:xfrm>
            <a:off x="1752600" y="7591425"/>
            <a:ext cx="4206240" cy="1173480"/>
            <a:chOff x="1752600" y="7591425"/>
            <a:chExt cx="4206240" cy="1173480"/>
          </a:xfrm>
        </p:grpSpPr>
        <p:sp>
          <p:nvSpPr>
            <p:cNvPr id="25" name="Text 20"/>
            <p:cNvSpPr/>
            <p:nvPr/>
          </p:nvSpPr>
          <p:spPr>
            <a:xfrm>
              <a:off x="1752600" y="7591425"/>
              <a:ext cx="42062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ADVENTURE</a:t>
              </a:r>
              <a:endParaRPr lang="en-US" sz="3600" dirty="0"/>
            </a:p>
          </p:txBody>
        </p:sp>
        <p:sp>
          <p:nvSpPr>
            <p:cNvPr id="26" name="Text 21"/>
            <p:cNvSpPr/>
            <p:nvPr/>
          </p:nvSpPr>
          <p:spPr>
            <a:xfrm>
              <a:off x="1752600" y="82010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Happily Ever After</a:t>
              </a:r>
              <a:endParaRPr lang="en-US" sz="2400" dirty="0"/>
            </a:p>
          </p:txBody>
        </p:sp>
      </p:grpSp>
      <p:grpSp>
        <p:nvGrpSpPr>
          <p:cNvPr id="94680" name="Group"/>
          <p:cNvGrpSpPr/>
          <p:nvPr/>
        </p:nvGrpSpPr>
        <p:grpSpPr>
          <a:xfrm>
            <a:off x="5981700" y="7515225"/>
            <a:ext cx="1219200" cy="1219200"/>
            <a:chOff x="5981700" y="7515225"/>
            <a:chExt cx="1219200" cy="1219200"/>
          </a:xfrm>
        </p:grpSpPr>
        <p:sp>
          <p:nvSpPr>
            <p:cNvPr id="27" name="Shape 22"/>
            <p:cNvSpPr/>
            <p:nvPr/>
          </p:nvSpPr>
          <p:spPr>
            <a:xfrm>
              <a:off x="5981700" y="7515225"/>
              <a:ext cx="1219200" cy="1219200"/>
            </a:xfrm>
            <a:prstGeom prst="ellipse">
              <a:avLst/>
            </a:prstGeom>
            <a:solidFill>
              <a:srgbClr val="224D82"/>
            </a:solidFill>
            <a:ln/>
          </p:spPr>
        </p:sp>
        <p:sp>
          <p:nvSpPr>
            <p:cNvPr id="28" name="Text 23"/>
            <p:cNvSpPr/>
            <p:nvPr/>
          </p:nvSpPr>
          <p:spPr>
            <a:xfrm>
              <a:off x="6244590" y="7778115"/>
              <a:ext cx="693420"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06</a:t>
              </a:r>
              <a:endParaRPr lang="en-US" sz="3600" dirty="0"/>
            </a:p>
          </p:txBody>
        </p:sp>
      </p:grpSp>
      <p:grpSp>
        <p:nvGrpSpPr>
          <p:cNvPr id="14502" name="Group"/>
          <p:cNvGrpSpPr/>
          <p:nvPr/>
        </p:nvGrpSpPr>
        <p:grpSpPr>
          <a:xfrm>
            <a:off x="7353300" y="7591425"/>
            <a:ext cx="4206240" cy="1173480"/>
            <a:chOff x="7353300" y="7591425"/>
            <a:chExt cx="4206240" cy="1173480"/>
          </a:xfrm>
        </p:grpSpPr>
        <p:sp>
          <p:nvSpPr>
            <p:cNvPr id="29" name="Text 24"/>
            <p:cNvSpPr/>
            <p:nvPr/>
          </p:nvSpPr>
          <p:spPr>
            <a:xfrm>
              <a:off x="7353300" y="7591425"/>
              <a:ext cx="42062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CONCLUSION</a:t>
              </a:r>
              <a:endParaRPr lang="en-US" sz="3600" dirty="0"/>
            </a:p>
          </p:txBody>
        </p:sp>
        <p:sp>
          <p:nvSpPr>
            <p:cNvPr id="30" name="Text 25"/>
            <p:cNvSpPr/>
            <p:nvPr/>
          </p:nvSpPr>
          <p:spPr>
            <a:xfrm>
              <a:off x="7353300" y="82010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Embrace the Fantasy</a:t>
              </a:r>
              <a:endParaRPr lang="en-US" sz="2400" dirty="0"/>
            </a:p>
          </p:txBody>
        </p:sp>
      </p:grpSp>
      <p:pic>
        <p:nvPicPr>
          <p:cNvPr id="31" name="Image 3" descr="preencoded.png">    </p:cNvPr>
          <p:cNvPicPr>
            <a:picLocks noChangeAspect="1"/>
          </p:cNvPicPr>
          <p:nvPr/>
        </p:nvPicPr>
        <p:blipFill>
          <a:blip r:embed="rId4"/>
          <a:stretch>
            <a:fillRect/>
          </a:stretch>
        </p:blipFill>
        <p:spPr>
          <a:xfrm>
            <a:off x="10515600" y="2324100"/>
            <a:ext cx="7391400" cy="7124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361950"/>
            <a:ext cx="615418" cy="4279718"/>
          </a:xfrm>
          <a:prstGeom prst="rect">
            <a:avLst/>
          </a:prstGeom>
        </p:spPr>
      </p:pic>
      <p:pic>
        <p:nvPicPr>
          <p:cNvPr id="3" name="Image 1" descr="preencoded.png">    </p:cNvPr>
          <p:cNvPicPr>
            <a:picLocks noChangeAspect="1"/>
          </p:cNvPicPr>
          <p:nvPr/>
        </p:nvPicPr>
        <p:blipFill>
          <a:blip r:embed="rId2"/>
          <a:stretch>
            <a:fillRect/>
          </a:stretch>
        </p:blipFill>
        <p:spPr>
          <a:xfrm>
            <a:off x="10210800" y="8658225"/>
            <a:ext cx="7734300" cy="1266825"/>
          </a:xfrm>
          <a:prstGeom prst="rect">
            <a:avLst/>
          </a:prstGeom>
        </p:spPr>
      </p:pic>
      <p:grpSp>
        <p:nvGrpSpPr>
          <p:cNvPr id="3531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2219325" y="2057400"/>
            <a:ext cx="13906500" cy="1152525"/>
          </a:xfrm>
          <a:prstGeom prst="rect">
            <a:avLst/>
          </a:prstGeom>
          <a:noFill/>
          <a:ln/>
        </p:spPr>
        <p:txBody>
          <a:bodyPr wrap="square" lIns="0" tIns="0" rIns="0" bIns="0" rtlCol="0" anchor="t"/>
          <a:lstStyle/>
          <a:p>
            <a:pPr algn="l" indent="0" marL="0">
              <a:buNone/>
            </a:pPr>
            <a:r>
              <a:rPr lang="en-US" sz="6000" b="1" u="none" dirty="0">
                <a:solidFill>
                  <a:srgbClr val="272727"/>
                </a:solidFill>
                <a:latin typeface="Play" pitchFamily="34" charset="0"/>
                <a:ea typeface="Play" pitchFamily="34" charset="-122"/>
                <a:cs typeface="Play" pitchFamily="34" charset="-120"/>
              </a:rPr>
              <a:t>THE REALM OF THE EXTRAORDINARY</a:t>
            </a:r>
            <a:endParaRPr lang="en-US" sz="6000" dirty="0"/>
          </a:p>
        </p:txBody>
      </p:sp>
      <p:grpSp>
        <p:nvGrpSpPr>
          <p:cNvPr id="28807" name="Group"/>
          <p:cNvGrpSpPr/>
          <p:nvPr/>
        </p:nvGrpSpPr>
        <p:grpSpPr>
          <a:xfrm>
            <a:off x="2219325" y="3552825"/>
            <a:ext cx="13910310" cy="5135880"/>
            <a:chOff x="2219325" y="3552825"/>
            <a:chExt cx="13910310" cy="5135880"/>
          </a:xfrm>
        </p:grpSpPr>
        <p:sp>
          <p:nvSpPr>
            <p:cNvPr id="7" name="Text 2"/>
            <p:cNvSpPr/>
            <p:nvPr/>
          </p:nvSpPr>
          <p:spPr>
            <a:xfrm>
              <a:off x="2219325"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8" name="Text 3"/>
            <p:cNvSpPr/>
            <p:nvPr/>
          </p:nvSpPr>
          <p:spPr>
            <a:xfrm>
              <a:off x="9525000"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6002000" y="9124950"/>
            <a:ext cx="2057456" cy="914687"/>
          </a:xfrm>
          <a:prstGeom prst="rect">
            <a:avLst/>
          </a:prstGeom>
        </p:spPr>
      </p:pic>
      <p:pic>
        <p:nvPicPr>
          <p:cNvPr id="3" name="Image 1" descr="preencoded.png">    </p:cNvPr>
          <p:cNvPicPr>
            <a:picLocks noChangeAspect="1"/>
          </p:cNvPicPr>
          <p:nvPr/>
        </p:nvPicPr>
        <p:blipFill>
          <a:blip r:embed="rId2"/>
          <a:stretch>
            <a:fillRect/>
          </a:stretch>
        </p:blipFill>
        <p:spPr>
          <a:xfrm>
            <a:off x="409575" y="209550"/>
            <a:ext cx="2114463" cy="2114550"/>
          </a:xfrm>
          <a:prstGeom prst="rect">
            <a:avLst/>
          </a:prstGeom>
        </p:spPr>
      </p:pic>
      <p:grpSp>
        <p:nvGrpSpPr>
          <p:cNvPr id="1595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0" y="0"/>
            <a:ext cx="8763000" cy="10287000"/>
          </a:xfrm>
          <a:prstGeom prst="rect">
            <a:avLst/>
          </a:prstGeom>
        </p:spPr>
      </p:pic>
      <p:grpSp>
        <p:nvGrpSpPr>
          <p:cNvPr id="61805" name="Group"/>
          <p:cNvGrpSpPr/>
          <p:nvPr/>
        </p:nvGrpSpPr>
        <p:grpSpPr>
          <a:xfrm>
            <a:off x="9763125" y="2778353"/>
            <a:ext cx="971550" cy="1015541"/>
            <a:chOff x="9763125" y="2778353"/>
            <a:chExt cx="971550" cy="1015541"/>
          </a:xfrm>
        </p:grpSpPr>
        <p:pic>
          <p:nvPicPr>
            <p:cNvPr id="7" name="Image 4" descr="preencoded.png">    </p:cNvPr>
            <p:cNvPicPr>
              <a:picLocks noChangeAspect="1"/>
            </p:cNvPicPr>
            <p:nvPr/>
          </p:nvPicPr>
          <p:blipFill>
            <a:blip r:embed="rId5"/>
            <a:stretch>
              <a:fillRect/>
            </a:stretch>
          </p:blipFill>
          <p:spPr>
            <a:xfrm>
              <a:off x="9763125" y="2778353"/>
              <a:ext cx="971550" cy="1015541"/>
            </a:xfrm>
            <a:prstGeom prst="rect">
              <a:avLst/>
            </a:prstGeom>
          </p:spPr>
        </p:pic>
        <p:grpSp>
          <p:nvGrpSpPr>
            <p:cNvPr id="14148" name="Group"/>
            <p:cNvGrpSpPr/>
            <p:nvPr/>
          </p:nvGrpSpPr>
          <p:grpSpPr>
            <a:xfrm>
              <a:off x="11010900" y="2028825"/>
              <a:ext cx="6301740" cy="2621280"/>
              <a:chOff x="11010900" y="2028825"/>
              <a:chExt cx="6301740" cy="2621280"/>
            </a:xfrm>
          </p:grpSpPr>
          <p:sp>
            <p:nvSpPr>
              <p:cNvPr id="8" name="Text 1"/>
              <p:cNvSpPr/>
              <p:nvPr/>
            </p:nvSpPr>
            <p:spPr>
              <a:xfrm>
                <a:off x="11010900" y="2028825"/>
                <a:ext cx="63017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UNICORN SIGHTINGS</a:t>
                </a:r>
                <a:endParaRPr lang="en-US" sz="3600" dirty="0"/>
              </a:p>
            </p:txBody>
          </p:sp>
          <p:sp>
            <p:nvSpPr>
              <p:cNvPr id="9" name="Text 2"/>
              <p:cNvSpPr/>
              <p:nvPr/>
            </p:nvSpPr>
            <p:spPr>
              <a:xfrm>
                <a:off x="11010900" y="2714625"/>
                <a:ext cx="62712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74925" name="Group"/>
          <p:cNvGrpSpPr/>
          <p:nvPr/>
        </p:nvGrpSpPr>
        <p:grpSpPr>
          <a:xfrm>
            <a:off x="9763123" y="5972175"/>
            <a:ext cx="971554" cy="857250"/>
            <a:chOff x="9763123" y="5972175"/>
            <a:chExt cx="971554" cy="857250"/>
          </a:xfrm>
        </p:grpSpPr>
        <p:pic>
          <p:nvPicPr>
            <p:cNvPr id="10" name="Image 5" descr="preencoded.png">    </p:cNvPr>
            <p:cNvPicPr>
              <a:picLocks noChangeAspect="1"/>
            </p:cNvPicPr>
            <p:nvPr/>
          </p:nvPicPr>
          <p:blipFill>
            <a:blip r:embed="rId6"/>
            <a:stretch>
              <a:fillRect/>
            </a:stretch>
          </p:blipFill>
          <p:spPr>
            <a:xfrm>
              <a:off x="9763123" y="5972175"/>
              <a:ext cx="971554" cy="857250"/>
            </a:xfrm>
            <a:prstGeom prst="rect">
              <a:avLst/>
            </a:prstGeom>
          </p:spPr>
        </p:pic>
        <p:grpSp>
          <p:nvGrpSpPr>
            <p:cNvPr id="94526" name="Group"/>
            <p:cNvGrpSpPr/>
            <p:nvPr/>
          </p:nvGrpSpPr>
          <p:grpSpPr>
            <a:xfrm>
              <a:off x="11010900" y="5143500"/>
              <a:ext cx="6301740" cy="2621280"/>
              <a:chOff x="11010900" y="5143500"/>
              <a:chExt cx="6301740" cy="2621280"/>
            </a:xfrm>
          </p:grpSpPr>
          <p:sp>
            <p:nvSpPr>
              <p:cNvPr id="11" name="Text 3"/>
              <p:cNvSpPr/>
              <p:nvPr/>
            </p:nvSpPr>
            <p:spPr>
              <a:xfrm>
                <a:off x="11010900" y="5143500"/>
                <a:ext cx="630174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DRAGON TAMING</a:t>
                </a:r>
                <a:endParaRPr lang="en-US" sz="3600" dirty="0"/>
              </a:p>
            </p:txBody>
          </p:sp>
          <p:sp>
            <p:nvSpPr>
              <p:cNvPr id="12" name="Text 4"/>
              <p:cNvSpPr/>
              <p:nvPr/>
            </p:nvSpPr>
            <p:spPr>
              <a:xfrm>
                <a:off x="11010900" y="5829300"/>
                <a:ext cx="62712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44850" y="209550"/>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381000" y="6200775"/>
            <a:ext cx="314325" cy="3695700"/>
          </a:xfrm>
          <a:prstGeom prst="rect">
            <a:avLst/>
          </a:prstGeom>
        </p:spPr>
      </p:pic>
      <p:grpSp>
        <p:nvGrpSpPr>
          <p:cNvPr id="19553"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13093" name="Group"/>
          <p:cNvGrpSpPr/>
          <p:nvPr/>
        </p:nvGrpSpPr>
        <p:grpSpPr>
          <a:xfrm>
            <a:off x="2657475" y="1009650"/>
            <a:ext cx="6096000" cy="8439150"/>
            <a:chOff x="2657475" y="1009650"/>
            <a:chExt cx="6096000" cy="8439150"/>
          </a:xfrm>
        </p:grpSpPr>
        <p:pic>
          <p:nvPicPr>
            <p:cNvPr id="6" name="Image 3" descr="preencoded.png">    </p:cNvPr>
            <p:cNvPicPr>
              <a:picLocks noChangeAspect="1"/>
            </p:cNvPicPr>
            <p:nvPr/>
          </p:nvPicPr>
          <p:blipFill>
            <a:blip r:embed="rId4"/>
            <a:stretch>
              <a:fillRect/>
            </a:stretch>
          </p:blipFill>
          <p:spPr>
            <a:xfrm>
              <a:off x="5219700" y="1009650"/>
              <a:ext cx="971550" cy="971550"/>
            </a:xfrm>
            <a:prstGeom prst="rect">
              <a:avLst/>
            </a:prstGeom>
          </p:spPr>
        </p:pic>
        <p:grpSp>
          <p:nvGrpSpPr>
            <p:cNvPr id="19217" name="Group"/>
            <p:cNvGrpSpPr/>
            <p:nvPr/>
          </p:nvGrpSpPr>
          <p:grpSpPr>
            <a:xfrm>
              <a:off x="3414713" y="2409825"/>
              <a:ext cx="4741545" cy="693420"/>
              <a:chOff x="3414713" y="2409825"/>
              <a:chExt cx="4741545" cy="693420"/>
            </a:xfrm>
          </p:grpSpPr>
          <p:sp>
            <p:nvSpPr>
              <p:cNvPr id="7" name="Text 1"/>
              <p:cNvSpPr/>
              <p:nvPr/>
            </p:nvSpPr>
            <p:spPr>
              <a:xfrm>
                <a:off x="3414713" y="2409825"/>
                <a:ext cx="4741545"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UNICORN SIGHTINGS</a:t>
                </a:r>
                <a:endParaRPr lang="en-US" sz="3600" dirty="0"/>
              </a:p>
            </p:txBody>
          </p:sp>
        </p:grpSp>
        <p:grpSp>
          <p:nvGrpSpPr>
            <p:cNvPr id="86102" name="Group"/>
            <p:cNvGrpSpPr/>
            <p:nvPr/>
          </p:nvGrpSpPr>
          <p:grpSpPr>
            <a:xfrm>
              <a:off x="2626995" y="3400425"/>
              <a:ext cx="6156960" cy="1478280"/>
              <a:chOff x="2626995" y="3400425"/>
              <a:chExt cx="6156960" cy="1478280"/>
            </a:xfrm>
          </p:grpSpPr>
          <p:sp>
            <p:nvSpPr>
              <p:cNvPr id="8" name="Text 2"/>
              <p:cNvSpPr/>
              <p:nvPr/>
            </p:nvSpPr>
            <p:spPr>
              <a:xfrm>
                <a:off x="2626995" y="34004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pic>
          <p:nvPicPr>
            <p:cNvPr id="9" name="Image 4" descr="preencoded.png">    </p:cNvPr>
            <p:cNvPicPr>
              <a:picLocks noChangeAspect="1"/>
            </p:cNvPicPr>
            <p:nvPr/>
          </p:nvPicPr>
          <p:blipFill>
            <a:blip r:embed="rId5"/>
            <a:stretch>
              <a:fillRect/>
            </a:stretch>
          </p:blipFill>
          <p:spPr>
            <a:xfrm>
              <a:off x="2657475" y="5229225"/>
              <a:ext cx="6096000" cy="4219575"/>
            </a:xfrm>
            <a:prstGeom prst="rect">
              <a:avLst/>
            </a:prstGeom>
          </p:spPr>
        </p:pic>
      </p:grpSp>
      <p:grpSp>
        <p:nvGrpSpPr>
          <p:cNvPr id="53344" name="Group"/>
          <p:cNvGrpSpPr/>
          <p:nvPr/>
        </p:nvGrpSpPr>
        <p:grpSpPr>
          <a:xfrm>
            <a:off x="9496425" y="1009650"/>
            <a:ext cx="6096000" cy="8439150"/>
            <a:chOff x="9496425" y="1009650"/>
            <a:chExt cx="6096000" cy="8439150"/>
          </a:xfrm>
        </p:grpSpPr>
        <p:pic>
          <p:nvPicPr>
            <p:cNvPr id="10" name="Image 5" descr="preencoded.png">    </p:cNvPr>
            <p:cNvPicPr>
              <a:picLocks noChangeAspect="1"/>
            </p:cNvPicPr>
            <p:nvPr/>
          </p:nvPicPr>
          <p:blipFill>
            <a:blip r:embed="rId6"/>
            <a:stretch>
              <a:fillRect/>
            </a:stretch>
          </p:blipFill>
          <p:spPr>
            <a:xfrm>
              <a:off x="12058650" y="1009650"/>
              <a:ext cx="971550" cy="971550"/>
            </a:xfrm>
            <a:prstGeom prst="rect">
              <a:avLst/>
            </a:prstGeom>
          </p:spPr>
        </p:pic>
        <p:grpSp>
          <p:nvGrpSpPr>
            <p:cNvPr id="41348" name="Group"/>
            <p:cNvGrpSpPr/>
            <p:nvPr/>
          </p:nvGrpSpPr>
          <p:grpSpPr>
            <a:xfrm>
              <a:off x="10629900" y="2409825"/>
              <a:ext cx="3989070" cy="693420"/>
              <a:chOff x="10629900" y="2409825"/>
              <a:chExt cx="3989070" cy="693420"/>
            </a:xfrm>
          </p:grpSpPr>
          <p:sp>
            <p:nvSpPr>
              <p:cNvPr id="11" name="Text 3"/>
              <p:cNvSpPr/>
              <p:nvPr/>
            </p:nvSpPr>
            <p:spPr>
              <a:xfrm>
                <a:off x="10629900" y="2409825"/>
                <a:ext cx="3989070" cy="6934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DRAGON TAMING</a:t>
                </a:r>
                <a:endParaRPr lang="en-US" sz="3600" dirty="0"/>
              </a:p>
            </p:txBody>
          </p:sp>
        </p:grpSp>
        <p:grpSp>
          <p:nvGrpSpPr>
            <p:cNvPr id="46198" name="Group"/>
            <p:cNvGrpSpPr/>
            <p:nvPr/>
          </p:nvGrpSpPr>
          <p:grpSpPr>
            <a:xfrm>
              <a:off x="9465945" y="3400425"/>
              <a:ext cx="6156960" cy="1478280"/>
              <a:chOff x="9465945" y="3400425"/>
              <a:chExt cx="6156960" cy="1478280"/>
            </a:xfrm>
          </p:grpSpPr>
          <p:sp>
            <p:nvSpPr>
              <p:cNvPr id="12" name="Text 4"/>
              <p:cNvSpPr/>
              <p:nvPr/>
            </p:nvSpPr>
            <p:spPr>
              <a:xfrm>
                <a:off x="9465945" y="34004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take on these creatures.</a:t>
                </a:r>
                <a:endParaRPr lang="en-US" sz="2400" dirty="0"/>
              </a:p>
            </p:txBody>
          </p:sp>
        </p:grpSp>
        <p:pic>
          <p:nvPicPr>
            <p:cNvPr id="13" name="Image 6" descr="preencoded.png">    </p:cNvPr>
            <p:cNvPicPr>
              <a:picLocks noChangeAspect="1"/>
            </p:cNvPicPr>
            <p:nvPr/>
          </p:nvPicPr>
          <p:blipFill>
            <a:blip r:embed="rId7"/>
            <a:stretch>
              <a:fillRect/>
            </a:stretch>
          </p:blipFill>
          <p:spPr>
            <a:xfrm>
              <a:off x="9496425" y="5229225"/>
              <a:ext cx="6096000" cy="4219575"/>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839700" y="561975"/>
            <a:ext cx="4743450" cy="771525"/>
          </a:xfrm>
          <a:prstGeom prst="rect">
            <a:avLst/>
          </a:prstGeom>
        </p:spPr>
      </p:pic>
      <p:pic>
        <p:nvPicPr>
          <p:cNvPr id="3" name="Image 1" descr="preencoded.png">    </p:cNvPr>
          <p:cNvPicPr>
            <a:picLocks noChangeAspect="1"/>
          </p:cNvPicPr>
          <p:nvPr/>
        </p:nvPicPr>
        <p:blipFill>
          <a:blip r:embed="rId2"/>
          <a:stretch>
            <a:fillRect/>
          </a:stretch>
        </p:blipFill>
        <p:spPr>
          <a:xfrm>
            <a:off x="542925" y="7839075"/>
            <a:ext cx="3295171" cy="2114550"/>
          </a:xfrm>
          <a:prstGeom prst="rect">
            <a:avLst/>
          </a:prstGeom>
        </p:spPr>
      </p:pic>
      <p:grpSp>
        <p:nvGrpSpPr>
          <p:cNvPr id="79416"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381000" y="1038225"/>
            <a:ext cx="4474464" cy="3328416"/>
          </a:xfrm>
          <a:prstGeom prst="rect">
            <a:avLst/>
          </a:prstGeom>
        </p:spPr>
      </p:pic>
      <p:grpSp>
        <p:nvGrpSpPr>
          <p:cNvPr id="68011" name="Group"/>
          <p:cNvGrpSpPr/>
          <p:nvPr/>
        </p:nvGrpSpPr>
        <p:grpSpPr>
          <a:xfrm>
            <a:off x="4381500" y="3171825"/>
            <a:ext cx="10321290" cy="4482465"/>
            <a:chOff x="4381500" y="3171825"/>
            <a:chExt cx="10321290" cy="4482465"/>
          </a:xfrm>
        </p:grpSpPr>
        <p:sp>
          <p:nvSpPr>
            <p:cNvPr id="7" name="Text 1"/>
            <p:cNvSpPr/>
            <p:nvPr/>
          </p:nvSpPr>
          <p:spPr>
            <a:xfrm>
              <a:off x="4381500" y="3171825"/>
              <a:ext cx="10292715" cy="38938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8" name="Text 2"/>
            <p:cNvSpPr/>
            <p:nvPr/>
          </p:nvSpPr>
          <p:spPr>
            <a:xfrm>
              <a:off x="11096625" y="7134225"/>
              <a:ext cx="3606165" cy="520065"/>
            </a:xfrm>
            <a:prstGeom prst="rect">
              <a:avLst/>
            </a:prstGeom>
            <a:noFill/>
            <a:ln/>
          </p:spPr>
          <p:txBody>
            <a:bodyPr wrap="square" lIns="0" tIns="0" rIns="0" bIns="0" rtlCol="0" anchor="t"/>
            <a:lstStyle/>
            <a:p>
              <a:pPr algn="l" indent="0" marL="0">
                <a:buNone/>
              </a:pPr>
              <a:r>
                <a:rPr lang="en-US" sz="2700" b="1" u="none" dirty="0">
                  <a:solidFill>
                    <a:srgbClr val="0E0E0E"/>
                  </a:solidFill>
                  <a:latin typeface="Play" pitchFamily="34" charset="0"/>
                  <a:ea typeface="Play" pitchFamily="34" charset="-122"/>
                  <a:cs typeface="Play"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361950"/>
            <a:ext cx="615418" cy="4279718"/>
          </a:xfrm>
          <a:prstGeom prst="rect">
            <a:avLst/>
          </a:prstGeom>
        </p:spPr>
      </p:pic>
      <p:pic>
        <p:nvPicPr>
          <p:cNvPr id="3" name="Image 1" descr="preencoded.png">    </p:cNvPr>
          <p:cNvPicPr>
            <a:picLocks noChangeAspect="1"/>
          </p:cNvPicPr>
          <p:nvPr/>
        </p:nvPicPr>
        <p:blipFill>
          <a:blip r:embed="rId2"/>
          <a:stretch>
            <a:fillRect/>
          </a:stretch>
        </p:blipFill>
        <p:spPr>
          <a:xfrm>
            <a:off x="10210800" y="8658225"/>
            <a:ext cx="7734300" cy="1266825"/>
          </a:xfrm>
          <a:prstGeom prst="rect">
            <a:avLst/>
          </a:prstGeom>
        </p:spPr>
      </p:pic>
      <p:grpSp>
        <p:nvGrpSpPr>
          <p:cNvPr id="6506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6296025" y="1400175"/>
            <a:ext cx="5695950" cy="7610475"/>
          </a:xfrm>
          <a:prstGeom prst="rect">
            <a:avLst/>
          </a:prstGeom>
        </p:spPr>
      </p:pic>
      <p:grpSp>
        <p:nvGrpSpPr>
          <p:cNvPr id="68968" name="Group"/>
          <p:cNvGrpSpPr/>
          <p:nvPr/>
        </p:nvGrpSpPr>
        <p:grpSpPr>
          <a:xfrm>
            <a:off x="2314575" y="1400175"/>
            <a:ext cx="3368040" cy="3764280"/>
            <a:chOff x="2314575" y="1400175"/>
            <a:chExt cx="3368040" cy="3764280"/>
          </a:xfrm>
        </p:grpSpPr>
        <p:sp>
          <p:nvSpPr>
            <p:cNvPr id="7" name="Text 1"/>
            <p:cNvSpPr/>
            <p:nvPr/>
          </p:nvSpPr>
          <p:spPr>
            <a:xfrm>
              <a:off x="2314575" y="1400175"/>
              <a:ext cx="3368040" cy="17602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DRAGON TAMING TECHNIQUE</a:t>
              </a:r>
              <a:endParaRPr lang="en-US" sz="3600" dirty="0"/>
            </a:p>
          </p:txBody>
        </p:sp>
        <p:sp>
          <p:nvSpPr>
            <p:cNvPr id="8" name="Text 2"/>
            <p:cNvSpPr/>
            <p:nvPr/>
          </p:nvSpPr>
          <p:spPr>
            <a:xfrm>
              <a:off x="2314575" y="3228975"/>
              <a:ext cx="33375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grpSp>
        <p:nvGrpSpPr>
          <p:cNvPr id="43012" name="Group"/>
          <p:cNvGrpSpPr/>
          <p:nvPr/>
        </p:nvGrpSpPr>
        <p:grpSpPr>
          <a:xfrm>
            <a:off x="12696825" y="4895850"/>
            <a:ext cx="3368040" cy="3764280"/>
            <a:chOff x="12696825" y="4895850"/>
            <a:chExt cx="3368040" cy="3764280"/>
          </a:xfrm>
        </p:grpSpPr>
        <p:sp>
          <p:nvSpPr>
            <p:cNvPr id="9" name="Text 3"/>
            <p:cNvSpPr/>
            <p:nvPr/>
          </p:nvSpPr>
          <p:spPr>
            <a:xfrm>
              <a:off x="12696825" y="4895850"/>
              <a:ext cx="3368040" cy="1760220"/>
            </a:xfrm>
            <a:prstGeom prst="rect">
              <a:avLst/>
            </a:prstGeom>
            <a:noFill/>
            <a:ln/>
          </p:spPr>
          <p:txBody>
            <a:bodyPr wrap="square" lIns="0" tIns="0" rIns="0" bIns="0" rtlCol="0" anchor="t"/>
            <a:lstStyle/>
            <a:p>
              <a:pPr algn="l" indent="0" marL="0">
                <a:buNone/>
              </a:pPr>
              <a:r>
                <a:rPr lang="en-US" sz="3600" b="1" u="none" dirty="0">
                  <a:solidFill>
                    <a:srgbClr val="0E0E0E"/>
                  </a:solidFill>
                  <a:latin typeface="Play" pitchFamily="34" charset="0"/>
                  <a:ea typeface="Play" pitchFamily="34" charset="-122"/>
                  <a:cs typeface="Play" pitchFamily="34" charset="-120"/>
                </a:rPr>
                <a:t>THE ART OF UNICORN SIGHTING</a:t>
              </a:r>
              <a:endParaRPr lang="en-US" sz="3600" dirty="0"/>
            </a:p>
          </p:txBody>
        </p:sp>
        <p:sp>
          <p:nvSpPr>
            <p:cNvPr id="10" name="Text 4"/>
            <p:cNvSpPr/>
            <p:nvPr/>
          </p:nvSpPr>
          <p:spPr>
            <a:xfrm>
              <a:off x="12696825" y="6724650"/>
              <a:ext cx="33375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Tips and tricks for spotting the elusive unicorns in their natural habitat.</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7CD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6002000" y="9124950"/>
            <a:ext cx="2057456" cy="914687"/>
          </a:xfrm>
          <a:prstGeom prst="rect">
            <a:avLst/>
          </a:prstGeom>
        </p:spPr>
      </p:pic>
      <p:pic>
        <p:nvPicPr>
          <p:cNvPr id="3" name="Image 1" descr="preencoded.png">    </p:cNvPr>
          <p:cNvPicPr>
            <a:picLocks noChangeAspect="1"/>
          </p:cNvPicPr>
          <p:nvPr/>
        </p:nvPicPr>
        <p:blipFill>
          <a:blip r:embed="rId2"/>
          <a:stretch>
            <a:fillRect/>
          </a:stretch>
        </p:blipFill>
        <p:spPr>
          <a:xfrm>
            <a:off x="409575" y="209550"/>
            <a:ext cx="2114463" cy="2114550"/>
          </a:xfrm>
          <a:prstGeom prst="rect">
            <a:avLst/>
          </a:prstGeom>
        </p:spPr>
      </p:pic>
      <p:sp>
        <p:nvSpPr>
          <p:cNvPr id="4" name="Text 0"/>
          <p:cNvSpPr/>
          <p:nvPr/>
        </p:nvSpPr>
        <p:spPr>
          <a:xfrm>
            <a:off x="1619250" y="561975"/>
            <a:ext cx="15059025" cy="1152525"/>
          </a:xfrm>
          <a:prstGeom prst="rect">
            <a:avLst/>
          </a:prstGeom>
          <a:noFill/>
          <a:ln/>
        </p:spPr>
        <p:txBody>
          <a:bodyPr wrap="square" lIns="0" tIns="0" rIns="0" bIns="0" rtlCol="0" anchor="t"/>
          <a:lstStyle/>
          <a:p>
            <a:pPr algn="ctr" indent="0" marL="0">
              <a:buNone/>
            </a:pPr>
            <a:r>
              <a:rPr lang="en-US" sz="6000" b="1" u="none" dirty="0">
                <a:solidFill>
                  <a:srgbClr val="272727"/>
                </a:solidFill>
                <a:latin typeface="Play" pitchFamily="34" charset="0"/>
                <a:ea typeface="Play" pitchFamily="34" charset="-122"/>
                <a:cs typeface="Play" pitchFamily="34" charset="-120"/>
              </a:rPr>
              <a:t>THE MAGIC OF DRAGONS: A RESEARCH</a:t>
            </a:r>
            <a:endParaRPr lang="en-US" sz="6000" dirty="0"/>
          </a:p>
        </p:txBody>
      </p:sp>
      <p:grpSp>
        <p:nvGrpSpPr>
          <p:cNvPr id="60720" name="Group"/>
          <p:cNvGrpSpPr/>
          <p:nvPr/>
        </p:nvGrpSpPr>
        <p:grpSpPr>
          <a:xfrm>
            <a:off x="1609725" y="3019425"/>
            <a:ext cx="6153150" cy="6153150"/>
            <a:chOff x="1609725" y="3019425"/>
            <a:chExt cx="6153150" cy="6153150"/>
          </a:xfrm>
        </p:grpSpPr>
        <p:sp>
          <p:nvSpPr>
            <p:cNvPr id="5" name="Shape 1"/>
            <p:cNvSpPr/>
            <p:nvPr/>
          </p:nvSpPr>
          <p:spPr>
            <a:xfrm>
              <a:off x="1609725" y="3019425"/>
              <a:ext cx="6153150" cy="6153150"/>
            </a:xfrm>
            <a:prstGeom prst="ellipse">
              <a:avLst/>
            </a:prstGeom>
            <a:solidFill>
              <a:srgbClr val="224D82"/>
            </a:solidFill>
            <a:ln/>
          </p:spPr>
        </p:sp>
        <p:sp>
          <p:nvSpPr>
            <p:cNvPr id="6" name="Shape 2"/>
            <p:cNvSpPr/>
            <p:nvPr/>
          </p:nvSpPr>
          <p:spPr>
            <a:xfrm>
              <a:off x="2381250" y="4438650"/>
              <a:ext cx="4619625" cy="4619625"/>
            </a:xfrm>
            <a:prstGeom prst="ellipse">
              <a:avLst/>
            </a:prstGeom>
            <a:solidFill>
              <a:srgbClr val="D52A3D"/>
            </a:solidFill>
            <a:ln/>
          </p:spPr>
        </p:sp>
        <p:sp>
          <p:nvSpPr>
            <p:cNvPr id="7" name="Shape 3"/>
            <p:cNvSpPr/>
            <p:nvPr/>
          </p:nvSpPr>
          <p:spPr>
            <a:xfrm>
              <a:off x="3152775" y="5848350"/>
              <a:ext cx="3067050" cy="3067050"/>
            </a:xfrm>
            <a:prstGeom prst="ellipse">
              <a:avLst/>
            </a:prstGeom>
            <a:solidFill>
              <a:srgbClr val="D7CDC4"/>
            </a:solidFill>
            <a:ln/>
          </p:spPr>
        </p:sp>
        <p:sp>
          <p:nvSpPr>
            <p:cNvPr id="8" name="Text 4"/>
            <p:cNvSpPr/>
            <p:nvPr/>
          </p:nvSpPr>
          <p:spPr>
            <a:xfrm>
              <a:off x="4072890" y="3425190"/>
              <a:ext cx="1217295"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6.7M</a:t>
              </a:r>
              <a:endParaRPr lang="en-US" sz="3600" dirty="0"/>
            </a:p>
          </p:txBody>
        </p:sp>
        <p:sp>
          <p:nvSpPr>
            <p:cNvPr id="9" name="Text 5"/>
            <p:cNvSpPr/>
            <p:nvPr/>
          </p:nvSpPr>
          <p:spPr>
            <a:xfrm>
              <a:off x="4082415" y="7035165"/>
              <a:ext cx="1217295" cy="693420"/>
            </a:xfrm>
            <a:prstGeom prst="rect">
              <a:avLst/>
            </a:prstGeom>
            <a:noFill/>
            <a:ln/>
          </p:spPr>
          <p:txBody>
            <a:bodyPr wrap="square" lIns="0" tIns="0" rIns="0" bIns="0" rtlCol="0" anchor="ctr"/>
            <a:lstStyle/>
            <a:p>
              <a:pPr algn="ctr" indent="0" marL="0">
                <a:buNone/>
              </a:pPr>
              <a:r>
                <a:rPr lang="en-US" sz="3600" b="1" u="none" dirty="0">
                  <a:solidFill>
                    <a:srgbClr val="224D82"/>
                  </a:solidFill>
                  <a:latin typeface="Play" pitchFamily="34" charset="0"/>
                  <a:ea typeface="Play" pitchFamily="34" charset="-122"/>
                  <a:cs typeface="Play" pitchFamily="34" charset="-120"/>
                </a:rPr>
                <a:t>2.3M</a:t>
              </a:r>
              <a:endParaRPr lang="en-US" sz="3600" dirty="0"/>
            </a:p>
          </p:txBody>
        </p:sp>
        <p:sp>
          <p:nvSpPr>
            <p:cNvPr id="10" name="Text 6"/>
            <p:cNvSpPr/>
            <p:nvPr/>
          </p:nvSpPr>
          <p:spPr>
            <a:xfrm>
              <a:off x="4082415" y="4834890"/>
              <a:ext cx="1217295" cy="6934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lay" pitchFamily="34" charset="0"/>
                  <a:ea typeface="Play" pitchFamily="34" charset="-122"/>
                  <a:cs typeface="Play" pitchFamily="34" charset="-120"/>
                </a:rPr>
                <a:t>4.4M</a:t>
              </a:r>
              <a:endParaRPr lang="en-US" sz="3600" dirty="0"/>
            </a:p>
          </p:txBody>
        </p:sp>
      </p:grpSp>
      <p:grpSp>
        <p:nvGrpSpPr>
          <p:cNvPr id="61926" name="Group"/>
          <p:cNvGrpSpPr/>
          <p:nvPr/>
        </p:nvGrpSpPr>
        <p:grpSpPr>
          <a:xfrm>
            <a:off x="17235487" y="8456817"/>
            <a:ext cx="1463470" cy="1601583"/>
            <a:chOff x="17235487" y="8456817"/>
            <a:chExt cx="1463470" cy="1601583"/>
          </a:xfrm>
        </p:grpSpPr>
        <p:pic>
          <p:nvPicPr>
            <p:cNvPr id="11"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12" name="Text 7"/>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224D82"/>
                  </a:solidFill>
                  <a:latin typeface="Inter" pitchFamily="34" charset="0"/>
                  <a:ea typeface="Inter" pitchFamily="34" charset="-122"/>
                  <a:cs typeface="Inter" pitchFamily="34" charset="-120"/>
                </a:rPr>
                <a:t>EaTemp</a:t>
              </a:r>
              <a:endParaRPr lang="en-US" sz="2710" dirty="0"/>
            </a:p>
          </p:txBody>
        </p:sp>
      </p:grpSp>
      <p:grpSp>
        <p:nvGrpSpPr>
          <p:cNvPr id="21585" name="Group"/>
          <p:cNvGrpSpPr/>
          <p:nvPr/>
        </p:nvGrpSpPr>
        <p:grpSpPr>
          <a:xfrm>
            <a:off x="9448800" y="2667000"/>
            <a:ext cx="981075" cy="895350"/>
            <a:chOff x="9448800" y="2667000"/>
            <a:chExt cx="981075" cy="895350"/>
          </a:xfrm>
        </p:grpSpPr>
        <p:pic>
          <p:nvPicPr>
            <p:cNvPr id="13" name="Image 3" descr="preencoded.png">    </p:cNvPr>
            <p:cNvPicPr>
              <a:picLocks noChangeAspect="1"/>
            </p:cNvPicPr>
            <p:nvPr/>
          </p:nvPicPr>
          <p:blipFill>
            <a:blip r:embed="rId4"/>
            <a:stretch>
              <a:fillRect/>
            </a:stretch>
          </p:blipFill>
          <p:spPr>
            <a:xfrm>
              <a:off x="9448800" y="2667000"/>
              <a:ext cx="981075" cy="895350"/>
            </a:xfrm>
            <a:prstGeom prst="rect">
              <a:avLst/>
            </a:prstGeom>
          </p:spPr>
        </p:pic>
        <p:grpSp>
          <p:nvGrpSpPr>
            <p:cNvPr id="16895" name="Group"/>
            <p:cNvGrpSpPr/>
            <p:nvPr/>
          </p:nvGrpSpPr>
          <p:grpSpPr>
            <a:xfrm>
              <a:off x="9477375" y="3762375"/>
              <a:ext cx="6404610" cy="1021080"/>
              <a:chOff x="9477375" y="3762375"/>
              <a:chExt cx="6404610" cy="1021080"/>
            </a:xfrm>
          </p:grpSpPr>
          <p:sp>
            <p:nvSpPr>
              <p:cNvPr id="14" name="Text 8"/>
              <p:cNvSpPr/>
              <p:nvPr/>
            </p:nvSpPr>
            <p:spPr>
              <a:xfrm>
                <a:off x="9477375" y="37623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grpSp>
        <p:nvGrpSpPr>
          <p:cNvPr id="53745" name="Group"/>
          <p:cNvGrpSpPr/>
          <p:nvPr/>
        </p:nvGrpSpPr>
        <p:grpSpPr>
          <a:xfrm>
            <a:off x="9448800" y="5181600"/>
            <a:ext cx="619125" cy="895350"/>
            <a:chOff x="9448800" y="5181600"/>
            <a:chExt cx="619125" cy="895350"/>
          </a:xfrm>
        </p:grpSpPr>
        <p:pic>
          <p:nvPicPr>
            <p:cNvPr id="15" name="Image 4" descr="preencoded.png">    </p:cNvPr>
            <p:cNvPicPr>
              <a:picLocks noChangeAspect="1"/>
            </p:cNvPicPr>
            <p:nvPr/>
          </p:nvPicPr>
          <p:blipFill>
            <a:blip r:embed="rId5"/>
            <a:stretch>
              <a:fillRect/>
            </a:stretch>
          </p:blipFill>
          <p:spPr>
            <a:xfrm>
              <a:off x="9448800" y="5181600"/>
              <a:ext cx="619125" cy="895350"/>
            </a:xfrm>
            <a:prstGeom prst="rect">
              <a:avLst/>
            </a:prstGeom>
          </p:spPr>
        </p:pic>
        <p:grpSp>
          <p:nvGrpSpPr>
            <p:cNvPr id="50130" name="Group"/>
            <p:cNvGrpSpPr/>
            <p:nvPr/>
          </p:nvGrpSpPr>
          <p:grpSpPr>
            <a:xfrm>
              <a:off x="9477375" y="6276975"/>
              <a:ext cx="6404610" cy="1021080"/>
              <a:chOff x="9477375" y="6276975"/>
              <a:chExt cx="6404610" cy="1021080"/>
            </a:xfrm>
          </p:grpSpPr>
          <p:sp>
            <p:nvSpPr>
              <p:cNvPr id="16" name="Text 9"/>
              <p:cNvSpPr/>
              <p:nvPr/>
            </p:nvSpPr>
            <p:spPr>
              <a:xfrm>
                <a:off x="9477375" y="62769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Music of the Elves": Immerse yourself in the enchanting music of the elves.</a:t>
                </a:r>
                <a:endParaRPr lang="en-US" sz="2400" dirty="0"/>
              </a:p>
            </p:txBody>
          </p:sp>
        </p:grpSp>
      </p:grpSp>
      <p:grpSp>
        <p:nvGrpSpPr>
          <p:cNvPr id="24522" name="Group"/>
          <p:cNvGrpSpPr/>
          <p:nvPr/>
        </p:nvGrpSpPr>
        <p:grpSpPr>
          <a:xfrm>
            <a:off x="9448800" y="7696200"/>
            <a:ext cx="514350" cy="895350"/>
            <a:chOff x="9448800" y="7696200"/>
            <a:chExt cx="514350" cy="895350"/>
          </a:xfrm>
        </p:grpSpPr>
        <p:pic>
          <p:nvPicPr>
            <p:cNvPr id="17" name="Image 5" descr="preencoded.png">    </p:cNvPr>
            <p:cNvPicPr>
              <a:picLocks noChangeAspect="1"/>
            </p:cNvPicPr>
            <p:nvPr/>
          </p:nvPicPr>
          <p:blipFill>
            <a:blip r:embed="rId6"/>
            <a:stretch>
              <a:fillRect/>
            </a:stretch>
          </p:blipFill>
          <p:spPr>
            <a:xfrm>
              <a:off x="9448800" y="7696200"/>
              <a:ext cx="514350" cy="895350"/>
            </a:xfrm>
            <a:prstGeom prst="rect">
              <a:avLst/>
            </a:prstGeom>
          </p:spPr>
        </p:pic>
        <p:grpSp>
          <p:nvGrpSpPr>
            <p:cNvPr id="15776" name="Group"/>
            <p:cNvGrpSpPr/>
            <p:nvPr/>
          </p:nvGrpSpPr>
          <p:grpSpPr>
            <a:xfrm>
              <a:off x="9477375" y="8791575"/>
              <a:ext cx="6404610" cy="1021080"/>
              <a:chOff x="9477375" y="8791575"/>
              <a:chExt cx="6404610" cy="1021080"/>
            </a:xfrm>
          </p:grpSpPr>
          <p:sp>
            <p:nvSpPr>
              <p:cNvPr id="18" name="Text 10"/>
              <p:cNvSpPr/>
              <p:nvPr/>
            </p:nvSpPr>
            <p:spPr>
              <a:xfrm>
                <a:off x="9477375" y="87915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2026-08-12T12:49:32Z</dcterms:created>
  <dcterms:modified xsi:type="dcterms:W3CDTF">2026-08-12T12:49:32Z</dcterms:modified>
</cp:coreProperties>
</file>