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3" r:id="rId3"/>
    <p:sldId id="287" r:id="rId4"/>
    <p:sldId id="284" r:id="rId5"/>
    <p:sldId id="288" r:id="rId6"/>
    <p:sldId id="285" r:id="rId7"/>
    <p:sldId id="289" r:id="rId8"/>
    <p:sldId id="286" r:id="rId9"/>
    <p:sldId id="29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48D68738-6F56-4F73-B9BE-332F8CB46988}" type="datetimeFigureOut">
              <a:rPr lang="en-US" smtClean="0"/>
              <a:t>7/25/2025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1D480773-9496-479C-B4FA-2D2BB61DC7E5}" type="slidenum">
              <a:rPr lang="en-US" smtClean="0"/>
              <a:t>‹#›</a:t>
            </a:fld>
            <a:endParaRPr lang="en-US"/>
          </a:p>
        </p:txBody>
      </p:sp>
    </p:spTree>
    <p:extLst>
      <p:ext uri="{BB962C8B-B14F-4D97-AF65-F5344CB8AC3E}">
        <p14:creationId xmlns:p14="http://schemas.microsoft.com/office/powerpoint/2010/main" val="75155074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D68738-6F56-4F73-B9BE-332F8CB46988}"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494135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D68738-6F56-4F73-B9BE-332F8CB46988}"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324104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D68738-6F56-4F73-B9BE-332F8CB46988}" type="datetimeFigureOut">
              <a:rPr lang="en-US" smtClean="0"/>
              <a:t>7/25/2025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372132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48D68738-6F56-4F73-B9BE-332F8CB46988}" type="datetimeFigureOut">
              <a:rPr lang="en-US" smtClean="0"/>
              <a:t>7/25/2025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25876877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D68738-6F56-4F73-B9BE-332F8CB46988}" type="datetimeFigureOut">
              <a:rPr lang="en-US" smtClean="0"/>
              <a:t>7/25/2025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3460436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D68738-6F56-4F73-B9BE-332F8CB46988}" type="datetimeFigureOut">
              <a:rPr lang="en-US" smtClean="0"/>
              <a:t>7/25/2025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1167159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D68738-6F56-4F73-B9BE-332F8CB46988}" type="datetimeFigureOut">
              <a:rPr lang="en-US" smtClean="0"/>
              <a:t>7/25/2025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4175957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D68738-6F56-4F73-B9BE-332F8CB46988}" type="datetimeFigureOut">
              <a:rPr lang="en-US" smtClean="0"/>
              <a:t>7/25/2025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1342908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48D68738-6F56-4F73-B9BE-332F8CB46988}" type="datetimeFigureOut">
              <a:rPr lang="en-US" smtClean="0"/>
              <a:t>7/25/2025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1D480773-9496-479C-B4FA-2D2BB61DC7E5}"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65298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48D68738-6F56-4F73-B9BE-332F8CB46988}" type="datetimeFigureOut">
              <a:rPr lang="en-US" smtClean="0"/>
              <a:t>7/25/2025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1D480773-9496-479C-B4FA-2D2BB61DC7E5}"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76255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48D68738-6F56-4F73-B9BE-332F8CB46988}" type="datetimeFigureOut">
              <a:rPr lang="en-US" smtClean="0"/>
              <a:t>7/25/2025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1D480773-9496-479C-B4FA-2D2BB61DC7E5}" type="slidenum">
              <a:rPr lang="en-US" smtClean="0"/>
              <a:t>‹#›</a:t>
            </a:fld>
            <a:endParaRPr lang="en-US"/>
          </a:p>
        </p:txBody>
      </p:sp>
    </p:spTree>
    <p:extLst>
      <p:ext uri="{BB962C8B-B14F-4D97-AF65-F5344CB8AC3E}">
        <p14:creationId xmlns:p14="http://schemas.microsoft.com/office/powerpoint/2010/main" val="24554853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Bao la tình Chúa</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0346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054C91-194A-DE86-7623-CB56D27D96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44EFC7-DAAE-E19D-3CAB-E4B871221E8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3CEB092-3A77-FA45-17AB-595D0B580E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95C6830-B96F-24B2-20DA-1633C0463F61}"/>
              </a:ext>
            </a:extLst>
          </p:cNvPr>
          <p:cNvSpPr/>
          <p:nvPr/>
        </p:nvSpPr>
        <p:spPr>
          <a:xfrm>
            <a:off x="332509" y="334209"/>
            <a:ext cx="11526982"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1. </a:t>
            </a:r>
            <a:r>
              <a:rPr lang="vi-VN" sz="5500" b="1">
                <a:latin typeface="Arial" panose="020B0604020202020204" pitchFamily="34" charset="0"/>
                <a:cs typeface="Arial" panose="020B0604020202020204" pitchFamily="34" charset="0"/>
              </a:rPr>
              <a:t>Bao la tình Chúa yêu con, mênh mông như biển Thái Bình. Dạt dào như ngàn con sóng, vỗ về năm tháng đời con. Tình Ngài như mưa đỉnh núi, suốt đời tuôn đổ dạt dào. Một tình yêu vô biên, một tình yêu vô biên.</a:t>
            </a:r>
            <a:endParaRPr lang="vi-VN" sz="5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39453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F90CAE-7DAD-32F6-0BC2-66250B14BC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4B9CDE-BAB6-6B02-7261-66BB0FB2D40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89F596E-625D-BC56-3D63-5FBECA5FE5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97FDFC0-A234-7BC0-2C92-04CC5B4A83DB}"/>
              </a:ext>
            </a:extLst>
          </p:cNvPr>
          <p:cNvSpPr/>
          <p:nvPr/>
        </p:nvSpPr>
        <p:spPr>
          <a:xfrm>
            <a:off x="332509" y="283760"/>
            <a:ext cx="11526982" cy="6494085"/>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a:t>
            </a:r>
            <a:r>
              <a:rPr lang="en-US" sz="5000" b="1">
                <a:solidFill>
                  <a:srgbClr val="FF0000"/>
                </a:solidFill>
                <a:latin typeface="Arial" panose="020B0604020202020204" pitchFamily="34" charset="0"/>
                <a:cs typeface="Arial" panose="020B0604020202020204" pitchFamily="34" charset="0"/>
              </a:rPr>
              <a:t>.</a:t>
            </a:r>
            <a:r>
              <a:rPr lang="vi-VN" sz="5000" b="1">
                <a:solidFill>
                  <a:srgbClr val="FF0000"/>
                </a:solidFill>
                <a:latin typeface="Arial" panose="020B0604020202020204" pitchFamily="34" charset="0"/>
                <a:cs typeface="Arial" panose="020B0604020202020204" pitchFamily="34" charset="0"/>
              </a:rPr>
              <a:t> </a:t>
            </a:r>
            <a:r>
              <a:rPr lang="vi-VN" sz="5000" b="1">
                <a:latin typeface="Arial" panose="020B0604020202020204" pitchFamily="34" charset="0"/>
                <a:cs typeface="Arial" panose="020B0604020202020204" pitchFamily="34" charset="0"/>
              </a:rPr>
              <a:t>Hồng ân Chúa như mưa như mưa, rơi xuống đời con miên man miên man, nâng đỡ tình con trong tay trong tay, vòng tay thương mến. Đời có Chúa êm trôi êm trôi, Chúa dắt dìu con luôn luôn không thôi, có Chúa cùng đi con không đơn côi, ôi tình tuyệt vời.</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6505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4B4F4-8B6E-B7B0-EB88-7ED3B6A09C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380BF0-0C7C-88CE-B910-4C565D08D23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E804348-1274-FCCC-B4EE-A3B8C6F70E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8266408-5AEA-2A0A-079B-92A0E9BE1314}"/>
              </a:ext>
            </a:extLst>
          </p:cNvPr>
          <p:cNvSpPr/>
          <p:nvPr/>
        </p:nvSpPr>
        <p:spPr>
          <a:xfrm>
            <a:off x="332509" y="334209"/>
            <a:ext cx="11526982"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2. </a:t>
            </a:r>
            <a:r>
              <a:rPr lang="vi-VN" sz="5500" b="1">
                <a:latin typeface="Arial" panose="020B0604020202020204" pitchFamily="34" charset="0"/>
                <a:cs typeface="Arial" panose="020B0604020202020204" pitchFamily="34" charset="0"/>
              </a:rPr>
              <a:t>Xa xôi ngày tháng êm trôi, yêu thương như nước xuôi dòng. Mặn nồng như làn hơi ấm, đổ đầy mưa nắng đời con. Còn gì như ân tình Chúa, dắt dìu con bước trong đời. Từng nhịp chân yêu thương, từng nhịp chân yêu thương.</a:t>
            </a:r>
            <a:endParaRPr lang="vi-VN" sz="5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2947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B6D54C-59C6-2044-238A-65E9D624AE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853F33-65F8-832D-D7B6-6A6EC347A24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8E057BF-B1EB-66C4-0F98-68E774A6B0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1D61496-F225-DD75-CFEE-06D8BDF13AF2}"/>
              </a:ext>
            </a:extLst>
          </p:cNvPr>
          <p:cNvSpPr/>
          <p:nvPr/>
        </p:nvSpPr>
        <p:spPr>
          <a:xfrm>
            <a:off x="332509" y="283760"/>
            <a:ext cx="11526982" cy="6494085"/>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a:t>
            </a:r>
            <a:r>
              <a:rPr lang="en-US" sz="5000" b="1">
                <a:solidFill>
                  <a:srgbClr val="FF0000"/>
                </a:solidFill>
                <a:latin typeface="Arial" panose="020B0604020202020204" pitchFamily="34" charset="0"/>
                <a:cs typeface="Arial" panose="020B0604020202020204" pitchFamily="34" charset="0"/>
              </a:rPr>
              <a:t>.</a:t>
            </a:r>
            <a:r>
              <a:rPr lang="vi-VN" sz="5000" b="1">
                <a:solidFill>
                  <a:srgbClr val="FF0000"/>
                </a:solidFill>
                <a:latin typeface="Arial" panose="020B0604020202020204" pitchFamily="34" charset="0"/>
                <a:cs typeface="Arial" panose="020B0604020202020204" pitchFamily="34" charset="0"/>
              </a:rPr>
              <a:t> </a:t>
            </a:r>
            <a:r>
              <a:rPr lang="vi-VN" sz="5000" b="1">
                <a:latin typeface="Arial" panose="020B0604020202020204" pitchFamily="34" charset="0"/>
                <a:cs typeface="Arial" panose="020B0604020202020204" pitchFamily="34" charset="0"/>
              </a:rPr>
              <a:t>Hồng ân Chúa như mưa như mưa, rơi xuống đời con miên man miên man, nâng đỡ tình con trong tay trong tay, vòng tay thương mến. Đời có Chúa êm trôi êm trôi, Chúa dắt dìu con luôn luôn không thôi, có Chúa cùng đi con không đơn côi, ôi tình tuyệt vời.</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3281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AADD70-35FB-19C1-A530-DDCC5D093A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7204FD-2677-3C80-8C34-A6D58FD4458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90B6F63-4BE8-E107-E6A1-7394547909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EAD3E01-6A60-BBB0-287B-60BA200D0A8B}"/>
              </a:ext>
            </a:extLst>
          </p:cNvPr>
          <p:cNvSpPr/>
          <p:nvPr/>
        </p:nvSpPr>
        <p:spPr>
          <a:xfrm>
            <a:off x="332509" y="334209"/>
            <a:ext cx="11526982"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3. </a:t>
            </a:r>
            <a:r>
              <a:rPr lang="vi-VN" sz="5500" b="1">
                <a:latin typeface="Arial" panose="020B0604020202020204" pitchFamily="34" charset="0"/>
                <a:cs typeface="Arial" panose="020B0604020202020204" pitchFamily="34" charset="0"/>
              </a:rPr>
              <a:t>Êm như làn gió đưa mây, đôi tay con hướng lên trời. Nguyện cầu cho đời con mãi, giữ trọn lời hứa trung kiên. Trọn đời con xin tận hiến, Chúa là hơi ấm mẹ hiền. Trọn đời con nương thân, trọn đời con nương thân.</a:t>
            </a:r>
            <a:endParaRPr lang="vi-VN" sz="5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6312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AB70F1-7196-1B85-EF55-E65B9FCFB7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CE1D2E-816A-AC8F-CD2E-509512121B0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94D1756-E054-DACC-8985-5F0E30E7D2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961E38C-1F69-C21C-45A0-301D5156E7A1}"/>
              </a:ext>
            </a:extLst>
          </p:cNvPr>
          <p:cNvSpPr/>
          <p:nvPr/>
        </p:nvSpPr>
        <p:spPr>
          <a:xfrm>
            <a:off x="332509" y="283760"/>
            <a:ext cx="11526982" cy="6494085"/>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a:t>
            </a:r>
            <a:r>
              <a:rPr lang="en-US" sz="5000" b="1">
                <a:solidFill>
                  <a:srgbClr val="FF0000"/>
                </a:solidFill>
                <a:latin typeface="Arial" panose="020B0604020202020204" pitchFamily="34" charset="0"/>
                <a:cs typeface="Arial" panose="020B0604020202020204" pitchFamily="34" charset="0"/>
              </a:rPr>
              <a:t>.</a:t>
            </a:r>
            <a:r>
              <a:rPr lang="vi-VN" sz="5000" b="1">
                <a:solidFill>
                  <a:srgbClr val="FF0000"/>
                </a:solidFill>
                <a:latin typeface="Arial" panose="020B0604020202020204" pitchFamily="34" charset="0"/>
                <a:cs typeface="Arial" panose="020B0604020202020204" pitchFamily="34" charset="0"/>
              </a:rPr>
              <a:t> </a:t>
            </a:r>
            <a:r>
              <a:rPr lang="vi-VN" sz="5000" b="1">
                <a:latin typeface="Arial" panose="020B0604020202020204" pitchFamily="34" charset="0"/>
                <a:cs typeface="Arial" panose="020B0604020202020204" pitchFamily="34" charset="0"/>
              </a:rPr>
              <a:t>Hồng ân Chúa như mưa như mưa, rơi xuống đời con miên man miên man, nâng đỡ tình con trong tay trong tay, vòng tay thương mến. Đời có Chúa êm trôi êm trôi, Chúa dắt dìu con luôn luôn không thôi, có Chúa cùng đi con không đơn côi, ôi tình tuyệt vời.</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14542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BD51F5-EF1C-B861-03AE-F7607817D7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D2B582-B115-7EA7-AF09-A79909E3002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12365D8-03FF-6834-D7E0-3EF92E4C57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D27A6F5-63E6-83BA-697E-47860E72A593}"/>
              </a:ext>
            </a:extLst>
          </p:cNvPr>
          <p:cNvSpPr/>
          <p:nvPr/>
        </p:nvSpPr>
        <p:spPr>
          <a:xfrm>
            <a:off x="332509" y="334209"/>
            <a:ext cx="11526982"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4. </a:t>
            </a:r>
            <a:r>
              <a:rPr lang="vi-VN" sz="5500" b="1">
                <a:latin typeface="Arial" panose="020B0604020202020204" pitchFamily="34" charset="0"/>
                <a:cs typeface="Arial" panose="020B0604020202020204" pitchFamily="34" charset="0"/>
              </a:rPr>
              <a:t>Con dâng cuộc sống tương lai, bao nhiêu thay đổi thăng trầm. Lặng thầm đi về mưa nắng, bước đường gian khó đầy vơi. Nguyện cầu ơn trên gìn giữ, tấm lòng con mãi chân tình. Một niềm tin trung kiên một niềm tin trung kiên.</a:t>
            </a:r>
            <a:endParaRPr lang="vi-VN" sz="5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0538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4FD53C-0661-4E3C-BA79-C20C6D1241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F73F37-790C-FAE1-01BE-E3A61D28A95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BBE1DEA-ABBB-EC09-E000-6143A7C05E5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516C6A7-DB0E-4597-A4B0-248FEB5A8897}"/>
              </a:ext>
            </a:extLst>
          </p:cNvPr>
          <p:cNvSpPr/>
          <p:nvPr/>
        </p:nvSpPr>
        <p:spPr>
          <a:xfrm>
            <a:off x="332509" y="283760"/>
            <a:ext cx="11526982" cy="6494085"/>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a:t>
            </a:r>
            <a:r>
              <a:rPr lang="en-US" sz="5000" b="1">
                <a:solidFill>
                  <a:srgbClr val="FF0000"/>
                </a:solidFill>
                <a:latin typeface="Arial" panose="020B0604020202020204" pitchFamily="34" charset="0"/>
                <a:cs typeface="Arial" panose="020B0604020202020204" pitchFamily="34" charset="0"/>
              </a:rPr>
              <a:t>.</a:t>
            </a:r>
            <a:r>
              <a:rPr lang="vi-VN" sz="5000" b="1">
                <a:solidFill>
                  <a:srgbClr val="FF0000"/>
                </a:solidFill>
                <a:latin typeface="Arial" panose="020B0604020202020204" pitchFamily="34" charset="0"/>
                <a:cs typeface="Arial" panose="020B0604020202020204" pitchFamily="34" charset="0"/>
              </a:rPr>
              <a:t> </a:t>
            </a:r>
            <a:r>
              <a:rPr lang="vi-VN" sz="5000" b="1">
                <a:latin typeface="Arial" panose="020B0604020202020204" pitchFamily="34" charset="0"/>
                <a:cs typeface="Arial" panose="020B0604020202020204" pitchFamily="34" charset="0"/>
              </a:rPr>
              <a:t>Hồng ân Chúa như mưa như mưa, rơi xuống đời con miên man miên man, nâng đỡ tình con trong tay trong tay, vòng tay thương mến. Đời có Chúa êm trôi êm trôi, Chúa dắt dìu con luôn luôn không thôi, có Chúa cùng đi con không đơn côi, ôi tình tuyệt vời.</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244908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104</TotalTime>
  <Words>483</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Century Gothic</vt:lpstr>
      <vt:lpstr>Garamond</vt:lpstr>
      <vt:lpstr>Savon</vt:lpstr>
      <vt:lpstr>Bao la tình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HIỂN LINH</dc:title>
  <dc:creator>Admin</dc:creator>
  <cp:lastModifiedBy>Phúc Đinh</cp:lastModifiedBy>
  <cp:revision>41</cp:revision>
  <dcterms:created xsi:type="dcterms:W3CDTF">2024-12-09T09:33:29Z</dcterms:created>
  <dcterms:modified xsi:type="dcterms:W3CDTF">2025-07-25T11:01:18Z</dcterms:modified>
</cp:coreProperties>
</file>