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3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A089F4-7F5C-94E0-031A-A37D1F48BA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think-cell data - do not delete" hidden="1">
            <a:extLst>
              <a:ext uri="{FF2B5EF4-FFF2-40B4-BE49-F238E27FC236}">
                <a16:creationId xmlns:a16="http://schemas.microsoft.com/office/drawing/2014/main" id="{8A34545C-B854-28C1-373E-F1459B03889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A34545C-B854-28C1-373E-F1459B038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7AC14C7-EF8D-40C1-5025-19F9E0280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20C3FB-FFB3-D9C0-8A1E-49A0CB756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61E3DCA-CE72-4D03-F0F0-A12BB86D687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PH" dirty="0"/>
          </a:p>
        </p:txBody>
      </p:sp>
      <p:cxnSp>
        <p:nvCxnSpPr>
          <p:cNvPr id="28" name="Shape1_20210513_112140">
            <a:extLst>
              <a:ext uri="{FF2B5EF4-FFF2-40B4-BE49-F238E27FC236}">
                <a16:creationId xmlns:a16="http://schemas.microsoft.com/office/drawing/2014/main" id="{C293BEEE-7E69-CDE8-2082-2AFDA3B9B897}"/>
              </a:ext>
            </a:extLst>
          </p:cNvPr>
          <p:cNvCxnSpPr/>
          <p:nvPr/>
        </p:nvCxnSpPr>
        <p:spPr>
          <a:xfrm>
            <a:off x="3230644" y="3191978"/>
            <a:ext cx="827703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9" name="Shape2_20210513_112140">
            <a:extLst>
              <a:ext uri="{FF2B5EF4-FFF2-40B4-BE49-F238E27FC236}">
                <a16:creationId xmlns:a16="http://schemas.microsoft.com/office/drawing/2014/main" id="{45253B7F-3F46-4703-265D-7485359223DA}"/>
              </a:ext>
            </a:extLst>
          </p:cNvPr>
          <p:cNvCxnSpPr/>
          <p:nvPr/>
        </p:nvCxnSpPr>
        <p:spPr>
          <a:xfrm>
            <a:off x="3230644" y="4667039"/>
            <a:ext cx="827703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0" name="Google Shape;1179;g6b2a921a3a_2_763">
            <a:extLst>
              <a:ext uri="{FF2B5EF4-FFF2-40B4-BE49-F238E27FC236}">
                <a16:creationId xmlns:a16="http://schemas.microsoft.com/office/drawing/2014/main" id="{1DEA434B-01CD-3A54-11A9-9A9BF40939A9}"/>
              </a:ext>
            </a:extLst>
          </p:cNvPr>
          <p:cNvSpPr txBox="1"/>
          <p:nvPr/>
        </p:nvSpPr>
        <p:spPr>
          <a:xfrm>
            <a:off x="549931" y="1842456"/>
            <a:ext cx="2563270" cy="12450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b="1" dirty="0">
                <a:solidFill>
                  <a:srgbClr val="FFFFFF"/>
                </a:solidFill>
              </a:rPr>
              <a:t>Title</a:t>
            </a:r>
            <a:endParaRPr sz="1600" dirty="0"/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FFAC3338-71BD-3438-1746-92AE3D0937AE}"/>
              </a:ext>
            </a:extLst>
          </p:cNvPr>
          <p:cNvSpPr txBox="1">
            <a:spLocks/>
          </p:cNvSpPr>
          <p:nvPr/>
        </p:nvSpPr>
        <p:spPr bwMode="auto">
          <a:xfrm>
            <a:off x="3230647" y="2346728"/>
            <a:ext cx="185256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2" name="Content Placeholder 2~1">
            <a:extLst>
              <a:ext uri="{FF2B5EF4-FFF2-40B4-BE49-F238E27FC236}">
                <a16:creationId xmlns:a16="http://schemas.microsoft.com/office/drawing/2014/main" id="{2D8D03F8-AFFF-1131-69D2-360E0EC99C19}"/>
              </a:ext>
            </a:extLst>
          </p:cNvPr>
          <p:cNvSpPr txBox="1">
            <a:spLocks/>
          </p:cNvSpPr>
          <p:nvPr/>
        </p:nvSpPr>
        <p:spPr bwMode="auto">
          <a:xfrm>
            <a:off x="5372136" y="2346728"/>
            <a:ext cx="185256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3" name="Content Placeholder 2~2">
            <a:extLst>
              <a:ext uri="{FF2B5EF4-FFF2-40B4-BE49-F238E27FC236}">
                <a16:creationId xmlns:a16="http://schemas.microsoft.com/office/drawing/2014/main" id="{F0EDF918-76BB-B022-97B4-102969E3E18E}"/>
              </a:ext>
            </a:extLst>
          </p:cNvPr>
          <p:cNvSpPr txBox="1">
            <a:spLocks/>
          </p:cNvSpPr>
          <p:nvPr/>
        </p:nvSpPr>
        <p:spPr bwMode="auto">
          <a:xfrm>
            <a:off x="7511139" y="2346728"/>
            <a:ext cx="185256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4" name="Content Placeholder 2~3">
            <a:extLst>
              <a:ext uri="{FF2B5EF4-FFF2-40B4-BE49-F238E27FC236}">
                <a16:creationId xmlns:a16="http://schemas.microsoft.com/office/drawing/2014/main" id="{635CA949-A25D-3877-0A22-84B4DE704057}"/>
              </a:ext>
            </a:extLst>
          </p:cNvPr>
          <p:cNvSpPr txBox="1">
            <a:spLocks/>
          </p:cNvSpPr>
          <p:nvPr/>
        </p:nvSpPr>
        <p:spPr bwMode="auto">
          <a:xfrm>
            <a:off x="9650137" y="2106890"/>
            <a:ext cx="185256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6" name="Google Shape;1180;g6b2a921a3a_2_763">
            <a:extLst>
              <a:ext uri="{FF2B5EF4-FFF2-40B4-BE49-F238E27FC236}">
                <a16:creationId xmlns:a16="http://schemas.microsoft.com/office/drawing/2014/main" id="{CE32EBCF-8654-E581-C1BA-620D2006BF03}"/>
              </a:ext>
            </a:extLst>
          </p:cNvPr>
          <p:cNvSpPr txBox="1"/>
          <p:nvPr/>
        </p:nvSpPr>
        <p:spPr>
          <a:xfrm>
            <a:off x="549931" y="3317521"/>
            <a:ext cx="2563270" cy="12450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b="1" dirty="0">
                <a:solidFill>
                  <a:srgbClr val="FFFFFF"/>
                </a:solidFill>
              </a:rPr>
              <a:t>Title</a:t>
            </a:r>
            <a:endParaRPr lang="en-US" sz="1600" dirty="0"/>
          </a:p>
        </p:txBody>
      </p:sp>
      <p:sp>
        <p:nvSpPr>
          <p:cNvPr id="37" name="Content Placeholder 2~4">
            <a:extLst>
              <a:ext uri="{FF2B5EF4-FFF2-40B4-BE49-F238E27FC236}">
                <a16:creationId xmlns:a16="http://schemas.microsoft.com/office/drawing/2014/main" id="{11B21483-2863-81F3-CAB6-18F4AE0DE8DD}"/>
              </a:ext>
            </a:extLst>
          </p:cNvPr>
          <p:cNvSpPr txBox="1">
            <a:spLocks/>
          </p:cNvSpPr>
          <p:nvPr/>
        </p:nvSpPr>
        <p:spPr bwMode="auto">
          <a:xfrm>
            <a:off x="3230647" y="3821794"/>
            <a:ext cx="185256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8" name="Content Placeholder 2~5">
            <a:extLst>
              <a:ext uri="{FF2B5EF4-FFF2-40B4-BE49-F238E27FC236}">
                <a16:creationId xmlns:a16="http://schemas.microsoft.com/office/drawing/2014/main" id="{C9F46E40-123D-0AFA-DF0E-CA62AC1280F9}"/>
              </a:ext>
            </a:extLst>
          </p:cNvPr>
          <p:cNvSpPr txBox="1">
            <a:spLocks/>
          </p:cNvSpPr>
          <p:nvPr/>
        </p:nvSpPr>
        <p:spPr bwMode="auto">
          <a:xfrm>
            <a:off x="5372136" y="3821794"/>
            <a:ext cx="185256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9" name="Content Placeholder 2~6">
            <a:extLst>
              <a:ext uri="{FF2B5EF4-FFF2-40B4-BE49-F238E27FC236}">
                <a16:creationId xmlns:a16="http://schemas.microsoft.com/office/drawing/2014/main" id="{2DDEA439-3166-1B9C-83AC-96FF476102FD}"/>
              </a:ext>
            </a:extLst>
          </p:cNvPr>
          <p:cNvSpPr txBox="1">
            <a:spLocks/>
          </p:cNvSpPr>
          <p:nvPr/>
        </p:nvSpPr>
        <p:spPr bwMode="auto">
          <a:xfrm>
            <a:off x="7511139" y="3821794"/>
            <a:ext cx="185256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0" name="Content Placeholder 2~7">
            <a:extLst>
              <a:ext uri="{FF2B5EF4-FFF2-40B4-BE49-F238E27FC236}">
                <a16:creationId xmlns:a16="http://schemas.microsoft.com/office/drawing/2014/main" id="{3A1E3361-B231-DC2A-B7F1-9565E1A2E086}"/>
              </a:ext>
            </a:extLst>
          </p:cNvPr>
          <p:cNvSpPr txBox="1">
            <a:spLocks/>
          </p:cNvSpPr>
          <p:nvPr/>
        </p:nvSpPr>
        <p:spPr bwMode="auto">
          <a:xfrm>
            <a:off x="9650140" y="3821794"/>
            <a:ext cx="185256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1" name="Google Shape;1181;g6b2a921a3a_2_763">
            <a:extLst>
              <a:ext uri="{FF2B5EF4-FFF2-40B4-BE49-F238E27FC236}">
                <a16:creationId xmlns:a16="http://schemas.microsoft.com/office/drawing/2014/main" id="{6F0B2D58-39D1-F0C6-5BAE-B4635AE395DF}"/>
              </a:ext>
            </a:extLst>
          </p:cNvPr>
          <p:cNvSpPr txBox="1"/>
          <p:nvPr/>
        </p:nvSpPr>
        <p:spPr>
          <a:xfrm>
            <a:off x="549931" y="4792584"/>
            <a:ext cx="2563270" cy="12450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b="1" dirty="0">
                <a:solidFill>
                  <a:srgbClr val="FFFFFF"/>
                </a:solidFill>
              </a:rPr>
              <a:t>Title</a:t>
            </a:r>
            <a:endParaRPr lang="en-US" sz="1600" dirty="0"/>
          </a:p>
        </p:txBody>
      </p:sp>
      <p:sp>
        <p:nvSpPr>
          <p:cNvPr id="42" name="Content Placeholder 2~8">
            <a:extLst>
              <a:ext uri="{FF2B5EF4-FFF2-40B4-BE49-F238E27FC236}">
                <a16:creationId xmlns:a16="http://schemas.microsoft.com/office/drawing/2014/main" id="{C25A6F9F-4DB3-DF1E-C6D3-02E68A62970E}"/>
              </a:ext>
            </a:extLst>
          </p:cNvPr>
          <p:cNvSpPr txBox="1">
            <a:spLocks/>
          </p:cNvSpPr>
          <p:nvPr/>
        </p:nvSpPr>
        <p:spPr bwMode="auto">
          <a:xfrm>
            <a:off x="3230647" y="5296855"/>
            <a:ext cx="185256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3" name="Content Placeholder 2~9">
            <a:extLst>
              <a:ext uri="{FF2B5EF4-FFF2-40B4-BE49-F238E27FC236}">
                <a16:creationId xmlns:a16="http://schemas.microsoft.com/office/drawing/2014/main" id="{0A5C7D98-9709-1797-A2C9-127FE5E3839F}"/>
              </a:ext>
            </a:extLst>
          </p:cNvPr>
          <p:cNvSpPr txBox="1">
            <a:spLocks/>
          </p:cNvSpPr>
          <p:nvPr/>
        </p:nvSpPr>
        <p:spPr bwMode="auto">
          <a:xfrm>
            <a:off x="5372136" y="5296855"/>
            <a:ext cx="185256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4" name="Content Placeholder 2~10">
            <a:extLst>
              <a:ext uri="{FF2B5EF4-FFF2-40B4-BE49-F238E27FC236}">
                <a16:creationId xmlns:a16="http://schemas.microsoft.com/office/drawing/2014/main" id="{75FE080E-D266-75D3-92CF-8F8908E3B7F0}"/>
              </a:ext>
            </a:extLst>
          </p:cNvPr>
          <p:cNvSpPr txBox="1">
            <a:spLocks/>
          </p:cNvSpPr>
          <p:nvPr/>
        </p:nvSpPr>
        <p:spPr bwMode="auto">
          <a:xfrm>
            <a:off x="7511139" y="5296855"/>
            <a:ext cx="185256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5" name="Content Placeholder 2~11">
            <a:extLst>
              <a:ext uri="{FF2B5EF4-FFF2-40B4-BE49-F238E27FC236}">
                <a16:creationId xmlns:a16="http://schemas.microsoft.com/office/drawing/2014/main" id="{9D59E66E-1C4A-DF80-7DEF-8AEA7D92421A}"/>
              </a:ext>
            </a:extLst>
          </p:cNvPr>
          <p:cNvSpPr txBox="1">
            <a:spLocks/>
          </p:cNvSpPr>
          <p:nvPr/>
        </p:nvSpPr>
        <p:spPr bwMode="auto">
          <a:xfrm>
            <a:off x="9650140" y="5296855"/>
            <a:ext cx="185256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18" name="Google Shape;1185;g6b2a921a3a_2_763">
            <a:extLst>
              <a:ext uri="{FF2B5EF4-FFF2-40B4-BE49-F238E27FC236}">
                <a16:creationId xmlns:a16="http://schemas.microsoft.com/office/drawing/2014/main" id="{63C5C359-EB24-E95D-BBA9-68E71263F792}"/>
              </a:ext>
            </a:extLst>
          </p:cNvPr>
          <p:cNvSpPr txBox="1"/>
          <p:nvPr/>
        </p:nvSpPr>
        <p:spPr>
          <a:xfrm>
            <a:off x="5383619" y="1373708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19" name="Shape4_20220715_163331">
            <a:extLst>
              <a:ext uri="{FF2B5EF4-FFF2-40B4-BE49-F238E27FC236}">
                <a16:creationId xmlns:a16="http://schemas.microsoft.com/office/drawing/2014/main" id="{01817DF4-DB81-5173-F4C9-959AF7BC9B9E}"/>
              </a:ext>
            </a:extLst>
          </p:cNvPr>
          <p:cNvCxnSpPr/>
          <p:nvPr/>
        </p:nvCxnSpPr>
        <p:spPr>
          <a:xfrm>
            <a:off x="5383619" y="1712968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0" name="Google Shape;1188;g6b2a921a3a_2_763">
            <a:extLst>
              <a:ext uri="{FF2B5EF4-FFF2-40B4-BE49-F238E27FC236}">
                <a16:creationId xmlns:a16="http://schemas.microsoft.com/office/drawing/2014/main" id="{3BBA6B40-2FF4-E63C-7EC9-962FD8A1AB3B}"/>
              </a:ext>
            </a:extLst>
          </p:cNvPr>
          <p:cNvSpPr txBox="1"/>
          <p:nvPr/>
        </p:nvSpPr>
        <p:spPr>
          <a:xfrm>
            <a:off x="7530211" y="1373708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21" name="Shape5_20220715_163331">
            <a:extLst>
              <a:ext uri="{FF2B5EF4-FFF2-40B4-BE49-F238E27FC236}">
                <a16:creationId xmlns:a16="http://schemas.microsoft.com/office/drawing/2014/main" id="{576DB9EB-02D4-A8C9-956F-D77659F69497}"/>
              </a:ext>
            </a:extLst>
          </p:cNvPr>
          <p:cNvCxnSpPr/>
          <p:nvPr/>
        </p:nvCxnSpPr>
        <p:spPr>
          <a:xfrm>
            <a:off x="7530211" y="1712968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" name="Google Shape;1191;g6b2a921a3a_2_763">
            <a:extLst>
              <a:ext uri="{FF2B5EF4-FFF2-40B4-BE49-F238E27FC236}">
                <a16:creationId xmlns:a16="http://schemas.microsoft.com/office/drawing/2014/main" id="{5F4E50DC-EB4C-7CF2-AFBC-C06FE435E05C}"/>
              </a:ext>
            </a:extLst>
          </p:cNvPr>
          <p:cNvSpPr txBox="1"/>
          <p:nvPr/>
        </p:nvSpPr>
        <p:spPr>
          <a:xfrm>
            <a:off x="9676804" y="1373708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23" name="Shape6_20220715_163331">
            <a:extLst>
              <a:ext uri="{FF2B5EF4-FFF2-40B4-BE49-F238E27FC236}">
                <a16:creationId xmlns:a16="http://schemas.microsoft.com/office/drawing/2014/main" id="{DF65CE2E-C674-83C1-E080-3472157FD9F2}"/>
              </a:ext>
            </a:extLst>
          </p:cNvPr>
          <p:cNvCxnSpPr/>
          <p:nvPr/>
        </p:nvCxnSpPr>
        <p:spPr>
          <a:xfrm>
            <a:off x="9676804" y="1712968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4" name="Google Shape;1199;g6b2a921a3a_2_763">
            <a:extLst>
              <a:ext uri="{FF2B5EF4-FFF2-40B4-BE49-F238E27FC236}">
                <a16:creationId xmlns:a16="http://schemas.microsoft.com/office/drawing/2014/main" id="{7DAF5A54-66C7-06B1-80B3-1169F88B163E}"/>
              </a:ext>
            </a:extLst>
          </p:cNvPr>
          <p:cNvSpPr txBox="1"/>
          <p:nvPr/>
        </p:nvSpPr>
        <p:spPr>
          <a:xfrm>
            <a:off x="3237030" y="1373708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25" name="Shape7_20220715_163331">
            <a:extLst>
              <a:ext uri="{FF2B5EF4-FFF2-40B4-BE49-F238E27FC236}">
                <a16:creationId xmlns:a16="http://schemas.microsoft.com/office/drawing/2014/main" id="{D4DAE0E1-B3D7-96CF-7607-AF1C5E6B75BE}"/>
              </a:ext>
            </a:extLst>
          </p:cNvPr>
          <p:cNvCxnSpPr/>
          <p:nvPr/>
        </p:nvCxnSpPr>
        <p:spPr>
          <a:xfrm>
            <a:off x="3237030" y="1712968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5638894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1583</TotalTime>
  <Words>45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114</cp:revision>
  <dcterms:created xsi:type="dcterms:W3CDTF">2025-07-09T10:57:17Z</dcterms:created>
  <dcterms:modified xsi:type="dcterms:W3CDTF">2025-10-22T09:36:30Z</dcterms:modified>
  <cp:category/>
</cp:coreProperties>
</file>