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slideLayout" Target="../slideLayouts/slideLayout1.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slideLayout" Target="../slideLayouts/slideLayout1.xml"/><Relationship Id="rId10"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slideLayout" Target="../slideLayouts/slideLayout1.xml"/><Relationship Id="rId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slideLayout" Target="../slideLayouts/slideLayout1.xml"/><Relationship Id="rId1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slideLayout" Target="../slideLayouts/slideLayout1.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slideLayout" Target="../slideLayouts/slideLayout1.xml"/><Relationship Id="rId10"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slideLayout" Target="../slideLayouts/slideLayout1.xml"/><Relationship Id="rId1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1.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slideLayout" Target="../slideLayouts/slideLayout1.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1.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041530" y="2120900"/>
            <a:ext cx="20767096" cy="0"/>
          </a:xfrm>
          <a:prstGeom prst="rect">
            <a:avLst/>
          </a:prstGeom>
          <a:noFill/>
          <a:ln/>
        </p:spPr>
      </p:sp>
      <p:pic>
        <p:nvPicPr>
          <p:cNvPr id="4" name="Image 1" descr="preencoded.png">    </p:cNvPr>
          <p:cNvPicPr>
            <a:picLocks noChangeAspect="1"/>
          </p:cNvPicPr>
          <p:nvPr/>
        </p:nvPicPr>
        <p:blipFill>
          <a:blip r:embed="rId2"/>
          <a:stretch>
            <a:fillRect/>
          </a:stretch>
        </p:blipFill>
        <p:spPr>
          <a:xfrm>
            <a:off x="1041530" y="2082800"/>
            <a:ext cx="20767096" cy="38100"/>
          </a:xfrm>
          <a:prstGeom prst="rect">
            <a:avLst/>
          </a:prstGeom>
        </p:spPr>
      </p:pic>
      <p:pic>
        <p:nvPicPr>
          <p:cNvPr id="5" name="Image 2" descr="preencoded.png">    </p:cNvPr>
          <p:cNvPicPr>
            <a:picLocks noChangeAspect="1"/>
          </p:cNvPicPr>
          <p:nvPr/>
        </p:nvPicPr>
        <p:blipFill>
          <a:blip r:embed="rId3"/>
          <a:stretch>
            <a:fillRect/>
          </a:stretch>
        </p:blipFill>
        <p:spPr>
          <a:xfrm>
            <a:off x="22583423" y="1117600"/>
            <a:ext cx="38105" cy="11061700"/>
          </a:xfrm>
          <a:prstGeom prst="rect">
            <a:avLst/>
          </a:prstGeom>
        </p:spPr>
      </p:pic>
      <p:sp>
        <p:nvSpPr>
          <p:cNvPr id="6" name="Text 1"/>
          <p:cNvSpPr/>
          <p:nvPr/>
        </p:nvSpPr>
        <p:spPr>
          <a:xfrm>
            <a:off x="5372772" y="660400"/>
            <a:ext cx="10686269" cy="11980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Rokkitt SemiBold" pitchFamily="34" charset="0"/>
                <a:ea typeface="Rokkitt SemiBold" pitchFamily="34" charset="-122"/>
                <a:cs typeface="Rokkitt SemiBold" pitchFamily="34" charset="-120"/>
              </a:rPr>
              <a:t>Free Presentation Template</a:t>
            </a:r>
            <a:endParaRPr lang="en-US" sz="6400" dirty="0"/>
          </a:p>
        </p:txBody>
      </p:sp>
      <p:sp>
        <p:nvSpPr>
          <p:cNvPr id="7" name="Shape 2"/>
          <p:cNvSpPr/>
          <p:nvPr/>
        </p:nvSpPr>
        <p:spPr>
          <a:xfrm>
            <a:off x="23370921" y="10515600"/>
            <a:ext cx="1016127" cy="3200400"/>
          </a:xfrm>
          <a:prstGeom prst="rect">
            <a:avLst/>
          </a:prstGeom>
          <a:noFill/>
          <a:ln/>
        </p:spPr>
      </p:sp>
      <p:pic>
        <p:nvPicPr>
          <p:cNvPr id="8"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9" name="Image 4" descr="preencoded.png">    </p:cNvPr>
          <p:cNvPicPr>
            <a:picLocks noChangeAspect="1"/>
          </p:cNvPicPr>
          <p:nvPr/>
        </p:nvPicPr>
        <p:blipFill>
          <a:blip r:embed="rId5"/>
          <a:stretch>
            <a:fillRect/>
          </a:stretch>
        </p:blipFill>
        <p:spPr>
          <a:xfrm>
            <a:off x="0" y="2540000"/>
            <a:ext cx="11774372" cy="11176000"/>
          </a:xfrm>
          <a:prstGeom prst="rect">
            <a:avLst/>
          </a:prstGeom>
        </p:spPr>
      </p:pic>
      <p:pic>
        <p:nvPicPr>
          <p:cNvPr id="10" name="Image 5" descr="preencoded.png">    </p:cNvPr>
          <p:cNvPicPr>
            <a:picLocks noChangeAspect="1"/>
          </p:cNvPicPr>
          <p:nvPr/>
        </p:nvPicPr>
        <p:blipFill>
          <a:blip r:embed="rId6"/>
          <a:stretch>
            <a:fillRect/>
          </a:stretch>
        </p:blipFill>
        <p:spPr>
          <a:xfrm>
            <a:off x="12193524" y="3162300"/>
            <a:ext cx="7544743" cy="5257800"/>
          </a:xfrm>
          <a:prstGeom prst="rect">
            <a:avLst/>
          </a:prstGeom>
        </p:spPr>
      </p:pic>
      <p:pic>
        <p:nvPicPr>
          <p:cNvPr id="11" name="Image 6" descr="preencoded.png">    </p:cNvPr>
          <p:cNvPicPr>
            <a:picLocks noChangeAspect="1"/>
          </p:cNvPicPr>
          <p:nvPr/>
        </p:nvPicPr>
        <p:blipFill>
          <a:blip r:embed="rId7"/>
          <a:stretch>
            <a:fillRect/>
          </a:stretch>
        </p:blipFill>
        <p:spPr>
          <a:xfrm>
            <a:off x="12193524" y="8128000"/>
            <a:ext cx="9678610" cy="5257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854432" y="1016000"/>
            <a:ext cx="38105" cy="12242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892537" y="1600200"/>
            <a:ext cx="20881410" cy="11010900"/>
          </a:xfrm>
          <a:prstGeom prst="rect">
            <a:avLst/>
          </a:prstGeom>
        </p:spPr>
      </p:pic>
      <p:pic>
        <p:nvPicPr>
          <p:cNvPr id="7" name="Image 4" descr="preencoded.png">    </p:cNvPr>
          <p:cNvPicPr>
            <a:picLocks noChangeAspect="1"/>
          </p:cNvPicPr>
          <p:nvPr/>
        </p:nvPicPr>
        <p:blipFill>
          <a:blip r:embed="rId5"/>
          <a:stretch>
            <a:fillRect/>
          </a:stretch>
        </p:blipFill>
        <p:spPr>
          <a:xfrm>
            <a:off x="1892537" y="1600200"/>
            <a:ext cx="5639505" cy="11010900"/>
          </a:xfrm>
          <a:prstGeom prst="rect">
            <a:avLst/>
          </a:prstGeom>
        </p:spPr>
      </p:pic>
      <p:sp>
        <p:nvSpPr>
          <p:cNvPr id="8" name="Shape 1"/>
          <p:cNvSpPr/>
          <p:nvPr/>
        </p:nvSpPr>
        <p:spPr>
          <a:xfrm>
            <a:off x="1892537" y="1600200"/>
            <a:ext cx="5639505" cy="5638800"/>
          </a:xfrm>
          <a:prstGeom prst="roundRect">
            <a:avLst>
              <a:gd name="adj" fmla="val 75081"/>
            </a:avLst>
          </a:prstGeom>
          <a:noFill/>
          <a:ln w="50800">
            <a:solidFill>
              <a:srgbClr val="000000"/>
            </a:solidFill>
            <a:prstDash val="solid"/>
          </a:ln>
        </p:spPr>
      </p:sp>
      <p:sp>
        <p:nvSpPr>
          <p:cNvPr id="9" name="Text 2"/>
          <p:cNvSpPr/>
          <p:nvPr/>
        </p:nvSpPr>
        <p:spPr>
          <a:xfrm>
            <a:off x="4140718" y="2590800"/>
            <a:ext cx="2159270" cy="4673600"/>
          </a:xfrm>
          <a:prstGeom prst="rect">
            <a:avLst/>
          </a:prstGeom>
          <a:noFill/>
          <a:ln/>
        </p:spPr>
        <p:txBody>
          <a:bodyPr wrap="square" lIns="0" tIns="0" rIns="0" bIns="0" rtlCol="0" anchor="t"/>
          <a:lstStyle/>
          <a:p>
            <a:pPr algn="l"/>
            <a:r>
              <a:rPr lang="en-US" sz="24000" dirty="0">
                <a:solidFill>
                  <a:srgbClr val="000000">
                    <a:alpha val="100000"/>
                  </a:srgbClr>
                </a:solidFill>
                <a:latin typeface="Bebas Neue Regular" pitchFamily="34" charset="0"/>
                <a:ea typeface="Bebas Neue Regular" pitchFamily="34" charset="-122"/>
                <a:cs typeface="Bebas Neue Regular" pitchFamily="34" charset="-120"/>
              </a:rPr>
              <a:t>S</a:t>
            </a:r>
            <a:endParaRPr lang="en-US" sz="24000" dirty="0"/>
          </a:p>
        </p:txBody>
      </p:sp>
      <p:sp>
        <p:nvSpPr>
          <p:cNvPr id="10" name="Shape 3"/>
          <p:cNvSpPr/>
          <p:nvPr/>
        </p:nvSpPr>
        <p:spPr>
          <a:xfrm>
            <a:off x="2426003" y="8432800"/>
            <a:ext cx="4572572" cy="3733800"/>
          </a:xfrm>
          <a:prstGeom prst="rect">
            <a:avLst/>
          </a:prstGeom>
          <a:noFill/>
          <a:ln/>
        </p:spPr>
      </p:sp>
      <p:sp>
        <p:nvSpPr>
          <p:cNvPr id="11" name="Shape 4"/>
          <p:cNvSpPr/>
          <p:nvPr/>
        </p:nvSpPr>
        <p:spPr>
          <a:xfrm>
            <a:off x="2426003" y="8432800"/>
            <a:ext cx="4572572" cy="1663700"/>
          </a:xfrm>
          <a:prstGeom prst="rect">
            <a:avLst/>
          </a:prstGeom>
          <a:noFill/>
          <a:ln/>
        </p:spPr>
      </p:sp>
      <p:sp>
        <p:nvSpPr>
          <p:cNvPr id="12" name="Shape 5"/>
          <p:cNvSpPr/>
          <p:nvPr/>
        </p:nvSpPr>
        <p:spPr>
          <a:xfrm>
            <a:off x="2426003" y="8432800"/>
            <a:ext cx="4572572" cy="1663700"/>
          </a:xfrm>
          <a:prstGeom prst="rect">
            <a:avLst/>
          </a:prstGeom>
          <a:noFill/>
          <a:ln/>
        </p:spPr>
      </p:sp>
      <p:sp>
        <p:nvSpPr>
          <p:cNvPr id="13" name="Text 6"/>
          <p:cNvSpPr/>
          <p:nvPr/>
        </p:nvSpPr>
        <p:spPr>
          <a:xfrm>
            <a:off x="2426003" y="84328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Eclipse</a:t>
            </a:r>
            <a:endParaRPr lang="en-US" sz="3600" dirty="0"/>
          </a:p>
        </p:txBody>
      </p:sp>
      <p:sp>
        <p:nvSpPr>
          <p:cNvPr id="14" name="Text 7"/>
          <p:cNvSpPr/>
          <p:nvPr/>
        </p:nvSpPr>
        <p:spPr>
          <a:xfrm>
            <a:off x="2426003" y="9182100"/>
            <a:ext cx="4708055"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Rare event causes unpredictable magic.</a:t>
            </a:r>
            <a:endParaRPr lang="en-US" sz="3200" dirty="0"/>
          </a:p>
        </p:txBody>
      </p:sp>
      <p:sp>
        <p:nvSpPr>
          <p:cNvPr id="15" name="Shape 8"/>
          <p:cNvSpPr/>
          <p:nvPr/>
        </p:nvSpPr>
        <p:spPr>
          <a:xfrm>
            <a:off x="2426003" y="10502900"/>
            <a:ext cx="4572572" cy="1663700"/>
          </a:xfrm>
          <a:prstGeom prst="rect">
            <a:avLst/>
          </a:prstGeom>
          <a:noFill/>
          <a:ln/>
        </p:spPr>
      </p:sp>
      <p:sp>
        <p:nvSpPr>
          <p:cNvPr id="16" name="Shape 9"/>
          <p:cNvSpPr/>
          <p:nvPr/>
        </p:nvSpPr>
        <p:spPr>
          <a:xfrm>
            <a:off x="2426003" y="10502900"/>
            <a:ext cx="4572572" cy="1663700"/>
          </a:xfrm>
          <a:prstGeom prst="rect">
            <a:avLst/>
          </a:prstGeom>
          <a:noFill/>
          <a:ln/>
        </p:spPr>
      </p:sp>
      <p:sp>
        <p:nvSpPr>
          <p:cNvPr id="17" name="Text 10"/>
          <p:cNvSpPr/>
          <p:nvPr/>
        </p:nvSpPr>
        <p:spPr>
          <a:xfrm>
            <a:off x="2426003" y="10502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Quest</a:t>
            </a:r>
            <a:endParaRPr lang="en-US" sz="3600" dirty="0"/>
          </a:p>
        </p:txBody>
      </p:sp>
      <p:sp>
        <p:nvSpPr>
          <p:cNvPr id="18" name="Text 11"/>
          <p:cNvSpPr/>
          <p:nvPr/>
        </p:nvSpPr>
        <p:spPr>
          <a:xfrm>
            <a:off x="2426003" y="11252200"/>
            <a:ext cx="4708055"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Adventurers seek immortal artifact.</a:t>
            </a:r>
            <a:endParaRPr lang="en-US" sz="3200" dirty="0"/>
          </a:p>
        </p:txBody>
      </p:sp>
      <p:pic>
        <p:nvPicPr>
          <p:cNvPr id="19" name="Image 5" descr="preencoded.png">    </p:cNvPr>
          <p:cNvPicPr>
            <a:picLocks noChangeAspect="1"/>
          </p:cNvPicPr>
          <p:nvPr/>
        </p:nvPicPr>
        <p:blipFill>
          <a:blip r:embed="rId6"/>
          <a:stretch>
            <a:fillRect/>
          </a:stretch>
        </p:blipFill>
        <p:spPr>
          <a:xfrm>
            <a:off x="6973172" y="1600200"/>
            <a:ext cx="5639505" cy="11010900"/>
          </a:xfrm>
          <a:prstGeom prst="rect">
            <a:avLst/>
          </a:prstGeom>
        </p:spPr>
      </p:pic>
      <p:sp>
        <p:nvSpPr>
          <p:cNvPr id="20" name="Shape 12"/>
          <p:cNvSpPr/>
          <p:nvPr/>
        </p:nvSpPr>
        <p:spPr>
          <a:xfrm>
            <a:off x="6973172" y="1600200"/>
            <a:ext cx="5639505" cy="5638800"/>
          </a:xfrm>
          <a:prstGeom prst="roundRect">
            <a:avLst>
              <a:gd name="adj" fmla="val 75081"/>
            </a:avLst>
          </a:prstGeom>
          <a:noFill/>
          <a:ln w="50800">
            <a:solidFill>
              <a:srgbClr val="000000"/>
            </a:solidFill>
            <a:prstDash val="solid"/>
          </a:ln>
        </p:spPr>
      </p:sp>
      <p:sp>
        <p:nvSpPr>
          <p:cNvPr id="21" name="Text 13"/>
          <p:cNvSpPr/>
          <p:nvPr/>
        </p:nvSpPr>
        <p:spPr>
          <a:xfrm>
            <a:off x="8941918" y="2590800"/>
            <a:ext cx="2718140" cy="4673600"/>
          </a:xfrm>
          <a:prstGeom prst="rect">
            <a:avLst/>
          </a:prstGeom>
          <a:noFill/>
          <a:ln/>
        </p:spPr>
        <p:txBody>
          <a:bodyPr wrap="square" lIns="0" tIns="0" rIns="0" bIns="0" rtlCol="0" anchor="t"/>
          <a:lstStyle/>
          <a:p>
            <a:pPr algn="l"/>
            <a:r>
              <a:rPr lang="en-US" sz="24000" dirty="0">
                <a:solidFill>
                  <a:srgbClr val="000000">
                    <a:alpha val="100000"/>
                  </a:srgbClr>
                </a:solidFill>
                <a:latin typeface="Bebas Neue Regular" pitchFamily="34" charset="0"/>
                <a:ea typeface="Bebas Neue Regular" pitchFamily="34" charset="-122"/>
                <a:cs typeface="Bebas Neue Regular" pitchFamily="34" charset="-120"/>
              </a:rPr>
              <a:t>W</a:t>
            </a:r>
            <a:endParaRPr lang="en-US" sz="24000" dirty="0"/>
          </a:p>
        </p:txBody>
      </p:sp>
      <p:sp>
        <p:nvSpPr>
          <p:cNvPr id="22" name="Shape 14"/>
          <p:cNvSpPr/>
          <p:nvPr/>
        </p:nvSpPr>
        <p:spPr>
          <a:xfrm>
            <a:off x="7506638" y="8661400"/>
            <a:ext cx="4572572" cy="3276600"/>
          </a:xfrm>
          <a:prstGeom prst="rect">
            <a:avLst/>
          </a:prstGeom>
          <a:noFill/>
          <a:ln/>
        </p:spPr>
      </p:sp>
      <p:sp>
        <p:nvSpPr>
          <p:cNvPr id="23" name="Shape 15"/>
          <p:cNvSpPr/>
          <p:nvPr/>
        </p:nvSpPr>
        <p:spPr>
          <a:xfrm>
            <a:off x="7506638" y="8661400"/>
            <a:ext cx="4572572" cy="1206500"/>
          </a:xfrm>
          <a:prstGeom prst="rect">
            <a:avLst/>
          </a:prstGeom>
          <a:noFill/>
          <a:ln/>
        </p:spPr>
      </p:sp>
      <p:sp>
        <p:nvSpPr>
          <p:cNvPr id="24" name="Shape 16"/>
          <p:cNvSpPr/>
          <p:nvPr/>
        </p:nvSpPr>
        <p:spPr>
          <a:xfrm>
            <a:off x="7506638" y="8661400"/>
            <a:ext cx="4572572" cy="1206500"/>
          </a:xfrm>
          <a:prstGeom prst="rect">
            <a:avLst/>
          </a:prstGeom>
          <a:noFill/>
          <a:ln/>
        </p:spPr>
      </p:sp>
      <p:sp>
        <p:nvSpPr>
          <p:cNvPr id="25" name="Text 17"/>
          <p:cNvSpPr/>
          <p:nvPr/>
        </p:nvSpPr>
        <p:spPr>
          <a:xfrm>
            <a:off x="7506638" y="86614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Obtain</a:t>
            </a:r>
            <a:endParaRPr lang="en-US" sz="3600" dirty="0"/>
          </a:p>
        </p:txBody>
      </p:sp>
      <p:sp>
        <p:nvSpPr>
          <p:cNvPr id="26" name="Text 18"/>
          <p:cNvSpPr/>
          <p:nvPr/>
        </p:nvSpPr>
        <p:spPr>
          <a:xfrm>
            <a:off x="7506638" y="9410700"/>
            <a:ext cx="4708055"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Humans acquire Crystal </a:t>
            </a:r>
            <a:endParaRPr lang="en-US" sz="3200" dirty="0"/>
          </a:p>
        </p:txBody>
      </p:sp>
      <p:sp>
        <p:nvSpPr>
          <p:cNvPr id="27" name="Shape 19"/>
          <p:cNvSpPr/>
          <p:nvPr/>
        </p:nvSpPr>
        <p:spPr>
          <a:xfrm>
            <a:off x="7506638" y="10274300"/>
            <a:ext cx="4572572" cy="1663700"/>
          </a:xfrm>
          <a:prstGeom prst="rect">
            <a:avLst/>
          </a:prstGeom>
          <a:noFill/>
          <a:ln/>
        </p:spPr>
      </p:sp>
      <p:sp>
        <p:nvSpPr>
          <p:cNvPr id="28" name="Shape 20"/>
          <p:cNvSpPr/>
          <p:nvPr/>
        </p:nvSpPr>
        <p:spPr>
          <a:xfrm>
            <a:off x="7506638" y="10274300"/>
            <a:ext cx="4572572" cy="1663700"/>
          </a:xfrm>
          <a:prstGeom prst="rect">
            <a:avLst/>
          </a:prstGeom>
          <a:noFill/>
          <a:ln/>
        </p:spPr>
      </p:sp>
      <p:sp>
        <p:nvSpPr>
          <p:cNvPr id="29" name="Text 21"/>
          <p:cNvSpPr/>
          <p:nvPr/>
        </p:nvSpPr>
        <p:spPr>
          <a:xfrm>
            <a:off x="7506638" y="102743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Foundation</a:t>
            </a:r>
            <a:endParaRPr lang="en-US" sz="3600" dirty="0"/>
          </a:p>
        </p:txBody>
      </p:sp>
      <p:sp>
        <p:nvSpPr>
          <p:cNvPr id="30" name="Text 22"/>
          <p:cNvSpPr/>
          <p:nvPr/>
        </p:nvSpPr>
        <p:spPr>
          <a:xfrm>
            <a:off x="7506638" y="11023600"/>
            <a:ext cx="4708055"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Shimmering City established</a:t>
            </a:r>
            <a:endParaRPr lang="en-US" sz="3200" dirty="0"/>
          </a:p>
        </p:txBody>
      </p:sp>
      <p:pic>
        <p:nvPicPr>
          <p:cNvPr id="31" name="Image 6" descr="preencoded.png">    </p:cNvPr>
          <p:cNvPicPr>
            <a:picLocks noChangeAspect="1"/>
          </p:cNvPicPr>
          <p:nvPr/>
        </p:nvPicPr>
        <p:blipFill>
          <a:blip r:embed="rId7"/>
          <a:stretch>
            <a:fillRect/>
          </a:stretch>
        </p:blipFill>
        <p:spPr>
          <a:xfrm>
            <a:off x="12053807" y="1600200"/>
            <a:ext cx="5639505" cy="11010900"/>
          </a:xfrm>
          <a:prstGeom prst="rect">
            <a:avLst/>
          </a:prstGeom>
        </p:spPr>
      </p:pic>
      <p:sp>
        <p:nvSpPr>
          <p:cNvPr id="32" name="Shape 23"/>
          <p:cNvSpPr/>
          <p:nvPr/>
        </p:nvSpPr>
        <p:spPr>
          <a:xfrm>
            <a:off x="12053807" y="1600200"/>
            <a:ext cx="5639505" cy="5638800"/>
          </a:xfrm>
          <a:prstGeom prst="roundRect">
            <a:avLst>
              <a:gd name="adj" fmla="val 75081"/>
            </a:avLst>
          </a:prstGeom>
          <a:noFill/>
          <a:ln w="50800">
            <a:solidFill>
              <a:srgbClr val="000000"/>
            </a:solidFill>
            <a:prstDash val="solid"/>
          </a:ln>
        </p:spPr>
      </p:sp>
      <p:sp>
        <p:nvSpPr>
          <p:cNvPr id="33" name="Text 24"/>
          <p:cNvSpPr/>
          <p:nvPr/>
        </p:nvSpPr>
        <p:spPr>
          <a:xfrm>
            <a:off x="14257532" y="2590800"/>
            <a:ext cx="2248181" cy="4673600"/>
          </a:xfrm>
          <a:prstGeom prst="rect">
            <a:avLst/>
          </a:prstGeom>
          <a:noFill/>
          <a:ln/>
        </p:spPr>
        <p:txBody>
          <a:bodyPr wrap="square" lIns="0" tIns="0" rIns="0" bIns="0" rtlCol="0" anchor="t"/>
          <a:lstStyle/>
          <a:p>
            <a:pPr algn="l"/>
            <a:r>
              <a:rPr lang="en-US" sz="24000" dirty="0">
                <a:solidFill>
                  <a:srgbClr val="000000">
                    <a:alpha val="100000"/>
                  </a:srgbClr>
                </a:solidFill>
                <a:latin typeface="Bebas Neue Regular" pitchFamily="34" charset="0"/>
                <a:ea typeface="Bebas Neue Regular" pitchFamily="34" charset="-122"/>
                <a:cs typeface="Bebas Neue Regular" pitchFamily="34" charset="-120"/>
              </a:rPr>
              <a:t>O</a:t>
            </a:r>
            <a:endParaRPr lang="en-US" sz="24000" dirty="0"/>
          </a:p>
        </p:txBody>
      </p:sp>
      <p:sp>
        <p:nvSpPr>
          <p:cNvPr id="34" name="Shape 25"/>
          <p:cNvSpPr/>
          <p:nvPr/>
        </p:nvSpPr>
        <p:spPr>
          <a:xfrm>
            <a:off x="12587273" y="8661400"/>
            <a:ext cx="4572572" cy="3276600"/>
          </a:xfrm>
          <a:prstGeom prst="rect">
            <a:avLst/>
          </a:prstGeom>
          <a:noFill/>
          <a:ln/>
        </p:spPr>
      </p:sp>
      <p:sp>
        <p:nvSpPr>
          <p:cNvPr id="35" name="Shape 26"/>
          <p:cNvSpPr/>
          <p:nvPr/>
        </p:nvSpPr>
        <p:spPr>
          <a:xfrm>
            <a:off x="12587273" y="8661400"/>
            <a:ext cx="4572572" cy="1206500"/>
          </a:xfrm>
          <a:prstGeom prst="rect">
            <a:avLst/>
          </a:prstGeom>
          <a:noFill/>
          <a:ln/>
        </p:spPr>
      </p:sp>
      <p:sp>
        <p:nvSpPr>
          <p:cNvPr id="36" name="Shape 27"/>
          <p:cNvSpPr/>
          <p:nvPr/>
        </p:nvSpPr>
        <p:spPr>
          <a:xfrm>
            <a:off x="12587273" y="8661400"/>
            <a:ext cx="4572572" cy="1206500"/>
          </a:xfrm>
          <a:prstGeom prst="rect">
            <a:avLst/>
          </a:prstGeom>
          <a:noFill/>
          <a:ln/>
        </p:spPr>
      </p:sp>
      <p:sp>
        <p:nvSpPr>
          <p:cNvPr id="37" name="Text 28"/>
          <p:cNvSpPr/>
          <p:nvPr/>
        </p:nvSpPr>
        <p:spPr>
          <a:xfrm>
            <a:off x="12587273" y="86614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War</a:t>
            </a:r>
            <a:endParaRPr lang="en-US" sz="3600" dirty="0"/>
          </a:p>
        </p:txBody>
      </p:sp>
      <p:sp>
        <p:nvSpPr>
          <p:cNvPr id="38" name="Text 29"/>
          <p:cNvSpPr/>
          <p:nvPr/>
        </p:nvSpPr>
        <p:spPr>
          <a:xfrm>
            <a:off x="12587273" y="9410700"/>
            <a:ext cx="4708055"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Kingdoms clash in conflict.</a:t>
            </a:r>
            <a:endParaRPr lang="en-US" sz="3200" dirty="0"/>
          </a:p>
        </p:txBody>
      </p:sp>
      <p:sp>
        <p:nvSpPr>
          <p:cNvPr id="39" name="Shape 30"/>
          <p:cNvSpPr/>
          <p:nvPr/>
        </p:nvSpPr>
        <p:spPr>
          <a:xfrm>
            <a:off x="12587273" y="10274300"/>
            <a:ext cx="4572572" cy="1663700"/>
          </a:xfrm>
          <a:prstGeom prst="rect">
            <a:avLst/>
          </a:prstGeom>
          <a:noFill/>
          <a:ln/>
        </p:spPr>
      </p:sp>
      <p:sp>
        <p:nvSpPr>
          <p:cNvPr id="40" name="Shape 31"/>
          <p:cNvSpPr/>
          <p:nvPr/>
        </p:nvSpPr>
        <p:spPr>
          <a:xfrm>
            <a:off x="12587273" y="10274300"/>
            <a:ext cx="4572572" cy="1663700"/>
          </a:xfrm>
          <a:prstGeom prst="rect">
            <a:avLst/>
          </a:prstGeom>
          <a:noFill/>
          <a:ln/>
        </p:spPr>
      </p:sp>
      <p:sp>
        <p:nvSpPr>
          <p:cNvPr id="41" name="Text 32"/>
          <p:cNvSpPr/>
          <p:nvPr/>
        </p:nvSpPr>
        <p:spPr>
          <a:xfrm>
            <a:off x="12587273" y="102743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Transformation</a:t>
            </a:r>
            <a:endParaRPr lang="en-US" sz="3600" dirty="0"/>
          </a:p>
        </p:txBody>
      </p:sp>
      <p:sp>
        <p:nvSpPr>
          <p:cNvPr id="42" name="Text 33"/>
          <p:cNvSpPr/>
          <p:nvPr/>
        </p:nvSpPr>
        <p:spPr>
          <a:xfrm>
            <a:off x="12587273" y="11023600"/>
            <a:ext cx="4708055"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Peasant discovers magical powers.</a:t>
            </a:r>
            <a:endParaRPr lang="en-US" sz="3200" dirty="0"/>
          </a:p>
        </p:txBody>
      </p:sp>
      <p:pic>
        <p:nvPicPr>
          <p:cNvPr id="43" name="Image 7" descr="preencoded.png">    </p:cNvPr>
          <p:cNvPicPr>
            <a:picLocks noChangeAspect="1"/>
          </p:cNvPicPr>
          <p:nvPr/>
        </p:nvPicPr>
        <p:blipFill>
          <a:blip r:embed="rId8"/>
          <a:stretch>
            <a:fillRect/>
          </a:stretch>
        </p:blipFill>
        <p:spPr>
          <a:xfrm>
            <a:off x="17134442" y="1600200"/>
            <a:ext cx="5639505" cy="11010900"/>
          </a:xfrm>
          <a:prstGeom prst="rect">
            <a:avLst/>
          </a:prstGeom>
        </p:spPr>
      </p:pic>
      <p:sp>
        <p:nvSpPr>
          <p:cNvPr id="44" name="Shape 34"/>
          <p:cNvSpPr/>
          <p:nvPr/>
        </p:nvSpPr>
        <p:spPr>
          <a:xfrm>
            <a:off x="17134442" y="1600200"/>
            <a:ext cx="5639505" cy="5638800"/>
          </a:xfrm>
          <a:prstGeom prst="roundRect">
            <a:avLst>
              <a:gd name="adj" fmla="val 75081"/>
            </a:avLst>
          </a:prstGeom>
          <a:noFill/>
          <a:ln w="50800">
            <a:solidFill>
              <a:srgbClr val="000000"/>
            </a:solidFill>
            <a:prstDash val="solid"/>
          </a:ln>
        </p:spPr>
      </p:sp>
      <p:sp>
        <p:nvSpPr>
          <p:cNvPr id="45" name="Text 35"/>
          <p:cNvSpPr/>
          <p:nvPr/>
        </p:nvSpPr>
        <p:spPr>
          <a:xfrm>
            <a:off x="19395324" y="2590800"/>
            <a:ext cx="2133867" cy="4673600"/>
          </a:xfrm>
          <a:prstGeom prst="rect">
            <a:avLst/>
          </a:prstGeom>
          <a:noFill/>
          <a:ln/>
        </p:spPr>
        <p:txBody>
          <a:bodyPr wrap="square" lIns="0" tIns="0" rIns="0" bIns="0" rtlCol="0" anchor="t"/>
          <a:lstStyle/>
          <a:p>
            <a:pPr algn="l"/>
            <a:r>
              <a:rPr lang="en-US" sz="24000" dirty="0">
                <a:solidFill>
                  <a:srgbClr val="000000">
                    <a:alpha val="100000"/>
                  </a:srgbClr>
                </a:solidFill>
                <a:latin typeface="Bebas Neue Regular" pitchFamily="34" charset="0"/>
                <a:ea typeface="Bebas Neue Regular" pitchFamily="34" charset="-122"/>
                <a:cs typeface="Bebas Neue Regular" pitchFamily="34" charset="-120"/>
              </a:rPr>
              <a:t>T</a:t>
            </a:r>
            <a:endParaRPr lang="en-US" sz="24000" dirty="0"/>
          </a:p>
        </p:txBody>
      </p:sp>
      <p:sp>
        <p:nvSpPr>
          <p:cNvPr id="46" name="Shape 36"/>
          <p:cNvSpPr/>
          <p:nvPr/>
        </p:nvSpPr>
        <p:spPr>
          <a:xfrm>
            <a:off x="17667908" y="8432800"/>
            <a:ext cx="4572572" cy="3733800"/>
          </a:xfrm>
          <a:prstGeom prst="rect">
            <a:avLst/>
          </a:prstGeom>
          <a:noFill/>
          <a:ln/>
        </p:spPr>
      </p:sp>
      <p:sp>
        <p:nvSpPr>
          <p:cNvPr id="47" name="Shape 37"/>
          <p:cNvSpPr/>
          <p:nvPr/>
        </p:nvSpPr>
        <p:spPr>
          <a:xfrm>
            <a:off x="17667908" y="8432800"/>
            <a:ext cx="4572572" cy="1663700"/>
          </a:xfrm>
          <a:prstGeom prst="rect">
            <a:avLst/>
          </a:prstGeom>
          <a:noFill/>
          <a:ln/>
        </p:spPr>
      </p:sp>
      <p:sp>
        <p:nvSpPr>
          <p:cNvPr id="48" name="Shape 38"/>
          <p:cNvSpPr/>
          <p:nvPr/>
        </p:nvSpPr>
        <p:spPr>
          <a:xfrm>
            <a:off x="17667908" y="8432800"/>
            <a:ext cx="4572572" cy="1663700"/>
          </a:xfrm>
          <a:prstGeom prst="rect">
            <a:avLst/>
          </a:prstGeom>
          <a:noFill/>
          <a:ln/>
        </p:spPr>
      </p:sp>
      <p:sp>
        <p:nvSpPr>
          <p:cNvPr id="49" name="Text 39"/>
          <p:cNvSpPr/>
          <p:nvPr/>
        </p:nvSpPr>
        <p:spPr>
          <a:xfrm>
            <a:off x="17667908" y="84328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Invasion</a:t>
            </a:r>
            <a:endParaRPr lang="en-US" sz="3600" dirty="0"/>
          </a:p>
        </p:txBody>
      </p:sp>
      <p:sp>
        <p:nvSpPr>
          <p:cNvPr id="50" name="Text 40"/>
          <p:cNvSpPr/>
          <p:nvPr/>
        </p:nvSpPr>
        <p:spPr>
          <a:xfrm>
            <a:off x="17667908" y="9182100"/>
            <a:ext cx="4708055"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Kingdom attacked by monsters.</a:t>
            </a:r>
            <a:endParaRPr lang="en-US" sz="3200" dirty="0"/>
          </a:p>
        </p:txBody>
      </p:sp>
      <p:sp>
        <p:nvSpPr>
          <p:cNvPr id="51" name="Shape 41"/>
          <p:cNvSpPr/>
          <p:nvPr/>
        </p:nvSpPr>
        <p:spPr>
          <a:xfrm>
            <a:off x="17667908" y="10502900"/>
            <a:ext cx="4572572" cy="1663700"/>
          </a:xfrm>
          <a:prstGeom prst="rect">
            <a:avLst/>
          </a:prstGeom>
          <a:noFill/>
          <a:ln/>
        </p:spPr>
      </p:sp>
      <p:sp>
        <p:nvSpPr>
          <p:cNvPr id="52" name="Shape 42"/>
          <p:cNvSpPr/>
          <p:nvPr/>
        </p:nvSpPr>
        <p:spPr>
          <a:xfrm>
            <a:off x="17667908" y="10502900"/>
            <a:ext cx="4572572" cy="1663700"/>
          </a:xfrm>
          <a:prstGeom prst="rect">
            <a:avLst/>
          </a:prstGeom>
          <a:noFill/>
          <a:ln/>
        </p:spPr>
      </p:sp>
      <p:sp>
        <p:nvSpPr>
          <p:cNvPr id="53" name="Text 43"/>
          <p:cNvSpPr/>
          <p:nvPr/>
        </p:nvSpPr>
        <p:spPr>
          <a:xfrm>
            <a:off x="17667908" y="10502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Betrayal</a:t>
            </a:r>
            <a:endParaRPr lang="en-US" sz="3600" dirty="0"/>
          </a:p>
        </p:txBody>
      </p:sp>
      <p:sp>
        <p:nvSpPr>
          <p:cNvPr id="54" name="Text 44"/>
          <p:cNvSpPr/>
          <p:nvPr/>
        </p:nvSpPr>
        <p:spPr>
          <a:xfrm>
            <a:off x="17667908" y="11252200"/>
            <a:ext cx="4708055"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Queen's advisor revealed as spy.</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041530" y="2120900"/>
            <a:ext cx="20767096" cy="0"/>
          </a:xfrm>
          <a:prstGeom prst="rect">
            <a:avLst/>
          </a:prstGeom>
          <a:noFill/>
          <a:ln/>
        </p:spPr>
      </p:sp>
      <p:pic>
        <p:nvPicPr>
          <p:cNvPr id="4" name="Image 1" descr="preencoded.png">    </p:cNvPr>
          <p:cNvPicPr>
            <a:picLocks noChangeAspect="1"/>
          </p:cNvPicPr>
          <p:nvPr/>
        </p:nvPicPr>
        <p:blipFill>
          <a:blip r:embed="rId2"/>
          <a:stretch>
            <a:fillRect/>
          </a:stretch>
        </p:blipFill>
        <p:spPr>
          <a:xfrm>
            <a:off x="1041530" y="2082800"/>
            <a:ext cx="20767096" cy="38100"/>
          </a:xfrm>
          <a:prstGeom prst="rect">
            <a:avLst/>
          </a:prstGeom>
        </p:spPr>
      </p:pic>
      <p:pic>
        <p:nvPicPr>
          <p:cNvPr id="5" name="Image 2" descr="preencoded.png">    </p:cNvPr>
          <p:cNvPicPr>
            <a:picLocks noChangeAspect="1"/>
          </p:cNvPicPr>
          <p:nvPr/>
        </p:nvPicPr>
        <p:blipFill>
          <a:blip r:embed="rId3"/>
          <a:stretch>
            <a:fillRect/>
          </a:stretch>
        </p:blipFill>
        <p:spPr>
          <a:xfrm>
            <a:off x="22583423" y="1117600"/>
            <a:ext cx="38105" cy="11061700"/>
          </a:xfrm>
          <a:prstGeom prst="rect">
            <a:avLst/>
          </a:prstGeom>
        </p:spPr>
      </p:pic>
      <p:sp>
        <p:nvSpPr>
          <p:cNvPr id="6" name="Shape 1"/>
          <p:cNvSpPr/>
          <p:nvPr/>
        </p:nvSpPr>
        <p:spPr>
          <a:xfrm>
            <a:off x="23370921" y="10515600"/>
            <a:ext cx="1016127" cy="32004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8" name="Image 4" descr="preencoded.png">    </p:cNvPr>
          <p:cNvPicPr>
            <a:picLocks noChangeAspect="1"/>
          </p:cNvPicPr>
          <p:nvPr/>
        </p:nvPicPr>
        <p:blipFill>
          <a:blip r:embed="rId5"/>
          <a:stretch>
            <a:fillRect/>
          </a:stretch>
        </p:blipFill>
        <p:spPr>
          <a:xfrm>
            <a:off x="0" y="762000"/>
            <a:ext cx="12193524" cy="12192000"/>
          </a:xfrm>
          <a:prstGeom prst="rect">
            <a:avLst/>
          </a:prstGeom>
        </p:spPr>
      </p:pic>
      <p:sp>
        <p:nvSpPr>
          <p:cNvPr id="9" name="Text 2"/>
          <p:cNvSpPr/>
          <p:nvPr/>
        </p:nvSpPr>
        <p:spPr>
          <a:xfrm>
            <a:off x="13882835" y="3238500"/>
            <a:ext cx="10690503" cy="1557867"/>
          </a:xfrm>
          <a:prstGeom prst="rect">
            <a:avLst/>
          </a:prstGeom>
          <a:noFill/>
          <a:ln/>
        </p:spPr>
        <p:txBody>
          <a:bodyPr wrap="square" lIns="0" tIns="0" rIns="0" bIns="0" rtlCol="0" anchor="t"/>
          <a:lstStyle/>
          <a:p>
            <a:pPr algn="l"/>
            <a:r>
              <a:rPr lang="en-US" sz="8000" dirty="0">
                <a:solidFill>
                  <a:srgbClr val="0E0E0E">
                    <a:alpha val="100000"/>
                  </a:srgbClr>
                </a:solidFill>
                <a:latin typeface="Bebas Neue Regular" pitchFamily="34" charset="0"/>
                <a:ea typeface="Bebas Neue Regular" pitchFamily="34" charset="-122"/>
                <a:cs typeface="Bebas Neue Regular" pitchFamily="34" charset="-120"/>
              </a:rPr>
              <a:t>Some Data</a:t>
            </a:r>
            <a:endParaRPr lang="en-US" sz="8000" dirty="0"/>
          </a:p>
        </p:txBody>
      </p:sp>
      <p:sp>
        <p:nvSpPr>
          <p:cNvPr id="10" name="Shape 3"/>
          <p:cNvSpPr/>
          <p:nvPr/>
        </p:nvSpPr>
        <p:spPr>
          <a:xfrm>
            <a:off x="13730416" y="6121400"/>
            <a:ext cx="8573572" cy="4876800"/>
          </a:xfrm>
          <a:prstGeom prst="rect">
            <a:avLst/>
          </a:prstGeom>
          <a:noFill/>
          <a:ln/>
        </p:spPr>
      </p:sp>
      <p:sp>
        <p:nvSpPr>
          <p:cNvPr id="11" name="Shape 4"/>
          <p:cNvSpPr/>
          <p:nvPr/>
        </p:nvSpPr>
        <p:spPr>
          <a:xfrm>
            <a:off x="13730416" y="6121400"/>
            <a:ext cx="8573572" cy="1219200"/>
          </a:xfrm>
          <a:prstGeom prst="rect">
            <a:avLst/>
          </a:prstGeom>
          <a:noFill/>
          <a:ln/>
        </p:spPr>
      </p:sp>
      <p:sp>
        <p:nvSpPr>
          <p:cNvPr id="12" name="Shape 5"/>
          <p:cNvSpPr/>
          <p:nvPr/>
        </p:nvSpPr>
        <p:spPr>
          <a:xfrm>
            <a:off x="13730416" y="6121400"/>
            <a:ext cx="1422578" cy="1219200"/>
          </a:xfrm>
          <a:prstGeom prst="rect">
            <a:avLst/>
          </a:prstGeom>
          <a:noFill/>
          <a:ln/>
        </p:spPr>
      </p:sp>
      <p:sp>
        <p:nvSpPr>
          <p:cNvPr id="13" name="Text 6"/>
          <p:cNvSpPr/>
          <p:nvPr/>
        </p:nvSpPr>
        <p:spPr>
          <a:xfrm>
            <a:off x="13730416" y="612140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75%</a:t>
            </a:r>
            <a:endParaRPr lang="en-US" sz="8000" dirty="0"/>
          </a:p>
        </p:txBody>
      </p:sp>
      <p:sp>
        <p:nvSpPr>
          <p:cNvPr id="14" name="Shape 7"/>
          <p:cNvSpPr/>
          <p:nvPr/>
        </p:nvSpPr>
        <p:spPr>
          <a:xfrm>
            <a:off x="15356219" y="6178550"/>
            <a:ext cx="6947768" cy="1104900"/>
          </a:xfrm>
          <a:prstGeom prst="rect">
            <a:avLst/>
          </a:prstGeom>
          <a:noFill/>
          <a:ln/>
        </p:spPr>
      </p:sp>
      <p:sp>
        <p:nvSpPr>
          <p:cNvPr id="15" name="Text 8"/>
          <p:cNvSpPr/>
          <p:nvPr/>
        </p:nvSpPr>
        <p:spPr>
          <a:xfrm>
            <a:off x="15356219" y="617855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Enchanted Creatures</a:t>
            </a:r>
            <a:endParaRPr lang="en-US" sz="3600" dirty="0"/>
          </a:p>
        </p:txBody>
      </p:sp>
      <p:sp>
        <p:nvSpPr>
          <p:cNvPr id="16" name="Text 9"/>
          <p:cNvSpPr/>
          <p:nvPr/>
        </p:nvSpPr>
        <p:spPr>
          <a:xfrm>
            <a:off x="15356219" y="6826250"/>
            <a:ext cx="7083252"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possess the ability to cast spells.</a:t>
            </a:r>
            <a:endParaRPr lang="en-US" sz="3200" dirty="0"/>
          </a:p>
        </p:txBody>
      </p:sp>
      <p:sp>
        <p:nvSpPr>
          <p:cNvPr id="17" name="Shape 10"/>
          <p:cNvSpPr/>
          <p:nvPr/>
        </p:nvSpPr>
        <p:spPr>
          <a:xfrm>
            <a:off x="13730416" y="7950200"/>
            <a:ext cx="8573572" cy="1219200"/>
          </a:xfrm>
          <a:prstGeom prst="rect">
            <a:avLst/>
          </a:prstGeom>
          <a:noFill/>
          <a:ln/>
        </p:spPr>
      </p:sp>
      <p:sp>
        <p:nvSpPr>
          <p:cNvPr id="18" name="Shape 11"/>
          <p:cNvSpPr/>
          <p:nvPr/>
        </p:nvSpPr>
        <p:spPr>
          <a:xfrm>
            <a:off x="13730416" y="7950200"/>
            <a:ext cx="1422578" cy="1219200"/>
          </a:xfrm>
          <a:prstGeom prst="rect">
            <a:avLst/>
          </a:prstGeom>
          <a:noFill/>
          <a:ln/>
        </p:spPr>
      </p:sp>
      <p:sp>
        <p:nvSpPr>
          <p:cNvPr id="19" name="Text 12"/>
          <p:cNvSpPr/>
          <p:nvPr/>
        </p:nvSpPr>
        <p:spPr>
          <a:xfrm>
            <a:off x="13730416" y="795020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60%</a:t>
            </a:r>
            <a:endParaRPr lang="en-US" sz="8000" dirty="0"/>
          </a:p>
        </p:txBody>
      </p:sp>
      <p:sp>
        <p:nvSpPr>
          <p:cNvPr id="20" name="Shape 13"/>
          <p:cNvSpPr/>
          <p:nvPr/>
        </p:nvSpPr>
        <p:spPr>
          <a:xfrm>
            <a:off x="15356219" y="8007350"/>
            <a:ext cx="6947768" cy="1104900"/>
          </a:xfrm>
          <a:prstGeom prst="rect">
            <a:avLst/>
          </a:prstGeom>
          <a:noFill/>
          <a:ln/>
        </p:spPr>
      </p:sp>
      <p:sp>
        <p:nvSpPr>
          <p:cNvPr id="21" name="Text 14"/>
          <p:cNvSpPr/>
          <p:nvPr/>
        </p:nvSpPr>
        <p:spPr>
          <a:xfrm>
            <a:off x="15356219" y="800735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Magic-Wielding Individuals</a:t>
            </a:r>
            <a:endParaRPr lang="en-US" sz="3600" dirty="0"/>
          </a:p>
        </p:txBody>
      </p:sp>
      <p:sp>
        <p:nvSpPr>
          <p:cNvPr id="22" name="Text 15"/>
          <p:cNvSpPr/>
          <p:nvPr/>
        </p:nvSpPr>
        <p:spPr>
          <a:xfrm>
            <a:off x="15356219" y="8655050"/>
            <a:ext cx="7083252"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practice the art of illusions.</a:t>
            </a:r>
            <a:endParaRPr lang="en-US" sz="3200" dirty="0"/>
          </a:p>
        </p:txBody>
      </p:sp>
      <p:sp>
        <p:nvSpPr>
          <p:cNvPr id="23" name="Shape 16"/>
          <p:cNvSpPr/>
          <p:nvPr/>
        </p:nvSpPr>
        <p:spPr>
          <a:xfrm>
            <a:off x="13730416" y="9779000"/>
            <a:ext cx="8573572" cy="1219200"/>
          </a:xfrm>
          <a:prstGeom prst="rect">
            <a:avLst/>
          </a:prstGeom>
          <a:noFill/>
          <a:ln/>
        </p:spPr>
      </p:sp>
      <p:sp>
        <p:nvSpPr>
          <p:cNvPr id="24" name="Shape 17"/>
          <p:cNvSpPr/>
          <p:nvPr/>
        </p:nvSpPr>
        <p:spPr>
          <a:xfrm>
            <a:off x="13730416" y="9779000"/>
            <a:ext cx="1422578" cy="1219200"/>
          </a:xfrm>
          <a:prstGeom prst="rect">
            <a:avLst/>
          </a:prstGeom>
          <a:noFill/>
          <a:ln/>
        </p:spPr>
      </p:sp>
      <p:sp>
        <p:nvSpPr>
          <p:cNvPr id="25" name="Text 18"/>
          <p:cNvSpPr/>
          <p:nvPr/>
        </p:nvSpPr>
        <p:spPr>
          <a:xfrm>
            <a:off x="13730416" y="977900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90%</a:t>
            </a:r>
            <a:endParaRPr lang="en-US" sz="8000" dirty="0"/>
          </a:p>
        </p:txBody>
      </p:sp>
      <p:sp>
        <p:nvSpPr>
          <p:cNvPr id="26" name="Shape 19"/>
          <p:cNvSpPr/>
          <p:nvPr/>
        </p:nvSpPr>
        <p:spPr>
          <a:xfrm>
            <a:off x="15356219" y="9836150"/>
            <a:ext cx="6947768" cy="1104900"/>
          </a:xfrm>
          <a:prstGeom prst="rect">
            <a:avLst/>
          </a:prstGeom>
          <a:noFill/>
          <a:ln/>
        </p:spPr>
      </p:sp>
      <p:sp>
        <p:nvSpPr>
          <p:cNvPr id="27" name="Text 20"/>
          <p:cNvSpPr/>
          <p:nvPr/>
        </p:nvSpPr>
        <p:spPr>
          <a:xfrm>
            <a:off x="15356219" y="983615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Spells Cast</a:t>
            </a:r>
            <a:endParaRPr lang="en-US" sz="3600" dirty="0"/>
          </a:p>
        </p:txBody>
      </p:sp>
      <p:sp>
        <p:nvSpPr>
          <p:cNvPr id="28" name="Text 21"/>
          <p:cNvSpPr/>
          <p:nvPr/>
        </p:nvSpPr>
        <p:spPr>
          <a:xfrm>
            <a:off x="15356219" y="10483850"/>
            <a:ext cx="7083252"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AEDF4"/>
        </a:solidFill>
      </p:bgPr>
    </p:bg>
    <p:spTree>
      <p:nvGrpSpPr>
        <p:cNvPr id="1" name=""/>
        <p:cNvGrpSpPr/>
        <p:nvPr/>
      </p:nvGrpSpPr>
      <p:grpSpPr>
        <a:xfrm>
          <a:off x="0" y="0"/>
          <a:ext cx="0" cy="0"/>
          <a:chOff x="0" y="0"/>
          <a:chExt cx="0" cy="0"/>
        </a:xfrm>
      </p:grpSpPr>
      <p:sp>
        <p:nvSpPr>
          <p:cNvPr id="2" name="Shape 0"/>
          <p:cNvSpPr/>
          <p:nvPr/>
        </p:nvSpPr>
        <p:spPr>
          <a:xfrm>
            <a:off x="0" y="12077700"/>
            <a:ext cx="24387048" cy="0"/>
          </a:xfrm>
          <a:prstGeom prst="rect">
            <a:avLst/>
          </a:prstGeom>
          <a:noFill/>
          <a:ln/>
        </p:spPr>
      </p:sp>
      <p:pic>
        <p:nvPicPr>
          <p:cNvPr id="3" name="Image 0" descr="preencoded.png">    </p:cNvPr>
          <p:cNvPicPr>
            <a:picLocks noChangeAspect="1"/>
          </p:cNvPicPr>
          <p:nvPr/>
        </p:nvPicPr>
        <p:blipFill>
          <a:blip r:embed="rId1"/>
          <a:stretch>
            <a:fillRect/>
          </a:stretch>
        </p:blipFill>
        <p:spPr>
          <a:xfrm>
            <a:off x="0" y="12039600"/>
            <a:ext cx="24387048" cy="38100"/>
          </a:xfrm>
          <a:prstGeom prst="rect">
            <a:avLst/>
          </a:prstGeom>
        </p:spPr>
      </p:pic>
      <p:pic>
        <p:nvPicPr>
          <p:cNvPr id="4" name="Image 1" descr="preencoded.png">    </p:cNvPr>
          <p:cNvPicPr>
            <a:picLocks noChangeAspect="1"/>
          </p:cNvPicPr>
          <p:nvPr/>
        </p:nvPicPr>
        <p:blipFill>
          <a:blip r:embed="rId2"/>
          <a:stretch>
            <a:fillRect/>
          </a:stretch>
        </p:blipFill>
        <p:spPr>
          <a:xfrm>
            <a:off x="0" y="0"/>
            <a:ext cx="24387048" cy="13716000"/>
          </a:xfrm>
          <a:prstGeom prst="rect">
            <a:avLst/>
          </a:prstGeom>
        </p:spPr>
      </p:pic>
      <p:pic>
        <p:nvPicPr>
          <p:cNvPr id="5" name="Image 2" descr="preencoded.png">    </p:cNvPr>
          <p:cNvPicPr>
            <a:picLocks noChangeAspect="1"/>
          </p:cNvPicPr>
          <p:nvPr/>
        </p:nvPicPr>
        <p:blipFill>
          <a:blip r:embed="rId3"/>
          <a:stretch>
            <a:fillRect/>
          </a:stretch>
        </p:blipFill>
        <p:spPr>
          <a:xfrm>
            <a:off x="4420152" y="3632200"/>
            <a:ext cx="15546743" cy="38100"/>
          </a:xfrm>
          <a:prstGeom prst="rect">
            <a:avLst/>
          </a:prstGeom>
        </p:spPr>
      </p:pic>
      <p:pic>
        <p:nvPicPr>
          <p:cNvPr id="6" name="Image 3" descr="preencoded.png">    </p:cNvPr>
          <p:cNvPicPr>
            <a:picLocks noChangeAspect="1"/>
          </p:cNvPicPr>
          <p:nvPr/>
        </p:nvPicPr>
        <p:blipFill>
          <a:blip r:embed="rId4"/>
          <a:stretch>
            <a:fillRect/>
          </a:stretch>
        </p:blipFill>
        <p:spPr>
          <a:xfrm>
            <a:off x="1232054" y="0"/>
            <a:ext cx="38105" cy="9652000"/>
          </a:xfrm>
          <a:prstGeom prst="rect">
            <a:avLst/>
          </a:prstGeom>
        </p:spPr>
      </p:pic>
      <p:pic>
        <p:nvPicPr>
          <p:cNvPr id="7" name="Image 4" descr="preencoded.png">    </p:cNvPr>
          <p:cNvPicPr>
            <a:picLocks noChangeAspect="1"/>
          </p:cNvPicPr>
          <p:nvPr/>
        </p:nvPicPr>
        <p:blipFill>
          <a:blip r:embed="rId5"/>
          <a:stretch>
            <a:fillRect/>
          </a:stretch>
        </p:blipFill>
        <p:spPr>
          <a:xfrm>
            <a:off x="16778797" y="4559300"/>
            <a:ext cx="38105" cy="9156700"/>
          </a:xfrm>
          <a:prstGeom prst="rect">
            <a:avLst/>
          </a:prstGeom>
        </p:spPr>
      </p:pic>
      <p:sp>
        <p:nvSpPr>
          <p:cNvPr id="8" name="Shape 1"/>
          <p:cNvSpPr/>
          <p:nvPr/>
        </p:nvSpPr>
        <p:spPr>
          <a:xfrm>
            <a:off x="23370921" y="10515600"/>
            <a:ext cx="1016127" cy="3200400"/>
          </a:xfrm>
          <a:prstGeom prst="rect">
            <a:avLst/>
          </a:prstGeom>
          <a:noFill/>
          <a:ln/>
        </p:spPr>
      </p:sp>
      <p:pic>
        <p:nvPicPr>
          <p:cNvPr id="9"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10" name="Shape 2"/>
          <p:cNvSpPr/>
          <p:nvPr/>
        </p:nvSpPr>
        <p:spPr>
          <a:xfrm>
            <a:off x="3391324" y="5613400"/>
            <a:ext cx="9272159" cy="6108700"/>
          </a:xfrm>
          <a:prstGeom prst="rect">
            <a:avLst/>
          </a:prstGeom>
          <a:noFill/>
          <a:ln/>
        </p:spPr>
      </p:sp>
      <p:sp>
        <p:nvSpPr>
          <p:cNvPr id="11" name="Shape 3"/>
          <p:cNvSpPr/>
          <p:nvPr/>
        </p:nvSpPr>
        <p:spPr>
          <a:xfrm>
            <a:off x="3391324" y="5613400"/>
            <a:ext cx="15762670" cy="4787900"/>
          </a:xfrm>
          <a:prstGeom prst="rect">
            <a:avLst/>
          </a:prstGeom>
          <a:noFill/>
          <a:ln/>
        </p:spPr>
      </p:sp>
      <p:sp>
        <p:nvSpPr>
          <p:cNvPr id="12" name="Text 4"/>
          <p:cNvSpPr/>
          <p:nvPr/>
        </p:nvSpPr>
        <p:spPr>
          <a:xfrm>
            <a:off x="3391324" y="5613400"/>
            <a:ext cx="8916514" cy="4673600"/>
          </a:xfrm>
          <a:prstGeom prst="rect">
            <a:avLst/>
          </a:prstGeom>
          <a:noFill/>
          <a:ln/>
        </p:spPr>
        <p:txBody>
          <a:bodyPr wrap="square" lIns="0" tIns="0" rIns="0" bIns="0" rtlCol="0" anchor="t"/>
          <a:lstStyle/>
          <a:p>
            <a:pPr algn="l"/>
            <a:r>
              <a:rPr lang="en-US" sz="24000" dirty="0">
                <a:solidFill>
                  <a:srgbClr val="272727">
                    <a:alpha val="100000"/>
                  </a:srgbClr>
                </a:solidFill>
                <a:latin typeface="Bebas Neue Regular" pitchFamily="34" charset="0"/>
                <a:ea typeface="Bebas Neue Regular" pitchFamily="34" charset="-122"/>
                <a:cs typeface="Bebas Neue Regular" pitchFamily="34" charset="-120"/>
              </a:rPr>
              <a:t>234,567</a:t>
            </a:r>
            <a:endParaRPr lang="en-US" sz="24000" dirty="0"/>
          </a:p>
        </p:txBody>
      </p:sp>
      <p:sp>
        <p:nvSpPr>
          <p:cNvPr id="13" name="Text 5"/>
          <p:cNvSpPr/>
          <p:nvPr/>
        </p:nvSpPr>
        <p:spPr>
          <a:xfrm>
            <a:off x="3391324" y="9474200"/>
            <a:ext cx="16033637" cy="11980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Rokkitt SemiBold" pitchFamily="34" charset="0"/>
                <a:ea typeface="Rokkitt SemiBold" pitchFamily="34" charset="-122"/>
                <a:cs typeface="Rokkitt SemiBold" pitchFamily="34" charset="-120"/>
              </a:rPr>
              <a:t>Unicorn Sightings</a:t>
            </a:r>
            <a:endParaRPr lang="en-US" sz="6400" dirty="0"/>
          </a:p>
        </p:txBody>
      </p:sp>
      <p:sp>
        <p:nvSpPr>
          <p:cNvPr id="14" name="Text 6"/>
          <p:cNvSpPr/>
          <p:nvPr/>
        </p:nvSpPr>
        <p:spPr>
          <a:xfrm>
            <a:off x="3391324" y="10807700"/>
            <a:ext cx="9407642"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tally of the number of unicorns spotted in the fantasy realm.</a:t>
            </a:r>
            <a:endParaRPr lang="en-US" sz="3200" dirty="0"/>
          </a:p>
        </p:txBody>
      </p:sp>
      <p:pic>
        <p:nvPicPr>
          <p:cNvPr id="15" name="Image 6" descr="preencoded.png">    </p:cNvPr>
          <p:cNvPicPr>
            <a:picLocks noChangeAspect="1"/>
          </p:cNvPicPr>
          <p:nvPr/>
        </p:nvPicPr>
        <p:blipFill>
          <a:blip r:embed="rId7"/>
          <a:stretch>
            <a:fillRect/>
          </a:stretch>
        </p:blipFill>
        <p:spPr>
          <a:xfrm>
            <a:off x="13666908" y="4343400"/>
            <a:ext cx="8713289" cy="8712200"/>
          </a:xfrm>
          <a:prstGeom prst="rect">
            <a:avLst/>
          </a:prstGeom>
        </p:spPr>
      </p:pic>
      <p:pic>
        <p:nvPicPr>
          <p:cNvPr id="16" name="Image 7" descr="preencoded.png">    </p:cNvPr>
          <p:cNvPicPr>
            <a:picLocks noChangeAspect="1"/>
          </p:cNvPicPr>
          <p:nvPr/>
        </p:nvPicPr>
        <p:blipFill>
          <a:blip r:embed="rId8"/>
          <a:stretch>
            <a:fillRect/>
          </a:stretch>
        </p:blipFill>
        <p:spPr>
          <a:xfrm>
            <a:off x="8980022" y="76200"/>
            <a:ext cx="6427003" cy="35941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667333" y="11696700"/>
            <a:ext cx="19039680" cy="0"/>
          </a:xfrm>
          <a:prstGeom prst="rect">
            <a:avLst/>
          </a:prstGeom>
          <a:noFill/>
          <a:ln/>
        </p:spPr>
      </p:sp>
      <p:pic>
        <p:nvPicPr>
          <p:cNvPr id="4" name="Image 1" descr="preencoded.png">    </p:cNvPr>
          <p:cNvPicPr>
            <a:picLocks noChangeAspect="1"/>
          </p:cNvPicPr>
          <p:nvPr/>
        </p:nvPicPr>
        <p:blipFill>
          <a:blip r:embed="rId2"/>
          <a:stretch>
            <a:fillRect/>
          </a:stretch>
        </p:blipFill>
        <p:spPr>
          <a:xfrm>
            <a:off x="2667333" y="11658600"/>
            <a:ext cx="19039680" cy="38100"/>
          </a:xfrm>
          <a:prstGeom prst="rect">
            <a:avLst/>
          </a:prstGeom>
        </p:spPr>
      </p:pic>
      <p:pic>
        <p:nvPicPr>
          <p:cNvPr id="5" name="Image 2" descr="preencoded.png">    </p:cNvPr>
          <p:cNvPicPr>
            <a:picLocks noChangeAspect="1"/>
          </p:cNvPicPr>
          <p:nvPr/>
        </p:nvPicPr>
        <p:blipFill>
          <a:blip r:embed="rId3"/>
          <a:stretch>
            <a:fillRect/>
          </a:stretch>
        </p:blipFill>
        <p:spPr>
          <a:xfrm>
            <a:off x="7684460" y="1181100"/>
            <a:ext cx="38105" cy="9258300"/>
          </a:xfrm>
          <a:prstGeom prst="rect">
            <a:avLst/>
          </a:prstGeom>
        </p:spPr>
      </p:pic>
      <p:sp>
        <p:nvSpPr>
          <p:cNvPr id="6" name="Shape 1"/>
          <p:cNvSpPr/>
          <p:nvPr/>
        </p:nvSpPr>
        <p:spPr>
          <a:xfrm>
            <a:off x="23370921" y="10515600"/>
            <a:ext cx="1016127" cy="32004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8" name="Shape 2"/>
          <p:cNvSpPr/>
          <p:nvPr/>
        </p:nvSpPr>
        <p:spPr>
          <a:xfrm>
            <a:off x="7493937" y="3263900"/>
            <a:ext cx="7874984" cy="2413000"/>
          </a:xfrm>
          <a:prstGeom prst="rect">
            <a:avLst/>
          </a:prstGeom>
          <a:noFill/>
          <a:ln/>
        </p:spPr>
      </p:sp>
      <p:sp>
        <p:nvSpPr>
          <p:cNvPr id="9" name="Shape 3"/>
          <p:cNvSpPr/>
          <p:nvPr/>
        </p:nvSpPr>
        <p:spPr>
          <a:xfrm>
            <a:off x="8878410" y="3263900"/>
            <a:ext cx="5106038" cy="1955800"/>
          </a:xfrm>
          <a:prstGeom prst="rect">
            <a:avLst/>
          </a:prstGeom>
          <a:noFill/>
          <a:ln/>
        </p:spPr>
      </p:sp>
      <p:sp>
        <p:nvSpPr>
          <p:cNvPr id="10" name="Text 4"/>
          <p:cNvSpPr/>
          <p:nvPr/>
        </p:nvSpPr>
        <p:spPr>
          <a:xfrm>
            <a:off x="8878410" y="3263900"/>
            <a:ext cx="5647973"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233 Coins</a:t>
            </a:r>
            <a:endParaRPr lang="en-US" sz="12800" dirty="0"/>
          </a:p>
        </p:txBody>
      </p:sp>
      <p:sp>
        <p:nvSpPr>
          <p:cNvPr id="11" name="Shape 5"/>
          <p:cNvSpPr/>
          <p:nvPr/>
        </p:nvSpPr>
        <p:spPr>
          <a:xfrm>
            <a:off x="7493937" y="5219700"/>
            <a:ext cx="7874984" cy="457200"/>
          </a:xfrm>
          <a:prstGeom prst="rect">
            <a:avLst/>
          </a:prstGeom>
          <a:noFill/>
          <a:ln/>
        </p:spPr>
      </p:sp>
      <p:sp>
        <p:nvSpPr>
          <p:cNvPr id="12" name="Text 6"/>
          <p:cNvSpPr/>
          <p:nvPr/>
        </p:nvSpPr>
        <p:spPr>
          <a:xfrm>
            <a:off x="7426195" y="5219700"/>
            <a:ext cx="8010468" cy="592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Treasure Found</a:t>
            </a:r>
            <a:endParaRPr lang="en-US" sz="3200" dirty="0"/>
          </a:p>
        </p:txBody>
      </p:sp>
      <p:sp>
        <p:nvSpPr>
          <p:cNvPr id="13" name="Shape 7"/>
          <p:cNvSpPr/>
          <p:nvPr/>
        </p:nvSpPr>
        <p:spPr>
          <a:xfrm>
            <a:off x="7493937" y="6985000"/>
            <a:ext cx="7874984" cy="2413000"/>
          </a:xfrm>
          <a:prstGeom prst="rect">
            <a:avLst/>
          </a:prstGeom>
          <a:noFill/>
          <a:ln/>
        </p:spPr>
      </p:sp>
      <p:sp>
        <p:nvSpPr>
          <p:cNvPr id="14" name="Shape 8"/>
          <p:cNvSpPr/>
          <p:nvPr/>
        </p:nvSpPr>
        <p:spPr>
          <a:xfrm>
            <a:off x="8700587" y="6985000"/>
            <a:ext cx="5461683" cy="1955800"/>
          </a:xfrm>
          <a:prstGeom prst="rect">
            <a:avLst/>
          </a:prstGeom>
          <a:noFill/>
          <a:ln/>
        </p:spPr>
      </p:sp>
      <p:sp>
        <p:nvSpPr>
          <p:cNvPr id="15" name="Text 9"/>
          <p:cNvSpPr/>
          <p:nvPr/>
        </p:nvSpPr>
        <p:spPr>
          <a:xfrm>
            <a:off x="8700587" y="6985000"/>
            <a:ext cx="60036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456 Hours</a:t>
            </a:r>
            <a:endParaRPr lang="en-US" sz="12800" dirty="0"/>
          </a:p>
        </p:txBody>
      </p:sp>
      <p:sp>
        <p:nvSpPr>
          <p:cNvPr id="16" name="Shape 10"/>
          <p:cNvSpPr/>
          <p:nvPr/>
        </p:nvSpPr>
        <p:spPr>
          <a:xfrm>
            <a:off x="7493937" y="8940800"/>
            <a:ext cx="7874984" cy="457200"/>
          </a:xfrm>
          <a:prstGeom prst="rect">
            <a:avLst/>
          </a:prstGeom>
          <a:noFill/>
          <a:ln/>
        </p:spPr>
      </p:sp>
      <p:sp>
        <p:nvSpPr>
          <p:cNvPr id="17" name="Text 11"/>
          <p:cNvSpPr/>
          <p:nvPr/>
        </p:nvSpPr>
        <p:spPr>
          <a:xfrm>
            <a:off x="7426195" y="8940800"/>
            <a:ext cx="8010468" cy="592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Duration of Spell Casting</a:t>
            </a:r>
            <a:endParaRPr lang="en-US" sz="3200" dirty="0"/>
          </a:p>
        </p:txBody>
      </p:sp>
      <p:sp>
        <p:nvSpPr>
          <p:cNvPr id="18" name="Shape 12"/>
          <p:cNvSpPr/>
          <p:nvPr/>
        </p:nvSpPr>
        <p:spPr>
          <a:xfrm>
            <a:off x="15368921" y="3263900"/>
            <a:ext cx="7874984" cy="2413000"/>
          </a:xfrm>
          <a:prstGeom prst="rect">
            <a:avLst/>
          </a:prstGeom>
          <a:noFill/>
          <a:ln/>
        </p:spPr>
      </p:sp>
      <p:sp>
        <p:nvSpPr>
          <p:cNvPr id="19" name="Shape 13"/>
          <p:cNvSpPr/>
          <p:nvPr/>
        </p:nvSpPr>
        <p:spPr>
          <a:xfrm>
            <a:off x="18175972" y="3263900"/>
            <a:ext cx="2260883" cy="1955800"/>
          </a:xfrm>
          <a:prstGeom prst="rect">
            <a:avLst/>
          </a:prstGeom>
          <a:noFill/>
          <a:ln/>
        </p:spPr>
      </p:sp>
      <p:sp>
        <p:nvSpPr>
          <p:cNvPr id="20" name="Text 14"/>
          <p:cNvSpPr/>
          <p:nvPr/>
        </p:nvSpPr>
        <p:spPr>
          <a:xfrm>
            <a:off x="18175972" y="3263900"/>
            <a:ext cx="28028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85%</a:t>
            </a:r>
            <a:endParaRPr lang="en-US" sz="12800" dirty="0"/>
          </a:p>
        </p:txBody>
      </p:sp>
      <p:sp>
        <p:nvSpPr>
          <p:cNvPr id="21" name="Shape 15"/>
          <p:cNvSpPr/>
          <p:nvPr/>
        </p:nvSpPr>
        <p:spPr>
          <a:xfrm>
            <a:off x="15368921" y="5219700"/>
            <a:ext cx="7874984" cy="457200"/>
          </a:xfrm>
          <a:prstGeom prst="rect">
            <a:avLst/>
          </a:prstGeom>
          <a:noFill/>
          <a:ln/>
        </p:spPr>
      </p:sp>
      <p:sp>
        <p:nvSpPr>
          <p:cNvPr id="22" name="Text 16"/>
          <p:cNvSpPr/>
          <p:nvPr/>
        </p:nvSpPr>
        <p:spPr>
          <a:xfrm>
            <a:off x="15301179" y="5219700"/>
            <a:ext cx="8010468" cy="592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Wished Granted</a:t>
            </a:r>
            <a:endParaRPr lang="en-US" sz="3200" dirty="0"/>
          </a:p>
        </p:txBody>
      </p:sp>
      <p:sp>
        <p:nvSpPr>
          <p:cNvPr id="23" name="Shape 17"/>
          <p:cNvSpPr/>
          <p:nvPr/>
        </p:nvSpPr>
        <p:spPr>
          <a:xfrm>
            <a:off x="15368921" y="6985000"/>
            <a:ext cx="7874984" cy="2413000"/>
          </a:xfrm>
          <a:prstGeom prst="rect">
            <a:avLst/>
          </a:prstGeom>
          <a:noFill/>
          <a:ln/>
        </p:spPr>
      </p:sp>
      <p:sp>
        <p:nvSpPr>
          <p:cNvPr id="24" name="Shape 18"/>
          <p:cNvSpPr/>
          <p:nvPr/>
        </p:nvSpPr>
        <p:spPr>
          <a:xfrm>
            <a:off x="17420227" y="6985000"/>
            <a:ext cx="3772371" cy="1955800"/>
          </a:xfrm>
          <a:prstGeom prst="rect">
            <a:avLst/>
          </a:prstGeom>
          <a:noFill/>
          <a:ln/>
        </p:spPr>
      </p:sp>
      <p:sp>
        <p:nvSpPr>
          <p:cNvPr id="25" name="Text 19"/>
          <p:cNvSpPr/>
          <p:nvPr/>
        </p:nvSpPr>
        <p:spPr>
          <a:xfrm>
            <a:off x="17420227" y="6985000"/>
            <a:ext cx="4314306"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535 Km</a:t>
            </a:r>
            <a:endParaRPr lang="en-US" sz="12800" dirty="0"/>
          </a:p>
        </p:txBody>
      </p:sp>
      <p:sp>
        <p:nvSpPr>
          <p:cNvPr id="26" name="Shape 20"/>
          <p:cNvSpPr/>
          <p:nvPr/>
        </p:nvSpPr>
        <p:spPr>
          <a:xfrm>
            <a:off x="15368921" y="8940800"/>
            <a:ext cx="7874984" cy="457200"/>
          </a:xfrm>
          <a:prstGeom prst="rect">
            <a:avLst/>
          </a:prstGeom>
          <a:noFill/>
          <a:ln/>
        </p:spPr>
      </p:sp>
      <p:sp>
        <p:nvSpPr>
          <p:cNvPr id="27" name="Text 21"/>
          <p:cNvSpPr/>
          <p:nvPr/>
        </p:nvSpPr>
        <p:spPr>
          <a:xfrm>
            <a:off x="15301179" y="8940800"/>
            <a:ext cx="8010468" cy="592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Journey Distance</a:t>
            </a:r>
            <a:endParaRPr lang="en-US" sz="3200" dirty="0"/>
          </a:p>
        </p:txBody>
      </p:sp>
      <p:pic>
        <p:nvPicPr>
          <p:cNvPr id="28" name="Image 4" descr="preencoded.png">    </p:cNvPr>
          <p:cNvPicPr>
            <a:picLocks noChangeAspect="1"/>
          </p:cNvPicPr>
          <p:nvPr/>
        </p:nvPicPr>
        <p:blipFill>
          <a:blip r:embed="rId5"/>
          <a:stretch>
            <a:fillRect/>
          </a:stretch>
        </p:blipFill>
        <p:spPr>
          <a:xfrm>
            <a:off x="0" y="0"/>
            <a:ext cx="7722565" cy="116967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AEDF4"/>
        </a:solidFill>
      </p:bgPr>
    </p:bg>
    <p:spTree>
      <p:nvGrpSpPr>
        <p:cNvPr id="1" name=""/>
        <p:cNvGrpSpPr/>
        <p:nvPr/>
      </p:nvGrpSpPr>
      <p:grpSpPr>
        <a:xfrm>
          <a:off x="0" y="0"/>
          <a:ext cx="0" cy="0"/>
          <a:chOff x="0" y="0"/>
          <a:chExt cx="0" cy="0"/>
        </a:xfrm>
      </p:grpSpPr>
      <p:sp>
        <p:nvSpPr>
          <p:cNvPr id="2" name="Shape 0"/>
          <p:cNvSpPr/>
          <p:nvPr/>
        </p:nvSpPr>
        <p:spPr>
          <a:xfrm>
            <a:off x="0" y="12077700"/>
            <a:ext cx="24387048" cy="0"/>
          </a:xfrm>
          <a:prstGeom prst="rect">
            <a:avLst/>
          </a:prstGeom>
          <a:noFill/>
          <a:ln/>
        </p:spPr>
      </p:sp>
      <p:pic>
        <p:nvPicPr>
          <p:cNvPr id="3" name="Image 0" descr="preencoded.png">    </p:cNvPr>
          <p:cNvPicPr>
            <a:picLocks noChangeAspect="1"/>
          </p:cNvPicPr>
          <p:nvPr/>
        </p:nvPicPr>
        <p:blipFill>
          <a:blip r:embed="rId1"/>
          <a:stretch>
            <a:fillRect/>
          </a:stretch>
        </p:blipFill>
        <p:spPr>
          <a:xfrm>
            <a:off x="0" y="12039600"/>
            <a:ext cx="24387048" cy="38100"/>
          </a:xfrm>
          <a:prstGeom prst="rect">
            <a:avLst/>
          </a:prstGeom>
        </p:spPr>
      </p:pic>
      <p:pic>
        <p:nvPicPr>
          <p:cNvPr id="4" name="Image 1" descr="preencoded.png">    </p:cNvPr>
          <p:cNvPicPr>
            <a:picLocks noChangeAspect="1"/>
          </p:cNvPicPr>
          <p:nvPr/>
        </p:nvPicPr>
        <p:blipFill>
          <a:blip r:embed="rId2"/>
          <a:stretch>
            <a:fillRect/>
          </a:stretch>
        </p:blipFill>
        <p:spPr>
          <a:xfrm>
            <a:off x="0" y="0"/>
            <a:ext cx="24387048" cy="13716000"/>
          </a:xfrm>
          <a:prstGeom prst="rect">
            <a:avLst/>
          </a:prstGeom>
        </p:spPr>
      </p:pic>
      <p:pic>
        <p:nvPicPr>
          <p:cNvPr id="5" name="Image 2" descr="preencoded.png">    </p:cNvPr>
          <p:cNvPicPr>
            <a:picLocks noChangeAspect="1"/>
          </p:cNvPicPr>
          <p:nvPr/>
        </p:nvPicPr>
        <p:blipFill>
          <a:blip r:embed="rId3"/>
          <a:stretch>
            <a:fillRect/>
          </a:stretch>
        </p:blipFill>
        <p:spPr>
          <a:xfrm>
            <a:off x="4420152" y="3632200"/>
            <a:ext cx="15546743" cy="38100"/>
          </a:xfrm>
          <a:prstGeom prst="rect">
            <a:avLst/>
          </a:prstGeom>
        </p:spPr>
      </p:pic>
      <p:pic>
        <p:nvPicPr>
          <p:cNvPr id="6" name="Image 3" descr="preencoded.png">    </p:cNvPr>
          <p:cNvPicPr>
            <a:picLocks noChangeAspect="1"/>
          </p:cNvPicPr>
          <p:nvPr/>
        </p:nvPicPr>
        <p:blipFill>
          <a:blip r:embed="rId4"/>
          <a:stretch>
            <a:fillRect/>
          </a:stretch>
        </p:blipFill>
        <p:spPr>
          <a:xfrm>
            <a:off x="1232054" y="0"/>
            <a:ext cx="38105" cy="9652000"/>
          </a:xfrm>
          <a:prstGeom prst="rect">
            <a:avLst/>
          </a:prstGeom>
        </p:spPr>
      </p:pic>
      <p:pic>
        <p:nvPicPr>
          <p:cNvPr id="7" name="Image 4" descr="preencoded.png">    </p:cNvPr>
          <p:cNvPicPr>
            <a:picLocks noChangeAspect="1"/>
          </p:cNvPicPr>
          <p:nvPr/>
        </p:nvPicPr>
        <p:blipFill>
          <a:blip r:embed="rId5"/>
          <a:stretch>
            <a:fillRect/>
          </a:stretch>
        </p:blipFill>
        <p:spPr>
          <a:xfrm>
            <a:off x="16778797" y="4559300"/>
            <a:ext cx="38105" cy="9156700"/>
          </a:xfrm>
          <a:prstGeom prst="rect">
            <a:avLst/>
          </a:prstGeom>
        </p:spPr>
      </p:pic>
      <p:sp>
        <p:nvSpPr>
          <p:cNvPr id="8" name="Shape 1"/>
          <p:cNvSpPr/>
          <p:nvPr/>
        </p:nvSpPr>
        <p:spPr>
          <a:xfrm>
            <a:off x="23370921" y="10515600"/>
            <a:ext cx="1016127" cy="3200400"/>
          </a:xfrm>
          <a:prstGeom prst="rect">
            <a:avLst/>
          </a:prstGeom>
          <a:noFill/>
          <a:ln/>
        </p:spPr>
      </p:sp>
      <p:pic>
        <p:nvPicPr>
          <p:cNvPr id="9"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10" name="Shape 2"/>
          <p:cNvSpPr/>
          <p:nvPr/>
        </p:nvSpPr>
        <p:spPr>
          <a:xfrm>
            <a:off x="18226778" y="5702300"/>
            <a:ext cx="4712289" cy="2311400"/>
          </a:xfrm>
          <a:prstGeom prst="rect">
            <a:avLst/>
          </a:prstGeom>
          <a:noFill/>
          <a:ln/>
        </p:spPr>
      </p:sp>
      <p:sp>
        <p:nvSpPr>
          <p:cNvPr id="11" name="Shape 3"/>
          <p:cNvSpPr/>
          <p:nvPr/>
        </p:nvSpPr>
        <p:spPr>
          <a:xfrm>
            <a:off x="18226778" y="5702300"/>
            <a:ext cx="4712289" cy="2311400"/>
          </a:xfrm>
          <a:prstGeom prst="rect">
            <a:avLst/>
          </a:prstGeom>
          <a:noFill/>
          <a:ln/>
        </p:spPr>
      </p:sp>
      <p:sp>
        <p:nvSpPr>
          <p:cNvPr id="12" name="Text 4"/>
          <p:cNvSpPr/>
          <p:nvPr/>
        </p:nvSpPr>
        <p:spPr>
          <a:xfrm>
            <a:off x="18226778" y="5702300"/>
            <a:ext cx="4915514"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13" name="Text 5"/>
          <p:cNvSpPr/>
          <p:nvPr/>
        </p:nvSpPr>
        <p:spPr>
          <a:xfrm>
            <a:off x="18226778" y="6642100"/>
            <a:ext cx="4847773"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web application designed for discovering the world of fantasy</a:t>
            </a:r>
            <a:endParaRPr lang="en-US" sz="3200" dirty="0"/>
          </a:p>
        </p:txBody>
      </p:sp>
      <p:pic>
        <p:nvPicPr>
          <p:cNvPr id="14" name="Image 6" descr="preencoded.png">    </p:cNvPr>
          <p:cNvPicPr>
            <a:picLocks noChangeAspect="1"/>
          </p:cNvPicPr>
          <p:nvPr/>
        </p:nvPicPr>
        <p:blipFill>
          <a:blip r:embed="rId7"/>
          <a:stretch>
            <a:fillRect/>
          </a:stretch>
        </p:blipFill>
        <p:spPr>
          <a:xfrm>
            <a:off x="1270159" y="4114800"/>
            <a:ext cx="13768521" cy="8166100"/>
          </a:xfrm>
          <a:prstGeom prst="rect">
            <a:avLst/>
          </a:prstGeom>
        </p:spPr>
      </p:pic>
      <p:pic>
        <p:nvPicPr>
          <p:cNvPr id="15" name="Image 7" descr="preencoded.png">    </p:cNvPr>
          <p:cNvPicPr>
            <a:picLocks noChangeAspect="1"/>
          </p:cNvPicPr>
          <p:nvPr/>
        </p:nvPicPr>
        <p:blipFill>
          <a:blip r:embed="rId8"/>
          <a:stretch>
            <a:fillRect/>
          </a:stretch>
        </p:blipFill>
        <p:spPr>
          <a:xfrm>
            <a:off x="3200800" y="4457700"/>
            <a:ext cx="9894537" cy="6489700"/>
          </a:xfrm>
          <a:prstGeom prst="rect">
            <a:avLst/>
          </a:prstGeom>
        </p:spPr>
      </p:pic>
      <p:sp>
        <p:nvSpPr>
          <p:cNvPr id="16" name="Text 6"/>
          <p:cNvSpPr/>
          <p:nvPr/>
        </p:nvSpPr>
        <p:spPr>
          <a:xfrm>
            <a:off x="6854623" y="1727200"/>
            <a:ext cx="10690503"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Portal to Adventure</a:t>
            </a:r>
            <a:endParaRPr lang="en-US" sz="8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667333" y="11696700"/>
            <a:ext cx="19039680" cy="0"/>
          </a:xfrm>
          <a:prstGeom prst="rect">
            <a:avLst/>
          </a:prstGeom>
          <a:noFill/>
          <a:ln/>
        </p:spPr>
      </p:sp>
      <p:pic>
        <p:nvPicPr>
          <p:cNvPr id="4" name="Image 1" descr="preencoded.png">    </p:cNvPr>
          <p:cNvPicPr>
            <a:picLocks noChangeAspect="1"/>
          </p:cNvPicPr>
          <p:nvPr/>
        </p:nvPicPr>
        <p:blipFill>
          <a:blip r:embed="rId2"/>
          <a:stretch>
            <a:fillRect/>
          </a:stretch>
        </p:blipFill>
        <p:spPr>
          <a:xfrm>
            <a:off x="2667333" y="11658600"/>
            <a:ext cx="19039680" cy="38100"/>
          </a:xfrm>
          <a:prstGeom prst="rect">
            <a:avLst/>
          </a:prstGeom>
        </p:spPr>
      </p:pic>
      <p:pic>
        <p:nvPicPr>
          <p:cNvPr id="5" name="Image 2" descr="preencoded.png">    </p:cNvPr>
          <p:cNvPicPr>
            <a:picLocks noChangeAspect="1"/>
          </p:cNvPicPr>
          <p:nvPr/>
        </p:nvPicPr>
        <p:blipFill>
          <a:blip r:embed="rId3"/>
          <a:stretch>
            <a:fillRect/>
          </a:stretch>
        </p:blipFill>
        <p:spPr>
          <a:xfrm>
            <a:off x="7684460" y="1181100"/>
            <a:ext cx="38105" cy="9258300"/>
          </a:xfrm>
          <a:prstGeom prst="rect">
            <a:avLst/>
          </a:prstGeom>
        </p:spPr>
      </p:pic>
      <p:sp>
        <p:nvSpPr>
          <p:cNvPr id="6" name="Shape 1"/>
          <p:cNvSpPr/>
          <p:nvPr/>
        </p:nvSpPr>
        <p:spPr>
          <a:xfrm>
            <a:off x="23370921" y="10515600"/>
            <a:ext cx="1016127" cy="32004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8" name="Shape 2"/>
          <p:cNvSpPr/>
          <p:nvPr/>
        </p:nvSpPr>
        <p:spPr>
          <a:xfrm>
            <a:off x="11825178" y="3314700"/>
            <a:ext cx="8738692" cy="1854200"/>
          </a:xfrm>
          <a:prstGeom prst="rect">
            <a:avLst/>
          </a:prstGeom>
          <a:noFill/>
          <a:ln/>
        </p:spPr>
      </p:sp>
      <p:sp>
        <p:nvSpPr>
          <p:cNvPr id="9" name="Shape 3"/>
          <p:cNvSpPr/>
          <p:nvPr/>
        </p:nvSpPr>
        <p:spPr>
          <a:xfrm>
            <a:off x="11825178" y="3314700"/>
            <a:ext cx="8738692" cy="1854200"/>
          </a:xfrm>
          <a:prstGeom prst="rect">
            <a:avLst/>
          </a:prstGeom>
          <a:noFill/>
          <a:ln/>
        </p:spPr>
      </p:sp>
      <p:sp>
        <p:nvSpPr>
          <p:cNvPr id="10" name="Text 4"/>
          <p:cNvSpPr/>
          <p:nvPr/>
        </p:nvSpPr>
        <p:spPr>
          <a:xfrm>
            <a:off x="11825178" y="3314700"/>
            <a:ext cx="894191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An mobile app</a:t>
            </a:r>
            <a:endParaRPr lang="en-US" sz="4800" dirty="0"/>
          </a:p>
        </p:txBody>
      </p:sp>
      <p:sp>
        <p:nvSpPr>
          <p:cNvPr id="11" name="Text 5"/>
          <p:cNvSpPr/>
          <p:nvPr/>
        </p:nvSpPr>
        <p:spPr>
          <a:xfrm>
            <a:off x="11825178" y="4254500"/>
            <a:ext cx="8874176"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An app designed for exploring and experiencing the enchanting realm of fantasy</a:t>
            </a:r>
            <a:endParaRPr lang="en-US" sz="3200" dirty="0"/>
          </a:p>
        </p:txBody>
      </p:sp>
      <p:sp>
        <p:nvSpPr>
          <p:cNvPr id="12" name="Text 6"/>
          <p:cNvSpPr/>
          <p:nvPr/>
        </p:nvSpPr>
        <p:spPr>
          <a:xfrm>
            <a:off x="11825178" y="7861300"/>
            <a:ext cx="9090103" cy="323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okkitt Regular" pitchFamily="34" charset="0"/>
                <a:ea typeface="Rokkitt Regular" pitchFamily="34" charset="-122"/>
                <a:cs typeface="Rokkitt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Rokkitt Regular" pitchFamily="34" charset="0"/>
                <a:ea typeface="Rokkitt Regular" pitchFamily="34" charset="-122"/>
                <a:cs typeface="Rokkitt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Rokkitt Regular" pitchFamily="34" charset="0"/>
                <a:ea typeface="Rokkitt Regular" pitchFamily="34" charset="-122"/>
                <a:cs typeface="Rokkitt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Rokkitt Regular" pitchFamily="34" charset="0"/>
                <a:ea typeface="Rokkitt Regular" pitchFamily="34" charset="-122"/>
                <a:cs typeface="Rokkitt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Rokkitt Regular" pitchFamily="34" charset="0"/>
                <a:ea typeface="Rokkitt Regular" pitchFamily="34" charset="-122"/>
                <a:cs typeface="Rokkitt Regular" pitchFamily="34" charset="-120"/>
              </a:rPr>
              <a:t>Live your fantasy dreams</a:t>
            </a:r>
            <a:endParaRPr lang="en-US" sz="3200" dirty="0"/>
          </a:p>
        </p:txBody>
      </p:sp>
      <p:sp>
        <p:nvSpPr>
          <p:cNvPr id="13" name="Text 7"/>
          <p:cNvSpPr/>
          <p:nvPr/>
        </p:nvSpPr>
        <p:spPr>
          <a:xfrm>
            <a:off x="11825178" y="1511300"/>
            <a:ext cx="12900579"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Future of Fantasy</a:t>
            </a:r>
            <a:endParaRPr lang="en-US" sz="8000" dirty="0"/>
          </a:p>
        </p:txBody>
      </p:sp>
      <p:pic>
        <p:nvPicPr>
          <p:cNvPr id="14" name="Image 4" descr="preencoded.png">    </p:cNvPr>
          <p:cNvPicPr>
            <a:picLocks noChangeAspect="1"/>
          </p:cNvPicPr>
          <p:nvPr/>
        </p:nvPicPr>
        <p:blipFill>
          <a:blip r:embed="rId5"/>
          <a:stretch>
            <a:fillRect/>
          </a:stretch>
        </p:blipFill>
        <p:spPr>
          <a:xfrm>
            <a:off x="4470959" y="1028700"/>
            <a:ext cx="5474384" cy="11849100"/>
          </a:xfrm>
          <a:prstGeom prst="rect">
            <a:avLst/>
          </a:prstGeom>
        </p:spPr>
      </p:pic>
      <p:pic>
        <p:nvPicPr>
          <p:cNvPr id="15" name="Image 5" descr="preencoded.png">    </p:cNvPr>
          <p:cNvPicPr>
            <a:picLocks noChangeAspect="1"/>
          </p:cNvPicPr>
          <p:nvPr/>
        </p:nvPicPr>
        <p:blipFill>
          <a:blip r:embed="rId6"/>
          <a:stretch>
            <a:fillRect/>
          </a:stretch>
        </p:blipFill>
        <p:spPr>
          <a:xfrm>
            <a:off x="4661483" y="1765300"/>
            <a:ext cx="5106038" cy="10795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1557867"/>
          </a:xfrm>
          <a:prstGeom prst="rect">
            <a:avLst/>
          </a:prstGeom>
          <a:noFill/>
          <a:ln/>
        </p:spPr>
        <p:txBody>
          <a:bodyPr wrap="square" lIns="0" tIns="0" rIns="0" bIns="0" rtlCol="0" anchor="t"/>
          <a:lstStyle/>
          <a:p>
            <a:pPr algn="r"/>
            <a:r>
              <a:rPr lang="en-US" sz="8000" dirty="0">
                <a:solidFill>
                  <a:srgbClr val="272727">
                    <a:alpha val="100000"/>
                  </a:srgbClr>
                </a:solidFill>
                <a:latin typeface="Bebas Neue Regular" pitchFamily="34" charset="0"/>
                <a:ea typeface="Bebas Neue Regular" pitchFamily="34" charset="-122"/>
                <a:cs typeface="Bebas Neue Regular" pitchFamily="34" charset="-120"/>
              </a:rPr>
              <a:t>A Magic Picture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041530" y="2120900"/>
            <a:ext cx="20767096" cy="0"/>
          </a:xfrm>
          <a:prstGeom prst="rect">
            <a:avLst/>
          </a:prstGeom>
          <a:noFill/>
          <a:ln/>
        </p:spPr>
      </p:sp>
      <p:pic>
        <p:nvPicPr>
          <p:cNvPr id="4" name="Image 1" descr="preencoded.png">    </p:cNvPr>
          <p:cNvPicPr>
            <a:picLocks noChangeAspect="1"/>
          </p:cNvPicPr>
          <p:nvPr/>
        </p:nvPicPr>
        <p:blipFill>
          <a:blip r:embed="rId2"/>
          <a:stretch>
            <a:fillRect/>
          </a:stretch>
        </p:blipFill>
        <p:spPr>
          <a:xfrm>
            <a:off x="1041530" y="2082800"/>
            <a:ext cx="20767096" cy="38100"/>
          </a:xfrm>
          <a:prstGeom prst="rect">
            <a:avLst/>
          </a:prstGeom>
        </p:spPr>
      </p:pic>
      <p:pic>
        <p:nvPicPr>
          <p:cNvPr id="5" name="Image 2" descr="preencoded.png">    </p:cNvPr>
          <p:cNvPicPr>
            <a:picLocks noChangeAspect="1"/>
          </p:cNvPicPr>
          <p:nvPr/>
        </p:nvPicPr>
        <p:blipFill>
          <a:blip r:embed="rId3"/>
          <a:stretch>
            <a:fillRect/>
          </a:stretch>
        </p:blipFill>
        <p:spPr>
          <a:xfrm>
            <a:off x="22583423" y="1117600"/>
            <a:ext cx="38105" cy="11061700"/>
          </a:xfrm>
          <a:prstGeom prst="rect">
            <a:avLst/>
          </a:prstGeom>
        </p:spPr>
      </p:pic>
      <p:sp>
        <p:nvSpPr>
          <p:cNvPr id="6" name="Shape 1"/>
          <p:cNvSpPr/>
          <p:nvPr/>
        </p:nvSpPr>
        <p:spPr>
          <a:xfrm>
            <a:off x="23370921" y="10515600"/>
            <a:ext cx="1016127" cy="32004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8" name="Image 4" descr="preencoded.png">    </p:cNvPr>
          <p:cNvPicPr>
            <a:picLocks noChangeAspect="1"/>
          </p:cNvPicPr>
          <p:nvPr/>
        </p:nvPicPr>
        <p:blipFill>
          <a:blip r:embed="rId5"/>
          <a:stretch>
            <a:fillRect/>
          </a:stretch>
        </p:blipFill>
        <p:spPr>
          <a:xfrm>
            <a:off x="15419727" y="50800"/>
            <a:ext cx="7646356" cy="13665200"/>
          </a:xfrm>
          <a:prstGeom prst="rect">
            <a:avLst/>
          </a:prstGeom>
        </p:spPr>
      </p:pic>
      <p:sp>
        <p:nvSpPr>
          <p:cNvPr id="9" name="Shape 2"/>
          <p:cNvSpPr/>
          <p:nvPr/>
        </p:nvSpPr>
        <p:spPr>
          <a:xfrm>
            <a:off x="609676" y="3759200"/>
            <a:ext cx="6604826" cy="2209800"/>
          </a:xfrm>
          <a:prstGeom prst="rect">
            <a:avLst/>
          </a:prstGeom>
          <a:noFill/>
          <a:ln/>
        </p:spPr>
      </p:sp>
      <p:sp>
        <p:nvSpPr>
          <p:cNvPr id="10" name="Shape 3"/>
          <p:cNvSpPr/>
          <p:nvPr/>
        </p:nvSpPr>
        <p:spPr>
          <a:xfrm>
            <a:off x="609676" y="3886200"/>
            <a:ext cx="660483" cy="1955800"/>
          </a:xfrm>
          <a:prstGeom prst="rect">
            <a:avLst/>
          </a:prstGeom>
          <a:noFill/>
          <a:ln/>
        </p:spPr>
      </p:sp>
      <p:sp>
        <p:nvSpPr>
          <p:cNvPr id="11" name="Text 4"/>
          <p:cNvSpPr/>
          <p:nvPr/>
        </p:nvSpPr>
        <p:spPr>
          <a:xfrm>
            <a:off x="609676" y="38862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1</a:t>
            </a:r>
            <a:endParaRPr lang="en-US" sz="12800" dirty="0"/>
          </a:p>
        </p:txBody>
      </p:sp>
      <p:sp>
        <p:nvSpPr>
          <p:cNvPr id="12" name="Shape 5"/>
          <p:cNvSpPr/>
          <p:nvPr/>
        </p:nvSpPr>
        <p:spPr>
          <a:xfrm>
            <a:off x="1473384" y="3759200"/>
            <a:ext cx="5741118" cy="2209800"/>
          </a:xfrm>
          <a:prstGeom prst="rect">
            <a:avLst/>
          </a:prstGeom>
          <a:noFill/>
          <a:ln/>
        </p:spPr>
      </p:sp>
      <p:sp>
        <p:nvSpPr>
          <p:cNvPr id="13" name="Text 6"/>
          <p:cNvSpPr/>
          <p:nvPr/>
        </p:nvSpPr>
        <p:spPr>
          <a:xfrm>
            <a:off x="1473384" y="37592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Discover the secrets</a:t>
            </a:r>
            <a:endParaRPr lang="en-US" sz="4800" dirty="0"/>
          </a:p>
        </p:txBody>
      </p:sp>
      <p:sp>
        <p:nvSpPr>
          <p:cNvPr id="14" name="Text 7"/>
          <p:cNvSpPr/>
          <p:nvPr/>
        </p:nvSpPr>
        <p:spPr>
          <a:xfrm>
            <a:off x="1473384" y="4597400"/>
            <a:ext cx="5876601"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Explore the lush, vibrant forest and uncover the mysteries that lie within.</a:t>
            </a:r>
            <a:endParaRPr lang="en-US" sz="3200" dirty="0"/>
          </a:p>
        </p:txBody>
      </p:sp>
      <p:sp>
        <p:nvSpPr>
          <p:cNvPr id="15" name="Shape 8"/>
          <p:cNvSpPr/>
          <p:nvPr/>
        </p:nvSpPr>
        <p:spPr>
          <a:xfrm>
            <a:off x="609676" y="8178800"/>
            <a:ext cx="6604826" cy="2209800"/>
          </a:xfrm>
          <a:prstGeom prst="rect">
            <a:avLst/>
          </a:prstGeom>
          <a:noFill/>
          <a:ln/>
        </p:spPr>
      </p:sp>
      <p:sp>
        <p:nvSpPr>
          <p:cNvPr id="16" name="Shape 9"/>
          <p:cNvSpPr/>
          <p:nvPr/>
        </p:nvSpPr>
        <p:spPr>
          <a:xfrm>
            <a:off x="609676" y="8305800"/>
            <a:ext cx="660483" cy="1955800"/>
          </a:xfrm>
          <a:prstGeom prst="rect">
            <a:avLst/>
          </a:prstGeom>
          <a:noFill/>
          <a:ln/>
        </p:spPr>
      </p:sp>
      <p:sp>
        <p:nvSpPr>
          <p:cNvPr id="17" name="Text 10"/>
          <p:cNvSpPr/>
          <p:nvPr/>
        </p:nvSpPr>
        <p:spPr>
          <a:xfrm>
            <a:off x="609676" y="83058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3</a:t>
            </a:r>
            <a:endParaRPr lang="en-US" sz="12800" dirty="0"/>
          </a:p>
        </p:txBody>
      </p:sp>
      <p:sp>
        <p:nvSpPr>
          <p:cNvPr id="18" name="Shape 11"/>
          <p:cNvSpPr/>
          <p:nvPr/>
        </p:nvSpPr>
        <p:spPr>
          <a:xfrm>
            <a:off x="1473384" y="8178800"/>
            <a:ext cx="5741118" cy="2209800"/>
          </a:xfrm>
          <a:prstGeom prst="rect">
            <a:avLst/>
          </a:prstGeom>
          <a:noFill/>
          <a:ln/>
        </p:spPr>
      </p:sp>
      <p:sp>
        <p:nvSpPr>
          <p:cNvPr id="19" name="Text 12"/>
          <p:cNvSpPr/>
          <p:nvPr/>
        </p:nvSpPr>
        <p:spPr>
          <a:xfrm>
            <a:off x="1473384" y="81788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Meet the creatures</a:t>
            </a:r>
            <a:endParaRPr lang="en-US" sz="4800" dirty="0"/>
          </a:p>
        </p:txBody>
      </p:sp>
      <p:sp>
        <p:nvSpPr>
          <p:cNvPr id="20" name="Text 13"/>
          <p:cNvSpPr/>
          <p:nvPr/>
        </p:nvSpPr>
        <p:spPr>
          <a:xfrm>
            <a:off x="1473384" y="9017000"/>
            <a:ext cx="5876601"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Encounter the mythical creatures that call the forest home, from talking animals to fairies.</a:t>
            </a:r>
            <a:endParaRPr lang="en-US" sz="3200" dirty="0"/>
          </a:p>
        </p:txBody>
      </p:sp>
      <p:sp>
        <p:nvSpPr>
          <p:cNvPr id="21" name="Shape 14"/>
          <p:cNvSpPr/>
          <p:nvPr/>
        </p:nvSpPr>
        <p:spPr>
          <a:xfrm>
            <a:off x="8116314" y="8178800"/>
            <a:ext cx="6604826" cy="2209800"/>
          </a:xfrm>
          <a:prstGeom prst="rect">
            <a:avLst/>
          </a:prstGeom>
          <a:noFill/>
          <a:ln/>
        </p:spPr>
      </p:sp>
      <p:sp>
        <p:nvSpPr>
          <p:cNvPr id="22" name="Shape 15"/>
          <p:cNvSpPr/>
          <p:nvPr/>
        </p:nvSpPr>
        <p:spPr>
          <a:xfrm>
            <a:off x="8116314" y="8305800"/>
            <a:ext cx="660483" cy="1955800"/>
          </a:xfrm>
          <a:prstGeom prst="rect">
            <a:avLst/>
          </a:prstGeom>
          <a:noFill/>
          <a:ln/>
        </p:spPr>
      </p:sp>
      <p:sp>
        <p:nvSpPr>
          <p:cNvPr id="23" name="Text 16"/>
          <p:cNvSpPr/>
          <p:nvPr/>
        </p:nvSpPr>
        <p:spPr>
          <a:xfrm>
            <a:off x="8116314" y="83058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4</a:t>
            </a:r>
            <a:endParaRPr lang="en-US" sz="12800" dirty="0"/>
          </a:p>
        </p:txBody>
      </p:sp>
      <p:sp>
        <p:nvSpPr>
          <p:cNvPr id="24" name="Shape 17"/>
          <p:cNvSpPr/>
          <p:nvPr/>
        </p:nvSpPr>
        <p:spPr>
          <a:xfrm>
            <a:off x="8980022" y="8178800"/>
            <a:ext cx="5741118" cy="2209800"/>
          </a:xfrm>
          <a:prstGeom prst="rect">
            <a:avLst/>
          </a:prstGeom>
          <a:noFill/>
          <a:ln/>
        </p:spPr>
      </p:sp>
      <p:sp>
        <p:nvSpPr>
          <p:cNvPr id="25" name="Text 18"/>
          <p:cNvSpPr/>
          <p:nvPr/>
        </p:nvSpPr>
        <p:spPr>
          <a:xfrm>
            <a:off x="8980022" y="81788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Uncover the magic</a:t>
            </a:r>
            <a:endParaRPr lang="en-US" sz="4800" dirty="0"/>
          </a:p>
        </p:txBody>
      </p:sp>
      <p:sp>
        <p:nvSpPr>
          <p:cNvPr id="26" name="Text 19"/>
          <p:cNvSpPr/>
          <p:nvPr/>
        </p:nvSpPr>
        <p:spPr>
          <a:xfrm>
            <a:off x="8980022" y="9017000"/>
            <a:ext cx="5876601"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Learn about the powerful magic that pervades the forest and how it affects all who enter.</a:t>
            </a:r>
            <a:endParaRPr lang="en-US" sz="3200" dirty="0"/>
          </a:p>
        </p:txBody>
      </p:sp>
      <p:sp>
        <p:nvSpPr>
          <p:cNvPr id="27" name="Shape 20"/>
          <p:cNvSpPr/>
          <p:nvPr/>
        </p:nvSpPr>
        <p:spPr>
          <a:xfrm>
            <a:off x="8116314" y="3759200"/>
            <a:ext cx="6604826" cy="2209800"/>
          </a:xfrm>
          <a:prstGeom prst="rect">
            <a:avLst/>
          </a:prstGeom>
          <a:noFill/>
          <a:ln/>
        </p:spPr>
      </p:sp>
      <p:sp>
        <p:nvSpPr>
          <p:cNvPr id="28" name="Shape 21"/>
          <p:cNvSpPr/>
          <p:nvPr/>
        </p:nvSpPr>
        <p:spPr>
          <a:xfrm>
            <a:off x="8116314" y="3886200"/>
            <a:ext cx="660483" cy="1955800"/>
          </a:xfrm>
          <a:prstGeom prst="rect">
            <a:avLst/>
          </a:prstGeom>
          <a:noFill/>
          <a:ln/>
        </p:spPr>
      </p:sp>
      <p:sp>
        <p:nvSpPr>
          <p:cNvPr id="29" name="Text 22"/>
          <p:cNvSpPr/>
          <p:nvPr/>
        </p:nvSpPr>
        <p:spPr>
          <a:xfrm>
            <a:off x="8116314" y="38862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2</a:t>
            </a:r>
            <a:endParaRPr lang="en-US" sz="12800" dirty="0"/>
          </a:p>
        </p:txBody>
      </p:sp>
      <p:sp>
        <p:nvSpPr>
          <p:cNvPr id="30" name="Shape 23"/>
          <p:cNvSpPr/>
          <p:nvPr/>
        </p:nvSpPr>
        <p:spPr>
          <a:xfrm>
            <a:off x="8980022" y="3759200"/>
            <a:ext cx="5741118" cy="2209800"/>
          </a:xfrm>
          <a:prstGeom prst="rect">
            <a:avLst/>
          </a:prstGeom>
          <a:noFill/>
          <a:ln/>
        </p:spPr>
      </p:sp>
      <p:sp>
        <p:nvSpPr>
          <p:cNvPr id="31" name="Text 24"/>
          <p:cNvSpPr/>
          <p:nvPr/>
        </p:nvSpPr>
        <p:spPr>
          <a:xfrm>
            <a:off x="8980022" y="37592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Find your own path</a:t>
            </a:r>
            <a:endParaRPr lang="en-US" sz="4800" dirty="0"/>
          </a:p>
        </p:txBody>
      </p:sp>
      <p:sp>
        <p:nvSpPr>
          <p:cNvPr id="32" name="Text 25"/>
          <p:cNvSpPr/>
          <p:nvPr/>
        </p:nvSpPr>
        <p:spPr>
          <a:xfrm>
            <a:off x="8980022" y="4597400"/>
            <a:ext cx="5876601"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Choose your own path through the forest, and see where it takes you.</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667333" y="11696700"/>
            <a:ext cx="19039680" cy="0"/>
          </a:xfrm>
          <a:prstGeom prst="rect">
            <a:avLst/>
          </a:prstGeom>
          <a:noFill/>
          <a:ln/>
        </p:spPr>
      </p:sp>
      <p:pic>
        <p:nvPicPr>
          <p:cNvPr id="4" name="Image 1" descr="preencoded.png">    </p:cNvPr>
          <p:cNvPicPr>
            <a:picLocks noChangeAspect="1"/>
          </p:cNvPicPr>
          <p:nvPr/>
        </p:nvPicPr>
        <p:blipFill>
          <a:blip r:embed="rId2"/>
          <a:stretch>
            <a:fillRect/>
          </a:stretch>
        </p:blipFill>
        <p:spPr>
          <a:xfrm>
            <a:off x="2667333" y="11658600"/>
            <a:ext cx="19039680" cy="38100"/>
          </a:xfrm>
          <a:prstGeom prst="rect">
            <a:avLst/>
          </a:prstGeom>
        </p:spPr>
      </p:pic>
      <p:pic>
        <p:nvPicPr>
          <p:cNvPr id="5" name="Image 2" descr="preencoded.png">    </p:cNvPr>
          <p:cNvPicPr>
            <a:picLocks noChangeAspect="1"/>
          </p:cNvPicPr>
          <p:nvPr/>
        </p:nvPicPr>
        <p:blipFill>
          <a:blip r:embed="rId3"/>
          <a:stretch>
            <a:fillRect/>
          </a:stretch>
        </p:blipFill>
        <p:spPr>
          <a:xfrm>
            <a:off x="7684460" y="1181100"/>
            <a:ext cx="38105" cy="9258300"/>
          </a:xfrm>
          <a:prstGeom prst="rect">
            <a:avLst/>
          </a:prstGeom>
        </p:spPr>
      </p:pic>
      <p:pic>
        <p:nvPicPr>
          <p:cNvPr id="6" name="Image 3" descr="preencoded.png">    </p:cNvPr>
          <p:cNvPicPr>
            <a:picLocks noChangeAspect="1"/>
          </p:cNvPicPr>
          <p:nvPr/>
        </p:nvPicPr>
        <p:blipFill>
          <a:blip r:embed="rId4"/>
          <a:stretch>
            <a:fillRect/>
          </a:stretch>
        </p:blipFill>
        <p:spPr>
          <a:xfrm>
            <a:off x="21186248" y="12700000"/>
            <a:ext cx="3200800" cy="1016000"/>
          </a:xfrm>
          <a:prstGeom prst="rect">
            <a:avLst/>
          </a:prstGeom>
        </p:spPr>
      </p:pic>
      <p:pic>
        <p:nvPicPr>
          <p:cNvPr id="7" name="Image 4" descr="preencoded.png">    </p:cNvPr>
          <p:cNvPicPr>
            <a:picLocks noChangeAspect="1"/>
          </p:cNvPicPr>
          <p:nvPr/>
        </p:nvPicPr>
        <p:blipFill>
          <a:blip r:embed="rId5"/>
          <a:stretch>
            <a:fillRect/>
          </a:stretch>
        </p:blipFill>
        <p:spPr>
          <a:xfrm>
            <a:off x="8332241" y="3390900"/>
            <a:ext cx="14479810" cy="7861300"/>
          </a:xfrm>
          <a:prstGeom prst="rect">
            <a:avLst/>
          </a:prstGeom>
        </p:spPr>
      </p:pic>
      <p:sp>
        <p:nvSpPr>
          <p:cNvPr id="8" name="Text 1"/>
          <p:cNvSpPr/>
          <p:nvPr/>
        </p:nvSpPr>
        <p:spPr>
          <a:xfrm>
            <a:off x="8560870" y="1193800"/>
            <a:ext cx="14348560"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Fantasy Realm at a Glance</a:t>
            </a:r>
            <a:endParaRPr lang="en-US" sz="8000" dirty="0"/>
          </a:p>
        </p:txBody>
      </p:sp>
      <p:sp>
        <p:nvSpPr>
          <p:cNvPr id="9" name="Shape 2"/>
          <p:cNvSpPr/>
          <p:nvPr/>
        </p:nvSpPr>
        <p:spPr>
          <a:xfrm>
            <a:off x="1130441" y="1600200"/>
            <a:ext cx="5779222" cy="2209800"/>
          </a:xfrm>
          <a:prstGeom prst="rect">
            <a:avLst/>
          </a:prstGeom>
          <a:noFill/>
          <a:ln/>
        </p:spPr>
      </p:sp>
      <p:sp>
        <p:nvSpPr>
          <p:cNvPr id="10" name="Shape 3"/>
          <p:cNvSpPr/>
          <p:nvPr/>
        </p:nvSpPr>
        <p:spPr>
          <a:xfrm>
            <a:off x="1130441" y="1600200"/>
            <a:ext cx="5779222" cy="2209800"/>
          </a:xfrm>
          <a:prstGeom prst="rect">
            <a:avLst/>
          </a:prstGeom>
          <a:noFill/>
          <a:ln/>
        </p:spPr>
      </p:sp>
      <p:sp>
        <p:nvSpPr>
          <p:cNvPr id="11" name="Text 4"/>
          <p:cNvSpPr/>
          <p:nvPr/>
        </p:nvSpPr>
        <p:spPr>
          <a:xfrm>
            <a:off x="1130441" y="16002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Enchanted Forest</a:t>
            </a:r>
            <a:endParaRPr lang="en-US" sz="4800" dirty="0"/>
          </a:p>
        </p:txBody>
      </p:sp>
      <p:sp>
        <p:nvSpPr>
          <p:cNvPr id="12" name="Text 5"/>
          <p:cNvSpPr/>
          <p:nvPr/>
        </p:nvSpPr>
        <p:spPr>
          <a:xfrm>
            <a:off x="1130441" y="2438400"/>
            <a:ext cx="5914706"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magical forest filled with talking animals and enchanted creatures.</a:t>
            </a:r>
            <a:endParaRPr lang="en-US" sz="3200" dirty="0"/>
          </a:p>
        </p:txBody>
      </p:sp>
      <p:sp>
        <p:nvSpPr>
          <p:cNvPr id="13" name="Shape 6"/>
          <p:cNvSpPr/>
          <p:nvPr/>
        </p:nvSpPr>
        <p:spPr>
          <a:xfrm>
            <a:off x="1130441" y="5207000"/>
            <a:ext cx="5779222" cy="2209800"/>
          </a:xfrm>
          <a:prstGeom prst="rect">
            <a:avLst/>
          </a:prstGeom>
          <a:noFill/>
          <a:ln/>
        </p:spPr>
      </p:sp>
      <p:sp>
        <p:nvSpPr>
          <p:cNvPr id="14" name="Shape 7"/>
          <p:cNvSpPr/>
          <p:nvPr/>
        </p:nvSpPr>
        <p:spPr>
          <a:xfrm>
            <a:off x="1130441" y="5207000"/>
            <a:ext cx="5779222" cy="2209800"/>
          </a:xfrm>
          <a:prstGeom prst="rect">
            <a:avLst/>
          </a:prstGeom>
          <a:noFill/>
          <a:ln/>
        </p:spPr>
      </p:sp>
      <p:sp>
        <p:nvSpPr>
          <p:cNvPr id="15" name="Text 8"/>
          <p:cNvSpPr/>
          <p:nvPr/>
        </p:nvSpPr>
        <p:spPr>
          <a:xfrm>
            <a:off x="1130441" y="52070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Crystal Caves</a:t>
            </a:r>
            <a:endParaRPr lang="en-US" sz="4800" dirty="0"/>
          </a:p>
        </p:txBody>
      </p:sp>
      <p:sp>
        <p:nvSpPr>
          <p:cNvPr id="16" name="Text 9"/>
          <p:cNvSpPr/>
          <p:nvPr/>
        </p:nvSpPr>
        <p:spPr>
          <a:xfrm>
            <a:off x="1130441" y="6045200"/>
            <a:ext cx="5914706"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network of underground caves filled with precious gems and crystals.</a:t>
            </a:r>
            <a:endParaRPr lang="en-US" sz="3200" dirty="0"/>
          </a:p>
        </p:txBody>
      </p:sp>
      <p:sp>
        <p:nvSpPr>
          <p:cNvPr id="17" name="Shape 10"/>
          <p:cNvSpPr/>
          <p:nvPr/>
        </p:nvSpPr>
        <p:spPr>
          <a:xfrm>
            <a:off x="1130441" y="9042400"/>
            <a:ext cx="5779222" cy="1752600"/>
          </a:xfrm>
          <a:prstGeom prst="rect">
            <a:avLst/>
          </a:prstGeom>
          <a:noFill/>
          <a:ln/>
        </p:spPr>
      </p:sp>
      <p:sp>
        <p:nvSpPr>
          <p:cNvPr id="18" name="Shape 11"/>
          <p:cNvSpPr/>
          <p:nvPr/>
        </p:nvSpPr>
        <p:spPr>
          <a:xfrm>
            <a:off x="1130441" y="9042400"/>
            <a:ext cx="5779222" cy="1752600"/>
          </a:xfrm>
          <a:prstGeom prst="rect">
            <a:avLst/>
          </a:prstGeom>
          <a:noFill/>
          <a:ln/>
        </p:spPr>
      </p:sp>
      <p:sp>
        <p:nvSpPr>
          <p:cNvPr id="19" name="Text 12"/>
          <p:cNvSpPr/>
          <p:nvPr/>
        </p:nvSpPr>
        <p:spPr>
          <a:xfrm>
            <a:off x="1130441" y="90424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Dragon's Lair</a:t>
            </a:r>
            <a:endParaRPr lang="en-US" sz="4800" dirty="0"/>
          </a:p>
        </p:txBody>
      </p:sp>
      <p:sp>
        <p:nvSpPr>
          <p:cNvPr id="20" name="Text 13"/>
          <p:cNvSpPr/>
          <p:nvPr/>
        </p:nvSpPr>
        <p:spPr>
          <a:xfrm>
            <a:off x="1130441" y="9880600"/>
            <a:ext cx="5914706"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dangerous and mysterious place where dragons reside.</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041530" y="2120900"/>
            <a:ext cx="20767096" cy="0"/>
          </a:xfrm>
          <a:prstGeom prst="rect">
            <a:avLst/>
          </a:prstGeom>
          <a:noFill/>
          <a:ln/>
        </p:spPr>
      </p:sp>
      <p:pic>
        <p:nvPicPr>
          <p:cNvPr id="4" name="Image 1" descr="preencoded.png">    </p:cNvPr>
          <p:cNvPicPr>
            <a:picLocks noChangeAspect="1"/>
          </p:cNvPicPr>
          <p:nvPr/>
        </p:nvPicPr>
        <p:blipFill>
          <a:blip r:embed="rId2"/>
          <a:stretch>
            <a:fillRect/>
          </a:stretch>
        </p:blipFill>
        <p:spPr>
          <a:xfrm>
            <a:off x="1041530" y="2082800"/>
            <a:ext cx="20767096" cy="38100"/>
          </a:xfrm>
          <a:prstGeom prst="rect">
            <a:avLst/>
          </a:prstGeom>
        </p:spPr>
      </p:pic>
      <p:pic>
        <p:nvPicPr>
          <p:cNvPr id="5" name="Image 2" descr="preencoded.png">    </p:cNvPr>
          <p:cNvPicPr>
            <a:picLocks noChangeAspect="1"/>
          </p:cNvPicPr>
          <p:nvPr/>
        </p:nvPicPr>
        <p:blipFill>
          <a:blip r:embed="rId3"/>
          <a:stretch>
            <a:fillRect/>
          </a:stretch>
        </p:blipFill>
        <p:spPr>
          <a:xfrm>
            <a:off x="22583423" y="1117600"/>
            <a:ext cx="38105" cy="11061700"/>
          </a:xfrm>
          <a:prstGeom prst="rect">
            <a:avLst/>
          </a:prstGeom>
        </p:spPr>
      </p:pic>
      <p:sp>
        <p:nvSpPr>
          <p:cNvPr id="6" name="Shape 1"/>
          <p:cNvSpPr/>
          <p:nvPr/>
        </p:nvSpPr>
        <p:spPr>
          <a:xfrm>
            <a:off x="23370921" y="10515600"/>
            <a:ext cx="1016127" cy="32004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8" name="Text 2"/>
          <p:cNvSpPr/>
          <p:nvPr/>
        </p:nvSpPr>
        <p:spPr>
          <a:xfrm>
            <a:off x="9479618" y="508000"/>
            <a:ext cx="12278201" cy="1557867"/>
          </a:xfrm>
          <a:prstGeom prst="rect">
            <a:avLst/>
          </a:prstGeom>
          <a:noFill/>
          <a:ln/>
        </p:spPr>
        <p:txBody>
          <a:bodyPr wrap="square" lIns="0" tIns="0" rIns="0" bIns="0" rtlCol="0" anchor="t"/>
          <a:lstStyle/>
          <a:p>
            <a:pPr algn="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Information</a:t>
            </a:r>
            <a:endParaRPr lang="en-US" sz="8000" dirty="0"/>
          </a:p>
        </p:txBody>
      </p:sp>
      <p:sp>
        <p:nvSpPr>
          <p:cNvPr id="9" name="Shape 3"/>
          <p:cNvSpPr/>
          <p:nvPr/>
        </p:nvSpPr>
        <p:spPr>
          <a:xfrm>
            <a:off x="1714714" y="2374900"/>
            <a:ext cx="6122165" cy="5943600"/>
          </a:xfrm>
          <a:prstGeom prst="roundRect">
            <a:avLst>
              <a:gd name="adj" fmla="val 3385"/>
            </a:avLst>
          </a:prstGeom>
          <a:noFill/>
          <a:ln w="12700">
            <a:solidFill>
              <a:srgbClr val="000000"/>
            </a:solidFill>
            <a:prstDash val="solid"/>
          </a:ln>
        </p:spPr>
      </p:sp>
      <p:sp>
        <p:nvSpPr>
          <p:cNvPr id="10" name="Shape 4"/>
          <p:cNvSpPr/>
          <p:nvPr/>
        </p:nvSpPr>
        <p:spPr>
          <a:xfrm>
            <a:off x="3962895" y="2679700"/>
            <a:ext cx="1625803" cy="1625600"/>
          </a:xfrm>
          <a:prstGeom prst="roundRect">
            <a:avLst>
              <a:gd name="adj" fmla="val 78188"/>
            </a:avLst>
          </a:prstGeom>
          <a:noFill/>
          <a:ln/>
        </p:spPr>
      </p:sp>
      <p:pic>
        <p:nvPicPr>
          <p:cNvPr id="11" name="Image 4" descr="preencoded.png">    </p:cNvPr>
          <p:cNvPicPr>
            <a:picLocks noChangeAspect="1"/>
          </p:cNvPicPr>
          <p:nvPr/>
        </p:nvPicPr>
        <p:blipFill>
          <a:blip r:embed="rId5"/>
          <a:stretch>
            <a:fillRect/>
          </a:stretch>
        </p:blipFill>
        <p:spPr>
          <a:xfrm>
            <a:off x="3962895" y="2679700"/>
            <a:ext cx="1625803" cy="1625600"/>
          </a:xfrm>
          <a:prstGeom prst="rect">
            <a:avLst/>
          </a:prstGeom>
        </p:spPr>
      </p:pic>
      <p:pic>
        <p:nvPicPr>
          <p:cNvPr id="12" name="Image 5" descr="preencoded.png">    </p:cNvPr>
          <p:cNvPicPr>
            <a:picLocks noChangeAspect="1"/>
          </p:cNvPicPr>
          <p:nvPr/>
        </p:nvPicPr>
        <p:blipFill>
          <a:blip r:embed="rId6"/>
          <a:stretch>
            <a:fillRect/>
          </a:stretch>
        </p:blipFill>
        <p:spPr>
          <a:xfrm>
            <a:off x="4242330" y="2794000"/>
            <a:ext cx="1066933" cy="1397000"/>
          </a:xfrm>
          <a:prstGeom prst="rect">
            <a:avLst/>
          </a:prstGeom>
        </p:spPr>
      </p:pic>
      <p:sp>
        <p:nvSpPr>
          <p:cNvPr id="13" name="Shape 5"/>
          <p:cNvSpPr/>
          <p:nvPr/>
        </p:nvSpPr>
        <p:spPr>
          <a:xfrm>
            <a:off x="2121165" y="4610100"/>
            <a:ext cx="5309264" cy="3403600"/>
          </a:xfrm>
          <a:prstGeom prst="rect">
            <a:avLst/>
          </a:prstGeom>
          <a:noFill/>
          <a:ln/>
        </p:spPr>
      </p:sp>
      <p:sp>
        <p:nvSpPr>
          <p:cNvPr id="14" name="Text 6"/>
          <p:cNvSpPr/>
          <p:nvPr/>
        </p:nvSpPr>
        <p:spPr>
          <a:xfrm>
            <a:off x="2019552" y="4610100"/>
            <a:ext cx="5512489" cy="16764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Spellcasting</a:t>
            </a:r>
            <a:endParaRPr lang="en-US" sz="4800" dirty="0"/>
          </a:p>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Competition</a:t>
            </a:r>
            <a:endParaRPr lang="en-US" sz="4800" dirty="0"/>
          </a:p>
        </p:txBody>
      </p:sp>
      <p:sp>
        <p:nvSpPr>
          <p:cNvPr id="15" name="Text 7"/>
          <p:cNvSpPr/>
          <p:nvPr/>
        </p:nvSpPr>
        <p:spPr>
          <a:xfrm>
            <a:off x="2121165" y="6184900"/>
            <a:ext cx="5444747"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significant event in the history of the fantasy realm, in which the greatest spellcasters of the realm.</a:t>
            </a:r>
            <a:endParaRPr lang="en-US" sz="3200" dirty="0"/>
          </a:p>
        </p:txBody>
      </p:sp>
      <p:sp>
        <p:nvSpPr>
          <p:cNvPr id="16" name="Shape 8"/>
          <p:cNvSpPr/>
          <p:nvPr/>
        </p:nvSpPr>
        <p:spPr>
          <a:xfrm>
            <a:off x="8751394" y="4203700"/>
            <a:ext cx="6122165" cy="5943600"/>
          </a:xfrm>
          <a:prstGeom prst="roundRect">
            <a:avLst>
              <a:gd name="adj" fmla="val 3385"/>
            </a:avLst>
          </a:prstGeom>
          <a:noFill/>
          <a:ln w="12700">
            <a:solidFill>
              <a:srgbClr val="000000"/>
            </a:solidFill>
            <a:prstDash val="solid"/>
          </a:ln>
        </p:spPr>
      </p:sp>
      <p:sp>
        <p:nvSpPr>
          <p:cNvPr id="17" name="Shape 9"/>
          <p:cNvSpPr/>
          <p:nvPr/>
        </p:nvSpPr>
        <p:spPr>
          <a:xfrm>
            <a:off x="10999575" y="4508500"/>
            <a:ext cx="1625803" cy="1625600"/>
          </a:xfrm>
          <a:prstGeom prst="roundRect">
            <a:avLst>
              <a:gd name="adj" fmla="val 78188"/>
            </a:avLst>
          </a:prstGeom>
          <a:noFill/>
          <a:ln/>
        </p:spPr>
      </p:sp>
      <p:pic>
        <p:nvPicPr>
          <p:cNvPr id="18" name="Image 6" descr="preencoded.png">    </p:cNvPr>
          <p:cNvPicPr>
            <a:picLocks noChangeAspect="1"/>
          </p:cNvPicPr>
          <p:nvPr/>
        </p:nvPicPr>
        <p:blipFill>
          <a:blip r:embed="rId7"/>
          <a:stretch>
            <a:fillRect/>
          </a:stretch>
        </p:blipFill>
        <p:spPr>
          <a:xfrm>
            <a:off x="10999575" y="4508500"/>
            <a:ext cx="1625803" cy="1625600"/>
          </a:xfrm>
          <a:prstGeom prst="rect">
            <a:avLst/>
          </a:prstGeom>
        </p:spPr>
      </p:pic>
      <p:pic>
        <p:nvPicPr>
          <p:cNvPr id="19" name="Image 7" descr="preencoded.png">    </p:cNvPr>
          <p:cNvPicPr>
            <a:picLocks noChangeAspect="1"/>
          </p:cNvPicPr>
          <p:nvPr/>
        </p:nvPicPr>
        <p:blipFill>
          <a:blip r:embed="rId8"/>
          <a:stretch>
            <a:fillRect/>
          </a:stretch>
        </p:blipFill>
        <p:spPr>
          <a:xfrm>
            <a:off x="11177397" y="4635624"/>
            <a:ext cx="1270159" cy="1320676"/>
          </a:xfrm>
          <a:prstGeom prst="rect">
            <a:avLst/>
          </a:prstGeom>
        </p:spPr>
      </p:pic>
      <p:sp>
        <p:nvSpPr>
          <p:cNvPr id="20" name="Shape 10"/>
          <p:cNvSpPr/>
          <p:nvPr/>
        </p:nvSpPr>
        <p:spPr>
          <a:xfrm>
            <a:off x="9157845" y="6438900"/>
            <a:ext cx="5309264" cy="3403600"/>
          </a:xfrm>
          <a:prstGeom prst="rect">
            <a:avLst/>
          </a:prstGeom>
          <a:noFill/>
          <a:ln/>
        </p:spPr>
      </p:sp>
      <p:sp>
        <p:nvSpPr>
          <p:cNvPr id="21" name="Text 11"/>
          <p:cNvSpPr/>
          <p:nvPr/>
        </p:nvSpPr>
        <p:spPr>
          <a:xfrm>
            <a:off x="9056232" y="6438900"/>
            <a:ext cx="5512489" cy="16764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Treasure</a:t>
            </a:r>
            <a:endParaRPr lang="en-US" sz="4800" dirty="0"/>
          </a:p>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Hunt</a:t>
            </a:r>
            <a:endParaRPr lang="en-US" sz="4800" dirty="0"/>
          </a:p>
        </p:txBody>
      </p:sp>
      <p:sp>
        <p:nvSpPr>
          <p:cNvPr id="22" name="Text 12"/>
          <p:cNvSpPr/>
          <p:nvPr/>
        </p:nvSpPr>
        <p:spPr>
          <a:xfrm>
            <a:off x="9157845" y="8013700"/>
            <a:ext cx="5444747"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significant event in the history of the fantasy realm, in which a massive and awesome treasure hunt was organized.</a:t>
            </a:r>
            <a:endParaRPr lang="en-US" sz="3200" dirty="0"/>
          </a:p>
        </p:txBody>
      </p:sp>
      <p:sp>
        <p:nvSpPr>
          <p:cNvPr id="23" name="Shape 13"/>
          <p:cNvSpPr/>
          <p:nvPr/>
        </p:nvSpPr>
        <p:spPr>
          <a:xfrm>
            <a:off x="15788073" y="5651500"/>
            <a:ext cx="6122165" cy="5943600"/>
          </a:xfrm>
          <a:prstGeom prst="roundRect">
            <a:avLst>
              <a:gd name="adj" fmla="val 3385"/>
            </a:avLst>
          </a:prstGeom>
          <a:noFill/>
          <a:ln w="12700">
            <a:solidFill>
              <a:srgbClr val="000000"/>
            </a:solidFill>
            <a:prstDash val="solid"/>
          </a:ln>
        </p:spPr>
      </p:sp>
      <p:sp>
        <p:nvSpPr>
          <p:cNvPr id="24" name="Shape 14"/>
          <p:cNvSpPr/>
          <p:nvPr/>
        </p:nvSpPr>
        <p:spPr>
          <a:xfrm>
            <a:off x="18036254" y="5956300"/>
            <a:ext cx="1625803" cy="1625600"/>
          </a:xfrm>
          <a:prstGeom prst="roundRect">
            <a:avLst>
              <a:gd name="adj" fmla="val 78188"/>
            </a:avLst>
          </a:prstGeom>
          <a:noFill/>
          <a:ln/>
        </p:spPr>
      </p:sp>
      <p:pic>
        <p:nvPicPr>
          <p:cNvPr id="25" name="Image 8" descr="preencoded.png">    </p:cNvPr>
          <p:cNvPicPr>
            <a:picLocks noChangeAspect="1"/>
          </p:cNvPicPr>
          <p:nvPr/>
        </p:nvPicPr>
        <p:blipFill>
          <a:blip r:embed="rId9"/>
          <a:stretch>
            <a:fillRect/>
          </a:stretch>
        </p:blipFill>
        <p:spPr>
          <a:xfrm>
            <a:off x="18036254" y="5956300"/>
            <a:ext cx="1625803" cy="1625600"/>
          </a:xfrm>
          <a:prstGeom prst="rect">
            <a:avLst/>
          </a:prstGeom>
        </p:spPr>
      </p:pic>
      <p:pic>
        <p:nvPicPr>
          <p:cNvPr id="26" name="Image 9" descr="preencoded.png">    </p:cNvPr>
          <p:cNvPicPr>
            <a:picLocks noChangeAspect="1"/>
          </p:cNvPicPr>
          <p:nvPr/>
        </p:nvPicPr>
        <p:blipFill>
          <a:blip r:embed="rId10"/>
          <a:stretch>
            <a:fillRect/>
          </a:stretch>
        </p:blipFill>
        <p:spPr>
          <a:xfrm>
            <a:off x="18277584" y="6197600"/>
            <a:ext cx="1143143" cy="1143000"/>
          </a:xfrm>
          <a:prstGeom prst="rect">
            <a:avLst/>
          </a:prstGeom>
        </p:spPr>
      </p:pic>
      <p:sp>
        <p:nvSpPr>
          <p:cNvPr id="27" name="Shape 15"/>
          <p:cNvSpPr/>
          <p:nvPr/>
        </p:nvSpPr>
        <p:spPr>
          <a:xfrm>
            <a:off x="16194524" y="7886700"/>
            <a:ext cx="5309264" cy="3403600"/>
          </a:xfrm>
          <a:prstGeom prst="rect">
            <a:avLst/>
          </a:prstGeom>
          <a:noFill/>
          <a:ln/>
        </p:spPr>
      </p:sp>
      <p:sp>
        <p:nvSpPr>
          <p:cNvPr id="28" name="Text 16"/>
          <p:cNvSpPr/>
          <p:nvPr/>
        </p:nvSpPr>
        <p:spPr>
          <a:xfrm>
            <a:off x="16092911" y="7886700"/>
            <a:ext cx="5512489" cy="16764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Great</a:t>
            </a:r>
            <a:endParaRPr lang="en-US" sz="4800" dirty="0"/>
          </a:p>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Adventure</a:t>
            </a:r>
            <a:endParaRPr lang="en-US" sz="4800" dirty="0"/>
          </a:p>
        </p:txBody>
      </p:sp>
      <p:sp>
        <p:nvSpPr>
          <p:cNvPr id="29" name="Text 17"/>
          <p:cNvSpPr/>
          <p:nvPr/>
        </p:nvSpPr>
        <p:spPr>
          <a:xfrm>
            <a:off x="16194524" y="9461500"/>
            <a:ext cx="5444747"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AEDF4"/>
        </a:solidFill>
      </p:bgPr>
    </p:bg>
    <p:spTree>
      <p:nvGrpSpPr>
        <p:cNvPr id="1" name=""/>
        <p:cNvGrpSpPr/>
        <p:nvPr/>
      </p:nvGrpSpPr>
      <p:grpSpPr>
        <a:xfrm>
          <a:off x="0" y="0"/>
          <a:ext cx="0" cy="0"/>
          <a:chOff x="0" y="0"/>
          <a:chExt cx="0" cy="0"/>
        </a:xfrm>
      </p:grpSpPr>
      <p:sp>
        <p:nvSpPr>
          <p:cNvPr id="2" name="Shape 0"/>
          <p:cNvSpPr/>
          <p:nvPr/>
        </p:nvSpPr>
        <p:spPr>
          <a:xfrm>
            <a:off x="0" y="12077700"/>
            <a:ext cx="24387048" cy="0"/>
          </a:xfrm>
          <a:prstGeom prst="rect">
            <a:avLst/>
          </a:prstGeom>
          <a:noFill/>
          <a:ln/>
        </p:spPr>
      </p:sp>
      <p:pic>
        <p:nvPicPr>
          <p:cNvPr id="3" name="Image 0" descr="preencoded.png">    </p:cNvPr>
          <p:cNvPicPr>
            <a:picLocks noChangeAspect="1"/>
          </p:cNvPicPr>
          <p:nvPr/>
        </p:nvPicPr>
        <p:blipFill>
          <a:blip r:embed="rId1"/>
          <a:stretch>
            <a:fillRect/>
          </a:stretch>
        </p:blipFill>
        <p:spPr>
          <a:xfrm>
            <a:off x="0" y="12039600"/>
            <a:ext cx="24387048" cy="38100"/>
          </a:xfrm>
          <a:prstGeom prst="rect">
            <a:avLst/>
          </a:prstGeom>
        </p:spPr>
      </p:pic>
      <p:pic>
        <p:nvPicPr>
          <p:cNvPr id="4" name="Image 1" descr="preencoded.png">    </p:cNvPr>
          <p:cNvPicPr>
            <a:picLocks noChangeAspect="1"/>
          </p:cNvPicPr>
          <p:nvPr/>
        </p:nvPicPr>
        <p:blipFill>
          <a:blip r:embed="rId2"/>
          <a:stretch>
            <a:fillRect/>
          </a:stretch>
        </p:blipFill>
        <p:spPr>
          <a:xfrm>
            <a:off x="0" y="0"/>
            <a:ext cx="24387048" cy="13716000"/>
          </a:xfrm>
          <a:prstGeom prst="rect">
            <a:avLst/>
          </a:prstGeom>
        </p:spPr>
      </p:pic>
      <p:pic>
        <p:nvPicPr>
          <p:cNvPr id="5" name="Image 2" descr="preencoded.png">    </p:cNvPr>
          <p:cNvPicPr>
            <a:picLocks noChangeAspect="1"/>
          </p:cNvPicPr>
          <p:nvPr/>
        </p:nvPicPr>
        <p:blipFill>
          <a:blip r:embed="rId3"/>
          <a:stretch>
            <a:fillRect/>
          </a:stretch>
        </p:blipFill>
        <p:spPr>
          <a:xfrm>
            <a:off x="4420152" y="3632200"/>
            <a:ext cx="15546743" cy="38102"/>
          </a:xfrm>
          <a:prstGeom prst="rect">
            <a:avLst/>
          </a:prstGeom>
        </p:spPr>
      </p:pic>
      <p:pic>
        <p:nvPicPr>
          <p:cNvPr id="6" name="Image 3" descr="preencoded.png">    </p:cNvPr>
          <p:cNvPicPr>
            <a:picLocks noChangeAspect="1"/>
          </p:cNvPicPr>
          <p:nvPr/>
        </p:nvPicPr>
        <p:blipFill>
          <a:blip r:embed="rId4"/>
          <a:stretch>
            <a:fillRect/>
          </a:stretch>
        </p:blipFill>
        <p:spPr>
          <a:xfrm>
            <a:off x="1232054" y="0"/>
            <a:ext cx="38105" cy="9652000"/>
          </a:xfrm>
          <a:prstGeom prst="rect">
            <a:avLst/>
          </a:prstGeom>
        </p:spPr>
      </p:pic>
      <p:pic>
        <p:nvPicPr>
          <p:cNvPr id="7" name="Image 4" descr="preencoded.png">    </p:cNvPr>
          <p:cNvPicPr>
            <a:picLocks noChangeAspect="1"/>
          </p:cNvPicPr>
          <p:nvPr/>
        </p:nvPicPr>
        <p:blipFill>
          <a:blip r:embed="rId5"/>
          <a:stretch>
            <a:fillRect/>
          </a:stretch>
        </p:blipFill>
        <p:spPr>
          <a:xfrm>
            <a:off x="16778797" y="4559300"/>
            <a:ext cx="38105" cy="9156700"/>
          </a:xfrm>
          <a:prstGeom prst="rect">
            <a:avLst/>
          </a:prstGeom>
        </p:spPr>
      </p:pic>
      <p:sp>
        <p:nvSpPr>
          <p:cNvPr id="8" name="Text 1"/>
          <p:cNvSpPr/>
          <p:nvPr/>
        </p:nvSpPr>
        <p:spPr>
          <a:xfrm>
            <a:off x="9521957" y="876300"/>
            <a:ext cx="5343134" cy="2497667"/>
          </a:xfrm>
          <a:prstGeom prst="rect">
            <a:avLst/>
          </a:prstGeom>
          <a:noFill/>
          <a:ln/>
        </p:spPr>
        <p:txBody>
          <a:bodyPr wrap="square" lIns="0" tIns="0" rIns="0" bIns="0" rtlCol="0" anchor="t"/>
          <a:lstStyle/>
          <a:p>
            <a:pPr algn="ctr"/>
            <a:r>
              <a:rPr lang="en-US" sz="12800" dirty="0">
                <a:solidFill>
                  <a:srgbClr val="272727">
                    <a:alpha val="100000"/>
                  </a:srgbClr>
                </a:solidFill>
                <a:latin typeface="Bebas Neue Regular" pitchFamily="34" charset="0"/>
                <a:ea typeface="Bebas Neue Regular" pitchFamily="34" charset="-122"/>
                <a:cs typeface="Bebas Neue Regular" pitchFamily="34" charset="-120"/>
              </a:rPr>
              <a:t>Welcome</a:t>
            </a:r>
            <a:endParaRPr lang="en-US" sz="12800" dirty="0"/>
          </a:p>
        </p:txBody>
      </p:sp>
      <p:sp>
        <p:nvSpPr>
          <p:cNvPr id="9" name="Text 2"/>
          <p:cNvSpPr/>
          <p:nvPr/>
        </p:nvSpPr>
        <p:spPr>
          <a:xfrm>
            <a:off x="17756819" y="5715000"/>
            <a:ext cx="4542934" cy="516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10" name="Image 5" descr="preencoded.png">    </p:cNvPr>
          <p:cNvPicPr>
            <a:picLocks noChangeAspect="1"/>
          </p:cNvPicPr>
          <p:nvPr/>
        </p:nvPicPr>
        <p:blipFill>
          <a:blip r:embed="rId6"/>
          <a:stretch>
            <a:fillRect/>
          </a:stretch>
        </p:blipFill>
        <p:spPr>
          <a:xfrm>
            <a:off x="20563870" y="12407900"/>
            <a:ext cx="3200800" cy="1016000"/>
          </a:xfrm>
          <a:prstGeom prst="rect">
            <a:avLst/>
          </a:prstGeom>
        </p:spPr>
      </p:pic>
      <p:pic>
        <p:nvPicPr>
          <p:cNvPr id="11" name="Image 6" descr="preencoded.png">    </p:cNvPr>
          <p:cNvPicPr>
            <a:picLocks noChangeAspect="1"/>
          </p:cNvPicPr>
          <p:nvPr/>
        </p:nvPicPr>
        <p:blipFill>
          <a:blip r:embed="rId7"/>
          <a:stretch>
            <a:fillRect/>
          </a:stretch>
        </p:blipFill>
        <p:spPr>
          <a:xfrm>
            <a:off x="571571" y="2971800"/>
            <a:ext cx="15305413" cy="10515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041530" y="2120900"/>
            <a:ext cx="20767096" cy="0"/>
          </a:xfrm>
          <a:prstGeom prst="rect">
            <a:avLst/>
          </a:prstGeom>
          <a:noFill/>
          <a:ln/>
        </p:spPr>
      </p:sp>
      <p:pic>
        <p:nvPicPr>
          <p:cNvPr id="4" name="Image 1" descr="preencoded.png">    </p:cNvPr>
          <p:cNvPicPr>
            <a:picLocks noChangeAspect="1"/>
          </p:cNvPicPr>
          <p:nvPr/>
        </p:nvPicPr>
        <p:blipFill>
          <a:blip r:embed="rId2"/>
          <a:stretch>
            <a:fillRect/>
          </a:stretch>
        </p:blipFill>
        <p:spPr>
          <a:xfrm>
            <a:off x="1041530" y="2082800"/>
            <a:ext cx="20767096" cy="38100"/>
          </a:xfrm>
          <a:prstGeom prst="rect">
            <a:avLst/>
          </a:prstGeom>
        </p:spPr>
      </p:pic>
      <p:pic>
        <p:nvPicPr>
          <p:cNvPr id="5" name="Image 2" descr="preencoded.png">    </p:cNvPr>
          <p:cNvPicPr>
            <a:picLocks noChangeAspect="1"/>
          </p:cNvPicPr>
          <p:nvPr/>
        </p:nvPicPr>
        <p:blipFill>
          <a:blip r:embed="rId3"/>
          <a:stretch>
            <a:fillRect/>
          </a:stretch>
        </p:blipFill>
        <p:spPr>
          <a:xfrm>
            <a:off x="22583423" y="1117600"/>
            <a:ext cx="38105" cy="11061700"/>
          </a:xfrm>
          <a:prstGeom prst="rect">
            <a:avLst/>
          </a:prstGeom>
        </p:spPr>
      </p:pic>
      <p:sp>
        <p:nvSpPr>
          <p:cNvPr id="6" name="Shape 1"/>
          <p:cNvSpPr/>
          <p:nvPr/>
        </p:nvSpPr>
        <p:spPr>
          <a:xfrm>
            <a:off x="23370921" y="10515600"/>
            <a:ext cx="1016127" cy="32004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8" name="Text 2"/>
          <p:cNvSpPr/>
          <p:nvPr/>
        </p:nvSpPr>
        <p:spPr>
          <a:xfrm>
            <a:off x="8340709" y="508000"/>
            <a:ext cx="5851198"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Our Team</a:t>
            </a:r>
            <a:endParaRPr lang="en-US" sz="8000" dirty="0"/>
          </a:p>
        </p:txBody>
      </p:sp>
      <p:sp>
        <p:nvSpPr>
          <p:cNvPr id="9" name="Shape 3"/>
          <p:cNvSpPr/>
          <p:nvPr/>
        </p:nvSpPr>
        <p:spPr>
          <a:xfrm>
            <a:off x="2718140" y="3771900"/>
            <a:ext cx="5791924" cy="3073400"/>
          </a:xfrm>
          <a:prstGeom prst="rect">
            <a:avLst/>
          </a:prstGeom>
          <a:noFill/>
          <a:ln/>
        </p:spPr>
      </p:sp>
      <p:pic>
        <p:nvPicPr>
          <p:cNvPr id="10" name="Image 4" descr="preencoded.png">    </p:cNvPr>
          <p:cNvPicPr>
            <a:picLocks noChangeAspect="1"/>
          </p:cNvPicPr>
          <p:nvPr/>
        </p:nvPicPr>
        <p:blipFill>
          <a:blip r:embed="rId5"/>
          <a:stretch>
            <a:fillRect/>
          </a:stretch>
        </p:blipFill>
        <p:spPr>
          <a:xfrm>
            <a:off x="2718140" y="3771900"/>
            <a:ext cx="3048381" cy="3073400"/>
          </a:xfrm>
          <a:prstGeom prst="rect">
            <a:avLst/>
          </a:prstGeom>
        </p:spPr>
      </p:pic>
      <p:sp>
        <p:nvSpPr>
          <p:cNvPr id="11" name="Shape 4"/>
          <p:cNvSpPr/>
          <p:nvPr/>
        </p:nvSpPr>
        <p:spPr>
          <a:xfrm>
            <a:off x="6071359" y="4635500"/>
            <a:ext cx="2438705" cy="1346200"/>
          </a:xfrm>
          <a:prstGeom prst="rect">
            <a:avLst/>
          </a:prstGeom>
          <a:noFill/>
          <a:ln/>
        </p:spPr>
      </p:sp>
      <p:sp>
        <p:nvSpPr>
          <p:cNvPr id="12" name="Shape 5"/>
          <p:cNvSpPr/>
          <p:nvPr/>
        </p:nvSpPr>
        <p:spPr>
          <a:xfrm>
            <a:off x="6071359" y="4635500"/>
            <a:ext cx="2438705" cy="1346200"/>
          </a:xfrm>
          <a:prstGeom prst="rect">
            <a:avLst/>
          </a:prstGeom>
          <a:noFill/>
          <a:ln/>
        </p:spPr>
      </p:sp>
      <p:sp>
        <p:nvSpPr>
          <p:cNvPr id="13" name="Shape 6"/>
          <p:cNvSpPr/>
          <p:nvPr/>
        </p:nvSpPr>
        <p:spPr>
          <a:xfrm>
            <a:off x="6071359" y="4635500"/>
            <a:ext cx="2438705" cy="1346200"/>
          </a:xfrm>
          <a:prstGeom prst="rect">
            <a:avLst/>
          </a:prstGeom>
          <a:noFill/>
          <a:ln/>
        </p:spPr>
      </p:sp>
      <p:sp>
        <p:nvSpPr>
          <p:cNvPr id="14" name="Text 7"/>
          <p:cNvSpPr/>
          <p:nvPr/>
        </p:nvSpPr>
        <p:spPr>
          <a:xfrm>
            <a:off x="6071359" y="4635500"/>
            <a:ext cx="175281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15" name="Text 8"/>
          <p:cNvSpPr/>
          <p:nvPr/>
        </p:nvSpPr>
        <p:spPr>
          <a:xfrm>
            <a:off x="6071359" y="5524500"/>
            <a:ext cx="2637696"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Fire Mage</a:t>
            </a:r>
            <a:endParaRPr lang="en-US" sz="3200" dirty="0"/>
          </a:p>
        </p:txBody>
      </p:sp>
      <p:sp>
        <p:nvSpPr>
          <p:cNvPr id="16" name="Shape 9"/>
          <p:cNvSpPr/>
          <p:nvPr/>
        </p:nvSpPr>
        <p:spPr>
          <a:xfrm>
            <a:off x="12041105" y="8648700"/>
            <a:ext cx="5791924" cy="3073400"/>
          </a:xfrm>
          <a:prstGeom prst="rect">
            <a:avLst/>
          </a:prstGeom>
          <a:noFill/>
          <a:ln/>
        </p:spPr>
      </p:sp>
      <p:pic>
        <p:nvPicPr>
          <p:cNvPr id="17" name="Image 5" descr="preencoded.png">    </p:cNvPr>
          <p:cNvPicPr>
            <a:picLocks noChangeAspect="1"/>
          </p:cNvPicPr>
          <p:nvPr/>
        </p:nvPicPr>
        <p:blipFill>
          <a:blip r:embed="rId6"/>
          <a:stretch>
            <a:fillRect/>
          </a:stretch>
        </p:blipFill>
        <p:spPr>
          <a:xfrm>
            <a:off x="12041105" y="8648700"/>
            <a:ext cx="3048381" cy="3073400"/>
          </a:xfrm>
          <a:prstGeom prst="rect">
            <a:avLst/>
          </a:prstGeom>
        </p:spPr>
      </p:pic>
      <p:sp>
        <p:nvSpPr>
          <p:cNvPr id="18" name="Shape 10"/>
          <p:cNvSpPr/>
          <p:nvPr/>
        </p:nvSpPr>
        <p:spPr>
          <a:xfrm>
            <a:off x="15394324" y="9512300"/>
            <a:ext cx="2438705" cy="1346200"/>
          </a:xfrm>
          <a:prstGeom prst="rect">
            <a:avLst/>
          </a:prstGeom>
          <a:noFill/>
          <a:ln/>
        </p:spPr>
      </p:sp>
      <p:sp>
        <p:nvSpPr>
          <p:cNvPr id="19" name="Shape 11"/>
          <p:cNvSpPr/>
          <p:nvPr/>
        </p:nvSpPr>
        <p:spPr>
          <a:xfrm>
            <a:off x="15394324" y="9512300"/>
            <a:ext cx="2438705" cy="1346200"/>
          </a:xfrm>
          <a:prstGeom prst="rect">
            <a:avLst/>
          </a:prstGeom>
          <a:noFill/>
          <a:ln/>
        </p:spPr>
      </p:sp>
      <p:sp>
        <p:nvSpPr>
          <p:cNvPr id="20" name="Shape 12"/>
          <p:cNvSpPr/>
          <p:nvPr/>
        </p:nvSpPr>
        <p:spPr>
          <a:xfrm>
            <a:off x="15394324" y="9512300"/>
            <a:ext cx="2438705" cy="1346200"/>
          </a:xfrm>
          <a:prstGeom prst="rect">
            <a:avLst/>
          </a:prstGeom>
          <a:noFill/>
          <a:ln/>
        </p:spPr>
      </p:sp>
      <p:sp>
        <p:nvSpPr>
          <p:cNvPr id="21" name="Text 13"/>
          <p:cNvSpPr/>
          <p:nvPr/>
        </p:nvSpPr>
        <p:spPr>
          <a:xfrm>
            <a:off x="15394324" y="9512300"/>
            <a:ext cx="175281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22" name="Text 14"/>
          <p:cNvSpPr/>
          <p:nvPr/>
        </p:nvSpPr>
        <p:spPr>
          <a:xfrm>
            <a:off x="15394324" y="10401300"/>
            <a:ext cx="2637696"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Fire Mage</a:t>
            </a:r>
            <a:endParaRPr lang="en-US" sz="3200" dirty="0"/>
          </a:p>
        </p:txBody>
      </p:sp>
      <p:sp>
        <p:nvSpPr>
          <p:cNvPr id="23" name="Shape 15"/>
          <p:cNvSpPr/>
          <p:nvPr/>
        </p:nvSpPr>
        <p:spPr>
          <a:xfrm>
            <a:off x="2718140" y="8648700"/>
            <a:ext cx="5791924" cy="3073400"/>
          </a:xfrm>
          <a:prstGeom prst="rect">
            <a:avLst/>
          </a:prstGeom>
          <a:noFill/>
          <a:ln/>
        </p:spPr>
      </p:sp>
      <p:pic>
        <p:nvPicPr>
          <p:cNvPr id="24" name="Image 6" descr="preencoded.png">    </p:cNvPr>
          <p:cNvPicPr>
            <a:picLocks noChangeAspect="1"/>
          </p:cNvPicPr>
          <p:nvPr/>
        </p:nvPicPr>
        <p:blipFill>
          <a:blip r:embed="rId7"/>
          <a:stretch>
            <a:fillRect/>
          </a:stretch>
        </p:blipFill>
        <p:spPr>
          <a:xfrm>
            <a:off x="2718140" y="8648700"/>
            <a:ext cx="3048381" cy="3073400"/>
          </a:xfrm>
          <a:prstGeom prst="rect">
            <a:avLst/>
          </a:prstGeom>
        </p:spPr>
      </p:pic>
      <p:sp>
        <p:nvSpPr>
          <p:cNvPr id="25" name="Shape 16"/>
          <p:cNvSpPr/>
          <p:nvPr/>
        </p:nvSpPr>
        <p:spPr>
          <a:xfrm>
            <a:off x="6071359" y="9512300"/>
            <a:ext cx="2438705" cy="1346200"/>
          </a:xfrm>
          <a:prstGeom prst="rect">
            <a:avLst/>
          </a:prstGeom>
          <a:noFill/>
          <a:ln/>
        </p:spPr>
      </p:sp>
      <p:sp>
        <p:nvSpPr>
          <p:cNvPr id="26" name="Shape 17"/>
          <p:cNvSpPr/>
          <p:nvPr/>
        </p:nvSpPr>
        <p:spPr>
          <a:xfrm>
            <a:off x="6071359" y="9512300"/>
            <a:ext cx="2438705" cy="1346200"/>
          </a:xfrm>
          <a:prstGeom prst="rect">
            <a:avLst/>
          </a:prstGeom>
          <a:noFill/>
          <a:ln/>
        </p:spPr>
      </p:sp>
      <p:sp>
        <p:nvSpPr>
          <p:cNvPr id="27" name="Shape 18"/>
          <p:cNvSpPr/>
          <p:nvPr/>
        </p:nvSpPr>
        <p:spPr>
          <a:xfrm>
            <a:off x="6071359" y="9512300"/>
            <a:ext cx="2438705" cy="1346200"/>
          </a:xfrm>
          <a:prstGeom prst="rect">
            <a:avLst/>
          </a:prstGeom>
          <a:noFill/>
          <a:ln/>
        </p:spPr>
      </p:sp>
      <p:sp>
        <p:nvSpPr>
          <p:cNvPr id="28" name="Text 19"/>
          <p:cNvSpPr/>
          <p:nvPr/>
        </p:nvSpPr>
        <p:spPr>
          <a:xfrm>
            <a:off x="6071359" y="9512300"/>
            <a:ext cx="2807051"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Elementalen</a:t>
            </a:r>
            <a:endParaRPr lang="en-US" sz="4800" dirty="0"/>
          </a:p>
        </p:txBody>
      </p:sp>
      <p:sp>
        <p:nvSpPr>
          <p:cNvPr id="29" name="Text 20"/>
          <p:cNvSpPr/>
          <p:nvPr/>
        </p:nvSpPr>
        <p:spPr>
          <a:xfrm>
            <a:off x="6071359" y="10401300"/>
            <a:ext cx="2459874"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Guardian</a:t>
            </a:r>
            <a:endParaRPr lang="en-US" sz="3200" dirty="0"/>
          </a:p>
        </p:txBody>
      </p:sp>
      <p:sp>
        <p:nvSpPr>
          <p:cNvPr id="30" name="Shape 21"/>
          <p:cNvSpPr/>
          <p:nvPr/>
        </p:nvSpPr>
        <p:spPr>
          <a:xfrm>
            <a:off x="12041105" y="3771900"/>
            <a:ext cx="5791924" cy="3073400"/>
          </a:xfrm>
          <a:prstGeom prst="rect">
            <a:avLst/>
          </a:prstGeom>
          <a:noFill/>
          <a:ln/>
        </p:spPr>
      </p:sp>
      <p:pic>
        <p:nvPicPr>
          <p:cNvPr id="31" name="Image 7" descr="preencoded.png">    </p:cNvPr>
          <p:cNvPicPr>
            <a:picLocks noChangeAspect="1"/>
          </p:cNvPicPr>
          <p:nvPr/>
        </p:nvPicPr>
        <p:blipFill>
          <a:blip r:embed="rId8"/>
          <a:stretch>
            <a:fillRect/>
          </a:stretch>
        </p:blipFill>
        <p:spPr>
          <a:xfrm>
            <a:off x="12041105" y="3771900"/>
            <a:ext cx="3048381" cy="3073400"/>
          </a:xfrm>
          <a:prstGeom prst="rect">
            <a:avLst/>
          </a:prstGeom>
        </p:spPr>
      </p:pic>
      <p:sp>
        <p:nvSpPr>
          <p:cNvPr id="32" name="Shape 22"/>
          <p:cNvSpPr/>
          <p:nvPr/>
        </p:nvSpPr>
        <p:spPr>
          <a:xfrm>
            <a:off x="15394324" y="4635500"/>
            <a:ext cx="2438705" cy="1346200"/>
          </a:xfrm>
          <a:prstGeom prst="rect">
            <a:avLst/>
          </a:prstGeom>
          <a:noFill/>
          <a:ln/>
        </p:spPr>
      </p:sp>
      <p:sp>
        <p:nvSpPr>
          <p:cNvPr id="33" name="Shape 23"/>
          <p:cNvSpPr/>
          <p:nvPr/>
        </p:nvSpPr>
        <p:spPr>
          <a:xfrm>
            <a:off x="15394324" y="4635500"/>
            <a:ext cx="2438705" cy="1346200"/>
          </a:xfrm>
          <a:prstGeom prst="rect">
            <a:avLst/>
          </a:prstGeom>
          <a:noFill/>
          <a:ln/>
        </p:spPr>
      </p:sp>
      <p:sp>
        <p:nvSpPr>
          <p:cNvPr id="34" name="Shape 24"/>
          <p:cNvSpPr/>
          <p:nvPr/>
        </p:nvSpPr>
        <p:spPr>
          <a:xfrm>
            <a:off x="15394324" y="4635500"/>
            <a:ext cx="2438705" cy="1346200"/>
          </a:xfrm>
          <a:prstGeom prst="rect">
            <a:avLst/>
          </a:prstGeom>
          <a:noFill/>
          <a:ln/>
        </p:spPr>
      </p:sp>
      <p:sp>
        <p:nvSpPr>
          <p:cNvPr id="35" name="Text 25"/>
          <p:cNvSpPr/>
          <p:nvPr/>
        </p:nvSpPr>
        <p:spPr>
          <a:xfrm>
            <a:off x="15394324" y="4635500"/>
            <a:ext cx="1778222"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Lunaria</a:t>
            </a:r>
            <a:endParaRPr lang="en-US" sz="4800" dirty="0"/>
          </a:p>
        </p:txBody>
      </p:sp>
      <p:sp>
        <p:nvSpPr>
          <p:cNvPr id="36" name="Text 26"/>
          <p:cNvSpPr/>
          <p:nvPr/>
        </p:nvSpPr>
        <p:spPr>
          <a:xfrm>
            <a:off x="15394324" y="5524500"/>
            <a:ext cx="3514106"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Moon Priestess</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2039600"/>
            <a:ext cx="24387048" cy="38100"/>
          </a:xfrm>
          <a:prstGeom prst="rect">
            <a:avLst/>
          </a:prstGeom>
        </p:spPr>
      </p:pic>
      <p:pic>
        <p:nvPicPr>
          <p:cNvPr id="3" name="Image 1" descr="preencoded.png">    </p:cNvPr>
          <p:cNvPicPr>
            <a:picLocks noChangeAspect="1"/>
          </p:cNvPicPr>
          <p:nvPr/>
        </p:nvPicPr>
        <p:blipFill>
          <a:blip r:embed="rId2"/>
          <a:stretch>
            <a:fillRect/>
          </a:stretch>
        </p:blipFill>
        <p:spPr>
          <a:xfrm>
            <a:off x="0" y="0"/>
            <a:ext cx="24387048" cy="13716000"/>
          </a:xfrm>
          <a:prstGeom prst="rect">
            <a:avLst/>
          </a:prstGeom>
        </p:spPr>
      </p:pic>
      <p:pic>
        <p:nvPicPr>
          <p:cNvPr id="4" name="Image 2" descr="preencoded.png">    </p:cNvPr>
          <p:cNvPicPr>
            <a:picLocks noChangeAspect="1"/>
          </p:cNvPicPr>
          <p:nvPr/>
        </p:nvPicPr>
        <p:blipFill>
          <a:blip r:embed="rId3"/>
          <a:stretch>
            <a:fillRect/>
          </a:stretch>
        </p:blipFill>
        <p:spPr>
          <a:xfrm>
            <a:off x="23116889" y="0"/>
            <a:ext cx="38105" cy="9652000"/>
          </a:xfrm>
          <a:prstGeom prst="rect">
            <a:avLst/>
          </a:prstGeom>
        </p:spPr>
      </p:pic>
      <p:sp>
        <p:nvSpPr>
          <p:cNvPr id="5" name="Shape 0"/>
          <p:cNvSpPr/>
          <p:nvPr/>
        </p:nvSpPr>
        <p:spPr>
          <a:xfrm>
            <a:off x="23370921" y="8483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8788400"/>
            <a:ext cx="711289" cy="2590800"/>
          </a:xfrm>
          <a:prstGeom prst="rect">
            <a:avLst/>
          </a:prstGeom>
        </p:spPr>
      </p:pic>
      <p:sp>
        <p:nvSpPr>
          <p:cNvPr id="7" name="Shape 1"/>
          <p:cNvSpPr/>
          <p:nvPr/>
        </p:nvSpPr>
        <p:spPr>
          <a:xfrm>
            <a:off x="12104613" y="6273800"/>
            <a:ext cx="8344943" cy="5791200"/>
          </a:xfrm>
          <a:prstGeom prst="roundRect">
            <a:avLst>
              <a:gd name="adj" fmla="val 21947"/>
            </a:avLst>
          </a:prstGeom>
          <a:noFill/>
          <a:ln/>
        </p:spPr>
      </p:sp>
      <p:sp>
        <p:nvSpPr>
          <p:cNvPr id="8" name="Text 2"/>
          <p:cNvSpPr/>
          <p:nvPr/>
        </p:nvSpPr>
        <p:spPr>
          <a:xfrm>
            <a:off x="12917514" y="7086600"/>
            <a:ext cx="6854623" cy="430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As a new website, we rely on your support to grow, so please help us by sharing our site with your friends and colleagues. </a:t>
            </a:r>
            <a:endParaRPr lang="en-US" sz="3200" dirty="0"/>
          </a:p>
        </p:txBody>
      </p:sp>
      <p:sp>
        <p:nvSpPr>
          <p:cNvPr id="9" name="Shape 3"/>
          <p:cNvSpPr/>
          <p:nvPr/>
        </p:nvSpPr>
        <p:spPr>
          <a:xfrm>
            <a:off x="9145143" y="5600700"/>
            <a:ext cx="12180822" cy="0"/>
          </a:xfrm>
          <a:prstGeom prst="rect">
            <a:avLst/>
          </a:prstGeom>
          <a:noFill/>
          <a:ln/>
        </p:spPr>
      </p:sp>
      <p:pic>
        <p:nvPicPr>
          <p:cNvPr id="10" name="Image 4" descr="preencoded.png">    </p:cNvPr>
          <p:cNvPicPr>
            <a:picLocks noChangeAspect="1"/>
          </p:cNvPicPr>
          <p:nvPr/>
        </p:nvPicPr>
        <p:blipFill>
          <a:blip r:embed="rId5"/>
          <a:stretch>
            <a:fillRect/>
          </a:stretch>
        </p:blipFill>
        <p:spPr>
          <a:xfrm>
            <a:off x="9145143" y="5562600"/>
            <a:ext cx="12180822" cy="38100"/>
          </a:xfrm>
          <a:prstGeom prst="rect">
            <a:avLst/>
          </a:prstGeom>
        </p:spPr>
      </p:pic>
      <p:pic>
        <p:nvPicPr>
          <p:cNvPr id="11" name="Image 5" descr="preencoded.png">    </p:cNvPr>
          <p:cNvPicPr>
            <a:picLocks noChangeAspect="1"/>
          </p:cNvPicPr>
          <p:nvPr/>
        </p:nvPicPr>
        <p:blipFill>
          <a:blip r:embed="rId6"/>
          <a:stretch>
            <a:fillRect/>
          </a:stretch>
        </p:blipFill>
        <p:spPr>
          <a:xfrm>
            <a:off x="3562795" y="1536700"/>
            <a:ext cx="38105" cy="12179300"/>
          </a:xfrm>
          <a:prstGeom prst="rect">
            <a:avLst/>
          </a:prstGeom>
        </p:spPr>
      </p:pic>
      <p:sp>
        <p:nvSpPr>
          <p:cNvPr id="12" name="Text 4"/>
          <p:cNvSpPr/>
          <p:nvPr/>
        </p:nvSpPr>
        <p:spPr>
          <a:xfrm>
            <a:off x="12866708" y="2120900"/>
            <a:ext cx="10588890" cy="27770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Thank you for choosing EaTemp</a:t>
            </a:r>
            <a:endParaRPr lang="en-US" sz="8000" dirty="0"/>
          </a:p>
        </p:txBody>
      </p:sp>
      <p:pic>
        <p:nvPicPr>
          <p:cNvPr id="13" name="Image 6" descr="preencoded.png">    </p:cNvPr>
          <p:cNvPicPr>
            <a:picLocks noChangeAspect="1"/>
          </p:cNvPicPr>
          <p:nvPr/>
        </p:nvPicPr>
        <p:blipFill>
          <a:blip r:embed="rId7"/>
          <a:stretch>
            <a:fillRect/>
          </a:stretch>
        </p:blipFill>
        <p:spPr>
          <a:xfrm>
            <a:off x="4229629" y="0"/>
            <a:ext cx="7239905" cy="13716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7684460" y="1181100"/>
            <a:ext cx="38105" cy="9258300"/>
          </a:xfrm>
          <a:prstGeom prst="rect">
            <a:avLst/>
          </a:prstGeom>
        </p:spPr>
      </p:pic>
      <p:pic>
        <p:nvPicPr>
          <p:cNvPr id="4" name="Image 2" descr="preencoded.png">    </p:cNvPr>
          <p:cNvPicPr>
            <a:picLocks noChangeAspect="1"/>
          </p:cNvPicPr>
          <p:nvPr/>
        </p:nvPicPr>
        <p:blipFill>
          <a:blip r:embed="rId3"/>
          <a:stretch>
            <a:fillRect/>
          </a:stretch>
        </p:blipFill>
        <p:spPr>
          <a:xfrm>
            <a:off x="21186248" y="12674600"/>
            <a:ext cx="3200800" cy="1016000"/>
          </a:xfrm>
          <a:prstGeom prst="rect">
            <a:avLst/>
          </a:prstGeom>
        </p:spPr>
      </p:pic>
      <p:sp>
        <p:nvSpPr>
          <p:cNvPr id="5" name="Text 0"/>
          <p:cNvSpPr/>
          <p:nvPr/>
        </p:nvSpPr>
        <p:spPr>
          <a:xfrm rot="16200000">
            <a:off x="-937378" y="4035673"/>
            <a:ext cx="10296754"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Table of Contents</a:t>
            </a:r>
            <a:endParaRPr lang="en-US" sz="12800" dirty="0"/>
          </a:p>
        </p:txBody>
      </p:sp>
      <p:sp>
        <p:nvSpPr>
          <p:cNvPr id="6" name="Shape 1"/>
          <p:cNvSpPr/>
          <p:nvPr/>
        </p:nvSpPr>
        <p:spPr>
          <a:xfrm>
            <a:off x="10199375" y="3911600"/>
            <a:ext cx="7760670" cy="1625600"/>
          </a:xfrm>
          <a:prstGeom prst="rect">
            <a:avLst/>
          </a:prstGeom>
          <a:noFill/>
          <a:ln/>
        </p:spPr>
      </p:sp>
      <p:pic>
        <p:nvPicPr>
          <p:cNvPr id="7" name="Image 3" descr="preencoded.png">    </p:cNvPr>
          <p:cNvPicPr>
            <a:picLocks noChangeAspect="1"/>
          </p:cNvPicPr>
          <p:nvPr/>
        </p:nvPicPr>
        <p:blipFill>
          <a:blip r:embed="rId4"/>
          <a:stretch>
            <a:fillRect/>
          </a:stretch>
        </p:blipFill>
        <p:spPr>
          <a:xfrm>
            <a:off x="10199375" y="3911600"/>
            <a:ext cx="1625803" cy="1625600"/>
          </a:xfrm>
          <a:prstGeom prst="rect">
            <a:avLst/>
          </a:prstGeom>
        </p:spPr>
      </p:pic>
      <p:sp>
        <p:nvSpPr>
          <p:cNvPr id="8" name="Shape 2"/>
          <p:cNvSpPr/>
          <p:nvPr/>
        </p:nvSpPr>
        <p:spPr>
          <a:xfrm>
            <a:off x="10199375" y="3911600"/>
            <a:ext cx="1625803" cy="1625600"/>
          </a:xfrm>
          <a:prstGeom prst="rect">
            <a:avLst/>
          </a:prstGeom>
          <a:noFill/>
          <a:ln w="12700">
            <a:solidFill>
              <a:srgbClr val="000000"/>
            </a:solidFill>
            <a:prstDash val="solid"/>
          </a:ln>
        </p:spPr>
      </p:sp>
      <p:sp>
        <p:nvSpPr>
          <p:cNvPr id="9" name="Text 3"/>
          <p:cNvSpPr/>
          <p:nvPr/>
        </p:nvSpPr>
        <p:spPr>
          <a:xfrm>
            <a:off x="10662983" y="42545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01</a:t>
            </a:r>
            <a:endParaRPr lang="en-US" sz="4800" dirty="0"/>
          </a:p>
        </p:txBody>
      </p:sp>
      <p:sp>
        <p:nvSpPr>
          <p:cNvPr id="10" name="Shape 4"/>
          <p:cNvSpPr/>
          <p:nvPr/>
        </p:nvSpPr>
        <p:spPr>
          <a:xfrm>
            <a:off x="12028403" y="4076700"/>
            <a:ext cx="5931641" cy="1295400"/>
          </a:xfrm>
          <a:prstGeom prst="rect">
            <a:avLst/>
          </a:prstGeom>
          <a:noFill/>
          <a:ln/>
        </p:spPr>
      </p:sp>
      <p:sp>
        <p:nvSpPr>
          <p:cNvPr id="11" name="Text 5"/>
          <p:cNvSpPr/>
          <p:nvPr/>
        </p:nvSpPr>
        <p:spPr>
          <a:xfrm>
            <a:off x="12028403" y="40767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Introduction</a:t>
            </a:r>
            <a:endParaRPr lang="en-US" sz="4800" dirty="0"/>
          </a:p>
        </p:txBody>
      </p:sp>
      <p:sp>
        <p:nvSpPr>
          <p:cNvPr id="12" name="Text 6"/>
          <p:cNvSpPr/>
          <p:nvPr/>
        </p:nvSpPr>
        <p:spPr>
          <a:xfrm>
            <a:off x="12028403" y="4914900"/>
            <a:ext cx="6067125"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Extraordinary Realm</a:t>
            </a:r>
            <a:endParaRPr lang="en-US" sz="3200" dirty="0"/>
          </a:p>
        </p:txBody>
      </p:sp>
      <p:sp>
        <p:nvSpPr>
          <p:cNvPr id="13" name="Shape 7"/>
          <p:cNvSpPr/>
          <p:nvPr/>
        </p:nvSpPr>
        <p:spPr>
          <a:xfrm>
            <a:off x="10199375" y="6629400"/>
            <a:ext cx="7760670" cy="1625600"/>
          </a:xfrm>
          <a:prstGeom prst="rect">
            <a:avLst/>
          </a:prstGeom>
          <a:noFill/>
          <a:ln/>
        </p:spPr>
      </p:sp>
      <p:pic>
        <p:nvPicPr>
          <p:cNvPr id="14" name="Image 4" descr="preencoded.png">    </p:cNvPr>
          <p:cNvPicPr>
            <a:picLocks noChangeAspect="1"/>
          </p:cNvPicPr>
          <p:nvPr/>
        </p:nvPicPr>
        <p:blipFill>
          <a:blip r:embed="rId5"/>
          <a:stretch>
            <a:fillRect/>
          </a:stretch>
        </p:blipFill>
        <p:spPr>
          <a:xfrm>
            <a:off x="10199375" y="6629400"/>
            <a:ext cx="1625803" cy="1625600"/>
          </a:xfrm>
          <a:prstGeom prst="rect">
            <a:avLst/>
          </a:prstGeom>
        </p:spPr>
      </p:pic>
      <p:sp>
        <p:nvSpPr>
          <p:cNvPr id="15" name="Shape 8"/>
          <p:cNvSpPr/>
          <p:nvPr/>
        </p:nvSpPr>
        <p:spPr>
          <a:xfrm>
            <a:off x="10199375" y="6629400"/>
            <a:ext cx="1625803" cy="1625600"/>
          </a:xfrm>
          <a:prstGeom prst="rect">
            <a:avLst/>
          </a:prstGeom>
          <a:noFill/>
          <a:ln w="12700">
            <a:solidFill>
              <a:srgbClr val="000000"/>
            </a:solidFill>
            <a:prstDash val="solid"/>
          </a:ln>
        </p:spPr>
      </p:sp>
      <p:sp>
        <p:nvSpPr>
          <p:cNvPr id="16" name="Text 9"/>
          <p:cNvSpPr/>
          <p:nvPr/>
        </p:nvSpPr>
        <p:spPr>
          <a:xfrm>
            <a:off x="10662983" y="69723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02</a:t>
            </a:r>
            <a:endParaRPr lang="en-US" sz="4800" dirty="0"/>
          </a:p>
        </p:txBody>
      </p:sp>
      <p:sp>
        <p:nvSpPr>
          <p:cNvPr id="17" name="Shape 10"/>
          <p:cNvSpPr/>
          <p:nvPr/>
        </p:nvSpPr>
        <p:spPr>
          <a:xfrm>
            <a:off x="12028403" y="6794500"/>
            <a:ext cx="5931641" cy="1295400"/>
          </a:xfrm>
          <a:prstGeom prst="rect">
            <a:avLst/>
          </a:prstGeom>
          <a:noFill/>
          <a:ln/>
        </p:spPr>
      </p:sp>
      <p:sp>
        <p:nvSpPr>
          <p:cNvPr id="18" name="Text 11"/>
          <p:cNvSpPr/>
          <p:nvPr/>
        </p:nvSpPr>
        <p:spPr>
          <a:xfrm>
            <a:off x="12028403" y="67945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Encounters</a:t>
            </a:r>
            <a:endParaRPr lang="en-US" sz="4800" dirty="0"/>
          </a:p>
        </p:txBody>
      </p:sp>
      <p:sp>
        <p:nvSpPr>
          <p:cNvPr id="19" name="Text 12"/>
          <p:cNvSpPr/>
          <p:nvPr/>
        </p:nvSpPr>
        <p:spPr>
          <a:xfrm>
            <a:off x="12028403" y="7632700"/>
            <a:ext cx="6067125"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Unicorn Sightings</a:t>
            </a:r>
            <a:endParaRPr lang="en-US" sz="3200" dirty="0"/>
          </a:p>
        </p:txBody>
      </p:sp>
      <p:sp>
        <p:nvSpPr>
          <p:cNvPr id="20" name="Shape 13"/>
          <p:cNvSpPr/>
          <p:nvPr/>
        </p:nvSpPr>
        <p:spPr>
          <a:xfrm>
            <a:off x="10199375" y="9347200"/>
            <a:ext cx="7760670" cy="1625600"/>
          </a:xfrm>
          <a:prstGeom prst="rect">
            <a:avLst/>
          </a:prstGeom>
          <a:noFill/>
          <a:ln/>
        </p:spPr>
      </p:sp>
      <p:pic>
        <p:nvPicPr>
          <p:cNvPr id="21" name="Image 5" descr="preencoded.png">    </p:cNvPr>
          <p:cNvPicPr>
            <a:picLocks noChangeAspect="1"/>
          </p:cNvPicPr>
          <p:nvPr/>
        </p:nvPicPr>
        <p:blipFill>
          <a:blip r:embed="rId6"/>
          <a:stretch>
            <a:fillRect/>
          </a:stretch>
        </p:blipFill>
        <p:spPr>
          <a:xfrm>
            <a:off x="10199375" y="9347200"/>
            <a:ext cx="1625803" cy="1625600"/>
          </a:xfrm>
          <a:prstGeom prst="rect">
            <a:avLst/>
          </a:prstGeom>
        </p:spPr>
      </p:pic>
      <p:sp>
        <p:nvSpPr>
          <p:cNvPr id="22" name="Shape 14"/>
          <p:cNvSpPr/>
          <p:nvPr/>
        </p:nvSpPr>
        <p:spPr>
          <a:xfrm>
            <a:off x="10199375" y="9347200"/>
            <a:ext cx="1625803" cy="1625600"/>
          </a:xfrm>
          <a:prstGeom prst="rect">
            <a:avLst/>
          </a:prstGeom>
          <a:noFill/>
          <a:ln w="12700">
            <a:solidFill>
              <a:srgbClr val="000000"/>
            </a:solidFill>
            <a:prstDash val="solid"/>
          </a:ln>
        </p:spPr>
      </p:sp>
      <p:sp>
        <p:nvSpPr>
          <p:cNvPr id="23" name="Text 15"/>
          <p:cNvSpPr/>
          <p:nvPr/>
        </p:nvSpPr>
        <p:spPr>
          <a:xfrm>
            <a:off x="10662983" y="96901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03</a:t>
            </a:r>
            <a:endParaRPr lang="en-US" sz="4800" dirty="0"/>
          </a:p>
        </p:txBody>
      </p:sp>
      <p:sp>
        <p:nvSpPr>
          <p:cNvPr id="24" name="Shape 16"/>
          <p:cNvSpPr/>
          <p:nvPr/>
        </p:nvSpPr>
        <p:spPr>
          <a:xfrm>
            <a:off x="12028403" y="9512300"/>
            <a:ext cx="5931641" cy="1295400"/>
          </a:xfrm>
          <a:prstGeom prst="rect">
            <a:avLst/>
          </a:prstGeom>
          <a:noFill/>
          <a:ln/>
        </p:spPr>
      </p:sp>
      <p:sp>
        <p:nvSpPr>
          <p:cNvPr id="25" name="Text 17"/>
          <p:cNvSpPr/>
          <p:nvPr/>
        </p:nvSpPr>
        <p:spPr>
          <a:xfrm>
            <a:off x="12028403" y="95123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Wonders</a:t>
            </a:r>
            <a:endParaRPr lang="en-US" sz="4800" dirty="0"/>
          </a:p>
        </p:txBody>
      </p:sp>
      <p:sp>
        <p:nvSpPr>
          <p:cNvPr id="26" name="Text 18"/>
          <p:cNvSpPr/>
          <p:nvPr/>
        </p:nvSpPr>
        <p:spPr>
          <a:xfrm>
            <a:off x="12028403" y="10350500"/>
            <a:ext cx="6067125"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Wishes Granted</a:t>
            </a:r>
            <a:endParaRPr lang="en-US" sz="3200" dirty="0"/>
          </a:p>
        </p:txBody>
      </p:sp>
      <p:sp>
        <p:nvSpPr>
          <p:cNvPr id="27" name="Shape 19"/>
          <p:cNvSpPr/>
          <p:nvPr/>
        </p:nvSpPr>
        <p:spPr>
          <a:xfrm>
            <a:off x="10199375" y="12065000"/>
            <a:ext cx="7760670" cy="1625600"/>
          </a:xfrm>
          <a:prstGeom prst="rect">
            <a:avLst/>
          </a:prstGeom>
          <a:noFill/>
          <a:ln/>
        </p:spPr>
      </p:sp>
      <p:pic>
        <p:nvPicPr>
          <p:cNvPr id="28" name="Image 6" descr="preencoded.png">    </p:cNvPr>
          <p:cNvPicPr>
            <a:picLocks noChangeAspect="1"/>
          </p:cNvPicPr>
          <p:nvPr/>
        </p:nvPicPr>
        <p:blipFill>
          <a:blip r:embed="rId7"/>
          <a:stretch>
            <a:fillRect/>
          </a:stretch>
        </p:blipFill>
        <p:spPr>
          <a:xfrm>
            <a:off x="10199375" y="12065000"/>
            <a:ext cx="1625803" cy="1625600"/>
          </a:xfrm>
          <a:prstGeom prst="rect">
            <a:avLst/>
          </a:prstGeom>
        </p:spPr>
      </p:pic>
      <p:sp>
        <p:nvSpPr>
          <p:cNvPr id="29" name="Shape 20"/>
          <p:cNvSpPr/>
          <p:nvPr/>
        </p:nvSpPr>
        <p:spPr>
          <a:xfrm>
            <a:off x="10199375" y="12065000"/>
            <a:ext cx="1625803" cy="1625600"/>
          </a:xfrm>
          <a:prstGeom prst="rect">
            <a:avLst/>
          </a:prstGeom>
          <a:noFill/>
          <a:ln w="12700">
            <a:solidFill>
              <a:srgbClr val="000000"/>
            </a:solidFill>
            <a:prstDash val="solid"/>
          </a:ln>
        </p:spPr>
      </p:sp>
      <p:sp>
        <p:nvSpPr>
          <p:cNvPr id="30" name="Text 21"/>
          <p:cNvSpPr/>
          <p:nvPr/>
        </p:nvSpPr>
        <p:spPr>
          <a:xfrm>
            <a:off x="10662983" y="124079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04</a:t>
            </a:r>
            <a:endParaRPr lang="en-US" sz="4800" dirty="0"/>
          </a:p>
        </p:txBody>
      </p:sp>
      <p:sp>
        <p:nvSpPr>
          <p:cNvPr id="31" name="Shape 22"/>
          <p:cNvSpPr/>
          <p:nvPr/>
        </p:nvSpPr>
        <p:spPr>
          <a:xfrm>
            <a:off x="12028403" y="12230100"/>
            <a:ext cx="5931641" cy="1295400"/>
          </a:xfrm>
          <a:prstGeom prst="rect">
            <a:avLst/>
          </a:prstGeom>
          <a:noFill/>
          <a:ln/>
        </p:spPr>
      </p:sp>
      <p:sp>
        <p:nvSpPr>
          <p:cNvPr id="32" name="Text 23"/>
          <p:cNvSpPr/>
          <p:nvPr/>
        </p:nvSpPr>
        <p:spPr>
          <a:xfrm>
            <a:off x="12028403" y="122301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Magic</a:t>
            </a:r>
            <a:endParaRPr lang="en-US" sz="4800" dirty="0"/>
          </a:p>
        </p:txBody>
      </p:sp>
      <p:sp>
        <p:nvSpPr>
          <p:cNvPr id="33" name="Text 24"/>
          <p:cNvSpPr/>
          <p:nvPr/>
        </p:nvSpPr>
        <p:spPr>
          <a:xfrm>
            <a:off x="12028403" y="13068300"/>
            <a:ext cx="6067125" cy="59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Spellcasting</a:t>
            </a:r>
            <a:endParaRPr lang="en-US" sz="3200" dirty="0"/>
          </a:p>
        </p:txBody>
      </p:sp>
      <p:sp>
        <p:nvSpPr>
          <p:cNvPr id="34" name="Shape 25"/>
          <p:cNvSpPr/>
          <p:nvPr/>
        </p:nvSpPr>
        <p:spPr>
          <a:xfrm>
            <a:off x="10199375" y="6083300"/>
            <a:ext cx="9322965" cy="0"/>
          </a:xfrm>
          <a:prstGeom prst="rect">
            <a:avLst/>
          </a:prstGeom>
          <a:noFill/>
          <a:ln/>
        </p:spPr>
      </p:sp>
      <p:pic>
        <p:nvPicPr>
          <p:cNvPr id="35" name="Image 7" descr="preencoded.png">    </p:cNvPr>
          <p:cNvPicPr>
            <a:picLocks noChangeAspect="1"/>
          </p:cNvPicPr>
          <p:nvPr/>
        </p:nvPicPr>
        <p:blipFill>
          <a:blip r:embed="rId8"/>
          <a:stretch>
            <a:fillRect/>
          </a:stretch>
        </p:blipFill>
        <p:spPr>
          <a:xfrm>
            <a:off x="10199375" y="6045200"/>
            <a:ext cx="9322965" cy="38100"/>
          </a:xfrm>
          <a:prstGeom prst="rect">
            <a:avLst/>
          </a:prstGeom>
        </p:spPr>
      </p:pic>
      <p:sp>
        <p:nvSpPr>
          <p:cNvPr id="36" name="Shape 26"/>
          <p:cNvSpPr/>
          <p:nvPr/>
        </p:nvSpPr>
        <p:spPr>
          <a:xfrm>
            <a:off x="10199375" y="8801100"/>
            <a:ext cx="9322965" cy="0"/>
          </a:xfrm>
          <a:prstGeom prst="rect">
            <a:avLst/>
          </a:prstGeom>
          <a:noFill/>
          <a:ln/>
        </p:spPr>
      </p:sp>
      <p:pic>
        <p:nvPicPr>
          <p:cNvPr id="37" name="Image 8" descr="preencoded.png">    </p:cNvPr>
          <p:cNvPicPr>
            <a:picLocks noChangeAspect="1"/>
          </p:cNvPicPr>
          <p:nvPr/>
        </p:nvPicPr>
        <p:blipFill>
          <a:blip r:embed="rId9"/>
          <a:stretch>
            <a:fillRect/>
          </a:stretch>
        </p:blipFill>
        <p:spPr>
          <a:xfrm>
            <a:off x="10199375" y="8763000"/>
            <a:ext cx="9322965" cy="38100"/>
          </a:xfrm>
          <a:prstGeom prst="rect">
            <a:avLst/>
          </a:prstGeom>
        </p:spPr>
      </p:pic>
      <p:sp>
        <p:nvSpPr>
          <p:cNvPr id="38" name="Shape 27"/>
          <p:cNvSpPr/>
          <p:nvPr/>
        </p:nvSpPr>
        <p:spPr>
          <a:xfrm>
            <a:off x="10199375" y="11518900"/>
            <a:ext cx="9322965" cy="0"/>
          </a:xfrm>
          <a:prstGeom prst="rect">
            <a:avLst/>
          </a:prstGeom>
          <a:noFill/>
          <a:ln/>
        </p:spPr>
      </p:sp>
      <p:pic>
        <p:nvPicPr>
          <p:cNvPr id="39" name="Image 9" descr="preencoded.png">    </p:cNvPr>
          <p:cNvPicPr>
            <a:picLocks noChangeAspect="1"/>
          </p:cNvPicPr>
          <p:nvPr/>
        </p:nvPicPr>
        <p:blipFill>
          <a:blip r:embed="rId10"/>
          <a:stretch>
            <a:fillRect/>
          </a:stretch>
        </p:blipFill>
        <p:spPr>
          <a:xfrm>
            <a:off x="10199375" y="11480800"/>
            <a:ext cx="9322965" cy="38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845156" y="5778497"/>
            <a:ext cx="21541892" cy="38103"/>
          </a:xfrm>
          <a:prstGeom prst="rect">
            <a:avLst/>
          </a:prstGeom>
        </p:spPr>
      </p:pic>
      <p:pic>
        <p:nvPicPr>
          <p:cNvPr id="4" name="Image 2" descr="preencoded.png">    </p:cNvPr>
          <p:cNvPicPr>
            <a:picLocks noChangeAspect="1"/>
          </p:cNvPicPr>
          <p:nvPr/>
        </p:nvPicPr>
        <p:blipFill>
          <a:blip r:embed="rId3"/>
          <a:stretch>
            <a:fillRect/>
          </a:stretch>
        </p:blipFill>
        <p:spPr>
          <a:xfrm>
            <a:off x="1854432" y="1016000"/>
            <a:ext cx="38105" cy="12242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2959470" y="2603500"/>
            <a:ext cx="11198566"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Realm of the Extraordinary</a:t>
            </a:r>
            <a:endParaRPr lang="en-US" sz="8000" dirty="0"/>
          </a:p>
        </p:txBody>
      </p:sp>
      <p:sp>
        <p:nvSpPr>
          <p:cNvPr id="8" name="Text 2"/>
          <p:cNvSpPr/>
          <p:nvPr/>
        </p:nvSpPr>
        <p:spPr>
          <a:xfrm>
            <a:off x="2959470" y="6350000"/>
            <a:ext cx="8861474" cy="4250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3"/>
          <p:cNvSpPr/>
          <p:nvPr/>
        </p:nvSpPr>
        <p:spPr>
          <a:xfrm>
            <a:off x="12701588" y="6350000"/>
            <a:ext cx="8861474" cy="4250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041530" y="2120900"/>
            <a:ext cx="20767096" cy="0"/>
          </a:xfrm>
          <a:prstGeom prst="rect">
            <a:avLst/>
          </a:prstGeom>
          <a:noFill/>
          <a:ln/>
        </p:spPr>
      </p:sp>
      <p:pic>
        <p:nvPicPr>
          <p:cNvPr id="4" name="Image 1" descr="preencoded.png">    </p:cNvPr>
          <p:cNvPicPr>
            <a:picLocks noChangeAspect="1"/>
          </p:cNvPicPr>
          <p:nvPr/>
        </p:nvPicPr>
        <p:blipFill>
          <a:blip r:embed="rId2"/>
          <a:stretch>
            <a:fillRect/>
          </a:stretch>
        </p:blipFill>
        <p:spPr>
          <a:xfrm>
            <a:off x="1041530" y="2082800"/>
            <a:ext cx="20767096" cy="38100"/>
          </a:xfrm>
          <a:prstGeom prst="rect">
            <a:avLst/>
          </a:prstGeom>
        </p:spPr>
      </p:pic>
      <p:pic>
        <p:nvPicPr>
          <p:cNvPr id="5" name="Image 2" descr="preencoded.png">    </p:cNvPr>
          <p:cNvPicPr>
            <a:picLocks noChangeAspect="1"/>
          </p:cNvPicPr>
          <p:nvPr/>
        </p:nvPicPr>
        <p:blipFill>
          <a:blip r:embed="rId3"/>
          <a:stretch>
            <a:fillRect/>
          </a:stretch>
        </p:blipFill>
        <p:spPr>
          <a:xfrm>
            <a:off x="22583423" y="1117600"/>
            <a:ext cx="38105" cy="11061700"/>
          </a:xfrm>
          <a:prstGeom prst="rect">
            <a:avLst/>
          </a:prstGeom>
        </p:spPr>
      </p:pic>
      <p:sp>
        <p:nvSpPr>
          <p:cNvPr id="6" name="Shape 1"/>
          <p:cNvSpPr/>
          <p:nvPr/>
        </p:nvSpPr>
        <p:spPr>
          <a:xfrm>
            <a:off x="23370921" y="10515600"/>
            <a:ext cx="1016127" cy="32004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8" name="Image 4" descr="preencoded.png">    </p:cNvPr>
          <p:cNvPicPr>
            <a:picLocks noChangeAspect="1"/>
          </p:cNvPicPr>
          <p:nvPr/>
        </p:nvPicPr>
        <p:blipFill>
          <a:blip r:embed="rId5"/>
          <a:stretch>
            <a:fillRect/>
          </a:stretch>
        </p:blipFill>
        <p:spPr>
          <a:xfrm>
            <a:off x="11444130" y="0"/>
            <a:ext cx="11177397" cy="13716000"/>
          </a:xfrm>
          <a:prstGeom prst="rect">
            <a:avLst/>
          </a:prstGeom>
        </p:spPr>
      </p:pic>
      <p:sp>
        <p:nvSpPr>
          <p:cNvPr id="9" name="Shape 2"/>
          <p:cNvSpPr/>
          <p:nvPr/>
        </p:nvSpPr>
        <p:spPr>
          <a:xfrm>
            <a:off x="2502213" y="3225800"/>
            <a:ext cx="7874984" cy="3632200"/>
          </a:xfrm>
          <a:prstGeom prst="rect">
            <a:avLst/>
          </a:prstGeom>
          <a:noFill/>
          <a:ln/>
        </p:spPr>
      </p:sp>
      <p:sp>
        <p:nvSpPr>
          <p:cNvPr id="10" name="Shape 3"/>
          <p:cNvSpPr/>
          <p:nvPr/>
        </p:nvSpPr>
        <p:spPr>
          <a:xfrm>
            <a:off x="2502213" y="3225800"/>
            <a:ext cx="1016127" cy="1016000"/>
          </a:xfrm>
          <a:prstGeom prst="roundRect">
            <a:avLst>
              <a:gd name="adj" fmla="val 125100"/>
            </a:avLst>
          </a:prstGeom>
          <a:noFill/>
          <a:ln/>
        </p:spPr>
      </p:sp>
      <p:pic>
        <p:nvPicPr>
          <p:cNvPr id="11" name="Image 5" descr="preencoded.png">    </p:cNvPr>
          <p:cNvPicPr>
            <a:picLocks noChangeAspect="1"/>
          </p:cNvPicPr>
          <p:nvPr/>
        </p:nvPicPr>
        <p:blipFill>
          <a:blip r:embed="rId6"/>
          <a:stretch>
            <a:fillRect/>
          </a:stretch>
        </p:blipFill>
        <p:spPr>
          <a:xfrm>
            <a:off x="2502213" y="3225800"/>
            <a:ext cx="1016127" cy="1016000"/>
          </a:xfrm>
          <a:prstGeom prst="rect">
            <a:avLst/>
          </a:prstGeom>
        </p:spPr>
      </p:pic>
      <p:pic>
        <p:nvPicPr>
          <p:cNvPr id="12" name="Image 6" descr="preencoded.png">    </p:cNvPr>
          <p:cNvPicPr>
            <a:picLocks noChangeAspect="1"/>
          </p:cNvPicPr>
          <p:nvPr/>
        </p:nvPicPr>
        <p:blipFill>
          <a:blip r:embed="rId7"/>
          <a:stretch>
            <a:fillRect/>
          </a:stretch>
        </p:blipFill>
        <p:spPr>
          <a:xfrm>
            <a:off x="2636547" y="3293269"/>
            <a:ext cx="747657" cy="881062"/>
          </a:xfrm>
          <a:prstGeom prst="rect">
            <a:avLst/>
          </a:prstGeom>
        </p:spPr>
      </p:pic>
      <p:sp>
        <p:nvSpPr>
          <p:cNvPr id="13" name="Shape 4"/>
          <p:cNvSpPr/>
          <p:nvPr/>
        </p:nvSpPr>
        <p:spPr>
          <a:xfrm>
            <a:off x="2502213" y="4546600"/>
            <a:ext cx="7874984" cy="2311400"/>
          </a:xfrm>
          <a:prstGeom prst="rect">
            <a:avLst/>
          </a:prstGeom>
          <a:noFill/>
          <a:ln/>
        </p:spPr>
      </p:sp>
      <p:sp>
        <p:nvSpPr>
          <p:cNvPr id="14" name="Text 5"/>
          <p:cNvSpPr/>
          <p:nvPr/>
        </p:nvSpPr>
        <p:spPr>
          <a:xfrm>
            <a:off x="2502213" y="45466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5" name="Text 6"/>
          <p:cNvSpPr/>
          <p:nvPr/>
        </p:nvSpPr>
        <p:spPr>
          <a:xfrm>
            <a:off x="2502213" y="5486400"/>
            <a:ext cx="8010468"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record of the number of unicorns spotted in the fantasy realm and the beauty and mystery that surrounds these enchanting creatures.</a:t>
            </a:r>
            <a:endParaRPr lang="en-US" sz="3200" dirty="0"/>
          </a:p>
        </p:txBody>
      </p:sp>
      <p:sp>
        <p:nvSpPr>
          <p:cNvPr id="16" name="Shape 7"/>
          <p:cNvSpPr/>
          <p:nvPr/>
        </p:nvSpPr>
        <p:spPr>
          <a:xfrm>
            <a:off x="2502213" y="8001000"/>
            <a:ext cx="7874984" cy="3632200"/>
          </a:xfrm>
          <a:prstGeom prst="rect">
            <a:avLst/>
          </a:prstGeom>
          <a:noFill/>
          <a:ln/>
        </p:spPr>
      </p:sp>
      <p:sp>
        <p:nvSpPr>
          <p:cNvPr id="17" name="Shape 8"/>
          <p:cNvSpPr/>
          <p:nvPr/>
        </p:nvSpPr>
        <p:spPr>
          <a:xfrm>
            <a:off x="2502213" y="8001000"/>
            <a:ext cx="1016127" cy="1016000"/>
          </a:xfrm>
          <a:prstGeom prst="roundRect">
            <a:avLst>
              <a:gd name="adj" fmla="val 125100"/>
            </a:avLst>
          </a:prstGeom>
          <a:noFill/>
          <a:ln/>
        </p:spPr>
      </p:sp>
      <p:pic>
        <p:nvPicPr>
          <p:cNvPr id="18" name="Image 7" descr="preencoded.png">    </p:cNvPr>
          <p:cNvPicPr>
            <a:picLocks noChangeAspect="1"/>
          </p:cNvPicPr>
          <p:nvPr/>
        </p:nvPicPr>
        <p:blipFill>
          <a:blip r:embed="rId8"/>
          <a:stretch>
            <a:fillRect/>
          </a:stretch>
        </p:blipFill>
        <p:spPr>
          <a:xfrm>
            <a:off x="2502213" y="8001000"/>
            <a:ext cx="1016127" cy="1016000"/>
          </a:xfrm>
          <a:prstGeom prst="rect">
            <a:avLst/>
          </a:prstGeom>
        </p:spPr>
      </p:pic>
      <p:pic>
        <p:nvPicPr>
          <p:cNvPr id="19" name="Image 8" descr="preencoded.png">    </p:cNvPr>
          <p:cNvPicPr>
            <a:picLocks noChangeAspect="1"/>
          </p:cNvPicPr>
          <p:nvPr/>
        </p:nvPicPr>
        <p:blipFill>
          <a:blip r:embed="rId9"/>
          <a:stretch>
            <a:fillRect/>
          </a:stretch>
        </p:blipFill>
        <p:spPr>
          <a:xfrm>
            <a:off x="2661578" y="8064500"/>
            <a:ext cx="697595" cy="889099"/>
          </a:xfrm>
          <a:prstGeom prst="rect">
            <a:avLst/>
          </a:prstGeom>
        </p:spPr>
      </p:pic>
      <p:sp>
        <p:nvSpPr>
          <p:cNvPr id="20" name="Shape 9"/>
          <p:cNvSpPr/>
          <p:nvPr/>
        </p:nvSpPr>
        <p:spPr>
          <a:xfrm>
            <a:off x="2502213" y="9321800"/>
            <a:ext cx="7874984" cy="2311400"/>
          </a:xfrm>
          <a:prstGeom prst="rect">
            <a:avLst/>
          </a:prstGeom>
          <a:noFill/>
          <a:ln/>
        </p:spPr>
      </p:sp>
      <p:sp>
        <p:nvSpPr>
          <p:cNvPr id="21" name="Text 10"/>
          <p:cNvSpPr/>
          <p:nvPr/>
        </p:nvSpPr>
        <p:spPr>
          <a:xfrm>
            <a:off x="2502213" y="93218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2" name="Text 11"/>
          <p:cNvSpPr/>
          <p:nvPr/>
        </p:nvSpPr>
        <p:spPr>
          <a:xfrm>
            <a:off x="2502213" y="10261600"/>
            <a:ext cx="8010468"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667333" y="11696700"/>
            <a:ext cx="19039680" cy="0"/>
          </a:xfrm>
          <a:prstGeom prst="rect">
            <a:avLst/>
          </a:prstGeom>
          <a:noFill/>
          <a:ln/>
        </p:spPr>
      </p:sp>
      <p:pic>
        <p:nvPicPr>
          <p:cNvPr id="4" name="Image 1" descr="preencoded.png">    </p:cNvPr>
          <p:cNvPicPr>
            <a:picLocks noChangeAspect="1"/>
          </p:cNvPicPr>
          <p:nvPr/>
        </p:nvPicPr>
        <p:blipFill>
          <a:blip r:embed="rId2"/>
          <a:stretch>
            <a:fillRect/>
          </a:stretch>
        </p:blipFill>
        <p:spPr>
          <a:xfrm>
            <a:off x="7684460" y="1181100"/>
            <a:ext cx="38105" cy="92583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7" name="Shape 2"/>
          <p:cNvSpPr/>
          <p:nvPr/>
        </p:nvSpPr>
        <p:spPr>
          <a:xfrm>
            <a:off x="800200" y="1181100"/>
            <a:ext cx="7049381" cy="11214100"/>
          </a:xfrm>
          <a:prstGeom prst="rect">
            <a:avLst/>
          </a:prstGeom>
          <a:noFill/>
          <a:ln/>
        </p:spPr>
      </p:sp>
      <p:pic>
        <p:nvPicPr>
          <p:cNvPr id="8" name="Image 3" descr="preencoded.png">    </p:cNvPr>
          <p:cNvPicPr>
            <a:picLocks noChangeAspect="1"/>
          </p:cNvPicPr>
          <p:nvPr/>
        </p:nvPicPr>
        <p:blipFill>
          <a:blip r:embed="rId4"/>
          <a:stretch>
            <a:fillRect/>
          </a:stretch>
        </p:blipFill>
        <p:spPr>
          <a:xfrm>
            <a:off x="800200" y="1181100"/>
            <a:ext cx="7049381" cy="6540500"/>
          </a:xfrm>
          <a:prstGeom prst="rect">
            <a:avLst/>
          </a:prstGeom>
        </p:spPr>
      </p:pic>
      <p:sp>
        <p:nvSpPr>
          <p:cNvPr id="9" name="Shape 3"/>
          <p:cNvSpPr/>
          <p:nvPr/>
        </p:nvSpPr>
        <p:spPr>
          <a:xfrm>
            <a:off x="2514914" y="8331200"/>
            <a:ext cx="3619952" cy="736600"/>
          </a:xfrm>
          <a:prstGeom prst="rect">
            <a:avLst/>
          </a:prstGeom>
          <a:noFill/>
          <a:ln/>
        </p:spPr>
      </p:sp>
      <p:sp>
        <p:nvSpPr>
          <p:cNvPr id="10" name="Text 4"/>
          <p:cNvSpPr/>
          <p:nvPr/>
        </p:nvSpPr>
        <p:spPr>
          <a:xfrm>
            <a:off x="2514914" y="8331200"/>
            <a:ext cx="38231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1" name="Shape 5"/>
          <p:cNvSpPr/>
          <p:nvPr/>
        </p:nvSpPr>
        <p:spPr>
          <a:xfrm>
            <a:off x="800200" y="9677400"/>
            <a:ext cx="7049381" cy="1371600"/>
          </a:xfrm>
          <a:prstGeom prst="rect">
            <a:avLst/>
          </a:prstGeom>
          <a:noFill/>
          <a:ln/>
        </p:spPr>
      </p:sp>
      <p:sp>
        <p:nvSpPr>
          <p:cNvPr id="12" name="Text 6"/>
          <p:cNvSpPr/>
          <p:nvPr/>
        </p:nvSpPr>
        <p:spPr>
          <a:xfrm>
            <a:off x="732458" y="9677400"/>
            <a:ext cx="7184865" cy="1507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record of the number of unicorns spotted in the fantasy realm and the beauty and mystery.</a:t>
            </a:r>
            <a:endParaRPr lang="en-US" sz="3200" dirty="0"/>
          </a:p>
        </p:txBody>
      </p:sp>
      <p:sp>
        <p:nvSpPr>
          <p:cNvPr id="13" name="Shape 7"/>
          <p:cNvSpPr/>
          <p:nvPr/>
        </p:nvSpPr>
        <p:spPr>
          <a:xfrm>
            <a:off x="3899387" y="11658600"/>
            <a:ext cx="851006" cy="736600"/>
          </a:xfrm>
          <a:prstGeom prst="rect">
            <a:avLst/>
          </a:prstGeom>
          <a:noFill/>
          <a:ln/>
        </p:spPr>
      </p:sp>
      <p:sp>
        <p:nvSpPr>
          <p:cNvPr id="14" name="Text 8"/>
          <p:cNvSpPr/>
          <p:nvPr/>
        </p:nvSpPr>
        <p:spPr>
          <a:xfrm>
            <a:off x="3899387" y="11658600"/>
            <a:ext cx="1054232" cy="939800"/>
          </a:xfrm>
          <a:prstGeom prst="rect">
            <a:avLst/>
          </a:prstGeom>
          <a:noFill/>
          <a:ln/>
        </p:spPr>
        <p:txBody>
          <a:bodyPr wrap="square" lIns="0" tIns="0" rIns="0" bIns="0" rtlCol="0" anchor="t"/>
          <a:lstStyle/>
          <a:p>
            <a:pPr algn="l"/>
            <a:r>
              <a:rPr lang="en-US" sz="4800" dirty="0">
                <a:solidFill>
                  <a:srgbClr val="000000">
                    <a:alpha val="100000"/>
                  </a:srgbClr>
                </a:solidFill>
                <a:latin typeface="Bebas Neue Regular" pitchFamily="34" charset="0"/>
                <a:ea typeface="Bebas Neue Regular" pitchFamily="34" charset="-122"/>
                <a:cs typeface="Bebas Neue Regular" pitchFamily="34" charset="-120"/>
              </a:rPr>
              <a:t>45%</a:t>
            </a:r>
            <a:endParaRPr lang="en-US" sz="4800" dirty="0"/>
          </a:p>
        </p:txBody>
      </p:sp>
      <p:sp>
        <p:nvSpPr>
          <p:cNvPr id="15" name="Shape 9"/>
          <p:cNvSpPr/>
          <p:nvPr/>
        </p:nvSpPr>
        <p:spPr>
          <a:xfrm>
            <a:off x="16016702" y="1181100"/>
            <a:ext cx="7049381" cy="11214100"/>
          </a:xfrm>
          <a:prstGeom prst="rect">
            <a:avLst/>
          </a:prstGeom>
          <a:noFill/>
          <a:ln/>
        </p:spPr>
      </p:sp>
      <p:pic>
        <p:nvPicPr>
          <p:cNvPr id="16" name="Image 4" descr="preencoded.png">    </p:cNvPr>
          <p:cNvPicPr>
            <a:picLocks noChangeAspect="1"/>
          </p:cNvPicPr>
          <p:nvPr/>
        </p:nvPicPr>
        <p:blipFill>
          <a:blip r:embed="rId5"/>
          <a:stretch>
            <a:fillRect/>
          </a:stretch>
        </p:blipFill>
        <p:spPr>
          <a:xfrm>
            <a:off x="16016702" y="1181100"/>
            <a:ext cx="7049381" cy="6540500"/>
          </a:xfrm>
          <a:prstGeom prst="rect">
            <a:avLst/>
          </a:prstGeom>
        </p:spPr>
      </p:pic>
      <p:sp>
        <p:nvSpPr>
          <p:cNvPr id="17" name="Shape 10"/>
          <p:cNvSpPr/>
          <p:nvPr/>
        </p:nvSpPr>
        <p:spPr>
          <a:xfrm>
            <a:off x="17731416" y="8331200"/>
            <a:ext cx="3619952" cy="736600"/>
          </a:xfrm>
          <a:prstGeom prst="rect">
            <a:avLst/>
          </a:prstGeom>
          <a:noFill/>
          <a:ln/>
        </p:spPr>
      </p:sp>
      <p:sp>
        <p:nvSpPr>
          <p:cNvPr id="18" name="Text 11"/>
          <p:cNvSpPr/>
          <p:nvPr/>
        </p:nvSpPr>
        <p:spPr>
          <a:xfrm>
            <a:off x="17731416" y="8331200"/>
            <a:ext cx="38231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9" name="Shape 12"/>
          <p:cNvSpPr/>
          <p:nvPr/>
        </p:nvSpPr>
        <p:spPr>
          <a:xfrm>
            <a:off x="16016702" y="9677400"/>
            <a:ext cx="7049381" cy="1371600"/>
          </a:xfrm>
          <a:prstGeom prst="rect">
            <a:avLst/>
          </a:prstGeom>
          <a:noFill/>
          <a:ln/>
        </p:spPr>
      </p:sp>
      <p:sp>
        <p:nvSpPr>
          <p:cNvPr id="20" name="Text 13"/>
          <p:cNvSpPr/>
          <p:nvPr/>
        </p:nvSpPr>
        <p:spPr>
          <a:xfrm>
            <a:off x="15948960" y="9677400"/>
            <a:ext cx="7184865" cy="1507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record of the number of unicorns spotted in the fantasy realm and the beauty and mystery.</a:t>
            </a:r>
            <a:endParaRPr lang="en-US" sz="3200" dirty="0"/>
          </a:p>
        </p:txBody>
      </p:sp>
      <p:sp>
        <p:nvSpPr>
          <p:cNvPr id="21" name="Shape 14"/>
          <p:cNvSpPr/>
          <p:nvPr/>
        </p:nvSpPr>
        <p:spPr>
          <a:xfrm>
            <a:off x="19115889" y="11658600"/>
            <a:ext cx="851006" cy="736600"/>
          </a:xfrm>
          <a:prstGeom prst="rect">
            <a:avLst/>
          </a:prstGeom>
          <a:noFill/>
          <a:ln/>
        </p:spPr>
      </p:sp>
      <p:sp>
        <p:nvSpPr>
          <p:cNvPr id="22" name="Text 15"/>
          <p:cNvSpPr/>
          <p:nvPr/>
        </p:nvSpPr>
        <p:spPr>
          <a:xfrm>
            <a:off x="19115889" y="11658600"/>
            <a:ext cx="1054232" cy="939800"/>
          </a:xfrm>
          <a:prstGeom prst="rect">
            <a:avLst/>
          </a:prstGeom>
          <a:noFill/>
          <a:ln/>
        </p:spPr>
        <p:txBody>
          <a:bodyPr wrap="square" lIns="0" tIns="0" rIns="0" bIns="0" rtlCol="0" anchor="t"/>
          <a:lstStyle/>
          <a:p>
            <a:pPr algn="l"/>
            <a:r>
              <a:rPr lang="en-US" sz="4800" dirty="0">
                <a:solidFill>
                  <a:srgbClr val="000000">
                    <a:alpha val="100000"/>
                  </a:srgbClr>
                </a:solidFill>
                <a:latin typeface="Bebas Neue Regular" pitchFamily="34" charset="0"/>
                <a:ea typeface="Bebas Neue Regular" pitchFamily="34" charset="-122"/>
                <a:cs typeface="Bebas Neue Regular" pitchFamily="34" charset="-120"/>
              </a:rPr>
              <a:t>45%</a:t>
            </a:r>
            <a:endParaRPr lang="en-US" sz="4800" dirty="0"/>
          </a:p>
        </p:txBody>
      </p:sp>
      <p:sp>
        <p:nvSpPr>
          <p:cNvPr id="23" name="Shape 16"/>
          <p:cNvSpPr/>
          <p:nvPr/>
        </p:nvSpPr>
        <p:spPr>
          <a:xfrm>
            <a:off x="8408451" y="1181100"/>
            <a:ext cx="7049381" cy="11214100"/>
          </a:xfrm>
          <a:prstGeom prst="rect">
            <a:avLst/>
          </a:prstGeom>
          <a:noFill/>
          <a:ln/>
        </p:spPr>
      </p:sp>
      <p:sp>
        <p:nvSpPr>
          <p:cNvPr id="24" name="Shape 17"/>
          <p:cNvSpPr/>
          <p:nvPr/>
        </p:nvSpPr>
        <p:spPr>
          <a:xfrm>
            <a:off x="10447056" y="1181100"/>
            <a:ext cx="2972171" cy="736600"/>
          </a:xfrm>
          <a:prstGeom prst="rect">
            <a:avLst/>
          </a:prstGeom>
          <a:noFill/>
          <a:ln/>
        </p:spPr>
      </p:sp>
      <p:sp>
        <p:nvSpPr>
          <p:cNvPr id="25" name="Text 18"/>
          <p:cNvSpPr/>
          <p:nvPr/>
        </p:nvSpPr>
        <p:spPr>
          <a:xfrm>
            <a:off x="10447056" y="1181100"/>
            <a:ext cx="317539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6" name="Shape 19"/>
          <p:cNvSpPr/>
          <p:nvPr/>
        </p:nvSpPr>
        <p:spPr>
          <a:xfrm>
            <a:off x="8408451" y="2527300"/>
            <a:ext cx="7049381" cy="1371600"/>
          </a:xfrm>
          <a:prstGeom prst="rect">
            <a:avLst/>
          </a:prstGeom>
          <a:noFill/>
          <a:ln/>
        </p:spPr>
      </p:sp>
      <p:sp>
        <p:nvSpPr>
          <p:cNvPr id="27" name="Text 20"/>
          <p:cNvSpPr/>
          <p:nvPr/>
        </p:nvSpPr>
        <p:spPr>
          <a:xfrm>
            <a:off x="8340709" y="2527300"/>
            <a:ext cx="7184865" cy="1507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closer look at the art of taming dragons and the brave adventurers who take on these creatures.</a:t>
            </a:r>
            <a:endParaRPr lang="en-US" sz="3200" dirty="0"/>
          </a:p>
        </p:txBody>
      </p:sp>
      <p:pic>
        <p:nvPicPr>
          <p:cNvPr id="28" name="Image 5" descr="preencoded.png">    </p:cNvPr>
          <p:cNvPicPr>
            <a:picLocks noChangeAspect="1"/>
          </p:cNvPicPr>
          <p:nvPr/>
        </p:nvPicPr>
        <p:blipFill>
          <a:blip r:embed="rId6"/>
          <a:stretch>
            <a:fillRect/>
          </a:stretch>
        </p:blipFill>
        <p:spPr>
          <a:xfrm>
            <a:off x="8408451" y="4508500"/>
            <a:ext cx="7049381" cy="6540500"/>
          </a:xfrm>
          <a:prstGeom prst="rect">
            <a:avLst/>
          </a:prstGeom>
        </p:spPr>
      </p:pic>
      <p:sp>
        <p:nvSpPr>
          <p:cNvPr id="29" name="Shape 21"/>
          <p:cNvSpPr/>
          <p:nvPr/>
        </p:nvSpPr>
        <p:spPr>
          <a:xfrm>
            <a:off x="11507638" y="11658600"/>
            <a:ext cx="851006" cy="736600"/>
          </a:xfrm>
          <a:prstGeom prst="rect">
            <a:avLst/>
          </a:prstGeom>
          <a:noFill/>
          <a:ln/>
        </p:spPr>
      </p:sp>
      <p:sp>
        <p:nvSpPr>
          <p:cNvPr id="30" name="Text 22"/>
          <p:cNvSpPr/>
          <p:nvPr/>
        </p:nvSpPr>
        <p:spPr>
          <a:xfrm>
            <a:off x="11507638" y="11658600"/>
            <a:ext cx="1054232" cy="939800"/>
          </a:xfrm>
          <a:prstGeom prst="rect">
            <a:avLst/>
          </a:prstGeom>
          <a:noFill/>
          <a:ln/>
        </p:spPr>
        <p:txBody>
          <a:bodyPr wrap="square" lIns="0" tIns="0" rIns="0" bIns="0" rtlCol="0" anchor="t"/>
          <a:lstStyle/>
          <a:p>
            <a:pPr algn="l"/>
            <a:r>
              <a:rPr lang="en-US" sz="4800" dirty="0">
                <a:solidFill>
                  <a:srgbClr val="000000">
                    <a:alpha val="100000"/>
                  </a:srgbClr>
                </a:solidFill>
                <a:latin typeface="Bebas Neue Regular" pitchFamily="34" charset="0"/>
                <a:ea typeface="Bebas Neue Regular" pitchFamily="34" charset="-122"/>
                <a:cs typeface="Bebas Neue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638300"/>
            <a:ext cx="24387048" cy="38100"/>
          </a:xfrm>
          <a:prstGeom prst="rect">
            <a:avLst/>
          </a:prstGeom>
        </p:spPr>
      </p:pic>
      <p:pic>
        <p:nvPicPr>
          <p:cNvPr id="3" name="Image 1" descr="preencoded.png">    </p:cNvPr>
          <p:cNvPicPr>
            <a:picLocks noChangeAspect="1"/>
          </p:cNvPicPr>
          <p:nvPr/>
        </p:nvPicPr>
        <p:blipFill>
          <a:blip r:embed="rId2"/>
          <a:stretch>
            <a:fillRect/>
          </a:stretch>
        </p:blipFill>
        <p:spPr>
          <a:xfrm>
            <a:off x="0" y="0"/>
            <a:ext cx="24387048" cy="13716000"/>
          </a:xfrm>
          <a:prstGeom prst="rect">
            <a:avLst/>
          </a:prstGeom>
        </p:spPr>
      </p:pic>
      <p:pic>
        <p:nvPicPr>
          <p:cNvPr id="4" name="Image 2" descr="preencoded.png">    </p:cNvPr>
          <p:cNvPicPr>
            <a:picLocks noChangeAspect="1"/>
          </p:cNvPicPr>
          <p:nvPr/>
        </p:nvPicPr>
        <p:blipFill>
          <a:blip r:embed="rId3"/>
          <a:stretch>
            <a:fillRect/>
          </a:stretch>
        </p:blipFill>
        <p:spPr>
          <a:xfrm>
            <a:off x="4420152" y="10045700"/>
            <a:ext cx="15546743" cy="38100"/>
          </a:xfrm>
          <a:prstGeom prst="rect">
            <a:avLst/>
          </a:prstGeom>
        </p:spPr>
      </p:pic>
      <p:pic>
        <p:nvPicPr>
          <p:cNvPr id="5" name="Image 3" descr="preencoded.png">    </p:cNvPr>
          <p:cNvPicPr>
            <a:picLocks noChangeAspect="1"/>
          </p:cNvPicPr>
          <p:nvPr/>
        </p:nvPicPr>
        <p:blipFill>
          <a:blip r:embed="rId4"/>
          <a:stretch>
            <a:fillRect/>
          </a:stretch>
        </p:blipFill>
        <p:spPr>
          <a:xfrm>
            <a:off x="23116889" y="4064000"/>
            <a:ext cx="38105" cy="9652000"/>
          </a:xfrm>
          <a:prstGeom prst="rect">
            <a:avLst/>
          </a:prstGeom>
        </p:spPr>
      </p:pic>
      <p:pic>
        <p:nvPicPr>
          <p:cNvPr id="6" name="Image 4" descr="preencoded.png">    </p:cNvPr>
          <p:cNvPicPr>
            <a:picLocks noChangeAspect="1"/>
          </p:cNvPicPr>
          <p:nvPr/>
        </p:nvPicPr>
        <p:blipFill>
          <a:blip r:embed="rId5"/>
          <a:stretch>
            <a:fillRect/>
          </a:stretch>
        </p:blipFill>
        <p:spPr>
          <a:xfrm>
            <a:off x="7570146" y="0"/>
            <a:ext cx="38105" cy="9156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0" y="0"/>
            <a:ext cx="7570146" cy="13716000"/>
          </a:xfrm>
          <a:prstGeom prst="rect">
            <a:avLst/>
          </a:prstGeom>
        </p:spPr>
      </p:pic>
      <p:pic>
        <p:nvPicPr>
          <p:cNvPr id="10" name="Image 7" descr="preencoded.png">    </p:cNvPr>
          <p:cNvPicPr>
            <a:picLocks noChangeAspect="1"/>
          </p:cNvPicPr>
          <p:nvPr/>
        </p:nvPicPr>
        <p:blipFill>
          <a:blip r:embed="rId8"/>
          <a:stretch>
            <a:fillRect/>
          </a:stretch>
        </p:blipFill>
        <p:spPr>
          <a:xfrm>
            <a:off x="5639505" y="110015"/>
            <a:ext cx="6068311" cy="4556472"/>
          </a:xfrm>
          <a:prstGeom prst="rect">
            <a:avLst/>
          </a:prstGeom>
        </p:spPr>
      </p:pic>
      <p:sp>
        <p:nvSpPr>
          <p:cNvPr id="11" name="Shape 1"/>
          <p:cNvSpPr/>
          <p:nvPr/>
        </p:nvSpPr>
        <p:spPr>
          <a:xfrm>
            <a:off x="10555019" y="2768600"/>
            <a:ext cx="10847156" cy="4533900"/>
          </a:xfrm>
          <a:prstGeom prst="rect">
            <a:avLst/>
          </a:prstGeom>
          <a:noFill/>
          <a:ln/>
        </p:spPr>
      </p:sp>
      <p:sp>
        <p:nvSpPr>
          <p:cNvPr id="12" name="Text 2"/>
          <p:cNvSpPr/>
          <p:nvPr/>
        </p:nvSpPr>
        <p:spPr>
          <a:xfrm>
            <a:off x="10555019" y="2768600"/>
            <a:ext cx="11050381" cy="38862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3" name="Text 3"/>
          <p:cNvSpPr/>
          <p:nvPr/>
        </p:nvSpPr>
        <p:spPr>
          <a:xfrm>
            <a:off x="18645930" y="6756400"/>
            <a:ext cx="2908664"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845156" y="5778500"/>
            <a:ext cx="21541892" cy="38100"/>
          </a:xfrm>
          <a:prstGeom prst="rect">
            <a:avLst/>
          </a:prstGeom>
        </p:spPr>
      </p:pic>
      <p:pic>
        <p:nvPicPr>
          <p:cNvPr id="4" name="Image 2" descr="preencoded.png">    </p:cNvPr>
          <p:cNvPicPr>
            <a:picLocks noChangeAspect="1"/>
          </p:cNvPicPr>
          <p:nvPr/>
        </p:nvPicPr>
        <p:blipFill>
          <a:blip r:embed="rId3"/>
          <a:stretch>
            <a:fillRect/>
          </a:stretch>
        </p:blipFill>
        <p:spPr>
          <a:xfrm>
            <a:off x="1854432" y="1016000"/>
            <a:ext cx="38105" cy="12242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17083635" y="6858000"/>
            <a:ext cx="5067933" cy="3149600"/>
          </a:xfrm>
          <a:prstGeom prst="rect">
            <a:avLst/>
          </a:prstGeom>
          <a:noFill/>
          <a:ln/>
        </p:spPr>
      </p:sp>
      <p:sp>
        <p:nvSpPr>
          <p:cNvPr id="8" name="Text 2"/>
          <p:cNvSpPr/>
          <p:nvPr/>
        </p:nvSpPr>
        <p:spPr>
          <a:xfrm>
            <a:off x="17083635" y="6858000"/>
            <a:ext cx="5271159" cy="16764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 Technique</a:t>
            </a:r>
            <a:endParaRPr lang="en-US" sz="4800" dirty="0"/>
          </a:p>
        </p:txBody>
      </p:sp>
      <p:sp>
        <p:nvSpPr>
          <p:cNvPr id="9" name="Text 3"/>
          <p:cNvSpPr/>
          <p:nvPr/>
        </p:nvSpPr>
        <p:spPr>
          <a:xfrm>
            <a:off x="17083635" y="8636000"/>
            <a:ext cx="5203417"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A guide to taming and caring for dragons in the realm of magic.</a:t>
            </a:r>
            <a:endParaRPr lang="en-US" sz="3200" dirty="0"/>
          </a:p>
        </p:txBody>
      </p:sp>
      <p:sp>
        <p:nvSpPr>
          <p:cNvPr id="10" name="Shape 4"/>
          <p:cNvSpPr/>
          <p:nvPr/>
        </p:nvSpPr>
        <p:spPr>
          <a:xfrm>
            <a:off x="17083635" y="1892300"/>
            <a:ext cx="5436279" cy="3149600"/>
          </a:xfrm>
          <a:prstGeom prst="rect">
            <a:avLst/>
          </a:prstGeom>
          <a:noFill/>
          <a:ln/>
        </p:spPr>
      </p:sp>
      <p:sp>
        <p:nvSpPr>
          <p:cNvPr id="11" name="Text 5"/>
          <p:cNvSpPr/>
          <p:nvPr/>
        </p:nvSpPr>
        <p:spPr>
          <a:xfrm>
            <a:off x="17083635" y="1892300"/>
            <a:ext cx="5639505" cy="16764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Art of Unicorn Sighting</a:t>
            </a:r>
            <a:endParaRPr lang="en-US" sz="4800" dirty="0"/>
          </a:p>
        </p:txBody>
      </p:sp>
      <p:sp>
        <p:nvSpPr>
          <p:cNvPr id="12" name="Text 6"/>
          <p:cNvSpPr/>
          <p:nvPr/>
        </p:nvSpPr>
        <p:spPr>
          <a:xfrm>
            <a:off x="17083635" y="3670300"/>
            <a:ext cx="5571763" cy="1507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Tips and tricks for spotting the elusive unicorns in their natural habitat.</a:t>
            </a:r>
            <a:endParaRPr lang="en-US" sz="3200" dirty="0"/>
          </a:p>
        </p:txBody>
      </p:sp>
      <p:pic>
        <p:nvPicPr>
          <p:cNvPr id="13" name="Image 4" descr="preencoded.png">    </p:cNvPr>
          <p:cNvPicPr>
            <a:picLocks noChangeAspect="1"/>
          </p:cNvPicPr>
          <p:nvPr/>
        </p:nvPicPr>
        <p:blipFill>
          <a:blip r:embed="rId5"/>
          <a:stretch>
            <a:fillRect/>
          </a:stretch>
        </p:blipFill>
        <p:spPr>
          <a:xfrm>
            <a:off x="203225" y="1587500"/>
            <a:ext cx="16512064" cy="10541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583423" y="1117600"/>
            <a:ext cx="38105" cy="11061700"/>
          </a:xfrm>
          <a:prstGeom prst="rect">
            <a:avLst/>
          </a:prstGeom>
        </p:spPr>
      </p:pic>
      <p:sp>
        <p:nvSpPr>
          <p:cNvPr id="4" name="Text 0"/>
          <p:cNvSpPr/>
          <p:nvPr/>
        </p:nvSpPr>
        <p:spPr>
          <a:xfrm>
            <a:off x="1621569" y="1117600"/>
            <a:ext cx="20216693"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Magic of Dragons: A Research</a:t>
            </a:r>
            <a:endParaRPr lang="en-US" sz="8000" dirty="0"/>
          </a:p>
        </p:txBody>
      </p:sp>
      <p:sp>
        <p:nvSpPr>
          <p:cNvPr id="5" name="Shape 1"/>
          <p:cNvSpPr/>
          <p:nvPr/>
        </p:nvSpPr>
        <p:spPr>
          <a:xfrm>
            <a:off x="1371771" y="3695700"/>
            <a:ext cx="6096762" cy="6096000"/>
          </a:xfrm>
          <a:prstGeom prst="rect">
            <a:avLst/>
          </a:prstGeom>
          <a:noFill/>
          <a:ln w="50800">
            <a:solidFill>
              <a:srgbClr val="000000"/>
            </a:solidFill>
            <a:prstDash val="solid"/>
          </a:ln>
        </p:spPr>
      </p:sp>
      <p:sp>
        <p:nvSpPr>
          <p:cNvPr id="6" name="Shape 2"/>
          <p:cNvSpPr/>
          <p:nvPr/>
        </p:nvSpPr>
        <p:spPr>
          <a:xfrm>
            <a:off x="3607251" y="5410200"/>
            <a:ext cx="1625803" cy="1625600"/>
          </a:xfrm>
          <a:prstGeom prst="roundRect">
            <a:avLst>
              <a:gd name="adj" fmla="val 78188"/>
            </a:avLst>
          </a:prstGeom>
          <a:noFill/>
          <a:ln/>
        </p:spPr>
      </p:sp>
      <p:pic>
        <p:nvPicPr>
          <p:cNvPr id="7" name="Image 2" descr="preencoded.png">    </p:cNvPr>
          <p:cNvPicPr>
            <a:picLocks noChangeAspect="1"/>
          </p:cNvPicPr>
          <p:nvPr/>
        </p:nvPicPr>
        <p:blipFill>
          <a:blip r:embed="rId3"/>
          <a:stretch>
            <a:fillRect/>
          </a:stretch>
        </p:blipFill>
        <p:spPr>
          <a:xfrm>
            <a:off x="3607251" y="5410200"/>
            <a:ext cx="1625803" cy="1625600"/>
          </a:xfrm>
          <a:prstGeom prst="rect">
            <a:avLst/>
          </a:prstGeom>
        </p:spPr>
      </p:pic>
      <p:pic>
        <p:nvPicPr>
          <p:cNvPr id="8" name="Image 3" descr="preencoded.png">    </p:cNvPr>
          <p:cNvPicPr>
            <a:picLocks noChangeAspect="1"/>
          </p:cNvPicPr>
          <p:nvPr/>
        </p:nvPicPr>
        <p:blipFill>
          <a:blip r:embed="rId4"/>
          <a:stretch>
            <a:fillRect/>
          </a:stretch>
        </p:blipFill>
        <p:spPr>
          <a:xfrm>
            <a:off x="3772492" y="5575461"/>
            <a:ext cx="1295481" cy="1294929"/>
          </a:xfrm>
          <a:prstGeom prst="rect">
            <a:avLst/>
          </a:prstGeom>
        </p:spPr>
      </p:pic>
      <p:sp>
        <p:nvSpPr>
          <p:cNvPr id="9" name="Shape 3"/>
          <p:cNvSpPr/>
          <p:nvPr/>
        </p:nvSpPr>
        <p:spPr>
          <a:xfrm>
            <a:off x="1524191" y="7340600"/>
            <a:ext cx="5791924" cy="736600"/>
          </a:xfrm>
          <a:prstGeom prst="rect">
            <a:avLst/>
          </a:prstGeom>
          <a:noFill/>
          <a:ln/>
        </p:spPr>
      </p:sp>
      <p:sp>
        <p:nvSpPr>
          <p:cNvPr id="10" name="Text 4"/>
          <p:cNvSpPr/>
          <p:nvPr/>
        </p:nvSpPr>
        <p:spPr>
          <a:xfrm>
            <a:off x="1422578"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a:t>
            </a:r>
            <a:endParaRPr lang="en-US" sz="4800" dirty="0"/>
          </a:p>
        </p:txBody>
      </p:sp>
      <p:sp>
        <p:nvSpPr>
          <p:cNvPr id="11" name="Shape 5"/>
          <p:cNvSpPr/>
          <p:nvPr/>
        </p:nvSpPr>
        <p:spPr>
          <a:xfrm>
            <a:off x="8395749" y="3695700"/>
            <a:ext cx="6096762" cy="6096000"/>
          </a:xfrm>
          <a:prstGeom prst="rect">
            <a:avLst/>
          </a:prstGeom>
          <a:noFill/>
          <a:ln w="50800">
            <a:solidFill>
              <a:srgbClr val="000000"/>
            </a:solidFill>
            <a:prstDash val="solid"/>
          </a:ln>
        </p:spPr>
      </p:sp>
      <p:sp>
        <p:nvSpPr>
          <p:cNvPr id="12" name="Shape 6"/>
          <p:cNvSpPr/>
          <p:nvPr/>
        </p:nvSpPr>
        <p:spPr>
          <a:xfrm>
            <a:off x="10631229" y="5410200"/>
            <a:ext cx="1625803" cy="1625600"/>
          </a:xfrm>
          <a:prstGeom prst="roundRect">
            <a:avLst>
              <a:gd name="adj" fmla="val 78188"/>
            </a:avLst>
          </a:prstGeom>
          <a:noFill/>
          <a:ln/>
        </p:spPr>
      </p:sp>
      <p:pic>
        <p:nvPicPr>
          <p:cNvPr id="13" name="Image 4" descr="preencoded.png">    </p:cNvPr>
          <p:cNvPicPr>
            <a:picLocks noChangeAspect="1"/>
          </p:cNvPicPr>
          <p:nvPr/>
        </p:nvPicPr>
        <p:blipFill>
          <a:blip r:embed="rId5"/>
          <a:stretch>
            <a:fillRect/>
          </a:stretch>
        </p:blipFill>
        <p:spPr>
          <a:xfrm>
            <a:off x="10631229" y="5410200"/>
            <a:ext cx="1625803" cy="1625600"/>
          </a:xfrm>
          <a:prstGeom prst="rect">
            <a:avLst/>
          </a:prstGeom>
        </p:spPr>
      </p:pic>
      <p:pic>
        <p:nvPicPr>
          <p:cNvPr id="14" name="Image 5" descr="preencoded.png">    </p:cNvPr>
          <p:cNvPicPr>
            <a:picLocks noChangeAspect="1"/>
          </p:cNvPicPr>
          <p:nvPr/>
        </p:nvPicPr>
        <p:blipFill>
          <a:blip r:embed="rId6"/>
          <a:stretch>
            <a:fillRect/>
          </a:stretch>
        </p:blipFill>
        <p:spPr>
          <a:xfrm>
            <a:off x="10783648" y="5638800"/>
            <a:ext cx="1244756" cy="1219200"/>
          </a:xfrm>
          <a:prstGeom prst="rect">
            <a:avLst/>
          </a:prstGeom>
        </p:spPr>
      </p:pic>
      <p:sp>
        <p:nvSpPr>
          <p:cNvPr id="15" name="Shape 7"/>
          <p:cNvSpPr/>
          <p:nvPr/>
        </p:nvSpPr>
        <p:spPr>
          <a:xfrm>
            <a:off x="8548168" y="7340600"/>
            <a:ext cx="5791924" cy="736600"/>
          </a:xfrm>
          <a:prstGeom prst="rect">
            <a:avLst/>
          </a:prstGeom>
          <a:noFill/>
          <a:ln/>
        </p:spPr>
      </p:sp>
      <p:sp>
        <p:nvSpPr>
          <p:cNvPr id="16" name="Text 8"/>
          <p:cNvSpPr/>
          <p:nvPr/>
        </p:nvSpPr>
        <p:spPr>
          <a:xfrm>
            <a:off x="8446556"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17" name="Shape 9"/>
          <p:cNvSpPr/>
          <p:nvPr/>
        </p:nvSpPr>
        <p:spPr>
          <a:xfrm>
            <a:off x="15419727" y="3695700"/>
            <a:ext cx="6096762" cy="6096000"/>
          </a:xfrm>
          <a:prstGeom prst="rect">
            <a:avLst/>
          </a:prstGeom>
          <a:noFill/>
          <a:ln w="50800">
            <a:solidFill>
              <a:srgbClr val="000000"/>
            </a:solidFill>
            <a:prstDash val="solid"/>
          </a:ln>
        </p:spPr>
      </p:sp>
      <p:sp>
        <p:nvSpPr>
          <p:cNvPr id="18" name="Shape 10"/>
          <p:cNvSpPr/>
          <p:nvPr/>
        </p:nvSpPr>
        <p:spPr>
          <a:xfrm>
            <a:off x="17655207" y="5410200"/>
            <a:ext cx="1625803" cy="1625600"/>
          </a:xfrm>
          <a:prstGeom prst="roundRect">
            <a:avLst>
              <a:gd name="adj" fmla="val 78188"/>
            </a:avLst>
          </a:prstGeom>
          <a:noFill/>
          <a:ln/>
        </p:spPr>
      </p:sp>
      <p:pic>
        <p:nvPicPr>
          <p:cNvPr id="19" name="Image 6" descr="preencoded.png">    </p:cNvPr>
          <p:cNvPicPr>
            <a:picLocks noChangeAspect="1"/>
          </p:cNvPicPr>
          <p:nvPr/>
        </p:nvPicPr>
        <p:blipFill>
          <a:blip r:embed="rId7"/>
          <a:stretch>
            <a:fillRect/>
          </a:stretch>
        </p:blipFill>
        <p:spPr>
          <a:xfrm>
            <a:off x="17655207" y="5410200"/>
            <a:ext cx="1625803" cy="1625600"/>
          </a:xfrm>
          <a:prstGeom prst="rect">
            <a:avLst/>
          </a:prstGeom>
        </p:spPr>
      </p:pic>
      <p:pic>
        <p:nvPicPr>
          <p:cNvPr id="20" name="Image 7" descr="preencoded.png">    </p:cNvPr>
          <p:cNvPicPr>
            <a:picLocks noChangeAspect="1"/>
          </p:cNvPicPr>
          <p:nvPr/>
        </p:nvPicPr>
        <p:blipFill>
          <a:blip r:embed="rId8"/>
          <a:stretch>
            <a:fillRect/>
          </a:stretch>
        </p:blipFill>
        <p:spPr>
          <a:xfrm>
            <a:off x="17820327" y="5683250"/>
            <a:ext cx="1295562" cy="1079500"/>
          </a:xfrm>
          <a:prstGeom prst="rect">
            <a:avLst/>
          </a:prstGeom>
        </p:spPr>
      </p:pic>
      <p:sp>
        <p:nvSpPr>
          <p:cNvPr id="21" name="Shape 11"/>
          <p:cNvSpPr/>
          <p:nvPr/>
        </p:nvSpPr>
        <p:spPr>
          <a:xfrm>
            <a:off x="15572146" y="7340600"/>
            <a:ext cx="5791924" cy="736600"/>
          </a:xfrm>
          <a:prstGeom prst="rect">
            <a:avLst/>
          </a:prstGeom>
          <a:noFill/>
          <a:ln/>
        </p:spPr>
      </p:sp>
      <p:sp>
        <p:nvSpPr>
          <p:cNvPr id="22" name="Text 12"/>
          <p:cNvSpPr/>
          <p:nvPr/>
        </p:nvSpPr>
        <p:spPr>
          <a:xfrm>
            <a:off x="15470534"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rainbow seeing</a:t>
            </a:r>
            <a:endParaRPr lang="en-US" sz="4800" dirty="0"/>
          </a:p>
        </p:txBody>
      </p:sp>
      <p:sp>
        <p:nvSpPr>
          <p:cNvPr id="23" name="Shape 13"/>
          <p:cNvSpPr/>
          <p:nvPr/>
        </p:nvSpPr>
        <p:spPr>
          <a:xfrm>
            <a:off x="23370921" y="10515600"/>
            <a:ext cx="1016127" cy="3200400"/>
          </a:xfrm>
          <a:prstGeom prst="rect">
            <a:avLst/>
          </a:prstGeom>
          <a:noFill/>
          <a:ln/>
        </p:spPr>
      </p:sp>
      <p:pic>
        <p:nvPicPr>
          <p:cNvPr id="24"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25" name="Shape 14"/>
          <p:cNvSpPr/>
          <p:nvPr/>
        </p:nvSpPr>
        <p:spPr>
          <a:xfrm>
            <a:off x="1397175" y="10401300"/>
            <a:ext cx="6096762" cy="914400"/>
          </a:xfrm>
          <a:prstGeom prst="rect">
            <a:avLst/>
          </a:prstGeom>
          <a:noFill/>
          <a:ln/>
        </p:spPr>
      </p:sp>
      <p:sp>
        <p:nvSpPr>
          <p:cNvPr id="26" name="Shape 15"/>
          <p:cNvSpPr/>
          <p:nvPr/>
        </p:nvSpPr>
        <p:spPr>
          <a:xfrm>
            <a:off x="1397175" y="10401300"/>
            <a:ext cx="6096762" cy="914400"/>
          </a:xfrm>
          <a:prstGeom prst="rect">
            <a:avLst/>
          </a:prstGeom>
          <a:noFill/>
          <a:ln/>
        </p:spPr>
      </p:sp>
      <p:sp>
        <p:nvSpPr>
          <p:cNvPr id="27" name="Text 16"/>
          <p:cNvSpPr/>
          <p:nvPr/>
        </p:nvSpPr>
        <p:spPr>
          <a:xfrm>
            <a:off x="1397175" y="10401300"/>
            <a:ext cx="6232246"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Art of Archery": Discover the intricacies of the Art of Archery .</a:t>
            </a:r>
            <a:endParaRPr lang="en-US" sz="3200" dirty="0"/>
          </a:p>
        </p:txBody>
      </p:sp>
      <p:sp>
        <p:nvSpPr>
          <p:cNvPr id="28" name="Shape 17"/>
          <p:cNvSpPr/>
          <p:nvPr/>
        </p:nvSpPr>
        <p:spPr>
          <a:xfrm>
            <a:off x="8395749" y="10401300"/>
            <a:ext cx="6096762" cy="914400"/>
          </a:xfrm>
          <a:prstGeom prst="rect">
            <a:avLst/>
          </a:prstGeom>
          <a:noFill/>
          <a:ln/>
        </p:spPr>
      </p:sp>
      <p:sp>
        <p:nvSpPr>
          <p:cNvPr id="29" name="Shape 18"/>
          <p:cNvSpPr/>
          <p:nvPr/>
        </p:nvSpPr>
        <p:spPr>
          <a:xfrm>
            <a:off x="8395749" y="10401300"/>
            <a:ext cx="6096762" cy="914400"/>
          </a:xfrm>
          <a:prstGeom prst="rect">
            <a:avLst/>
          </a:prstGeom>
          <a:noFill/>
          <a:ln/>
        </p:spPr>
      </p:sp>
      <p:sp>
        <p:nvSpPr>
          <p:cNvPr id="30" name="Text 19"/>
          <p:cNvSpPr/>
          <p:nvPr/>
        </p:nvSpPr>
        <p:spPr>
          <a:xfrm>
            <a:off x="8395749" y="10401300"/>
            <a:ext cx="6232246"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Music of the Elves": Immerse yourself in the enchanting music.</a:t>
            </a:r>
            <a:endParaRPr lang="en-US" sz="3200" dirty="0"/>
          </a:p>
        </p:txBody>
      </p:sp>
      <p:sp>
        <p:nvSpPr>
          <p:cNvPr id="31" name="Shape 20"/>
          <p:cNvSpPr/>
          <p:nvPr/>
        </p:nvSpPr>
        <p:spPr>
          <a:xfrm>
            <a:off x="15419727" y="10401300"/>
            <a:ext cx="6096762" cy="914400"/>
          </a:xfrm>
          <a:prstGeom prst="rect">
            <a:avLst/>
          </a:prstGeom>
          <a:noFill/>
          <a:ln/>
        </p:spPr>
      </p:sp>
      <p:sp>
        <p:nvSpPr>
          <p:cNvPr id="32" name="Shape 21"/>
          <p:cNvSpPr/>
          <p:nvPr/>
        </p:nvSpPr>
        <p:spPr>
          <a:xfrm>
            <a:off x="15419727" y="10401300"/>
            <a:ext cx="6096762" cy="914400"/>
          </a:xfrm>
          <a:prstGeom prst="rect">
            <a:avLst/>
          </a:prstGeom>
          <a:noFill/>
          <a:ln/>
        </p:spPr>
      </p:sp>
      <p:sp>
        <p:nvSpPr>
          <p:cNvPr id="33" name="Text 22"/>
          <p:cNvSpPr/>
          <p:nvPr/>
        </p:nvSpPr>
        <p:spPr>
          <a:xfrm>
            <a:off x="15419727" y="10401300"/>
            <a:ext cx="6232246" cy="1049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okkitt Regular" pitchFamily="34" charset="0"/>
                <a:ea typeface="Rokkitt Regular" pitchFamily="34" charset="-122"/>
                <a:cs typeface="Rokkitt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2023-05-31T03:01:03Z</dcterms:created>
  <dcterms:modified xsi:type="dcterms:W3CDTF">2023-05-31T03:01:03Z</dcterms:modified>
</cp:coreProperties>
</file>