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slideLayout" Target="../slideLayouts/slideLayout1.xml"/><Relationship Id="rId6"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slideLayout" Target="../slideLayouts/slideLayout1.xml"/><Relationship Id="rId5"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49103" name="Group"/>
          <p:cNvGrpSpPr/>
          <p:nvPr/>
        </p:nvGrpSpPr>
        <p:grpSpPr>
          <a:xfrm>
            <a:off x="781037" y="1576388"/>
            <a:ext cx="15573401" cy="0"/>
            <a:chOff x="781037" y="1576388"/>
            <a:chExt cx="15573401" cy="0"/>
          </a:xfrm>
        </p:grpSpPr>
        <p:sp>
          <p:nvSpPr>
            <p:cNvPr id="3" name="Shape 0"/>
            <p:cNvSpPr/>
            <p:nvPr/>
          </p:nvSpPr>
          <p:spPr>
            <a:xfrm>
              <a:off x="781037" y="1576388"/>
              <a:ext cx="15573401" cy="0"/>
            </a:xfrm>
            <a:prstGeom prst="line">
              <a:avLst/>
            </a:prstGeom>
            <a:noFill/>
            <a:ln w="28575">
              <a:solidFill>
                <a:srgbClr val="000000"/>
              </a:solidFill>
              <a:prstDash val="solid"/>
            </a:ln>
          </p:spPr>
        </p:sp>
      </p:grpSp>
      <p:grpSp>
        <p:nvGrpSpPr>
          <p:cNvPr id="15627" name="Group"/>
          <p:cNvGrpSpPr/>
          <p:nvPr/>
        </p:nvGrpSpPr>
        <p:grpSpPr>
          <a:xfrm>
            <a:off x="12830150" y="4986338"/>
            <a:ext cx="8296324" cy="0"/>
            <a:chOff x="12830150" y="4986338"/>
            <a:chExt cx="8296324" cy="0"/>
          </a:xfrm>
        </p:grpSpPr>
        <p:sp>
          <p:nvSpPr>
            <p:cNvPr id="4" name="Shape 1"/>
            <p:cNvSpPr/>
            <p:nvPr/>
          </p:nvSpPr>
          <p:spPr>
            <a:xfrm rot="16200000">
              <a:off x="12830150" y="4986338"/>
              <a:ext cx="8296324" cy="0"/>
            </a:xfrm>
            <a:prstGeom prst="line">
              <a:avLst/>
            </a:prstGeom>
            <a:noFill/>
            <a:ln w="28575">
              <a:solidFill>
                <a:srgbClr val="000000"/>
              </a:solidFill>
              <a:prstDash val="solid"/>
            </a:ln>
          </p:spPr>
        </p:sp>
      </p:grpSp>
      <p:sp>
        <p:nvSpPr>
          <p:cNvPr id="5" name="Text 2"/>
          <p:cNvSpPr/>
          <p:nvPr/>
        </p:nvSpPr>
        <p:spPr>
          <a:xfrm>
            <a:off x="4029075" y="495300"/>
            <a:ext cx="8023860" cy="908685"/>
          </a:xfrm>
          <a:prstGeom prst="rect">
            <a:avLst/>
          </a:prstGeom>
          <a:noFill/>
          <a:ln/>
        </p:spPr>
        <p:txBody>
          <a:bodyPr wrap="square" lIns="0" tIns="0" rIns="0" bIns="0" rtlCol="0" anchor="t"/>
          <a:lstStyle/>
          <a:p>
            <a:pPr algn="l" indent="0" marL="0">
              <a:lnSpc>
                <a:spcPct val="120000"/>
              </a:lnSpc>
              <a:buNone/>
            </a:pPr>
            <a:r>
              <a:rPr lang="en-US" sz="4800" u="none" dirty="0">
                <a:solidFill>
                  <a:srgbClr val="0E0E0E"/>
                </a:solidFill>
                <a:latin typeface="Rokkitt SemiBold" pitchFamily="34" charset="0"/>
                <a:ea typeface="Rokkitt SemiBold" pitchFamily="34" charset="-122"/>
                <a:cs typeface="Rokkitt SemiBold" pitchFamily="34" charset="-120"/>
              </a:rPr>
              <a:t>Free Presentation Template</a:t>
            </a:r>
            <a:endParaRPr lang="en-US" sz="4800" dirty="0"/>
          </a:p>
        </p:txBody>
      </p:sp>
      <p:grpSp>
        <p:nvGrpSpPr>
          <p:cNvPr id="17737" name="Group"/>
          <p:cNvGrpSpPr/>
          <p:nvPr/>
        </p:nvGrpSpPr>
        <p:grpSpPr>
          <a:xfrm>
            <a:off x="17235487" y="8456817"/>
            <a:ext cx="1463470" cy="1601583"/>
            <a:chOff x="17235487" y="8456817"/>
            <a:chExt cx="1463470" cy="1601583"/>
          </a:xfrm>
        </p:grpSpPr>
        <p:pic>
          <p:nvPicPr>
            <p:cNvPr id="6"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7" name="Text 3"/>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8" name="Image 2" descr="preencoded.png">    </p:cNvPr>
          <p:cNvPicPr>
            <a:picLocks noChangeAspect="1"/>
          </p:cNvPicPr>
          <p:nvPr/>
        </p:nvPicPr>
        <p:blipFill>
          <a:blip r:embed="rId3"/>
          <a:stretch>
            <a:fillRect/>
          </a:stretch>
        </p:blipFill>
        <p:spPr>
          <a:xfrm>
            <a:off x="447675" y="1190625"/>
            <a:ext cx="8696325" cy="9296400"/>
          </a:xfrm>
          <a:prstGeom prst="rect">
            <a:avLst/>
          </a:prstGeom>
        </p:spPr>
      </p:pic>
      <p:pic>
        <p:nvPicPr>
          <p:cNvPr id="9" name="Image 3" descr="preencoded.png">    </p:cNvPr>
          <p:cNvPicPr>
            <a:picLocks noChangeAspect="1"/>
          </p:cNvPicPr>
          <p:nvPr/>
        </p:nvPicPr>
        <p:blipFill>
          <a:blip r:embed="rId4"/>
          <a:stretch>
            <a:fillRect/>
          </a:stretch>
        </p:blipFill>
        <p:spPr>
          <a:xfrm>
            <a:off x="9144000" y="2371725"/>
            <a:ext cx="5657850" cy="3943350"/>
          </a:xfrm>
          <a:prstGeom prst="rect">
            <a:avLst/>
          </a:prstGeom>
        </p:spPr>
      </p:pic>
      <p:pic>
        <p:nvPicPr>
          <p:cNvPr id="10" name="Image 4" descr="preencoded.png">    </p:cNvPr>
          <p:cNvPicPr>
            <a:picLocks noChangeAspect="1"/>
          </p:cNvPicPr>
          <p:nvPr/>
        </p:nvPicPr>
        <p:blipFill>
          <a:blip r:embed="rId5"/>
          <a:stretch>
            <a:fillRect/>
          </a:stretch>
        </p:blipFill>
        <p:spPr>
          <a:xfrm>
            <a:off x="9144000" y="6096000"/>
            <a:ext cx="7258050" cy="39433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571500" y="-1200150"/>
            <a:ext cx="19050000" cy="12696825"/>
          </a:xfrm>
          <a:prstGeom prst="rect">
            <a:avLst/>
          </a:prstGeom>
        </p:spPr>
      </p:pic>
      <p:grpSp>
        <p:nvGrpSpPr>
          <p:cNvPr id="82629" name="Group"/>
          <p:cNvGrpSpPr/>
          <p:nvPr/>
        </p:nvGrpSpPr>
        <p:grpSpPr>
          <a:xfrm>
            <a:off x="-3157560" y="5353050"/>
            <a:ext cx="9182144" cy="0"/>
            <a:chOff x="-3157560" y="5353050"/>
            <a:chExt cx="9182144" cy="0"/>
          </a:xfrm>
        </p:grpSpPr>
        <p:sp>
          <p:nvSpPr>
            <p:cNvPr id="3" name="Shape 0"/>
            <p:cNvSpPr/>
            <p:nvPr/>
          </p:nvSpPr>
          <p:spPr>
            <a:xfrm rot="16200000">
              <a:off x="-3157560" y="5353050"/>
              <a:ext cx="9182144" cy="0"/>
            </a:xfrm>
            <a:prstGeom prst="line">
              <a:avLst/>
            </a:prstGeom>
            <a:noFill/>
            <a:ln w="28575">
              <a:solidFill>
                <a:srgbClr val="000000"/>
              </a:solidFill>
              <a:prstDash val="solid"/>
            </a:ln>
          </p:spPr>
        </p:sp>
      </p:grpSp>
      <p:grpSp>
        <p:nvGrpSpPr>
          <p:cNvPr id="32666"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86376" name="Group"/>
          <p:cNvGrpSpPr/>
          <p:nvPr/>
        </p:nvGrpSpPr>
        <p:grpSpPr>
          <a:xfrm>
            <a:off x="1419225" y="1200150"/>
            <a:ext cx="15659100" cy="8031480"/>
            <a:chOff x="1419225" y="1200150"/>
            <a:chExt cx="15659100" cy="8031480"/>
          </a:xfrm>
        </p:grpSpPr>
        <p:sp>
          <p:nvSpPr>
            <p:cNvPr id="6" name="Shape 2"/>
            <p:cNvSpPr/>
            <p:nvPr/>
          </p:nvSpPr>
          <p:spPr>
            <a:xfrm>
              <a:off x="1419225" y="1200150"/>
              <a:ext cx="4229100" cy="4229100"/>
            </a:xfrm>
            <a:prstGeom prst="ellipse">
              <a:avLst/>
            </a:prstGeom>
            <a:noFill/>
            <a:ln w="38100">
              <a:solidFill>
                <a:srgbClr val="000000"/>
              </a:solidFill>
              <a:prstDash val="solid"/>
            </a:ln>
          </p:spPr>
        </p:sp>
        <p:sp>
          <p:nvSpPr>
            <p:cNvPr id="7" name="Shape 3"/>
            <p:cNvSpPr/>
            <p:nvPr/>
          </p:nvSpPr>
          <p:spPr>
            <a:xfrm>
              <a:off x="5229225" y="1200150"/>
              <a:ext cx="4229100" cy="4229100"/>
            </a:xfrm>
            <a:prstGeom prst="ellipse">
              <a:avLst/>
            </a:prstGeom>
            <a:noFill/>
            <a:ln w="38100">
              <a:solidFill>
                <a:srgbClr val="000000"/>
              </a:solidFill>
              <a:prstDash val="solid"/>
            </a:ln>
          </p:spPr>
        </p:sp>
        <p:sp>
          <p:nvSpPr>
            <p:cNvPr id="8" name="Shape 4"/>
            <p:cNvSpPr/>
            <p:nvPr/>
          </p:nvSpPr>
          <p:spPr>
            <a:xfrm>
              <a:off x="9039225" y="1200150"/>
              <a:ext cx="4229100" cy="4229100"/>
            </a:xfrm>
            <a:prstGeom prst="ellipse">
              <a:avLst/>
            </a:prstGeom>
            <a:noFill/>
            <a:ln w="38100">
              <a:solidFill>
                <a:srgbClr val="000000"/>
              </a:solidFill>
              <a:prstDash val="solid"/>
            </a:ln>
          </p:spPr>
        </p:sp>
        <p:sp>
          <p:nvSpPr>
            <p:cNvPr id="9" name="Shape 5"/>
            <p:cNvSpPr/>
            <p:nvPr/>
          </p:nvSpPr>
          <p:spPr>
            <a:xfrm>
              <a:off x="12849225" y="1200150"/>
              <a:ext cx="4229100" cy="4229100"/>
            </a:xfrm>
            <a:prstGeom prst="ellipse">
              <a:avLst/>
            </a:prstGeom>
            <a:noFill/>
            <a:ln w="38100">
              <a:solidFill>
                <a:srgbClr val="000000"/>
              </a:solidFill>
              <a:prstDash val="solid"/>
            </a:ln>
          </p:spPr>
        </p:sp>
        <p:sp>
          <p:nvSpPr>
            <p:cNvPr id="10" name="Text 6"/>
            <p:cNvSpPr/>
            <p:nvPr/>
          </p:nvSpPr>
          <p:spPr>
            <a:xfrm>
              <a:off x="3105150" y="1943100"/>
              <a:ext cx="1657350" cy="3543300"/>
            </a:xfrm>
            <a:prstGeom prst="rect">
              <a:avLst/>
            </a:prstGeom>
            <a:noFill/>
            <a:ln/>
          </p:spPr>
          <p:txBody>
            <a:bodyPr wrap="square" lIns="0" tIns="0" rIns="0" bIns="0" rtlCol="0" anchor="t"/>
            <a:lstStyle/>
            <a:p>
              <a:pPr algn="l" indent="0" marL="0">
                <a:lnSpc>
                  <a:spcPct val="120000"/>
                </a:lnSpc>
                <a:buNone/>
              </a:pPr>
              <a:r>
                <a:rPr lang="en-US" sz="18000" u="none" dirty="0">
                  <a:solidFill>
                    <a:srgbClr val="000000"/>
                  </a:solidFill>
                  <a:latin typeface="Bebas Neue" pitchFamily="34" charset="0"/>
                  <a:ea typeface="Bebas Neue" pitchFamily="34" charset="-122"/>
                  <a:cs typeface="Bebas Neue" pitchFamily="34" charset="-120"/>
                </a:rPr>
                <a:t>S</a:t>
              </a:r>
              <a:endParaRPr lang="en-US" sz="18000" dirty="0"/>
            </a:p>
          </p:txBody>
        </p:sp>
        <p:sp>
          <p:nvSpPr>
            <p:cNvPr id="11" name="Text 7"/>
            <p:cNvSpPr/>
            <p:nvPr/>
          </p:nvSpPr>
          <p:spPr>
            <a:xfrm>
              <a:off x="1819275" y="6324600"/>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Eclipse</a:t>
              </a:r>
              <a:endParaRPr lang="en-US" sz="2700" dirty="0"/>
            </a:p>
          </p:txBody>
        </p:sp>
        <p:sp>
          <p:nvSpPr>
            <p:cNvPr id="12" name="Text 8"/>
            <p:cNvSpPr/>
            <p:nvPr/>
          </p:nvSpPr>
          <p:spPr>
            <a:xfrm>
              <a:off x="1819275" y="6886575"/>
              <a:ext cx="3489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Rare event causes unpredictable magic.</a:t>
              </a:r>
              <a:endParaRPr lang="en-US" sz="2400" dirty="0"/>
            </a:p>
          </p:txBody>
        </p:sp>
        <p:sp>
          <p:nvSpPr>
            <p:cNvPr id="13" name="Text 9"/>
            <p:cNvSpPr/>
            <p:nvPr/>
          </p:nvSpPr>
          <p:spPr>
            <a:xfrm>
              <a:off x="1819275" y="7877175"/>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Quest</a:t>
              </a:r>
              <a:endParaRPr lang="en-US" sz="2700" dirty="0"/>
            </a:p>
          </p:txBody>
        </p:sp>
        <p:sp>
          <p:nvSpPr>
            <p:cNvPr id="14" name="Text 10"/>
            <p:cNvSpPr/>
            <p:nvPr/>
          </p:nvSpPr>
          <p:spPr>
            <a:xfrm>
              <a:off x="1819275" y="8439150"/>
              <a:ext cx="3489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Adventurers seek immortal artifact.</a:t>
              </a:r>
              <a:endParaRPr lang="en-US" sz="2400" dirty="0"/>
            </a:p>
          </p:txBody>
        </p:sp>
        <p:sp>
          <p:nvSpPr>
            <p:cNvPr id="15" name="Text 11"/>
            <p:cNvSpPr/>
            <p:nvPr/>
          </p:nvSpPr>
          <p:spPr>
            <a:xfrm>
              <a:off x="6705600" y="1943100"/>
              <a:ext cx="2076450" cy="3543300"/>
            </a:xfrm>
            <a:prstGeom prst="rect">
              <a:avLst/>
            </a:prstGeom>
            <a:noFill/>
            <a:ln/>
          </p:spPr>
          <p:txBody>
            <a:bodyPr wrap="square" lIns="0" tIns="0" rIns="0" bIns="0" rtlCol="0" anchor="t"/>
            <a:lstStyle/>
            <a:p>
              <a:pPr algn="l" indent="0" marL="0">
                <a:lnSpc>
                  <a:spcPct val="120000"/>
                </a:lnSpc>
                <a:buNone/>
              </a:pPr>
              <a:r>
                <a:rPr lang="en-US" sz="18000" u="none" dirty="0">
                  <a:solidFill>
                    <a:srgbClr val="000000"/>
                  </a:solidFill>
                  <a:latin typeface="Bebas Neue" pitchFamily="34" charset="0"/>
                  <a:ea typeface="Bebas Neue" pitchFamily="34" charset="-122"/>
                  <a:cs typeface="Bebas Neue" pitchFamily="34" charset="-120"/>
                </a:rPr>
                <a:t>W</a:t>
              </a:r>
              <a:endParaRPr lang="en-US" sz="18000" dirty="0"/>
            </a:p>
          </p:txBody>
        </p:sp>
        <p:sp>
          <p:nvSpPr>
            <p:cNvPr id="16" name="Text 12"/>
            <p:cNvSpPr/>
            <p:nvPr/>
          </p:nvSpPr>
          <p:spPr>
            <a:xfrm>
              <a:off x="5629275" y="6496050"/>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Obtain</a:t>
              </a:r>
              <a:endParaRPr lang="en-US" sz="2700" dirty="0"/>
            </a:p>
          </p:txBody>
        </p:sp>
        <p:sp>
          <p:nvSpPr>
            <p:cNvPr id="17" name="Text 13"/>
            <p:cNvSpPr/>
            <p:nvPr/>
          </p:nvSpPr>
          <p:spPr>
            <a:xfrm>
              <a:off x="5629275" y="7058025"/>
              <a:ext cx="3489960"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Humans acquire Crystal </a:t>
              </a:r>
              <a:endParaRPr lang="en-US" sz="2400" dirty="0"/>
            </a:p>
          </p:txBody>
        </p:sp>
        <p:sp>
          <p:nvSpPr>
            <p:cNvPr id="18" name="Text 14"/>
            <p:cNvSpPr/>
            <p:nvPr/>
          </p:nvSpPr>
          <p:spPr>
            <a:xfrm>
              <a:off x="5629275" y="7705725"/>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Foundation</a:t>
              </a:r>
              <a:endParaRPr lang="en-US" sz="2700" dirty="0"/>
            </a:p>
          </p:txBody>
        </p:sp>
        <p:sp>
          <p:nvSpPr>
            <p:cNvPr id="19" name="Text 15"/>
            <p:cNvSpPr/>
            <p:nvPr/>
          </p:nvSpPr>
          <p:spPr>
            <a:xfrm>
              <a:off x="5629275" y="8267700"/>
              <a:ext cx="3489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Shimmering City established</a:t>
              </a:r>
              <a:endParaRPr lang="en-US" sz="2400" dirty="0"/>
            </a:p>
          </p:txBody>
        </p:sp>
        <p:sp>
          <p:nvSpPr>
            <p:cNvPr id="20" name="Text 16"/>
            <p:cNvSpPr/>
            <p:nvPr/>
          </p:nvSpPr>
          <p:spPr>
            <a:xfrm>
              <a:off x="10691813" y="1943100"/>
              <a:ext cx="1724025" cy="3543300"/>
            </a:xfrm>
            <a:prstGeom prst="rect">
              <a:avLst/>
            </a:prstGeom>
            <a:noFill/>
            <a:ln/>
          </p:spPr>
          <p:txBody>
            <a:bodyPr wrap="square" lIns="0" tIns="0" rIns="0" bIns="0" rtlCol="0" anchor="t"/>
            <a:lstStyle/>
            <a:p>
              <a:pPr algn="l" indent="0" marL="0">
                <a:lnSpc>
                  <a:spcPct val="120000"/>
                </a:lnSpc>
                <a:buNone/>
              </a:pPr>
              <a:r>
                <a:rPr lang="en-US" sz="18000" u="none" dirty="0">
                  <a:solidFill>
                    <a:srgbClr val="000000"/>
                  </a:solidFill>
                  <a:latin typeface="Bebas Neue" pitchFamily="34" charset="0"/>
                  <a:ea typeface="Bebas Neue" pitchFamily="34" charset="-122"/>
                  <a:cs typeface="Bebas Neue" pitchFamily="34" charset="-120"/>
                </a:rPr>
                <a:t>O</a:t>
              </a:r>
              <a:endParaRPr lang="en-US" sz="18000" dirty="0"/>
            </a:p>
          </p:txBody>
        </p:sp>
        <p:sp>
          <p:nvSpPr>
            <p:cNvPr id="21" name="Text 17"/>
            <p:cNvSpPr/>
            <p:nvPr/>
          </p:nvSpPr>
          <p:spPr>
            <a:xfrm>
              <a:off x="9439275" y="6496050"/>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War</a:t>
              </a:r>
              <a:endParaRPr lang="en-US" sz="2700" dirty="0"/>
            </a:p>
          </p:txBody>
        </p:sp>
        <p:sp>
          <p:nvSpPr>
            <p:cNvPr id="22" name="Text 18"/>
            <p:cNvSpPr/>
            <p:nvPr/>
          </p:nvSpPr>
          <p:spPr>
            <a:xfrm>
              <a:off x="9439275" y="7058025"/>
              <a:ext cx="3489960"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Kingdoms clash in conflict.</a:t>
              </a:r>
              <a:endParaRPr lang="en-US" sz="2400" dirty="0"/>
            </a:p>
          </p:txBody>
        </p:sp>
        <p:sp>
          <p:nvSpPr>
            <p:cNvPr id="23" name="Text 19"/>
            <p:cNvSpPr/>
            <p:nvPr/>
          </p:nvSpPr>
          <p:spPr>
            <a:xfrm>
              <a:off x="9439275" y="7705725"/>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Transformation</a:t>
              </a:r>
              <a:endParaRPr lang="en-US" sz="2700" dirty="0"/>
            </a:p>
          </p:txBody>
        </p:sp>
        <p:sp>
          <p:nvSpPr>
            <p:cNvPr id="24" name="Text 20"/>
            <p:cNvSpPr/>
            <p:nvPr/>
          </p:nvSpPr>
          <p:spPr>
            <a:xfrm>
              <a:off x="9439275" y="8267700"/>
              <a:ext cx="3489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Peasant discovers magical powers.</a:t>
              </a:r>
              <a:endParaRPr lang="en-US" sz="2400" dirty="0"/>
            </a:p>
          </p:txBody>
        </p:sp>
        <p:sp>
          <p:nvSpPr>
            <p:cNvPr id="25" name="Text 21"/>
            <p:cNvSpPr/>
            <p:nvPr/>
          </p:nvSpPr>
          <p:spPr>
            <a:xfrm>
              <a:off x="14544675" y="1943100"/>
              <a:ext cx="1638300" cy="3543300"/>
            </a:xfrm>
            <a:prstGeom prst="rect">
              <a:avLst/>
            </a:prstGeom>
            <a:noFill/>
            <a:ln/>
          </p:spPr>
          <p:txBody>
            <a:bodyPr wrap="square" lIns="0" tIns="0" rIns="0" bIns="0" rtlCol="0" anchor="t"/>
            <a:lstStyle/>
            <a:p>
              <a:pPr algn="l" indent="0" marL="0">
                <a:lnSpc>
                  <a:spcPct val="120000"/>
                </a:lnSpc>
                <a:buNone/>
              </a:pPr>
              <a:r>
                <a:rPr lang="en-US" sz="18000" u="none" dirty="0">
                  <a:solidFill>
                    <a:srgbClr val="000000"/>
                  </a:solidFill>
                  <a:latin typeface="Bebas Neue" pitchFamily="34" charset="0"/>
                  <a:ea typeface="Bebas Neue" pitchFamily="34" charset="-122"/>
                  <a:cs typeface="Bebas Neue" pitchFamily="34" charset="-120"/>
                </a:rPr>
                <a:t>T</a:t>
              </a:r>
              <a:endParaRPr lang="en-US" sz="18000" dirty="0"/>
            </a:p>
          </p:txBody>
        </p:sp>
        <p:sp>
          <p:nvSpPr>
            <p:cNvPr id="26" name="Text 22"/>
            <p:cNvSpPr/>
            <p:nvPr/>
          </p:nvSpPr>
          <p:spPr>
            <a:xfrm>
              <a:off x="13249275" y="6324600"/>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Invasion</a:t>
              </a:r>
              <a:endParaRPr lang="en-US" sz="2700" dirty="0"/>
            </a:p>
          </p:txBody>
        </p:sp>
        <p:sp>
          <p:nvSpPr>
            <p:cNvPr id="27" name="Text 23"/>
            <p:cNvSpPr/>
            <p:nvPr/>
          </p:nvSpPr>
          <p:spPr>
            <a:xfrm>
              <a:off x="13249275" y="6886575"/>
              <a:ext cx="3489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Kingdom attacked by monsters.</a:t>
              </a:r>
              <a:endParaRPr lang="en-US" sz="2400" dirty="0"/>
            </a:p>
          </p:txBody>
        </p:sp>
        <p:sp>
          <p:nvSpPr>
            <p:cNvPr id="28" name="Text 24"/>
            <p:cNvSpPr/>
            <p:nvPr/>
          </p:nvSpPr>
          <p:spPr>
            <a:xfrm>
              <a:off x="13249275" y="7877175"/>
              <a:ext cx="349758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Betrayal</a:t>
              </a:r>
              <a:endParaRPr lang="en-US" sz="2700" dirty="0"/>
            </a:p>
          </p:txBody>
        </p:sp>
        <p:sp>
          <p:nvSpPr>
            <p:cNvPr id="29" name="Text 25"/>
            <p:cNvSpPr/>
            <p:nvPr/>
          </p:nvSpPr>
          <p:spPr>
            <a:xfrm>
              <a:off x="13249275" y="8439150"/>
              <a:ext cx="3489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Queen's advisor revealed as spy.</a:t>
              </a:r>
              <a:endParaRPr lang="en-US" sz="24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83265" name="Group"/>
          <p:cNvGrpSpPr/>
          <p:nvPr/>
        </p:nvGrpSpPr>
        <p:grpSpPr>
          <a:xfrm>
            <a:off x="781037" y="1576388"/>
            <a:ext cx="15573401" cy="0"/>
            <a:chOff x="781037" y="1576388"/>
            <a:chExt cx="15573401" cy="0"/>
          </a:xfrm>
        </p:grpSpPr>
        <p:sp>
          <p:nvSpPr>
            <p:cNvPr id="3" name="Shape 0"/>
            <p:cNvSpPr/>
            <p:nvPr/>
          </p:nvSpPr>
          <p:spPr>
            <a:xfrm>
              <a:off x="781037" y="1576388"/>
              <a:ext cx="15573401" cy="0"/>
            </a:xfrm>
            <a:prstGeom prst="line">
              <a:avLst/>
            </a:prstGeom>
            <a:noFill/>
            <a:ln w="28575">
              <a:solidFill>
                <a:srgbClr val="000000"/>
              </a:solidFill>
              <a:prstDash val="solid"/>
            </a:ln>
          </p:spPr>
        </p:sp>
      </p:grpSp>
      <p:grpSp>
        <p:nvGrpSpPr>
          <p:cNvPr id="85561" name="Group"/>
          <p:cNvGrpSpPr/>
          <p:nvPr/>
        </p:nvGrpSpPr>
        <p:grpSpPr>
          <a:xfrm>
            <a:off x="12830150" y="4986338"/>
            <a:ext cx="8296324" cy="0"/>
            <a:chOff x="12830150" y="4986338"/>
            <a:chExt cx="8296324" cy="0"/>
          </a:xfrm>
        </p:grpSpPr>
        <p:sp>
          <p:nvSpPr>
            <p:cNvPr id="4" name="Shape 1"/>
            <p:cNvSpPr/>
            <p:nvPr/>
          </p:nvSpPr>
          <p:spPr>
            <a:xfrm rot="16200000">
              <a:off x="12830150" y="4986338"/>
              <a:ext cx="8296324" cy="0"/>
            </a:xfrm>
            <a:prstGeom prst="line">
              <a:avLst/>
            </a:prstGeom>
            <a:noFill/>
            <a:ln w="28575">
              <a:solidFill>
                <a:srgbClr val="000000"/>
              </a:solidFill>
              <a:prstDash val="solid"/>
            </a:ln>
          </p:spPr>
        </p:sp>
      </p:grpSp>
      <p:grpSp>
        <p:nvGrpSpPr>
          <p:cNvPr id="51127"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7" name="Image 2" descr="preencoded.png">    </p:cNvPr>
          <p:cNvPicPr>
            <a:picLocks noChangeAspect="1"/>
          </p:cNvPicPr>
          <p:nvPr/>
        </p:nvPicPr>
        <p:blipFill>
          <a:blip r:embed="rId3"/>
          <a:stretch>
            <a:fillRect/>
          </a:stretch>
        </p:blipFill>
        <p:spPr>
          <a:xfrm>
            <a:off x="0" y="571500"/>
            <a:ext cx="9144000" cy="9144000"/>
          </a:xfrm>
          <a:prstGeom prst="rect">
            <a:avLst/>
          </a:prstGeom>
        </p:spPr>
      </p:pic>
      <p:sp>
        <p:nvSpPr>
          <p:cNvPr id="8" name="Text 3"/>
          <p:cNvSpPr/>
          <p:nvPr/>
        </p:nvSpPr>
        <p:spPr>
          <a:xfrm>
            <a:off x="10410825" y="2428875"/>
            <a:ext cx="7915275"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0E0E0E"/>
                </a:solidFill>
                <a:latin typeface="Bebas Neue" pitchFamily="34" charset="0"/>
                <a:ea typeface="Bebas Neue" pitchFamily="34" charset="-122"/>
                <a:cs typeface="Bebas Neue" pitchFamily="34" charset="-120"/>
              </a:rPr>
              <a:t>Some Data</a:t>
            </a:r>
            <a:endParaRPr lang="en-US" sz="6000" dirty="0"/>
          </a:p>
        </p:txBody>
      </p:sp>
      <p:grpSp>
        <p:nvGrpSpPr>
          <p:cNvPr id="47623" name="Group"/>
          <p:cNvGrpSpPr/>
          <p:nvPr/>
        </p:nvGrpSpPr>
        <p:grpSpPr>
          <a:xfrm>
            <a:off x="10296525" y="4591050"/>
            <a:ext cx="6497955" cy="3924300"/>
            <a:chOff x="10296525" y="4591050"/>
            <a:chExt cx="6497955" cy="3924300"/>
          </a:xfrm>
        </p:grpSpPr>
        <p:sp>
          <p:nvSpPr>
            <p:cNvPr id="9" name="Text 4"/>
            <p:cNvSpPr/>
            <p:nvPr/>
          </p:nvSpPr>
          <p:spPr>
            <a:xfrm>
              <a:off x="10296525" y="4591050"/>
              <a:ext cx="1333500"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75%</a:t>
              </a:r>
              <a:endParaRPr lang="en-US" sz="6000" dirty="0"/>
            </a:p>
          </p:txBody>
        </p:sp>
        <p:sp>
          <p:nvSpPr>
            <p:cNvPr id="10" name="Text 5"/>
            <p:cNvSpPr/>
            <p:nvPr/>
          </p:nvSpPr>
          <p:spPr>
            <a:xfrm>
              <a:off x="11515725" y="4633913"/>
              <a:ext cx="5278755"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Enchanted Creatures</a:t>
              </a:r>
              <a:endParaRPr lang="en-US" sz="2700" dirty="0"/>
            </a:p>
          </p:txBody>
        </p:sp>
        <p:sp>
          <p:nvSpPr>
            <p:cNvPr id="11" name="Text 6"/>
            <p:cNvSpPr/>
            <p:nvPr/>
          </p:nvSpPr>
          <p:spPr>
            <a:xfrm>
              <a:off x="11515725" y="5119688"/>
              <a:ext cx="5271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possess the ability to cast spells.</a:t>
              </a:r>
              <a:endParaRPr lang="en-US" sz="2400" dirty="0"/>
            </a:p>
          </p:txBody>
        </p:sp>
        <p:sp>
          <p:nvSpPr>
            <p:cNvPr id="12" name="Text 7"/>
            <p:cNvSpPr/>
            <p:nvPr/>
          </p:nvSpPr>
          <p:spPr>
            <a:xfrm>
              <a:off x="10296525" y="5962650"/>
              <a:ext cx="1333500"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60%</a:t>
              </a:r>
              <a:endParaRPr lang="en-US" sz="6000" dirty="0"/>
            </a:p>
          </p:txBody>
        </p:sp>
        <p:sp>
          <p:nvSpPr>
            <p:cNvPr id="13" name="Text 8"/>
            <p:cNvSpPr/>
            <p:nvPr/>
          </p:nvSpPr>
          <p:spPr>
            <a:xfrm>
              <a:off x="11515725" y="6005513"/>
              <a:ext cx="5278755"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Magic-Wielding Individuals</a:t>
              </a:r>
              <a:endParaRPr lang="en-US" sz="2700" dirty="0"/>
            </a:p>
          </p:txBody>
        </p:sp>
        <p:sp>
          <p:nvSpPr>
            <p:cNvPr id="14" name="Text 9"/>
            <p:cNvSpPr/>
            <p:nvPr/>
          </p:nvSpPr>
          <p:spPr>
            <a:xfrm>
              <a:off x="11515725" y="6491288"/>
              <a:ext cx="5271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practice the art of illusions.</a:t>
              </a:r>
              <a:endParaRPr lang="en-US" sz="2400" dirty="0"/>
            </a:p>
          </p:txBody>
        </p:sp>
        <p:sp>
          <p:nvSpPr>
            <p:cNvPr id="15" name="Text 10"/>
            <p:cNvSpPr/>
            <p:nvPr/>
          </p:nvSpPr>
          <p:spPr>
            <a:xfrm>
              <a:off x="10296525" y="7334250"/>
              <a:ext cx="1333500"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90%</a:t>
              </a:r>
              <a:endParaRPr lang="en-US" sz="6000" dirty="0"/>
            </a:p>
          </p:txBody>
        </p:sp>
        <p:sp>
          <p:nvSpPr>
            <p:cNvPr id="16" name="Text 11"/>
            <p:cNvSpPr/>
            <p:nvPr/>
          </p:nvSpPr>
          <p:spPr>
            <a:xfrm>
              <a:off x="11515725" y="7377113"/>
              <a:ext cx="5278755"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Spells Cast</a:t>
              </a:r>
              <a:endParaRPr lang="en-US" sz="2700" dirty="0"/>
            </a:p>
          </p:txBody>
        </p:sp>
        <p:sp>
          <p:nvSpPr>
            <p:cNvPr id="17" name="Text 12"/>
            <p:cNvSpPr/>
            <p:nvPr/>
          </p:nvSpPr>
          <p:spPr>
            <a:xfrm>
              <a:off x="11515725" y="7862888"/>
              <a:ext cx="5271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are dark magic, foretelling danger.</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AEDF4"/>
        </a:solidFill>
      </p:bgPr>
    </p:bg>
    <p:spTree>
      <p:nvGrpSpPr>
        <p:cNvPr id="1" name=""/>
        <p:cNvGrpSpPr/>
        <p:nvPr/>
      </p:nvGrpSpPr>
      <p:grpSpPr>
        <a:xfrm>
          <a:off x="0" y="0"/>
          <a:ext cx="0" cy="0"/>
          <a:chOff x="0" y="0"/>
          <a:chExt cx="0" cy="0"/>
        </a:xfrm>
      </p:grpSpPr>
      <p:grpSp>
        <p:nvGrpSpPr>
          <p:cNvPr id="68709" name="Group"/>
          <p:cNvGrpSpPr/>
          <p:nvPr/>
        </p:nvGrpSpPr>
        <p:grpSpPr>
          <a:xfrm>
            <a:off x="-11" y="9043988"/>
            <a:ext cx="18288022" cy="0"/>
            <a:chOff x="-11" y="9043988"/>
            <a:chExt cx="18288022" cy="0"/>
          </a:xfrm>
        </p:grpSpPr>
        <p:sp>
          <p:nvSpPr>
            <p:cNvPr id="2" name="Shape 0"/>
            <p:cNvSpPr/>
            <p:nvPr/>
          </p:nvSpPr>
          <p:spPr>
            <a:xfrm>
              <a:off x="-11" y="9043988"/>
              <a:ext cx="18288022" cy="0"/>
            </a:xfrm>
            <a:prstGeom prst="line">
              <a:avLst/>
            </a:prstGeom>
            <a:noFill/>
            <a:ln w="28575">
              <a:solidFill>
                <a:srgbClr val="000000"/>
              </a:solidFill>
              <a:prstDash val="solid"/>
            </a:ln>
          </p:spPr>
        </p:sp>
      </p:grpSp>
      <p:pic>
        <p:nvPicPr>
          <p:cNvPr id="3" name="Image 0" descr="preencoded.png">    </p:cNvPr>
          <p:cNvPicPr>
            <a:picLocks noChangeAspect="1"/>
          </p:cNvPicPr>
          <p:nvPr/>
        </p:nvPicPr>
        <p:blipFill>
          <a:blip r:embed="rId1"/>
          <a:stretch>
            <a:fillRect/>
          </a:stretch>
        </p:blipFill>
        <p:spPr>
          <a:xfrm rot="10800000">
            <a:off x="-381000" y="-1200150"/>
            <a:ext cx="19050000" cy="12696825"/>
          </a:xfrm>
          <a:prstGeom prst="rect">
            <a:avLst/>
          </a:prstGeom>
        </p:spPr>
      </p:pic>
      <p:sp>
        <p:nvSpPr>
          <p:cNvPr id="4" name="Shape 1"/>
          <p:cNvSpPr/>
          <p:nvPr/>
        </p:nvSpPr>
        <p:spPr>
          <a:xfrm>
            <a:off x="3314682" y="2738438"/>
            <a:ext cx="11658635" cy="0"/>
          </a:xfrm>
          <a:prstGeom prst="line">
            <a:avLst/>
          </a:prstGeom>
          <a:noFill/>
          <a:ln w="28575">
            <a:solidFill>
              <a:srgbClr val="000000"/>
            </a:solidFill>
            <a:prstDash val="solid"/>
          </a:ln>
        </p:spPr>
      </p:sp>
      <p:sp>
        <p:nvSpPr>
          <p:cNvPr id="5" name="Shape 2"/>
          <p:cNvSpPr/>
          <p:nvPr/>
        </p:nvSpPr>
        <p:spPr>
          <a:xfrm rot="16200000">
            <a:off x="-2681316" y="3619500"/>
            <a:ext cx="7239056" cy="0"/>
          </a:xfrm>
          <a:prstGeom prst="line">
            <a:avLst/>
          </a:prstGeom>
          <a:noFill/>
          <a:ln w="28575">
            <a:solidFill>
              <a:srgbClr val="000000"/>
            </a:solidFill>
            <a:prstDash val="solid"/>
          </a:ln>
        </p:spPr>
      </p:sp>
      <p:sp>
        <p:nvSpPr>
          <p:cNvPr id="6" name="Shape 3"/>
          <p:cNvSpPr/>
          <p:nvPr/>
        </p:nvSpPr>
        <p:spPr>
          <a:xfrm rot="16200000">
            <a:off x="9163020" y="6853238"/>
            <a:ext cx="6867584" cy="0"/>
          </a:xfrm>
          <a:prstGeom prst="line">
            <a:avLst/>
          </a:prstGeom>
          <a:noFill/>
          <a:ln w="28575">
            <a:solidFill>
              <a:srgbClr val="000000"/>
            </a:solidFill>
            <a:prstDash val="solid"/>
          </a:ln>
        </p:spPr>
      </p:sp>
      <p:grpSp>
        <p:nvGrpSpPr>
          <p:cNvPr id="80207" name="Group"/>
          <p:cNvGrpSpPr/>
          <p:nvPr/>
        </p:nvGrpSpPr>
        <p:grpSpPr>
          <a:xfrm>
            <a:off x="17235487" y="8456817"/>
            <a:ext cx="1463470" cy="1601583"/>
            <a:chOff x="17235487" y="8456817"/>
            <a:chExt cx="1463470" cy="1601583"/>
          </a:xfrm>
        </p:grpSpPr>
        <p:pic>
          <p:nvPicPr>
            <p:cNvPr id="7"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8" name="Text 4"/>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1725" name="Group"/>
          <p:cNvGrpSpPr/>
          <p:nvPr/>
        </p:nvGrpSpPr>
        <p:grpSpPr>
          <a:xfrm>
            <a:off x="2543175" y="8105775"/>
            <a:ext cx="7014210" cy="792480"/>
            <a:chOff x="2543175" y="8105775"/>
            <a:chExt cx="7014210" cy="792480"/>
          </a:xfrm>
        </p:grpSpPr>
        <p:grpSp>
          <p:nvGrpSpPr>
            <p:cNvPr id="60951" name="Group"/>
            <p:cNvGrpSpPr/>
            <p:nvPr/>
          </p:nvGrpSpPr>
          <p:grpSpPr>
            <a:xfrm>
              <a:off x="2543175" y="4210050"/>
              <a:ext cx="11942445" cy="3804285"/>
              <a:chOff x="2543175" y="4210050"/>
              <a:chExt cx="11942445" cy="3804285"/>
            </a:xfrm>
          </p:grpSpPr>
          <p:sp>
            <p:nvSpPr>
              <p:cNvPr id="9" name="Text 5"/>
              <p:cNvSpPr/>
              <p:nvPr/>
            </p:nvSpPr>
            <p:spPr>
              <a:xfrm>
                <a:off x="2543175" y="4210050"/>
                <a:ext cx="6724650" cy="3543300"/>
              </a:xfrm>
              <a:prstGeom prst="rect">
                <a:avLst/>
              </a:prstGeom>
              <a:noFill/>
              <a:ln/>
            </p:spPr>
            <p:txBody>
              <a:bodyPr wrap="square" lIns="0" tIns="0" rIns="0" bIns="0" rtlCol="0" anchor="t"/>
              <a:lstStyle/>
              <a:p>
                <a:pPr algn="l" indent="0" marL="0">
                  <a:lnSpc>
                    <a:spcPct val="120000"/>
                  </a:lnSpc>
                  <a:buNone/>
                </a:pPr>
                <a:r>
                  <a:rPr lang="en-US" sz="18000" u="none" dirty="0">
                    <a:solidFill>
                      <a:srgbClr val="272727"/>
                    </a:solidFill>
                    <a:latin typeface="Bebas Neue" pitchFamily="34" charset="0"/>
                    <a:ea typeface="Bebas Neue" pitchFamily="34" charset="-122"/>
                    <a:cs typeface="Bebas Neue" pitchFamily="34" charset="-120"/>
                  </a:rPr>
                  <a:t>234,567</a:t>
                </a:r>
                <a:endParaRPr lang="en-US" sz="18000" dirty="0"/>
              </a:p>
            </p:txBody>
          </p:sp>
          <p:sp>
            <p:nvSpPr>
              <p:cNvPr id="10" name="Text 6"/>
              <p:cNvSpPr/>
              <p:nvPr/>
            </p:nvSpPr>
            <p:spPr>
              <a:xfrm>
                <a:off x="2543175" y="7105650"/>
                <a:ext cx="11942445" cy="908685"/>
              </a:xfrm>
              <a:prstGeom prst="rect">
                <a:avLst/>
              </a:prstGeom>
              <a:noFill/>
              <a:ln/>
            </p:spPr>
            <p:txBody>
              <a:bodyPr wrap="square" lIns="0" tIns="0" rIns="0" bIns="0" rtlCol="0" anchor="t"/>
              <a:lstStyle/>
              <a:p>
                <a:pPr algn="l" indent="0" marL="0">
                  <a:lnSpc>
                    <a:spcPct val="120000"/>
                  </a:lnSpc>
                  <a:buNone/>
                </a:pPr>
                <a:r>
                  <a:rPr lang="en-US" sz="4800" u="none" dirty="0">
                    <a:solidFill>
                      <a:srgbClr val="0E0E0E"/>
                    </a:solidFill>
                    <a:latin typeface="Rokkitt SemiBold" pitchFamily="34" charset="0"/>
                    <a:ea typeface="Rokkitt SemiBold" pitchFamily="34" charset="-122"/>
                    <a:cs typeface="Rokkitt SemiBold" pitchFamily="34" charset="-120"/>
                  </a:rPr>
                  <a:t>Unicorn Sightings</a:t>
                </a:r>
                <a:endParaRPr lang="en-US" sz="4800" dirty="0"/>
              </a:p>
            </p:txBody>
          </p:sp>
        </p:grpSp>
        <p:sp>
          <p:nvSpPr>
            <p:cNvPr id="11" name="Text 7"/>
            <p:cNvSpPr/>
            <p:nvPr/>
          </p:nvSpPr>
          <p:spPr>
            <a:xfrm>
              <a:off x="2543175" y="8105775"/>
              <a:ext cx="701421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tally of the number of unicorns spotted in the fantasy realm.</a:t>
              </a:r>
              <a:endParaRPr lang="en-US" sz="2400" dirty="0"/>
            </a:p>
          </p:txBody>
        </p:sp>
      </p:grpSp>
      <p:pic>
        <p:nvPicPr>
          <p:cNvPr id="12" name="Image 2" descr="preencoded.png">    </p:cNvPr>
          <p:cNvPicPr>
            <a:picLocks noChangeAspect="1"/>
          </p:cNvPicPr>
          <p:nvPr/>
        </p:nvPicPr>
        <p:blipFill>
          <a:blip r:embed="rId3"/>
          <a:stretch>
            <a:fillRect/>
          </a:stretch>
        </p:blipFill>
        <p:spPr>
          <a:xfrm>
            <a:off x="10248900" y="3257550"/>
            <a:ext cx="6534150" cy="6534150"/>
          </a:xfrm>
          <a:prstGeom prst="rect">
            <a:avLst/>
          </a:prstGeom>
        </p:spPr>
      </p:pic>
      <p:pic>
        <p:nvPicPr>
          <p:cNvPr id="13" name="Image 3" descr="preencoded.png">    </p:cNvPr>
          <p:cNvPicPr>
            <a:picLocks noChangeAspect="1"/>
          </p:cNvPicPr>
          <p:nvPr/>
        </p:nvPicPr>
        <p:blipFill>
          <a:blip r:embed="rId4"/>
          <a:stretch>
            <a:fillRect/>
          </a:stretch>
        </p:blipFill>
        <p:spPr>
          <a:xfrm>
            <a:off x="6734175" y="57150"/>
            <a:ext cx="4819650" cy="26955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190500" y="-1200150"/>
            <a:ext cx="19050000" cy="12696825"/>
          </a:xfrm>
          <a:prstGeom prst="rect">
            <a:avLst/>
          </a:prstGeom>
        </p:spPr>
      </p:pic>
      <p:grpSp>
        <p:nvGrpSpPr>
          <p:cNvPr id="78025" name="Group"/>
          <p:cNvGrpSpPr/>
          <p:nvPr/>
        </p:nvGrpSpPr>
        <p:grpSpPr>
          <a:xfrm>
            <a:off x="2000236" y="8758238"/>
            <a:ext cx="14278004" cy="0"/>
            <a:chOff x="2000236" y="8758238"/>
            <a:chExt cx="14278004" cy="0"/>
          </a:xfrm>
        </p:grpSpPr>
        <p:sp>
          <p:nvSpPr>
            <p:cNvPr id="3" name="Shape 0"/>
            <p:cNvSpPr/>
            <p:nvPr/>
          </p:nvSpPr>
          <p:spPr>
            <a:xfrm>
              <a:off x="2000236" y="8758238"/>
              <a:ext cx="14278004" cy="0"/>
            </a:xfrm>
            <a:prstGeom prst="line">
              <a:avLst/>
            </a:prstGeom>
            <a:noFill/>
            <a:ln w="28575">
              <a:solidFill>
                <a:srgbClr val="000000"/>
              </a:solidFill>
              <a:prstDash val="solid"/>
            </a:ln>
          </p:spPr>
        </p:sp>
      </p:grpSp>
      <p:grpSp>
        <p:nvGrpSpPr>
          <p:cNvPr id="55549" name="Group"/>
          <p:cNvGrpSpPr/>
          <p:nvPr/>
        </p:nvGrpSpPr>
        <p:grpSpPr>
          <a:xfrm>
            <a:off x="2333596" y="4357688"/>
            <a:ext cx="6943784" cy="0"/>
            <a:chOff x="2333596" y="4357688"/>
            <a:chExt cx="6943784" cy="0"/>
          </a:xfrm>
        </p:grpSpPr>
        <p:sp>
          <p:nvSpPr>
            <p:cNvPr id="4" name="Shape 1"/>
            <p:cNvSpPr/>
            <p:nvPr/>
          </p:nvSpPr>
          <p:spPr>
            <a:xfrm rot="16200000">
              <a:off x="2333596" y="4357688"/>
              <a:ext cx="6943784" cy="0"/>
            </a:xfrm>
            <a:prstGeom prst="line">
              <a:avLst/>
            </a:prstGeom>
            <a:noFill/>
            <a:ln w="28575">
              <a:solidFill>
                <a:srgbClr val="000000"/>
              </a:solidFill>
              <a:prstDash val="solid"/>
            </a:ln>
          </p:spPr>
        </p:sp>
      </p:grpSp>
      <p:grpSp>
        <p:nvGrpSpPr>
          <p:cNvPr id="90771"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2848" name="Group"/>
          <p:cNvGrpSpPr/>
          <p:nvPr/>
        </p:nvGrpSpPr>
        <p:grpSpPr>
          <a:xfrm>
            <a:off x="5589270" y="2447925"/>
            <a:ext cx="5966460" cy="1916430"/>
            <a:chOff x="5589270" y="2447925"/>
            <a:chExt cx="5966460" cy="1916430"/>
          </a:xfrm>
        </p:grpSpPr>
        <p:sp>
          <p:nvSpPr>
            <p:cNvPr id="7" name="Text 3"/>
            <p:cNvSpPr/>
            <p:nvPr/>
          </p:nvSpPr>
          <p:spPr>
            <a:xfrm>
              <a:off x="6657975" y="2447925"/>
              <a:ext cx="425577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233 Coins</a:t>
              </a:r>
              <a:endParaRPr lang="en-US" sz="9600" dirty="0"/>
            </a:p>
          </p:txBody>
        </p:sp>
        <p:sp>
          <p:nvSpPr>
            <p:cNvPr id="8" name="Text 4"/>
            <p:cNvSpPr/>
            <p:nvPr/>
          </p:nvSpPr>
          <p:spPr>
            <a:xfrm>
              <a:off x="5589270" y="3914775"/>
              <a:ext cx="5966460" cy="4495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Treasure Found</a:t>
              </a:r>
              <a:endParaRPr lang="en-US" sz="2400" dirty="0"/>
            </a:p>
          </p:txBody>
        </p:sp>
      </p:grpSp>
      <p:grpSp>
        <p:nvGrpSpPr>
          <p:cNvPr id="98155" name="Group"/>
          <p:cNvGrpSpPr/>
          <p:nvPr/>
        </p:nvGrpSpPr>
        <p:grpSpPr>
          <a:xfrm>
            <a:off x="5589270" y="5238750"/>
            <a:ext cx="5966460" cy="1916430"/>
            <a:chOff x="5589270" y="5238750"/>
            <a:chExt cx="5966460" cy="1916430"/>
          </a:xfrm>
        </p:grpSpPr>
        <p:sp>
          <p:nvSpPr>
            <p:cNvPr id="9" name="Text 5"/>
            <p:cNvSpPr/>
            <p:nvPr/>
          </p:nvSpPr>
          <p:spPr>
            <a:xfrm>
              <a:off x="6524625" y="5238750"/>
              <a:ext cx="452247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456 Hours</a:t>
              </a:r>
              <a:endParaRPr lang="en-US" sz="9600" dirty="0"/>
            </a:p>
          </p:txBody>
        </p:sp>
        <p:sp>
          <p:nvSpPr>
            <p:cNvPr id="10" name="Text 6"/>
            <p:cNvSpPr/>
            <p:nvPr/>
          </p:nvSpPr>
          <p:spPr>
            <a:xfrm>
              <a:off x="5589270" y="6705600"/>
              <a:ext cx="5966460" cy="4495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Duration of Spell Casting</a:t>
              </a:r>
              <a:endParaRPr lang="en-US" sz="2400" dirty="0"/>
            </a:p>
          </p:txBody>
        </p:sp>
      </p:grpSp>
      <p:grpSp>
        <p:nvGrpSpPr>
          <p:cNvPr id="86260" name="Group"/>
          <p:cNvGrpSpPr/>
          <p:nvPr/>
        </p:nvGrpSpPr>
        <p:grpSpPr>
          <a:xfrm>
            <a:off x="11494770" y="2447925"/>
            <a:ext cx="5966460" cy="1916430"/>
            <a:chOff x="11494770" y="2447925"/>
            <a:chExt cx="5966460" cy="1916430"/>
          </a:xfrm>
        </p:grpSpPr>
        <p:sp>
          <p:nvSpPr>
            <p:cNvPr id="11" name="Text 7"/>
            <p:cNvSpPr/>
            <p:nvPr/>
          </p:nvSpPr>
          <p:spPr>
            <a:xfrm>
              <a:off x="13630275" y="2447925"/>
              <a:ext cx="212217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85%</a:t>
              </a:r>
              <a:endParaRPr lang="en-US" sz="9600" dirty="0"/>
            </a:p>
          </p:txBody>
        </p:sp>
        <p:sp>
          <p:nvSpPr>
            <p:cNvPr id="12" name="Text 8"/>
            <p:cNvSpPr/>
            <p:nvPr/>
          </p:nvSpPr>
          <p:spPr>
            <a:xfrm>
              <a:off x="11494770" y="3914775"/>
              <a:ext cx="5966460" cy="4495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Wished Granted</a:t>
              </a:r>
              <a:endParaRPr lang="en-US" sz="2400" dirty="0"/>
            </a:p>
          </p:txBody>
        </p:sp>
      </p:grpSp>
      <p:grpSp>
        <p:nvGrpSpPr>
          <p:cNvPr id="12872" name="Group"/>
          <p:cNvGrpSpPr/>
          <p:nvPr/>
        </p:nvGrpSpPr>
        <p:grpSpPr>
          <a:xfrm>
            <a:off x="11494770" y="5238750"/>
            <a:ext cx="5966460" cy="1916430"/>
            <a:chOff x="11494770" y="5238750"/>
            <a:chExt cx="5966460" cy="1916430"/>
          </a:xfrm>
        </p:grpSpPr>
        <p:sp>
          <p:nvSpPr>
            <p:cNvPr id="13" name="Text 9"/>
            <p:cNvSpPr/>
            <p:nvPr/>
          </p:nvSpPr>
          <p:spPr>
            <a:xfrm>
              <a:off x="13063538" y="5238750"/>
              <a:ext cx="3255645"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535 Km</a:t>
              </a:r>
              <a:endParaRPr lang="en-US" sz="9600" dirty="0"/>
            </a:p>
          </p:txBody>
        </p:sp>
        <p:sp>
          <p:nvSpPr>
            <p:cNvPr id="14" name="Text 10"/>
            <p:cNvSpPr/>
            <p:nvPr/>
          </p:nvSpPr>
          <p:spPr>
            <a:xfrm>
              <a:off x="11494770" y="6705600"/>
              <a:ext cx="5966460" cy="4495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Journey Distance</a:t>
              </a:r>
              <a:endParaRPr lang="en-US" sz="2400" dirty="0"/>
            </a:p>
          </p:txBody>
        </p:sp>
      </p:grpSp>
      <p:pic>
        <p:nvPicPr>
          <p:cNvPr id="15" name="Image 2" descr="preencoded.png">    </p:cNvPr>
          <p:cNvPicPr>
            <a:picLocks noChangeAspect="1"/>
          </p:cNvPicPr>
          <p:nvPr/>
        </p:nvPicPr>
        <p:blipFill>
          <a:blip r:embed="rId3"/>
          <a:stretch>
            <a:fillRect/>
          </a:stretch>
        </p:blipFill>
        <p:spPr>
          <a:xfrm>
            <a:off x="0" y="0"/>
            <a:ext cx="5791200" cy="87725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AEDF4"/>
        </a:solidFill>
      </p:bgPr>
    </p:bg>
    <p:spTree>
      <p:nvGrpSpPr>
        <p:cNvPr id="1" name=""/>
        <p:cNvGrpSpPr/>
        <p:nvPr/>
      </p:nvGrpSpPr>
      <p:grpSpPr>
        <a:xfrm>
          <a:off x="0" y="0"/>
          <a:ext cx="0" cy="0"/>
          <a:chOff x="0" y="0"/>
          <a:chExt cx="0" cy="0"/>
        </a:xfrm>
      </p:grpSpPr>
      <p:grpSp>
        <p:nvGrpSpPr>
          <p:cNvPr id="80149" name="Group"/>
          <p:cNvGrpSpPr/>
          <p:nvPr/>
        </p:nvGrpSpPr>
        <p:grpSpPr>
          <a:xfrm>
            <a:off x="-11" y="9043988"/>
            <a:ext cx="18288022" cy="0"/>
            <a:chOff x="-11" y="9043988"/>
            <a:chExt cx="18288022" cy="0"/>
          </a:xfrm>
        </p:grpSpPr>
        <p:sp>
          <p:nvSpPr>
            <p:cNvPr id="2" name="Shape 0"/>
            <p:cNvSpPr/>
            <p:nvPr/>
          </p:nvSpPr>
          <p:spPr>
            <a:xfrm>
              <a:off x="-11" y="9043988"/>
              <a:ext cx="18288022" cy="0"/>
            </a:xfrm>
            <a:prstGeom prst="line">
              <a:avLst/>
            </a:prstGeom>
            <a:noFill/>
            <a:ln w="28575">
              <a:solidFill>
                <a:srgbClr val="000000"/>
              </a:solidFill>
              <a:prstDash val="solid"/>
            </a:ln>
          </p:spPr>
        </p:sp>
      </p:grpSp>
      <p:pic>
        <p:nvPicPr>
          <p:cNvPr id="3" name="Image 0" descr="preencoded.png">    </p:cNvPr>
          <p:cNvPicPr>
            <a:picLocks noChangeAspect="1"/>
          </p:cNvPicPr>
          <p:nvPr/>
        </p:nvPicPr>
        <p:blipFill>
          <a:blip r:embed="rId1"/>
          <a:stretch>
            <a:fillRect/>
          </a:stretch>
        </p:blipFill>
        <p:spPr>
          <a:xfrm rot="10800000">
            <a:off x="-381000" y="-1200150"/>
            <a:ext cx="19050000" cy="12696825"/>
          </a:xfrm>
          <a:prstGeom prst="rect">
            <a:avLst/>
          </a:prstGeom>
        </p:spPr>
      </p:pic>
      <p:sp>
        <p:nvSpPr>
          <p:cNvPr id="4" name="Shape 1"/>
          <p:cNvSpPr/>
          <p:nvPr/>
        </p:nvSpPr>
        <p:spPr>
          <a:xfrm>
            <a:off x="3314682" y="2738438"/>
            <a:ext cx="11658635" cy="0"/>
          </a:xfrm>
          <a:prstGeom prst="line">
            <a:avLst/>
          </a:prstGeom>
          <a:noFill/>
          <a:ln w="28575">
            <a:solidFill>
              <a:srgbClr val="000000"/>
            </a:solidFill>
            <a:prstDash val="solid"/>
          </a:ln>
        </p:spPr>
      </p:sp>
      <p:sp>
        <p:nvSpPr>
          <p:cNvPr id="5" name="Shape 2"/>
          <p:cNvSpPr/>
          <p:nvPr/>
        </p:nvSpPr>
        <p:spPr>
          <a:xfrm rot="16200000">
            <a:off x="-2681316" y="3619500"/>
            <a:ext cx="7239056" cy="0"/>
          </a:xfrm>
          <a:prstGeom prst="line">
            <a:avLst/>
          </a:prstGeom>
          <a:noFill/>
          <a:ln w="28575">
            <a:solidFill>
              <a:srgbClr val="000000"/>
            </a:solidFill>
            <a:prstDash val="solid"/>
          </a:ln>
        </p:spPr>
      </p:sp>
      <p:sp>
        <p:nvSpPr>
          <p:cNvPr id="6" name="Shape 3"/>
          <p:cNvSpPr/>
          <p:nvPr/>
        </p:nvSpPr>
        <p:spPr>
          <a:xfrm rot="16200000">
            <a:off x="9163020" y="6853238"/>
            <a:ext cx="6867584" cy="0"/>
          </a:xfrm>
          <a:prstGeom prst="line">
            <a:avLst/>
          </a:prstGeom>
          <a:noFill/>
          <a:ln w="28575">
            <a:solidFill>
              <a:srgbClr val="000000"/>
            </a:solidFill>
            <a:prstDash val="solid"/>
          </a:ln>
        </p:spPr>
      </p:sp>
      <p:grpSp>
        <p:nvGrpSpPr>
          <p:cNvPr id="52495" name="Group"/>
          <p:cNvGrpSpPr/>
          <p:nvPr/>
        </p:nvGrpSpPr>
        <p:grpSpPr>
          <a:xfrm>
            <a:off x="17235487" y="8456817"/>
            <a:ext cx="1463470" cy="1601583"/>
            <a:chOff x="17235487" y="8456817"/>
            <a:chExt cx="1463470" cy="1601583"/>
          </a:xfrm>
        </p:grpSpPr>
        <p:pic>
          <p:nvPicPr>
            <p:cNvPr id="7"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8" name="Text 4"/>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6289" name="Group"/>
          <p:cNvGrpSpPr/>
          <p:nvPr/>
        </p:nvGrpSpPr>
        <p:grpSpPr>
          <a:xfrm>
            <a:off x="13668375" y="4276725"/>
            <a:ext cx="3625215" cy="1840230"/>
            <a:chOff x="13668375" y="4276725"/>
            <a:chExt cx="3625215" cy="1840230"/>
          </a:xfrm>
        </p:grpSpPr>
        <p:sp>
          <p:nvSpPr>
            <p:cNvPr id="9" name="Text 5"/>
            <p:cNvSpPr/>
            <p:nvPr/>
          </p:nvSpPr>
          <p:spPr>
            <a:xfrm>
              <a:off x="13668375" y="4276725"/>
              <a:ext cx="36252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A web application</a:t>
              </a:r>
              <a:endParaRPr lang="en-US" sz="3600" dirty="0"/>
            </a:p>
          </p:txBody>
        </p:sp>
        <p:sp>
          <p:nvSpPr>
            <p:cNvPr id="10" name="Text 6"/>
            <p:cNvSpPr/>
            <p:nvPr/>
          </p:nvSpPr>
          <p:spPr>
            <a:xfrm>
              <a:off x="13668375" y="4981575"/>
              <a:ext cx="3594735"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web application designed for discovering the world of fantasy</a:t>
              </a:r>
              <a:endParaRPr lang="en-US" sz="2400" dirty="0"/>
            </a:p>
          </p:txBody>
        </p:sp>
      </p:grpSp>
      <p:pic>
        <p:nvPicPr>
          <p:cNvPr id="11" name="Image 2" descr="preencoded.png">    </p:cNvPr>
          <p:cNvPicPr>
            <a:picLocks noChangeAspect="1"/>
          </p:cNvPicPr>
          <p:nvPr/>
        </p:nvPicPr>
        <p:blipFill>
          <a:blip r:embed="rId3"/>
          <a:stretch>
            <a:fillRect/>
          </a:stretch>
        </p:blipFill>
        <p:spPr>
          <a:xfrm>
            <a:off x="952500" y="3086100"/>
            <a:ext cx="10325100" cy="6124575"/>
          </a:xfrm>
          <a:prstGeom prst="rect">
            <a:avLst/>
          </a:prstGeom>
        </p:spPr>
      </p:pic>
      <p:pic>
        <p:nvPicPr>
          <p:cNvPr id="12" name="Image 3" descr="preencoded.png">    </p:cNvPr>
          <p:cNvPicPr>
            <a:picLocks noChangeAspect="1"/>
          </p:cNvPicPr>
          <p:nvPr/>
        </p:nvPicPr>
        <p:blipFill>
          <a:blip r:embed="rId4"/>
          <a:stretch>
            <a:fillRect/>
          </a:stretch>
        </p:blipFill>
        <p:spPr>
          <a:xfrm>
            <a:off x="2400300" y="3343275"/>
            <a:ext cx="7419975" cy="4867275"/>
          </a:xfrm>
          <a:prstGeom prst="rect">
            <a:avLst/>
          </a:prstGeom>
        </p:spPr>
      </p:pic>
      <p:sp>
        <p:nvSpPr>
          <p:cNvPr id="13" name="Text 7"/>
          <p:cNvSpPr/>
          <p:nvPr/>
        </p:nvSpPr>
        <p:spPr>
          <a:xfrm>
            <a:off x="5191125" y="1295400"/>
            <a:ext cx="7915275" cy="1181100"/>
          </a:xfrm>
          <a:prstGeom prst="rect">
            <a:avLst/>
          </a:prstGeom>
          <a:noFill/>
          <a:ln/>
        </p:spPr>
        <p:txBody>
          <a:bodyPr wrap="square" lIns="0" tIns="0" rIns="0" bIns="0" rtlCol="0" anchor="t"/>
          <a:lstStyle/>
          <a:p>
            <a:pPr algn="ctr"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Portal to Adventure</a:t>
            </a:r>
            <a:endParaRPr lang="en-US" sz="6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190500" y="-1200150"/>
            <a:ext cx="19050000" cy="12696825"/>
          </a:xfrm>
          <a:prstGeom prst="rect">
            <a:avLst/>
          </a:prstGeom>
        </p:spPr>
      </p:pic>
      <p:grpSp>
        <p:nvGrpSpPr>
          <p:cNvPr id="33099" name="Group"/>
          <p:cNvGrpSpPr/>
          <p:nvPr/>
        </p:nvGrpSpPr>
        <p:grpSpPr>
          <a:xfrm>
            <a:off x="2000236" y="8758238"/>
            <a:ext cx="14278004" cy="0"/>
            <a:chOff x="2000236" y="8758238"/>
            <a:chExt cx="14278004" cy="0"/>
          </a:xfrm>
        </p:grpSpPr>
        <p:sp>
          <p:nvSpPr>
            <p:cNvPr id="3" name="Shape 0"/>
            <p:cNvSpPr/>
            <p:nvPr/>
          </p:nvSpPr>
          <p:spPr>
            <a:xfrm>
              <a:off x="2000236" y="8758238"/>
              <a:ext cx="14278004" cy="0"/>
            </a:xfrm>
            <a:prstGeom prst="line">
              <a:avLst/>
            </a:prstGeom>
            <a:noFill/>
            <a:ln w="28575">
              <a:solidFill>
                <a:srgbClr val="000000"/>
              </a:solidFill>
              <a:prstDash val="solid"/>
            </a:ln>
          </p:spPr>
        </p:sp>
      </p:grpSp>
      <p:grpSp>
        <p:nvGrpSpPr>
          <p:cNvPr id="79830" name="Group"/>
          <p:cNvGrpSpPr/>
          <p:nvPr/>
        </p:nvGrpSpPr>
        <p:grpSpPr>
          <a:xfrm>
            <a:off x="2333596" y="4357688"/>
            <a:ext cx="6943784" cy="0"/>
            <a:chOff x="2333596" y="4357688"/>
            <a:chExt cx="6943784" cy="0"/>
          </a:xfrm>
        </p:grpSpPr>
        <p:sp>
          <p:nvSpPr>
            <p:cNvPr id="4" name="Shape 1"/>
            <p:cNvSpPr/>
            <p:nvPr/>
          </p:nvSpPr>
          <p:spPr>
            <a:xfrm rot="16200000">
              <a:off x="2333596" y="4357688"/>
              <a:ext cx="6943784" cy="0"/>
            </a:xfrm>
            <a:prstGeom prst="line">
              <a:avLst/>
            </a:prstGeom>
            <a:noFill/>
            <a:ln w="28575">
              <a:solidFill>
                <a:srgbClr val="000000"/>
              </a:solidFill>
              <a:prstDash val="solid"/>
            </a:ln>
          </p:spPr>
        </p:sp>
      </p:grpSp>
      <p:grpSp>
        <p:nvGrpSpPr>
          <p:cNvPr id="84661"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53181" name="Group"/>
          <p:cNvGrpSpPr/>
          <p:nvPr/>
        </p:nvGrpSpPr>
        <p:grpSpPr>
          <a:xfrm>
            <a:off x="8867775" y="2486025"/>
            <a:ext cx="6644640" cy="1497330"/>
            <a:chOff x="8867775" y="2486025"/>
            <a:chExt cx="6644640" cy="1497330"/>
          </a:xfrm>
        </p:grpSpPr>
        <p:sp>
          <p:nvSpPr>
            <p:cNvPr id="7" name="Text 3"/>
            <p:cNvSpPr/>
            <p:nvPr/>
          </p:nvSpPr>
          <p:spPr>
            <a:xfrm>
              <a:off x="8867775" y="2486025"/>
              <a:ext cx="66446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An mobile app</a:t>
              </a:r>
              <a:endParaRPr lang="en-US" sz="3600" dirty="0"/>
            </a:p>
          </p:txBody>
        </p:sp>
        <p:sp>
          <p:nvSpPr>
            <p:cNvPr id="8" name="Text 4"/>
            <p:cNvSpPr/>
            <p:nvPr/>
          </p:nvSpPr>
          <p:spPr>
            <a:xfrm>
              <a:off x="8867775" y="3190875"/>
              <a:ext cx="66141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An app designed for exploring and experiencing the enchanting realm of fantasy</a:t>
              </a:r>
              <a:endParaRPr lang="en-US" sz="2400" dirty="0"/>
            </a:p>
          </p:txBody>
        </p:sp>
      </p:grpSp>
      <p:sp>
        <p:nvSpPr>
          <p:cNvPr id="9" name="Text 5"/>
          <p:cNvSpPr/>
          <p:nvPr/>
        </p:nvSpPr>
        <p:spPr>
          <a:xfrm>
            <a:off x="8867775" y="5895975"/>
            <a:ext cx="6776085" cy="2430780"/>
          </a:xfrm>
          <a:prstGeom prst="rect">
            <a:avLst/>
          </a:prstGeom>
          <a:noFill/>
          <a:ln/>
        </p:spPr>
        <p:txBody>
          <a:bodyPr wrap="square" lIns="0" tIns="0" rIns="0" bIns="0" rtlCol="0" anchor="t"/>
          <a:lstStyle/>
          <a:p>
            <a:pPr algn="l" marL="342900" indent="-342900">
              <a:lnSpc>
                <a:spcPct val="120000"/>
              </a:lnSpc>
              <a:spcAft>
                <a:spcPts val="3000"/>
              </a:spcAft>
              <a:buSzPct val="100000"/>
              <a:buChar char="•"/>
            </a:pPr>
            <a:r>
              <a:rPr lang="en-US" sz="2400" u="none" dirty="0">
                <a:solidFill>
                  <a:srgbClr val="0E0E0E"/>
                </a:solidFill>
                <a:latin typeface="Rokkitt" pitchFamily="34" charset="0"/>
                <a:ea typeface="Rokkitt" pitchFamily="34" charset="-122"/>
                <a:cs typeface="Rokkitt" pitchFamily="34" charset="-120"/>
              </a:rPr>
              <a:t>Explore a magical world</a:t>
            </a:r>
            <a:endParaRPr lang="en-US" sz="2400" dirty="0"/>
          </a:p>
          <a:p>
            <a:pPr algn="l" marL="342900" indent="-342900">
              <a:lnSpc>
                <a:spcPct val="120000"/>
              </a:lnSpc>
              <a:spcAft>
                <a:spcPts val="3000"/>
              </a:spcAft>
              <a:buSzPct val="100000"/>
              <a:buChar char="•"/>
            </a:pPr>
            <a:r>
              <a:rPr lang="en-US" sz="2400" u="none" dirty="0">
                <a:solidFill>
                  <a:srgbClr val="0E0E0E"/>
                </a:solidFill>
                <a:latin typeface="Rokkitt" pitchFamily="34" charset="0"/>
                <a:ea typeface="Rokkitt" pitchFamily="34" charset="-122"/>
                <a:cs typeface="Rokkitt" pitchFamily="34" charset="-120"/>
              </a:rPr>
              <a:t>Experience fantasy firsthand</a:t>
            </a:r>
            <a:endParaRPr lang="en-US" sz="2400" dirty="0"/>
          </a:p>
          <a:p>
            <a:pPr algn="l" marL="342900" indent="-342900">
              <a:lnSpc>
                <a:spcPct val="120000"/>
              </a:lnSpc>
              <a:spcAft>
                <a:spcPts val="3000"/>
              </a:spcAft>
              <a:buSzPct val="100000"/>
              <a:buChar char="•"/>
            </a:pPr>
            <a:r>
              <a:rPr lang="en-US" sz="2400" u="none" dirty="0">
                <a:solidFill>
                  <a:srgbClr val="0E0E0E"/>
                </a:solidFill>
                <a:latin typeface="Rokkitt" pitchFamily="34" charset="0"/>
                <a:ea typeface="Rokkitt" pitchFamily="34" charset="-122"/>
                <a:cs typeface="Rokkitt" pitchFamily="34" charset="-120"/>
              </a:rPr>
              <a:t>Immerse in a realm of magic</a:t>
            </a:r>
            <a:endParaRPr lang="en-US" sz="2400" dirty="0"/>
          </a:p>
          <a:p>
            <a:pPr algn="l" marL="342900" indent="-342900">
              <a:lnSpc>
                <a:spcPct val="120000"/>
              </a:lnSpc>
              <a:spcAft>
                <a:spcPts val="3000"/>
              </a:spcAft>
              <a:buSzPct val="100000"/>
              <a:buChar char="•"/>
            </a:pPr>
            <a:r>
              <a:rPr lang="en-US" sz="2400" u="none" dirty="0">
                <a:solidFill>
                  <a:srgbClr val="0E0E0E"/>
                </a:solidFill>
                <a:latin typeface="Rokkitt" pitchFamily="34" charset="0"/>
                <a:ea typeface="Rokkitt" pitchFamily="34" charset="-122"/>
                <a:cs typeface="Rokkitt" pitchFamily="34" charset="-120"/>
              </a:rPr>
              <a:t>Discover untold wonders</a:t>
            </a:r>
            <a:endParaRPr lang="en-US" sz="2400" dirty="0"/>
          </a:p>
          <a:p>
            <a:pPr algn="l" marL="342900" indent="-342900">
              <a:lnSpc>
                <a:spcPct val="120000"/>
              </a:lnSpc>
              <a:spcAft>
                <a:spcPts val="3000"/>
              </a:spcAft>
              <a:buSzPct val="100000"/>
              <a:buChar char="•"/>
            </a:pPr>
            <a:r>
              <a:rPr lang="en-US" sz="2400" u="none" dirty="0">
                <a:solidFill>
                  <a:srgbClr val="0E0E0E"/>
                </a:solidFill>
                <a:latin typeface="Rokkitt" pitchFamily="34" charset="0"/>
                <a:ea typeface="Rokkitt" pitchFamily="34" charset="-122"/>
                <a:cs typeface="Rokkitt" pitchFamily="34" charset="-120"/>
              </a:rPr>
              <a:t>Live your fantasy dreams</a:t>
            </a:r>
            <a:endParaRPr lang="en-US" sz="2400" dirty="0"/>
          </a:p>
        </p:txBody>
      </p:sp>
      <p:sp>
        <p:nvSpPr>
          <p:cNvPr id="10" name="Text 6"/>
          <p:cNvSpPr/>
          <p:nvPr/>
        </p:nvSpPr>
        <p:spPr>
          <a:xfrm>
            <a:off x="8867775" y="1133475"/>
            <a:ext cx="9572625"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The Future of Fantasy</a:t>
            </a:r>
            <a:endParaRPr lang="en-US" sz="6000" dirty="0"/>
          </a:p>
        </p:txBody>
      </p:sp>
      <p:pic>
        <p:nvPicPr>
          <p:cNvPr id="11" name="Image 2" descr="preencoded.png">    </p:cNvPr>
          <p:cNvPicPr>
            <a:picLocks noChangeAspect="1"/>
          </p:cNvPicPr>
          <p:nvPr/>
        </p:nvPicPr>
        <p:blipFill>
          <a:blip r:embed="rId3"/>
          <a:stretch>
            <a:fillRect/>
          </a:stretch>
        </p:blipFill>
        <p:spPr>
          <a:xfrm>
            <a:off x="3352800" y="771525"/>
            <a:ext cx="4105275" cy="8886825"/>
          </a:xfrm>
          <a:prstGeom prst="rect">
            <a:avLst/>
          </a:prstGeom>
        </p:spPr>
      </p:pic>
      <p:pic>
        <p:nvPicPr>
          <p:cNvPr id="12" name="Image 3" descr="preencoded.png">    </p:cNvPr>
          <p:cNvPicPr>
            <a:picLocks noChangeAspect="1"/>
          </p:cNvPicPr>
          <p:nvPr/>
        </p:nvPicPr>
        <p:blipFill>
          <a:blip r:embed="rId4"/>
          <a:stretch>
            <a:fillRect/>
          </a:stretch>
        </p:blipFill>
        <p:spPr>
          <a:xfrm>
            <a:off x="3495675" y="1323975"/>
            <a:ext cx="3829050" cy="80962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20332"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1868150" y="523875"/>
            <a:ext cx="5495925" cy="1181100"/>
          </a:xfrm>
          <a:prstGeom prst="rect">
            <a:avLst/>
          </a:prstGeom>
          <a:noFill/>
          <a:ln/>
        </p:spPr>
        <p:txBody>
          <a:bodyPr wrap="square" lIns="0" tIns="0" rIns="0" bIns="0" rtlCol="0" anchor="t"/>
          <a:lstStyle/>
          <a:p>
            <a:pPr algn="r"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A Magic Picture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14418" name="Group"/>
          <p:cNvGrpSpPr/>
          <p:nvPr/>
        </p:nvGrpSpPr>
        <p:grpSpPr>
          <a:xfrm>
            <a:off x="781037" y="1576388"/>
            <a:ext cx="15573401" cy="0"/>
            <a:chOff x="781037" y="1576388"/>
            <a:chExt cx="15573401" cy="0"/>
          </a:xfrm>
        </p:grpSpPr>
        <p:sp>
          <p:nvSpPr>
            <p:cNvPr id="3" name="Shape 0"/>
            <p:cNvSpPr/>
            <p:nvPr/>
          </p:nvSpPr>
          <p:spPr>
            <a:xfrm>
              <a:off x="781037" y="1576388"/>
              <a:ext cx="15573401" cy="0"/>
            </a:xfrm>
            <a:prstGeom prst="line">
              <a:avLst/>
            </a:prstGeom>
            <a:noFill/>
            <a:ln w="28575">
              <a:solidFill>
                <a:srgbClr val="000000"/>
              </a:solidFill>
              <a:prstDash val="solid"/>
            </a:ln>
          </p:spPr>
        </p:sp>
      </p:grpSp>
      <p:grpSp>
        <p:nvGrpSpPr>
          <p:cNvPr id="72475" name="Group"/>
          <p:cNvGrpSpPr/>
          <p:nvPr/>
        </p:nvGrpSpPr>
        <p:grpSpPr>
          <a:xfrm>
            <a:off x="12830150" y="4986338"/>
            <a:ext cx="8296324" cy="0"/>
            <a:chOff x="12830150" y="4986338"/>
            <a:chExt cx="8296324" cy="0"/>
          </a:xfrm>
        </p:grpSpPr>
        <p:sp>
          <p:nvSpPr>
            <p:cNvPr id="4" name="Shape 1"/>
            <p:cNvSpPr/>
            <p:nvPr/>
          </p:nvSpPr>
          <p:spPr>
            <a:xfrm rot="16200000">
              <a:off x="12830150" y="4986338"/>
              <a:ext cx="8296324" cy="0"/>
            </a:xfrm>
            <a:prstGeom prst="line">
              <a:avLst/>
            </a:prstGeom>
            <a:noFill/>
            <a:ln w="28575">
              <a:solidFill>
                <a:srgbClr val="000000"/>
              </a:solidFill>
              <a:prstDash val="solid"/>
            </a:ln>
          </p:spPr>
        </p:sp>
      </p:grpSp>
      <p:grpSp>
        <p:nvGrpSpPr>
          <p:cNvPr id="35930"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7" name="Image 2" descr="preencoded.png">    </p:cNvPr>
          <p:cNvPicPr>
            <a:picLocks noChangeAspect="1"/>
          </p:cNvPicPr>
          <p:nvPr/>
        </p:nvPicPr>
        <p:blipFill>
          <a:blip r:embed="rId3"/>
          <a:stretch>
            <a:fillRect/>
          </a:stretch>
        </p:blipFill>
        <p:spPr>
          <a:xfrm>
            <a:off x="11563350" y="38100"/>
            <a:ext cx="5734050" cy="10248900"/>
          </a:xfrm>
          <a:prstGeom prst="rect">
            <a:avLst/>
          </a:prstGeom>
        </p:spPr>
      </p:pic>
      <p:grpSp>
        <p:nvGrpSpPr>
          <p:cNvPr id="40975" name="Group"/>
          <p:cNvGrpSpPr/>
          <p:nvPr/>
        </p:nvGrpSpPr>
        <p:grpSpPr>
          <a:xfrm>
            <a:off x="457200" y="2819400"/>
            <a:ext cx="5044440" cy="1988820"/>
            <a:chOff x="457200" y="2819400"/>
            <a:chExt cx="5044440" cy="1988820"/>
          </a:xfrm>
        </p:grpSpPr>
        <p:sp>
          <p:nvSpPr>
            <p:cNvPr id="8" name="Text 3"/>
            <p:cNvSpPr/>
            <p:nvPr/>
          </p:nvSpPr>
          <p:spPr>
            <a:xfrm>
              <a:off x="457200" y="2914650"/>
              <a:ext cx="92202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1</a:t>
              </a:r>
              <a:endParaRPr lang="en-US" sz="9600" dirty="0"/>
            </a:p>
          </p:txBody>
        </p:sp>
        <p:sp>
          <p:nvSpPr>
            <p:cNvPr id="9" name="Text 4"/>
            <p:cNvSpPr/>
            <p:nvPr/>
          </p:nvSpPr>
          <p:spPr>
            <a:xfrm>
              <a:off x="1104900" y="2819400"/>
              <a:ext cx="43967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Discover the secrets</a:t>
              </a:r>
              <a:endParaRPr lang="en-US" sz="3600" dirty="0"/>
            </a:p>
          </p:txBody>
        </p:sp>
        <p:sp>
          <p:nvSpPr>
            <p:cNvPr id="10" name="Text 5"/>
            <p:cNvSpPr/>
            <p:nvPr/>
          </p:nvSpPr>
          <p:spPr>
            <a:xfrm>
              <a:off x="1104900" y="3448050"/>
              <a:ext cx="43662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Explore the lush, vibrant forest and uncover the mysteries that lie within.</a:t>
              </a:r>
              <a:endParaRPr lang="en-US" sz="2400" dirty="0"/>
            </a:p>
          </p:txBody>
        </p:sp>
      </p:grpSp>
      <p:grpSp>
        <p:nvGrpSpPr>
          <p:cNvPr id="30571" name="Group"/>
          <p:cNvGrpSpPr/>
          <p:nvPr/>
        </p:nvGrpSpPr>
        <p:grpSpPr>
          <a:xfrm>
            <a:off x="457200" y="6134100"/>
            <a:ext cx="5044440" cy="1988820"/>
            <a:chOff x="457200" y="6134100"/>
            <a:chExt cx="5044440" cy="1988820"/>
          </a:xfrm>
        </p:grpSpPr>
        <p:sp>
          <p:nvSpPr>
            <p:cNvPr id="11" name="Text 6"/>
            <p:cNvSpPr/>
            <p:nvPr/>
          </p:nvSpPr>
          <p:spPr>
            <a:xfrm>
              <a:off x="457200" y="6229350"/>
              <a:ext cx="92202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3</a:t>
              </a:r>
              <a:endParaRPr lang="en-US" sz="9600" dirty="0"/>
            </a:p>
          </p:txBody>
        </p:sp>
        <p:sp>
          <p:nvSpPr>
            <p:cNvPr id="12" name="Text 7"/>
            <p:cNvSpPr/>
            <p:nvPr/>
          </p:nvSpPr>
          <p:spPr>
            <a:xfrm>
              <a:off x="1104900" y="6134100"/>
              <a:ext cx="43967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Meet the creatures</a:t>
              </a:r>
              <a:endParaRPr lang="en-US" sz="3600" dirty="0"/>
            </a:p>
          </p:txBody>
        </p:sp>
        <p:sp>
          <p:nvSpPr>
            <p:cNvPr id="13" name="Text 8"/>
            <p:cNvSpPr/>
            <p:nvPr/>
          </p:nvSpPr>
          <p:spPr>
            <a:xfrm>
              <a:off x="1104900" y="6762750"/>
              <a:ext cx="43662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Encounter the mythical creatures that call the forest home, from talking animals to fairies.</a:t>
              </a:r>
              <a:endParaRPr lang="en-US" sz="2400" dirty="0"/>
            </a:p>
          </p:txBody>
        </p:sp>
      </p:grpSp>
      <p:grpSp>
        <p:nvGrpSpPr>
          <p:cNvPr id="77000" name="Group"/>
          <p:cNvGrpSpPr/>
          <p:nvPr/>
        </p:nvGrpSpPr>
        <p:grpSpPr>
          <a:xfrm>
            <a:off x="6086475" y="6134100"/>
            <a:ext cx="5044440" cy="1988820"/>
            <a:chOff x="6086475" y="6134100"/>
            <a:chExt cx="5044440" cy="1988820"/>
          </a:xfrm>
        </p:grpSpPr>
        <p:sp>
          <p:nvSpPr>
            <p:cNvPr id="14" name="Text 9"/>
            <p:cNvSpPr/>
            <p:nvPr/>
          </p:nvSpPr>
          <p:spPr>
            <a:xfrm>
              <a:off x="6086475" y="6229350"/>
              <a:ext cx="92202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4</a:t>
              </a:r>
              <a:endParaRPr lang="en-US" sz="9600" dirty="0"/>
            </a:p>
          </p:txBody>
        </p:sp>
        <p:sp>
          <p:nvSpPr>
            <p:cNvPr id="15" name="Text 10"/>
            <p:cNvSpPr/>
            <p:nvPr/>
          </p:nvSpPr>
          <p:spPr>
            <a:xfrm>
              <a:off x="6734175" y="6134100"/>
              <a:ext cx="43967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Uncover the magic</a:t>
              </a:r>
              <a:endParaRPr lang="en-US" sz="3600" dirty="0"/>
            </a:p>
          </p:txBody>
        </p:sp>
        <p:sp>
          <p:nvSpPr>
            <p:cNvPr id="16" name="Text 11"/>
            <p:cNvSpPr/>
            <p:nvPr/>
          </p:nvSpPr>
          <p:spPr>
            <a:xfrm>
              <a:off x="6734175" y="6762750"/>
              <a:ext cx="43662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Learn about the powerful magic that pervades the forest and how it affects all who enter.</a:t>
              </a:r>
              <a:endParaRPr lang="en-US" sz="2400" dirty="0"/>
            </a:p>
          </p:txBody>
        </p:sp>
      </p:grpSp>
      <p:grpSp>
        <p:nvGrpSpPr>
          <p:cNvPr id="12727" name="Group"/>
          <p:cNvGrpSpPr/>
          <p:nvPr/>
        </p:nvGrpSpPr>
        <p:grpSpPr>
          <a:xfrm>
            <a:off x="6086475" y="2819400"/>
            <a:ext cx="5044440" cy="1988820"/>
            <a:chOff x="6086475" y="2819400"/>
            <a:chExt cx="5044440" cy="1988820"/>
          </a:xfrm>
        </p:grpSpPr>
        <p:sp>
          <p:nvSpPr>
            <p:cNvPr id="17" name="Text 12"/>
            <p:cNvSpPr/>
            <p:nvPr/>
          </p:nvSpPr>
          <p:spPr>
            <a:xfrm>
              <a:off x="6086475" y="2914650"/>
              <a:ext cx="92202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2</a:t>
              </a:r>
              <a:endParaRPr lang="en-US" sz="9600" dirty="0"/>
            </a:p>
          </p:txBody>
        </p:sp>
        <p:sp>
          <p:nvSpPr>
            <p:cNvPr id="18" name="Text 13"/>
            <p:cNvSpPr/>
            <p:nvPr/>
          </p:nvSpPr>
          <p:spPr>
            <a:xfrm>
              <a:off x="6734175" y="2819400"/>
              <a:ext cx="43967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Find your own path</a:t>
              </a:r>
              <a:endParaRPr lang="en-US" sz="3600" dirty="0"/>
            </a:p>
          </p:txBody>
        </p:sp>
        <p:sp>
          <p:nvSpPr>
            <p:cNvPr id="19" name="Text 14"/>
            <p:cNvSpPr/>
            <p:nvPr/>
          </p:nvSpPr>
          <p:spPr>
            <a:xfrm>
              <a:off x="6734175" y="3448050"/>
              <a:ext cx="43662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Choose your own path through the forest, and see where it takes you.</a:t>
              </a:r>
              <a:endParaRPr lang="en-US" sz="2400" dirty="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190500" y="-1200150"/>
            <a:ext cx="19050000" cy="12696825"/>
          </a:xfrm>
          <a:prstGeom prst="rect">
            <a:avLst/>
          </a:prstGeom>
        </p:spPr>
      </p:pic>
      <p:grpSp>
        <p:nvGrpSpPr>
          <p:cNvPr id="63620" name="Group"/>
          <p:cNvGrpSpPr/>
          <p:nvPr/>
        </p:nvGrpSpPr>
        <p:grpSpPr>
          <a:xfrm>
            <a:off x="2000236" y="8758238"/>
            <a:ext cx="14278004" cy="0"/>
            <a:chOff x="2000236" y="8758238"/>
            <a:chExt cx="14278004" cy="0"/>
          </a:xfrm>
        </p:grpSpPr>
        <p:sp>
          <p:nvSpPr>
            <p:cNvPr id="3" name="Shape 0"/>
            <p:cNvSpPr/>
            <p:nvPr/>
          </p:nvSpPr>
          <p:spPr>
            <a:xfrm>
              <a:off x="2000236" y="8758238"/>
              <a:ext cx="14278004" cy="0"/>
            </a:xfrm>
            <a:prstGeom prst="line">
              <a:avLst/>
            </a:prstGeom>
            <a:noFill/>
            <a:ln w="28575">
              <a:solidFill>
                <a:srgbClr val="000000"/>
              </a:solidFill>
              <a:prstDash val="solid"/>
            </a:ln>
          </p:spPr>
        </p:sp>
      </p:grpSp>
      <p:grpSp>
        <p:nvGrpSpPr>
          <p:cNvPr id="60517" name="Group"/>
          <p:cNvGrpSpPr/>
          <p:nvPr/>
        </p:nvGrpSpPr>
        <p:grpSpPr>
          <a:xfrm>
            <a:off x="2333596" y="4357688"/>
            <a:ext cx="6943784" cy="0"/>
            <a:chOff x="2333596" y="4357688"/>
            <a:chExt cx="6943784" cy="0"/>
          </a:xfrm>
        </p:grpSpPr>
        <p:sp>
          <p:nvSpPr>
            <p:cNvPr id="4" name="Shape 1"/>
            <p:cNvSpPr/>
            <p:nvPr/>
          </p:nvSpPr>
          <p:spPr>
            <a:xfrm rot="16200000">
              <a:off x="2333596" y="4357688"/>
              <a:ext cx="6943784" cy="0"/>
            </a:xfrm>
            <a:prstGeom prst="line">
              <a:avLst/>
            </a:prstGeom>
            <a:noFill/>
            <a:ln w="28575">
              <a:solidFill>
                <a:srgbClr val="000000"/>
              </a:solidFill>
              <a:prstDash val="solid"/>
            </a:ln>
          </p:spPr>
        </p:sp>
      </p:grpSp>
      <p:grpSp>
        <p:nvGrpSpPr>
          <p:cNvPr id="29109" name="Group"/>
          <p:cNvGrpSpPr/>
          <p:nvPr/>
        </p:nvGrpSpPr>
        <p:grpSpPr>
          <a:xfrm>
            <a:off x="16116300" y="9639300"/>
            <a:ext cx="2063545" cy="596695"/>
            <a:chOff x="16116300" y="9639300"/>
            <a:chExt cx="2063545" cy="596695"/>
          </a:xfrm>
        </p:grpSpPr>
        <p:pic>
          <p:nvPicPr>
            <p:cNvPr id="5" name="Image 1" descr="preencoded.png">    </p:cNvPr>
            <p:cNvPicPr>
              <a:picLocks noChangeAspect="1"/>
            </p:cNvPicPr>
            <p:nvPr/>
          </p:nvPicPr>
          <p:blipFill>
            <a:blip r:embed="rId2"/>
            <a:stretch>
              <a:fillRect/>
            </a:stretch>
          </p:blipFill>
          <p:spPr>
            <a:xfrm>
              <a:off x="16116300" y="9639300"/>
              <a:ext cx="533400" cy="533400"/>
            </a:xfrm>
            <a:prstGeom prst="rect">
              <a:avLst/>
            </a:prstGeom>
          </p:spPr>
        </p:pic>
        <p:sp>
          <p:nvSpPr>
            <p:cNvPr id="6" name="Text 2"/>
            <p:cNvSpPr/>
            <p:nvPr/>
          </p:nvSpPr>
          <p:spPr>
            <a:xfrm>
              <a:off x="16716375" y="9696450"/>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7" name="Image 2" descr="preencoded.png">    </p:cNvPr>
          <p:cNvPicPr>
            <a:picLocks noChangeAspect="1"/>
          </p:cNvPicPr>
          <p:nvPr/>
        </p:nvPicPr>
        <p:blipFill>
          <a:blip r:embed="rId3"/>
          <a:stretch>
            <a:fillRect/>
          </a:stretch>
        </p:blipFill>
        <p:spPr>
          <a:xfrm>
            <a:off x="6248400" y="2543175"/>
            <a:ext cx="10858500" cy="5895975"/>
          </a:xfrm>
          <a:prstGeom prst="rect">
            <a:avLst/>
          </a:prstGeom>
        </p:spPr>
      </p:pic>
      <p:sp>
        <p:nvSpPr>
          <p:cNvPr id="8" name="Text 3"/>
          <p:cNvSpPr/>
          <p:nvPr/>
        </p:nvSpPr>
        <p:spPr>
          <a:xfrm>
            <a:off x="6419850" y="895350"/>
            <a:ext cx="10658475"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Fantasy Realm at a Glance</a:t>
            </a:r>
            <a:endParaRPr lang="en-US" sz="6000" dirty="0"/>
          </a:p>
        </p:txBody>
      </p:sp>
      <p:grpSp>
        <p:nvGrpSpPr>
          <p:cNvPr id="21858" name="Group"/>
          <p:cNvGrpSpPr/>
          <p:nvPr/>
        </p:nvGrpSpPr>
        <p:grpSpPr>
          <a:xfrm>
            <a:off x="847725" y="1200150"/>
            <a:ext cx="4425315" cy="1764030"/>
            <a:chOff x="847725" y="1200150"/>
            <a:chExt cx="4425315" cy="1764030"/>
          </a:xfrm>
        </p:grpSpPr>
        <p:sp>
          <p:nvSpPr>
            <p:cNvPr id="9" name="Text 4"/>
            <p:cNvSpPr/>
            <p:nvPr/>
          </p:nvSpPr>
          <p:spPr>
            <a:xfrm>
              <a:off x="847725" y="1200150"/>
              <a:ext cx="44253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The Enchanted Forest</a:t>
              </a:r>
              <a:endParaRPr lang="en-US" sz="3600" dirty="0"/>
            </a:p>
          </p:txBody>
        </p:sp>
        <p:sp>
          <p:nvSpPr>
            <p:cNvPr id="10" name="Text 5"/>
            <p:cNvSpPr/>
            <p:nvPr/>
          </p:nvSpPr>
          <p:spPr>
            <a:xfrm>
              <a:off x="847725" y="1828800"/>
              <a:ext cx="4394835"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magical forest filled with talking animals and enchanted creatures.</a:t>
              </a:r>
              <a:endParaRPr lang="en-US" sz="2400" dirty="0"/>
            </a:p>
          </p:txBody>
        </p:sp>
      </p:grpSp>
      <p:grpSp>
        <p:nvGrpSpPr>
          <p:cNvPr id="40281" name="Group"/>
          <p:cNvGrpSpPr/>
          <p:nvPr/>
        </p:nvGrpSpPr>
        <p:grpSpPr>
          <a:xfrm>
            <a:off x="847725" y="3905250"/>
            <a:ext cx="4425315" cy="1764030"/>
            <a:chOff x="847725" y="3905250"/>
            <a:chExt cx="4425315" cy="1764030"/>
          </a:xfrm>
        </p:grpSpPr>
        <p:sp>
          <p:nvSpPr>
            <p:cNvPr id="11" name="Text 6"/>
            <p:cNvSpPr/>
            <p:nvPr/>
          </p:nvSpPr>
          <p:spPr>
            <a:xfrm>
              <a:off x="847725" y="3905250"/>
              <a:ext cx="44253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The Crystal Caves</a:t>
              </a:r>
              <a:endParaRPr lang="en-US" sz="3600" dirty="0"/>
            </a:p>
          </p:txBody>
        </p:sp>
        <p:sp>
          <p:nvSpPr>
            <p:cNvPr id="12" name="Text 7"/>
            <p:cNvSpPr/>
            <p:nvPr/>
          </p:nvSpPr>
          <p:spPr>
            <a:xfrm>
              <a:off x="847725" y="4533900"/>
              <a:ext cx="4394835"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network of underground caves filled with precious gems and crystals.</a:t>
              </a:r>
              <a:endParaRPr lang="en-US" sz="2400" dirty="0"/>
            </a:p>
          </p:txBody>
        </p:sp>
      </p:grpSp>
      <p:grpSp>
        <p:nvGrpSpPr>
          <p:cNvPr id="29038" name="Group"/>
          <p:cNvGrpSpPr/>
          <p:nvPr/>
        </p:nvGrpSpPr>
        <p:grpSpPr>
          <a:xfrm>
            <a:off x="847725" y="6781800"/>
            <a:ext cx="4425315" cy="1421130"/>
            <a:chOff x="847725" y="6781800"/>
            <a:chExt cx="4425315" cy="1421130"/>
          </a:xfrm>
        </p:grpSpPr>
        <p:sp>
          <p:nvSpPr>
            <p:cNvPr id="13" name="Text 8"/>
            <p:cNvSpPr/>
            <p:nvPr/>
          </p:nvSpPr>
          <p:spPr>
            <a:xfrm>
              <a:off x="847725" y="6781800"/>
              <a:ext cx="44253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The Dragon's Lair</a:t>
              </a:r>
              <a:endParaRPr lang="en-US" sz="3600" dirty="0"/>
            </a:p>
          </p:txBody>
        </p:sp>
        <p:sp>
          <p:nvSpPr>
            <p:cNvPr id="14" name="Text 9"/>
            <p:cNvSpPr/>
            <p:nvPr/>
          </p:nvSpPr>
          <p:spPr>
            <a:xfrm>
              <a:off x="847725" y="7410450"/>
              <a:ext cx="4394835"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dangerous and mysterious place where dragons reside.</a:t>
              </a:r>
              <a:endParaRPr lang="en-US" sz="2400" dirty="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89150" name="Group"/>
          <p:cNvGrpSpPr/>
          <p:nvPr/>
        </p:nvGrpSpPr>
        <p:grpSpPr>
          <a:xfrm>
            <a:off x="781037" y="1576388"/>
            <a:ext cx="15573401" cy="0"/>
            <a:chOff x="781037" y="1576388"/>
            <a:chExt cx="15573401" cy="0"/>
          </a:xfrm>
        </p:grpSpPr>
        <p:sp>
          <p:nvSpPr>
            <p:cNvPr id="3" name="Shape 0"/>
            <p:cNvSpPr/>
            <p:nvPr/>
          </p:nvSpPr>
          <p:spPr>
            <a:xfrm>
              <a:off x="781037" y="1576388"/>
              <a:ext cx="15573401" cy="0"/>
            </a:xfrm>
            <a:prstGeom prst="line">
              <a:avLst/>
            </a:prstGeom>
            <a:noFill/>
            <a:ln w="28575">
              <a:solidFill>
                <a:srgbClr val="000000"/>
              </a:solidFill>
              <a:prstDash val="solid"/>
            </a:ln>
          </p:spPr>
        </p:sp>
      </p:grpSp>
      <p:grpSp>
        <p:nvGrpSpPr>
          <p:cNvPr id="18562" name="Group"/>
          <p:cNvGrpSpPr/>
          <p:nvPr/>
        </p:nvGrpSpPr>
        <p:grpSpPr>
          <a:xfrm>
            <a:off x="12830150" y="4986338"/>
            <a:ext cx="8296324" cy="0"/>
            <a:chOff x="12830150" y="4986338"/>
            <a:chExt cx="8296324" cy="0"/>
          </a:xfrm>
        </p:grpSpPr>
        <p:sp>
          <p:nvSpPr>
            <p:cNvPr id="4" name="Shape 1"/>
            <p:cNvSpPr/>
            <p:nvPr/>
          </p:nvSpPr>
          <p:spPr>
            <a:xfrm rot="16200000">
              <a:off x="12830150" y="4986338"/>
              <a:ext cx="8296324" cy="0"/>
            </a:xfrm>
            <a:prstGeom prst="line">
              <a:avLst/>
            </a:prstGeom>
            <a:noFill/>
            <a:ln w="28575">
              <a:solidFill>
                <a:srgbClr val="000000"/>
              </a:solidFill>
              <a:prstDash val="solid"/>
            </a:ln>
          </p:spPr>
        </p:sp>
      </p:grpSp>
      <p:grpSp>
        <p:nvGrpSpPr>
          <p:cNvPr id="63437"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sp>
        <p:nvSpPr>
          <p:cNvPr id="7" name="Text 3"/>
          <p:cNvSpPr/>
          <p:nvPr/>
        </p:nvSpPr>
        <p:spPr>
          <a:xfrm>
            <a:off x="7210425" y="381000"/>
            <a:ext cx="9105900" cy="1181100"/>
          </a:xfrm>
          <a:prstGeom prst="rect">
            <a:avLst/>
          </a:prstGeom>
          <a:noFill/>
          <a:ln/>
        </p:spPr>
        <p:txBody>
          <a:bodyPr wrap="square" lIns="0" tIns="0" rIns="0" bIns="0" rtlCol="0" anchor="t"/>
          <a:lstStyle/>
          <a:p>
            <a:pPr algn="r"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The Information</a:t>
            </a:r>
            <a:endParaRPr lang="en-US" sz="6000" dirty="0"/>
          </a:p>
        </p:txBody>
      </p:sp>
      <p:grpSp>
        <p:nvGrpSpPr>
          <p:cNvPr id="46450" name="Group"/>
          <p:cNvGrpSpPr/>
          <p:nvPr/>
        </p:nvGrpSpPr>
        <p:grpSpPr>
          <a:xfrm>
            <a:off x="1285875" y="1781175"/>
            <a:ext cx="4591050" cy="4181475"/>
            <a:chOff x="1285875" y="1781175"/>
            <a:chExt cx="4591050" cy="4181475"/>
          </a:xfrm>
        </p:grpSpPr>
        <p:sp>
          <p:nvSpPr>
            <p:cNvPr id="8" name="Shape 4"/>
            <p:cNvSpPr/>
            <p:nvPr/>
          </p:nvSpPr>
          <p:spPr>
            <a:xfrm>
              <a:off x="1285875" y="1781175"/>
              <a:ext cx="4591050" cy="4181475"/>
            </a:xfrm>
            <a:prstGeom prst="roundRect">
              <a:avLst>
                <a:gd name="adj" fmla="val 1594"/>
              </a:avLst>
            </a:prstGeom>
            <a:noFill/>
            <a:ln w="9525">
              <a:solidFill>
                <a:srgbClr val="000000"/>
              </a:solidFill>
              <a:prstDash val="solid"/>
            </a:ln>
          </p:spPr>
        </p:sp>
        <p:pic>
          <p:nvPicPr>
            <p:cNvPr id="9" name="Image 2" descr="preencoded.png">    </p:cNvPr>
            <p:cNvPicPr>
              <a:picLocks noChangeAspect="1"/>
            </p:cNvPicPr>
            <p:nvPr/>
          </p:nvPicPr>
          <p:blipFill>
            <a:blip r:embed="rId3"/>
            <a:stretch>
              <a:fillRect/>
            </a:stretch>
          </p:blipFill>
          <p:spPr>
            <a:xfrm>
              <a:off x="3143250" y="1981200"/>
              <a:ext cx="876300" cy="1000125"/>
            </a:xfrm>
            <a:prstGeom prst="rect">
              <a:avLst/>
            </a:prstGeom>
          </p:spPr>
        </p:pic>
        <p:grpSp>
          <p:nvGrpSpPr>
            <p:cNvPr id="10387" name="Group"/>
            <p:cNvGrpSpPr/>
            <p:nvPr/>
          </p:nvGrpSpPr>
          <p:grpSpPr>
            <a:xfrm>
              <a:off x="1544955" y="3181350"/>
              <a:ext cx="4088130" cy="2659380"/>
              <a:chOff x="1544955" y="3181350"/>
              <a:chExt cx="4088130" cy="2659380"/>
            </a:xfrm>
          </p:grpSpPr>
          <p:sp>
            <p:nvSpPr>
              <p:cNvPr id="10" name="Text 5"/>
              <p:cNvSpPr/>
              <p:nvPr/>
            </p:nvSpPr>
            <p:spPr>
              <a:xfrm>
                <a:off x="1544955" y="3181350"/>
                <a:ext cx="4072890" cy="1264920"/>
              </a:xfrm>
              <a:prstGeom prst="rect">
                <a:avLst/>
              </a:prstGeom>
              <a:noFill/>
              <a:ln/>
            </p:spPr>
            <p:txBody>
              <a:bodyPr wrap="square" lIns="0" tIns="0" rIns="0" bIns="0" rtlCol="0" anchor="t"/>
              <a:lstStyle/>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Spellcasting</a:t>
                </a:r>
                <a:endParaRPr lang="en-US" sz="3600" dirty="0"/>
              </a:p>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Competition</a:t>
                </a:r>
                <a:endParaRPr lang="en-US" sz="3600" dirty="0"/>
              </a:p>
            </p:txBody>
          </p:sp>
          <p:sp>
            <p:nvSpPr>
              <p:cNvPr id="11" name="Text 6"/>
              <p:cNvSpPr/>
              <p:nvPr/>
            </p:nvSpPr>
            <p:spPr>
              <a:xfrm>
                <a:off x="1590675" y="4362450"/>
                <a:ext cx="404241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significant event in the history of the fantasy realm, in which the greatest spellcasters of the realm.</a:t>
                </a:r>
                <a:endParaRPr lang="en-US" sz="2400" dirty="0"/>
              </a:p>
            </p:txBody>
          </p:sp>
        </p:grpSp>
      </p:grpSp>
      <p:grpSp>
        <p:nvGrpSpPr>
          <p:cNvPr id="47426" name="Group"/>
          <p:cNvGrpSpPr/>
          <p:nvPr/>
        </p:nvGrpSpPr>
        <p:grpSpPr>
          <a:xfrm>
            <a:off x="6562725" y="3152775"/>
            <a:ext cx="4591050" cy="4181475"/>
            <a:chOff x="6562725" y="3152775"/>
            <a:chExt cx="4591050" cy="4181475"/>
          </a:xfrm>
        </p:grpSpPr>
        <p:sp>
          <p:nvSpPr>
            <p:cNvPr id="12" name="Shape 7"/>
            <p:cNvSpPr/>
            <p:nvPr/>
          </p:nvSpPr>
          <p:spPr>
            <a:xfrm>
              <a:off x="6562725" y="3152775"/>
              <a:ext cx="4591050" cy="4181475"/>
            </a:xfrm>
            <a:prstGeom prst="roundRect">
              <a:avLst>
                <a:gd name="adj" fmla="val 1594"/>
              </a:avLst>
            </a:prstGeom>
            <a:noFill/>
            <a:ln w="9525">
              <a:solidFill>
                <a:srgbClr val="000000"/>
              </a:solidFill>
              <a:prstDash val="solid"/>
            </a:ln>
          </p:spPr>
        </p:sp>
        <p:pic>
          <p:nvPicPr>
            <p:cNvPr id="13" name="Image 3" descr="preencoded.png">    </p:cNvPr>
            <p:cNvPicPr>
              <a:picLocks noChangeAspect="1"/>
            </p:cNvPicPr>
            <p:nvPr/>
          </p:nvPicPr>
          <p:blipFill>
            <a:blip r:embed="rId4"/>
            <a:stretch>
              <a:fillRect/>
            </a:stretch>
          </p:blipFill>
          <p:spPr>
            <a:xfrm>
              <a:off x="8672512" y="3352800"/>
              <a:ext cx="371475" cy="1000125"/>
            </a:xfrm>
            <a:prstGeom prst="rect">
              <a:avLst/>
            </a:prstGeom>
          </p:spPr>
        </p:pic>
        <p:grpSp>
          <p:nvGrpSpPr>
            <p:cNvPr id="89534" name="Group"/>
            <p:cNvGrpSpPr/>
            <p:nvPr/>
          </p:nvGrpSpPr>
          <p:grpSpPr>
            <a:xfrm>
              <a:off x="6821805" y="4552950"/>
              <a:ext cx="4088130" cy="2659380"/>
              <a:chOff x="6821805" y="4552950"/>
              <a:chExt cx="4088130" cy="2659380"/>
            </a:xfrm>
          </p:grpSpPr>
          <p:sp>
            <p:nvSpPr>
              <p:cNvPr id="14" name="Text 8"/>
              <p:cNvSpPr/>
              <p:nvPr/>
            </p:nvSpPr>
            <p:spPr>
              <a:xfrm>
                <a:off x="6821805" y="4552950"/>
                <a:ext cx="4072890" cy="1264920"/>
              </a:xfrm>
              <a:prstGeom prst="rect">
                <a:avLst/>
              </a:prstGeom>
              <a:noFill/>
              <a:ln/>
            </p:spPr>
            <p:txBody>
              <a:bodyPr wrap="square" lIns="0" tIns="0" rIns="0" bIns="0" rtlCol="0" anchor="t"/>
              <a:lstStyle/>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Treasure</a:t>
                </a:r>
                <a:endParaRPr lang="en-US" sz="3600" dirty="0"/>
              </a:p>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Hunt</a:t>
                </a:r>
                <a:endParaRPr lang="en-US" sz="3600" dirty="0"/>
              </a:p>
            </p:txBody>
          </p:sp>
          <p:sp>
            <p:nvSpPr>
              <p:cNvPr id="15" name="Text 9"/>
              <p:cNvSpPr/>
              <p:nvPr/>
            </p:nvSpPr>
            <p:spPr>
              <a:xfrm>
                <a:off x="6867525" y="5734050"/>
                <a:ext cx="404241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significant event in the history of the fantasy realm, in which a massive and awesome treasure hunt was organized.</a:t>
                </a:r>
                <a:endParaRPr lang="en-US" sz="2400" dirty="0"/>
              </a:p>
            </p:txBody>
          </p:sp>
        </p:grpSp>
      </p:grpSp>
      <p:grpSp>
        <p:nvGrpSpPr>
          <p:cNvPr id="25718" name="Group"/>
          <p:cNvGrpSpPr/>
          <p:nvPr/>
        </p:nvGrpSpPr>
        <p:grpSpPr>
          <a:xfrm>
            <a:off x="11839575" y="4238625"/>
            <a:ext cx="4591050" cy="4181475"/>
            <a:chOff x="11839575" y="4238625"/>
            <a:chExt cx="4591050" cy="4181475"/>
          </a:xfrm>
        </p:grpSpPr>
        <p:sp>
          <p:nvSpPr>
            <p:cNvPr id="16" name="Shape 10"/>
            <p:cNvSpPr/>
            <p:nvPr/>
          </p:nvSpPr>
          <p:spPr>
            <a:xfrm>
              <a:off x="11839575" y="4238625"/>
              <a:ext cx="4591050" cy="4181475"/>
            </a:xfrm>
            <a:prstGeom prst="roundRect">
              <a:avLst>
                <a:gd name="adj" fmla="val 1594"/>
              </a:avLst>
            </a:prstGeom>
            <a:noFill/>
            <a:ln w="9525">
              <a:solidFill>
                <a:srgbClr val="000000"/>
              </a:solidFill>
              <a:prstDash val="solid"/>
            </a:ln>
          </p:spPr>
        </p:sp>
        <p:pic>
          <p:nvPicPr>
            <p:cNvPr id="17" name="Image 4" descr="preencoded.png">    </p:cNvPr>
            <p:cNvPicPr>
              <a:picLocks noChangeAspect="1"/>
            </p:cNvPicPr>
            <p:nvPr/>
          </p:nvPicPr>
          <p:blipFill>
            <a:blip r:embed="rId5"/>
            <a:stretch>
              <a:fillRect/>
            </a:stretch>
          </p:blipFill>
          <p:spPr>
            <a:xfrm>
              <a:off x="13515975" y="4438650"/>
              <a:ext cx="1238250" cy="1000125"/>
            </a:xfrm>
            <a:prstGeom prst="rect">
              <a:avLst/>
            </a:prstGeom>
          </p:spPr>
        </p:pic>
        <p:grpSp>
          <p:nvGrpSpPr>
            <p:cNvPr id="19236" name="Group"/>
            <p:cNvGrpSpPr/>
            <p:nvPr/>
          </p:nvGrpSpPr>
          <p:grpSpPr>
            <a:xfrm>
              <a:off x="12098655" y="5638800"/>
              <a:ext cx="4088130" cy="2659380"/>
              <a:chOff x="12098655" y="5638800"/>
              <a:chExt cx="4088130" cy="2659380"/>
            </a:xfrm>
          </p:grpSpPr>
          <p:sp>
            <p:nvSpPr>
              <p:cNvPr id="18" name="Text 11"/>
              <p:cNvSpPr/>
              <p:nvPr/>
            </p:nvSpPr>
            <p:spPr>
              <a:xfrm>
                <a:off x="12098655" y="5638800"/>
                <a:ext cx="4072890" cy="1264920"/>
              </a:xfrm>
              <a:prstGeom prst="rect">
                <a:avLst/>
              </a:prstGeom>
              <a:noFill/>
              <a:ln/>
            </p:spPr>
            <p:txBody>
              <a:bodyPr wrap="square" lIns="0" tIns="0" rIns="0" bIns="0" rtlCol="0" anchor="t"/>
              <a:lstStyle/>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Great</a:t>
                </a:r>
                <a:endParaRPr lang="en-US" sz="3600" dirty="0"/>
              </a:p>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Adventure</a:t>
                </a:r>
                <a:endParaRPr lang="en-US" sz="3600" dirty="0"/>
              </a:p>
            </p:txBody>
          </p:sp>
          <p:sp>
            <p:nvSpPr>
              <p:cNvPr id="19" name="Text 12"/>
              <p:cNvSpPr/>
              <p:nvPr/>
            </p:nvSpPr>
            <p:spPr>
              <a:xfrm>
                <a:off x="12144375" y="6819900"/>
                <a:ext cx="4042410" cy="14782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notable year in the history of the fantasy realm, in which a large number of adventurers set out to explore.</a:t>
                </a:r>
                <a:endParaRPr lang="en-US" sz="2400" dirty="0"/>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AEDF4"/>
        </a:solidFill>
      </p:bgPr>
    </p:bg>
    <p:spTree>
      <p:nvGrpSpPr>
        <p:cNvPr id="1" name=""/>
        <p:cNvGrpSpPr/>
        <p:nvPr/>
      </p:nvGrpSpPr>
      <p:grpSpPr>
        <a:xfrm>
          <a:off x="0" y="0"/>
          <a:ext cx="0" cy="0"/>
          <a:chOff x="0" y="0"/>
          <a:chExt cx="0" cy="0"/>
        </a:xfrm>
      </p:grpSpPr>
      <p:grpSp>
        <p:nvGrpSpPr>
          <p:cNvPr id="45048" name="Group"/>
          <p:cNvGrpSpPr/>
          <p:nvPr/>
        </p:nvGrpSpPr>
        <p:grpSpPr>
          <a:xfrm>
            <a:off x="-11" y="9043988"/>
            <a:ext cx="18288022" cy="0"/>
            <a:chOff x="-11" y="9043988"/>
            <a:chExt cx="18288022" cy="0"/>
          </a:xfrm>
        </p:grpSpPr>
        <p:sp>
          <p:nvSpPr>
            <p:cNvPr id="2" name="Shape 0"/>
            <p:cNvSpPr/>
            <p:nvPr/>
          </p:nvSpPr>
          <p:spPr>
            <a:xfrm>
              <a:off x="-11" y="9043988"/>
              <a:ext cx="18288022" cy="0"/>
            </a:xfrm>
            <a:prstGeom prst="line">
              <a:avLst/>
            </a:prstGeom>
            <a:noFill/>
            <a:ln w="28575">
              <a:solidFill>
                <a:srgbClr val="000000"/>
              </a:solidFill>
              <a:prstDash val="solid"/>
            </a:ln>
          </p:spPr>
        </p:sp>
      </p:grpSp>
      <p:pic>
        <p:nvPicPr>
          <p:cNvPr id="3" name="Image 0" descr="preencoded.png">    </p:cNvPr>
          <p:cNvPicPr>
            <a:picLocks noChangeAspect="1"/>
          </p:cNvPicPr>
          <p:nvPr/>
        </p:nvPicPr>
        <p:blipFill>
          <a:blip r:embed="rId1"/>
          <a:stretch>
            <a:fillRect/>
          </a:stretch>
        </p:blipFill>
        <p:spPr>
          <a:xfrm rot="10800000">
            <a:off x="-381000" y="-1200150"/>
            <a:ext cx="19050000" cy="12696825"/>
          </a:xfrm>
          <a:prstGeom prst="rect">
            <a:avLst/>
          </a:prstGeom>
        </p:spPr>
      </p:pic>
      <p:sp>
        <p:nvSpPr>
          <p:cNvPr id="4" name="Shape 1"/>
          <p:cNvSpPr/>
          <p:nvPr/>
        </p:nvSpPr>
        <p:spPr>
          <a:xfrm>
            <a:off x="3314682" y="2738438"/>
            <a:ext cx="11658635" cy="0"/>
          </a:xfrm>
          <a:prstGeom prst="line">
            <a:avLst/>
          </a:prstGeom>
          <a:noFill/>
          <a:ln w="28575">
            <a:solidFill>
              <a:srgbClr val="000000"/>
            </a:solidFill>
            <a:prstDash val="solid"/>
          </a:ln>
        </p:spPr>
      </p:sp>
      <p:sp>
        <p:nvSpPr>
          <p:cNvPr id="5" name="Shape 2"/>
          <p:cNvSpPr/>
          <p:nvPr/>
        </p:nvSpPr>
        <p:spPr>
          <a:xfrm rot="16200000">
            <a:off x="-2681316" y="3619500"/>
            <a:ext cx="7239056" cy="0"/>
          </a:xfrm>
          <a:prstGeom prst="line">
            <a:avLst/>
          </a:prstGeom>
          <a:noFill/>
          <a:ln w="28575">
            <a:solidFill>
              <a:srgbClr val="000000"/>
            </a:solidFill>
            <a:prstDash val="solid"/>
          </a:ln>
        </p:spPr>
      </p:sp>
      <p:sp>
        <p:nvSpPr>
          <p:cNvPr id="6" name="Shape 3"/>
          <p:cNvSpPr/>
          <p:nvPr/>
        </p:nvSpPr>
        <p:spPr>
          <a:xfrm rot="16200000">
            <a:off x="6381720" y="6853238"/>
            <a:ext cx="6867584" cy="0"/>
          </a:xfrm>
          <a:prstGeom prst="line">
            <a:avLst/>
          </a:prstGeom>
          <a:noFill/>
          <a:ln w="28575">
            <a:solidFill>
              <a:srgbClr val="000000"/>
            </a:solidFill>
            <a:prstDash val="solid"/>
          </a:ln>
        </p:spPr>
      </p:sp>
      <p:sp>
        <p:nvSpPr>
          <p:cNvPr id="7" name="Text 4"/>
          <p:cNvSpPr/>
          <p:nvPr/>
        </p:nvSpPr>
        <p:spPr>
          <a:xfrm>
            <a:off x="7130415" y="657225"/>
            <a:ext cx="4027170" cy="1893570"/>
          </a:xfrm>
          <a:prstGeom prst="rect">
            <a:avLst/>
          </a:prstGeom>
          <a:noFill/>
          <a:ln/>
        </p:spPr>
        <p:txBody>
          <a:bodyPr wrap="square" lIns="0" tIns="0" rIns="0" bIns="0" rtlCol="0" anchor="t"/>
          <a:lstStyle/>
          <a:p>
            <a:pPr algn="ctr"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Welcome</a:t>
            </a:r>
            <a:endParaRPr lang="en-US" sz="9600" dirty="0"/>
          </a:p>
        </p:txBody>
      </p:sp>
      <p:sp>
        <p:nvSpPr>
          <p:cNvPr id="8" name="Text 5"/>
          <p:cNvSpPr/>
          <p:nvPr/>
        </p:nvSpPr>
        <p:spPr>
          <a:xfrm>
            <a:off x="10534650" y="4286250"/>
            <a:ext cx="3366135" cy="3878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grpSp>
        <p:nvGrpSpPr>
          <p:cNvPr id="81711" name="Group"/>
          <p:cNvGrpSpPr/>
          <p:nvPr/>
        </p:nvGrpSpPr>
        <p:grpSpPr>
          <a:xfrm>
            <a:off x="15649575" y="9420225"/>
            <a:ext cx="2063545" cy="596695"/>
            <a:chOff x="15649575" y="9420225"/>
            <a:chExt cx="2063545" cy="596695"/>
          </a:xfrm>
        </p:grpSpPr>
        <p:pic>
          <p:nvPicPr>
            <p:cNvPr id="9" name="Image 1" descr="preencoded.png">    </p:cNvPr>
            <p:cNvPicPr>
              <a:picLocks noChangeAspect="1"/>
            </p:cNvPicPr>
            <p:nvPr/>
          </p:nvPicPr>
          <p:blipFill>
            <a:blip r:embed="rId2"/>
            <a:stretch>
              <a:fillRect/>
            </a:stretch>
          </p:blipFill>
          <p:spPr>
            <a:xfrm>
              <a:off x="15649575" y="9420225"/>
              <a:ext cx="533400" cy="533400"/>
            </a:xfrm>
            <a:prstGeom prst="rect">
              <a:avLst/>
            </a:prstGeom>
          </p:spPr>
        </p:pic>
        <p:sp>
          <p:nvSpPr>
            <p:cNvPr id="10" name="Text 6"/>
            <p:cNvSpPr/>
            <p:nvPr/>
          </p:nvSpPr>
          <p:spPr>
            <a:xfrm>
              <a:off x="16249650" y="9477375"/>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11" name="Image 2" descr="preencoded.png">    </p:cNvPr>
          <p:cNvPicPr>
            <a:picLocks noChangeAspect="1"/>
          </p:cNvPicPr>
          <p:nvPr/>
        </p:nvPicPr>
        <p:blipFill>
          <a:blip r:embed="rId3"/>
          <a:stretch>
            <a:fillRect/>
          </a:stretch>
        </p:blipFill>
        <p:spPr>
          <a:xfrm>
            <a:off x="3190875" y="1724025"/>
            <a:ext cx="7181850" cy="85629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46415" name="Group"/>
          <p:cNvGrpSpPr/>
          <p:nvPr/>
        </p:nvGrpSpPr>
        <p:grpSpPr>
          <a:xfrm>
            <a:off x="781037" y="1576388"/>
            <a:ext cx="15573401" cy="0"/>
            <a:chOff x="781037" y="1576388"/>
            <a:chExt cx="15573401" cy="0"/>
          </a:xfrm>
        </p:grpSpPr>
        <p:sp>
          <p:nvSpPr>
            <p:cNvPr id="3" name="Shape 0"/>
            <p:cNvSpPr/>
            <p:nvPr/>
          </p:nvSpPr>
          <p:spPr>
            <a:xfrm>
              <a:off x="781037" y="1576388"/>
              <a:ext cx="15573401" cy="0"/>
            </a:xfrm>
            <a:prstGeom prst="line">
              <a:avLst/>
            </a:prstGeom>
            <a:noFill/>
            <a:ln w="28575">
              <a:solidFill>
                <a:srgbClr val="000000"/>
              </a:solidFill>
              <a:prstDash val="solid"/>
            </a:ln>
          </p:spPr>
        </p:sp>
      </p:grpSp>
      <p:grpSp>
        <p:nvGrpSpPr>
          <p:cNvPr id="41838" name="Group"/>
          <p:cNvGrpSpPr/>
          <p:nvPr/>
        </p:nvGrpSpPr>
        <p:grpSpPr>
          <a:xfrm>
            <a:off x="12830150" y="4986338"/>
            <a:ext cx="8296324" cy="0"/>
            <a:chOff x="12830150" y="4986338"/>
            <a:chExt cx="8296324" cy="0"/>
          </a:xfrm>
        </p:grpSpPr>
        <p:sp>
          <p:nvSpPr>
            <p:cNvPr id="4" name="Shape 1"/>
            <p:cNvSpPr/>
            <p:nvPr/>
          </p:nvSpPr>
          <p:spPr>
            <a:xfrm rot="16200000">
              <a:off x="12830150" y="4986338"/>
              <a:ext cx="8296324" cy="0"/>
            </a:xfrm>
            <a:prstGeom prst="line">
              <a:avLst/>
            </a:prstGeom>
            <a:noFill/>
            <a:ln w="28575">
              <a:solidFill>
                <a:srgbClr val="000000"/>
              </a:solidFill>
              <a:prstDash val="solid"/>
            </a:ln>
          </p:spPr>
        </p:sp>
      </p:grpSp>
      <p:grpSp>
        <p:nvGrpSpPr>
          <p:cNvPr id="59176"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sp>
        <p:nvSpPr>
          <p:cNvPr id="7" name="Text 3"/>
          <p:cNvSpPr/>
          <p:nvPr/>
        </p:nvSpPr>
        <p:spPr>
          <a:xfrm>
            <a:off x="6305550" y="381000"/>
            <a:ext cx="4286250" cy="1181100"/>
          </a:xfrm>
          <a:prstGeom prst="rect">
            <a:avLst/>
          </a:prstGeom>
          <a:noFill/>
          <a:ln/>
        </p:spPr>
        <p:txBody>
          <a:bodyPr wrap="square" lIns="0" tIns="0" rIns="0" bIns="0" rtlCol="0" anchor="t"/>
          <a:lstStyle/>
          <a:p>
            <a:pPr algn="ctr"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Our Team</a:t>
            </a:r>
            <a:endParaRPr lang="en-US" sz="6000" dirty="0"/>
          </a:p>
        </p:txBody>
      </p:sp>
      <p:grpSp>
        <p:nvGrpSpPr>
          <p:cNvPr id="99002" name="Group"/>
          <p:cNvGrpSpPr/>
          <p:nvPr/>
        </p:nvGrpSpPr>
        <p:grpSpPr>
          <a:xfrm>
            <a:off x="2038350" y="2828925"/>
            <a:ext cx="4497705" cy="2305050"/>
            <a:chOff x="2038350" y="2828925"/>
            <a:chExt cx="4497705" cy="2305050"/>
          </a:xfrm>
        </p:grpSpPr>
        <p:pic>
          <p:nvPicPr>
            <p:cNvPr id="8" name="Image 2" descr="preencoded.png">    </p:cNvPr>
            <p:cNvPicPr>
              <a:picLocks noChangeAspect="1"/>
            </p:cNvPicPr>
            <p:nvPr/>
          </p:nvPicPr>
          <p:blipFill>
            <a:blip r:embed="rId3"/>
            <a:stretch>
              <a:fillRect/>
            </a:stretch>
          </p:blipFill>
          <p:spPr>
            <a:xfrm>
              <a:off x="2038350" y="2828925"/>
              <a:ext cx="2286000" cy="2305050"/>
            </a:xfrm>
            <a:prstGeom prst="rect">
              <a:avLst/>
            </a:prstGeom>
          </p:spPr>
        </p:pic>
        <p:sp>
          <p:nvSpPr>
            <p:cNvPr id="9" name="Text 4"/>
            <p:cNvSpPr/>
            <p:nvPr/>
          </p:nvSpPr>
          <p:spPr>
            <a:xfrm>
              <a:off x="4552950" y="3476625"/>
              <a:ext cx="132207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Eldruin</a:t>
              </a:r>
              <a:endParaRPr lang="en-US" sz="3600" dirty="0"/>
            </a:p>
          </p:txBody>
        </p:sp>
        <p:sp>
          <p:nvSpPr>
            <p:cNvPr id="10" name="Text 5"/>
            <p:cNvSpPr/>
            <p:nvPr/>
          </p:nvSpPr>
          <p:spPr>
            <a:xfrm>
              <a:off x="4552950" y="4143375"/>
              <a:ext cx="198310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Fire Mage</a:t>
              </a:r>
              <a:endParaRPr lang="en-US" sz="2400" dirty="0"/>
            </a:p>
          </p:txBody>
        </p:sp>
      </p:grpSp>
      <p:grpSp>
        <p:nvGrpSpPr>
          <p:cNvPr id="30038" name="Group"/>
          <p:cNvGrpSpPr/>
          <p:nvPr/>
        </p:nvGrpSpPr>
        <p:grpSpPr>
          <a:xfrm>
            <a:off x="9029700" y="6486525"/>
            <a:ext cx="4497705" cy="2305050"/>
            <a:chOff x="9029700" y="6486525"/>
            <a:chExt cx="4497705" cy="2305050"/>
          </a:xfrm>
        </p:grpSpPr>
        <p:pic>
          <p:nvPicPr>
            <p:cNvPr id="11" name="Image 3" descr="preencoded.png">    </p:cNvPr>
            <p:cNvPicPr>
              <a:picLocks noChangeAspect="1"/>
            </p:cNvPicPr>
            <p:nvPr/>
          </p:nvPicPr>
          <p:blipFill>
            <a:blip r:embed="rId4"/>
            <a:stretch>
              <a:fillRect/>
            </a:stretch>
          </p:blipFill>
          <p:spPr>
            <a:xfrm>
              <a:off x="9029700" y="6486525"/>
              <a:ext cx="2286000" cy="2305050"/>
            </a:xfrm>
            <a:prstGeom prst="rect">
              <a:avLst/>
            </a:prstGeom>
          </p:spPr>
        </p:pic>
        <p:sp>
          <p:nvSpPr>
            <p:cNvPr id="12" name="Text 6"/>
            <p:cNvSpPr/>
            <p:nvPr/>
          </p:nvSpPr>
          <p:spPr>
            <a:xfrm>
              <a:off x="11544300" y="7134225"/>
              <a:ext cx="132207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Eldruin</a:t>
              </a:r>
              <a:endParaRPr lang="en-US" sz="3600" dirty="0"/>
            </a:p>
          </p:txBody>
        </p:sp>
        <p:sp>
          <p:nvSpPr>
            <p:cNvPr id="13" name="Text 7"/>
            <p:cNvSpPr/>
            <p:nvPr/>
          </p:nvSpPr>
          <p:spPr>
            <a:xfrm>
              <a:off x="11544300" y="7800975"/>
              <a:ext cx="198310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Fire Mage</a:t>
              </a:r>
              <a:endParaRPr lang="en-US" sz="2400" dirty="0"/>
            </a:p>
          </p:txBody>
        </p:sp>
      </p:grpSp>
      <p:grpSp>
        <p:nvGrpSpPr>
          <p:cNvPr id="95686" name="Group"/>
          <p:cNvGrpSpPr/>
          <p:nvPr/>
        </p:nvGrpSpPr>
        <p:grpSpPr>
          <a:xfrm>
            <a:off x="2038350" y="6486525"/>
            <a:ext cx="4627245" cy="2305050"/>
            <a:chOff x="2038350" y="6486525"/>
            <a:chExt cx="4627245" cy="2305050"/>
          </a:xfrm>
        </p:grpSpPr>
        <p:pic>
          <p:nvPicPr>
            <p:cNvPr id="14" name="Image 4" descr="preencoded.png">    </p:cNvPr>
            <p:cNvPicPr>
              <a:picLocks noChangeAspect="1"/>
            </p:cNvPicPr>
            <p:nvPr/>
          </p:nvPicPr>
          <p:blipFill>
            <a:blip r:embed="rId5"/>
            <a:stretch>
              <a:fillRect/>
            </a:stretch>
          </p:blipFill>
          <p:spPr>
            <a:xfrm>
              <a:off x="2038350" y="6486525"/>
              <a:ext cx="2286000" cy="2305050"/>
            </a:xfrm>
            <a:prstGeom prst="rect">
              <a:avLst/>
            </a:prstGeom>
          </p:spPr>
        </p:pic>
        <p:sp>
          <p:nvSpPr>
            <p:cNvPr id="15" name="Text 8"/>
            <p:cNvSpPr/>
            <p:nvPr/>
          </p:nvSpPr>
          <p:spPr>
            <a:xfrm>
              <a:off x="4552950" y="7134225"/>
              <a:ext cx="211264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Elementalen</a:t>
              </a:r>
              <a:endParaRPr lang="en-US" sz="3600" dirty="0"/>
            </a:p>
          </p:txBody>
        </p:sp>
        <p:sp>
          <p:nvSpPr>
            <p:cNvPr id="16" name="Text 9"/>
            <p:cNvSpPr/>
            <p:nvPr/>
          </p:nvSpPr>
          <p:spPr>
            <a:xfrm>
              <a:off x="4552950" y="7800975"/>
              <a:ext cx="184975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Guardian</a:t>
              </a:r>
              <a:endParaRPr lang="en-US" sz="2400" dirty="0"/>
            </a:p>
          </p:txBody>
        </p:sp>
      </p:grpSp>
      <p:grpSp>
        <p:nvGrpSpPr>
          <p:cNvPr id="74228" name="Group"/>
          <p:cNvGrpSpPr/>
          <p:nvPr/>
        </p:nvGrpSpPr>
        <p:grpSpPr>
          <a:xfrm>
            <a:off x="9029700" y="2828925"/>
            <a:ext cx="5154930" cy="2305050"/>
            <a:chOff x="9029700" y="2828925"/>
            <a:chExt cx="5154930" cy="2305050"/>
          </a:xfrm>
        </p:grpSpPr>
        <p:pic>
          <p:nvPicPr>
            <p:cNvPr id="17" name="Image 5" descr="preencoded.png">    </p:cNvPr>
            <p:cNvPicPr>
              <a:picLocks noChangeAspect="1"/>
            </p:cNvPicPr>
            <p:nvPr/>
          </p:nvPicPr>
          <p:blipFill>
            <a:blip r:embed="rId6"/>
            <a:stretch>
              <a:fillRect/>
            </a:stretch>
          </p:blipFill>
          <p:spPr>
            <a:xfrm>
              <a:off x="9029700" y="2828925"/>
              <a:ext cx="2286000" cy="2305050"/>
            </a:xfrm>
            <a:prstGeom prst="rect">
              <a:avLst/>
            </a:prstGeom>
          </p:spPr>
        </p:pic>
        <p:sp>
          <p:nvSpPr>
            <p:cNvPr id="18" name="Text 10"/>
            <p:cNvSpPr/>
            <p:nvPr/>
          </p:nvSpPr>
          <p:spPr>
            <a:xfrm>
              <a:off x="11544300" y="3476625"/>
              <a:ext cx="134112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Lunaria</a:t>
              </a:r>
              <a:endParaRPr lang="en-US" sz="3600" dirty="0"/>
            </a:p>
          </p:txBody>
        </p:sp>
        <p:sp>
          <p:nvSpPr>
            <p:cNvPr id="19" name="Text 11"/>
            <p:cNvSpPr/>
            <p:nvPr/>
          </p:nvSpPr>
          <p:spPr>
            <a:xfrm>
              <a:off x="11544300" y="4143375"/>
              <a:ext cx="2640330"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Moon Priestess</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AEDF4"/>
        </a:solidFill>
      </p:bgPr>
    </p:bg>
    <p:spTree>
      <p:nvGrpSpPr>
        <p:cNvPr id="1" name=""/>
        <p:cNvGrpSpPr/>
        <p:nvPr/>
      </p:nvGrpSpPr>
      <p:grpSpPr>
        <a:xfrm>
          <a:off x="0" y="0"/>
          <a:ext cx="0" cy="0"/>
          <a:chOff x="0" y="0"/>
          <a:chExt cx="0" cy="0"/>
        </a:xfrm>
      </p:grpSpPr>
      <p:grpSp>
        <p:nvGrpSpPr>
          <p:cNvPr id="89467" name="Group"/>
          <p:cNvGrpSpPr/>
          <p:nvPr/>
        </p:nvGrpSpPr>
        <p:grpSpPr>
          <a:xfrm>
            <a:off x="-18288011" y="9043988"/>
            <a:ext cx="18288022" cy="0"/>
            <a:chOff x="-18288011" y="9043988"/>
            <a:chExt cx="18288022" cy="0"/>
          </a:xfrm>
        </p:grpSpPr>
        <p:sp>
          <p:nvSpPr>
            <p:cNvPr id="2" name="Shape 0"/>
            <p:cNvSpPr/>
            <p:nvPr/>
          </p:nvSpPr>
          <p:spPr>
            <a:xfrm>
              <a:off x="-18288011" y="9043988"/>
              <a:ext cx="18288022" cy="0"/>
            </a:xfrm>
            <a:prstGeom prst="line">
              <a:avLst/>
            </a:prstGeom>
            <a:noFill/>
            <a:ln w="28575">
              <a:solidFill>
                <a:srgbClr val="000000"/>
              </a:solidFill>
              <a:prstDash val="solid"/>
            </a:ln>
          </p:spPr>
        </p:sp>
      </p:grpSp>
      <p:pic>
        <p:nvPicPr>
          <p:cNvPr id="3" name="Image 0" descr="preencoded.png">    </p:cNvPr>
          <p:cNvPicPr>
            <a:picLocks noChangeAspect="1"/>
          </p:cNvPicPr>
          <p:nvPr/>
        </p:nvPicPr>
        <p:blipFill>
          <a:blip r:embed="rId1"/>
          <a:stretch>
            <a:fillRect/>
          </a:stretch>
        </p:blipFill>
        <p:spPr>
          <a:xfrm rot="10800000">
            <a:off x="-381000" y="-1200150"/>
            <a:ext cx="19050000" cy="12696825"/>
          </a:xfrm>
          <a:prstGeom prst="rect">
            <a:avLst/>
          </a:prstGeom>
        </p:spPr>
      </p:pic>
      <p:sp>
        <p:nvSpPr>
          <p:cNvPr id="4" name="Shape 1"/>
          <p:cNvSpPr/>
          <p:nvPr/>
        </p:nvSpPr>
        <p:spPr>
          <a:xfrm rot="5400000">
            <a:off x="13730259" y="3619500"/>
            <a:ext cx="7239056" cy="0"/>
          </a:xfrm>
          <a:prstGeom prst="line">
            <a:avLst/>
          </a:prstGeom>
          <a:noFill/>
          <a:ln w="28575">
            <a:solidFill>
              <a:srgbClr val="000000"/>
            </a:solidFill>
            <a:prstDash val="solid"/>
          </a:ln>
        </p:spPr>
      </p:sp>
      <p:grpSp>
        <p:nvGrpSpPr>
          <p:cNvPr id="42242" name="Group"/>
          <p:cNvGrpSpPr/>
          <p:nvPr/>
        </p:nvGrpSpPr>
        <p:grpSpPr>
          <a:xfrm>
            <a:off x="17235487" y="6932817"/>
            <a:ext cx="1463470" cy="1601583"/>
            <a:chOff x="17235487" y="6932817"/>
            <a:chExt cx="1463470" cy="1601583"/>
          </a:xfrm>
        </p:grpSpPr>
        <p:pic>
          <p:nvPicPr>
            <p:cNvPr id="5" name="Image 1" descr="preencoded.png">    </p:cNvPr>
            <p:cNvPicPr>
              <a:picLocks noChangeAspect="1"/>
            </p:cNvPicPr>
            <p:nvPr/>
          </p:nvPicPr>
          <p:blipFill>
            <a:blip r:embed="rId2"/>
            <a:stretch>
              <a:fillRect/>
            </a:stretch>
          </p:blipFill>
          <p:spPr>
            <a:xfrm>
              <a:off x="17640300" y="8001000"/>
              <a:ext cx="533400" cy="533400"/>
            </a:xfrm>
            <a:prstGeom prst="rect">
              <a:avLst/>
            </a:prstGeom>
          </p:spPr>
        </p:pic>
        <p:sp>
          <p:nvSpPr>
            <p:cNvPr id="6" name="Text 2"/>
            <p:cNvSpPr/>
            <p:nvPr/>
          </p:nvSpPr>
          <p:spPr>
            <a:xfrm rot="16200000">
              <a:off x="17235487" y="6932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62047" name="Group"/>
          <p:cNvGrpSpPr/>
          <p:nvPr/>
        </p:nvGrpSpPr>
        <p:grpSpPr>
          <a:xfrm>
            <a:off x="9686925" y="5314950"/>
            <a:ext cx="5099685" cy="3230880"/>
            <a:chOff x="9686925" y="5314950"/>
            <a:chExt cx="5099685" cy="3230880"/>
          </a:xfrm>
        </p:grpSpPr>
        <p:sp>
          <p:nvSpPr>
            <p:cNvPr id="7" name="Text 3"/>
            <p:cNvSpPr/>
            <p:nvPr/>
          </p:nvSpPr>
          <p:spPr>
            <a:xfrm>
              <a:off x="9686925" y="5314950"/>
              <a:ext cx="5099685" cy="3230880"/>
            </a:xfrm>
            <a:prstGeom prst="rect">
              <a:avLst/>
            </a:prstGeom>
            <a:noFill/>
            <a:ln/>
          </p:spPr>
          <p:txBody>
            <a:bodyPr wrap="square" lIns="0" tIns="0" rIns="0" bIns="0" rtlCol="0" anchor="t"/>
            <a:lstStyle/>
            <a:p>
              <a:pPr algn="l" indent="0" marL="0">
                <a:lnSpc>
                  <a:spcPct val="120000"/>
                </a:lnSpc>
                <a:spcAft>
                  <a:spcPts val="3000"/>
                </a:spcAft>
                <a:buNone/>
              </a:pPr>
              <a:r>
                <a:rPr lang="en-US" sz="2400" u="none" dirty="0">
                  <a:solidFill>
                    <a:srgbClr val="0E0E0E"/>
                  </a:solidFill>
                  <a:latin typeface="Rokkitt" pitchFamily="34" charset="0"/>
                  <a:ea typeface="Rokkitt" pitchFamily="34" charset="-122"/>
                  <a:cs typeface="Rokkitt" pitchFamily="34" charset="-120"/>
                </a:rPr>
                <a:t>We offer free and high-quality slides templates for your presentations. We appreciate you choosing us and hope our templates have been helpful. </a:t>
              </a:r>
              <a:endParaRPr lang="en-US" sz="2400" dirty="0"/>
            </a:p>
            <a:p>
              <a:pPr algn="l" indent="0" marL="0">
                <a:lnSpc>
                  <a:spcPct val="120000"/>
                </a:lnSpc>
                <a:spcAft>
                  <a:spcPts val="3000"/>
                </a:spcAft>
                <a:buNone/>
              </a:pPr>
              <a:r>
                <a:rPr lang="en-US" sz="2400" u="none" dirty="0">
                  <a:solidFill>
                    <a:srgbClr val="0E0E0E"/>
                  </a:solidFill>
                  <a:latin typeface="Rokkitt" pitchFamily="34" charset="0"/>
                  <a:ea typeface="Rokkitt" pitchFamily="34" charset="-122"/>
                  <a:cs typeface="Rokkitt" pitchFamily="34" charset="-120"/>
                </a:rPr>
                <a:t>As a new website, we rely on your support to grow, so please help us by sharing our site with your friends and colleagues. </a:t>
              </a:r>
              <a:endParaRPr lang="en-US" sz="2400" dirty="0"/>
            </a:p>
          </p:txBody>
        </p:sp>
      </p:grpSp>
      <p:grpSp>
        <p:nvGrpSpPr>
          <p:cNvPr id="80694" name="Group"/>
          <p:cNvGrpSpPr/>
          <p:nvPr/>
        </p:nvGrpSpPr>
        <p:grpSpPr>
          <a:xfrm>
            <a:off x="6857978" y="4186238"/>
            <a:ext cx="9134520" cy="0"/>
            <a:chOff x="6857978" y="4186238"/>
            <a:chExt cx="9134520" cy="0"/>
          </a:xfrm>
        </p:grpSpPr>
        <p:sp>
          <p:nvSpPr>
            <p:cNvPr id="8" name="Shape 4"/>
            <p:cNvSpPr/>
            <p:nvPr/>
          </p:nvSpPr>
          <p:spPr>
            <a:xfrm>
              <a:off x="6857978" y="4186238"/>
              <a:ext cx="9134520" cy="0"/>
            </a:xfrm>
            <a:prstGeom prst="line">
              <a:avLst/>
            </a:prstGeom>
            <a:noFill/>
            <a:ln w="28575">
              <a:solidFill>
                <a:srgbClr val="000000"/>
              </a:solidFill>
              <a:prstDash val="solid"/>
            </a:ln>
          </p:spPr>
        </p:sp>
      </p:grpSp>
      <p:grpSp>
        <p:nvGrpSpPr>
          <p:cNvPr id="62624" name="Group"/>
          <p:cNvGrpSpPr/>
          <p:nvPr/>
        </p:nvGrpSpPr>
        <p:grpSpPr>
          <a:xfrm>
            <a:off x="-1852635" y="5719763"/>
            <a:ext cx="9134520" cy="0"/>
            <a:chOff x="-1852635" y="5719763"/>
            <a:chExt cx="9134520" cy="0"/>
          </a:xfrm>
        </p:grpSpPr>
        <p:sp>
          <p:nvSpPr>
            <p:cNvPr id="9" name="Shape 5"/>
            <p:cNvSpPr/>
            <p:nvPr/>
          </p:nvSpPr>
          <p:spPr>
            <a:xfrm rot="16200000">
              <a:off x="-1852635" y="5719763"/>
              <a:ext cx="9134520" cy="0"/>
            </a:xfrm>
            <a:prstGeom prst="line">
              <a:avLst/>
            </a:prstGeom>
            <a:noFill/>
            <a:ln w="28575">
              <a:solidFill>
                <a:srgbClr val="000000"/>
              </a:solidFill>
              <a:prstDash val="solid"/>
            </a:ln>
          </p:spPr>
        </p:sp>
      </p:grpSp>
      <p:sp>
        <p:nvSpPr>
          <p:cNvPr id="10" name="Text 6"/>
          <p:cNvSpPr/>
          <p:nvPr/>
        </p:nvSpPr>
        <p:spPr>
          <a:xfrm>
            <a:off x="9648825" y="1590675"/>
            <a:ext cx="7839075" cy="20955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Thank you for choosing EaTemp</a:t>
            </a:r>
            <a:endParaRPr lang="en-US" sz="6000" dirty="0"/>
          </a:p>
        </p:txBody>
      </p:sp>
      <p:pic>
        <p:nvPicPr>
          <p:cNvPr id="11" name="Image 2" descr="preencoded.png">    </p:cNvPr>
          <p:cNvPicPr>
            <a:picLocks noChangeAspect="1"/>
          </p:cNvPicPr>
          <p:nvPr/>
        </p:nvPicPr>
        <p:blipFill>
          <a:blip r:embed="rId3"/>
          <a:stretch>
            <a:fillRect/>
          </a:stretch>
        </p:blipFill>
        <p:spPr>
          <a:xfrm flipH="1">
            <a:off x="1838325" y="523875"/>
            <a:ext cx="7305675" cy="140779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190500" y="-1200150"/>
            <a:ext cx="19050000" cy="12696825"/>
          </a:xfrm>
          <a:prstGeom prst="rect">
            <a:avLst/>
          </a:prstGeom>
        </p:spPr>
      </p:pic>
      <p:grpSp>
        <p:nvGrpSpPr>
          <p:cNvPr id="41686" name="Group"/>
          <p:cNvGrpSpPr/>
          <p:nvPr/>
        </p:nvGrpSpPr>
        <p:grpSpPr>
          <a:xfrm>
            <a:off x="2333596" y="4357688"/>
            <a:ext cx="6943784" cy="0"/>
            <a:chOff x="2333596" y="4357688"/>
            <a:chExt cx="6943784" cy="0"/>
          </a:xfrm>
        </p:grpSpPr>
        <p:sp>
          <p:nvSpPr>
            <p:cNvPr id="3" name="Shape 0"/>
            <p:cNvSpPr/>
            <p:nvPr/>
          </p:nvSpPr>
          <p:spPr>
            <a:xfrm rot="16200000">
              <a:off x="2333596" y="4357688"/>
              <a:ext cx="6943784" cy="0"/>
            </a:xfrm>
            <a:prstGeom prst="line">
              <a:avLst/>
            </a:prstGeom>
            <a:noFill/>
            <a:ln w="28575">
              <a:solidFill>
                <a:srgbClr val="000000"/>
              </a:solidFill>
              <a:prstDash val="solid"/>
            </a:ln>
          </p:spPr>
        </p:sp>
      </p:grpSp>
      <p:grpSp>
        <p:nvGrpSpPr>
          <p:cNvPr id="44678" name="Group"/>
          <p:cNvGrpSpPr/>
          <p:nvPr/>
        </p:nvGrpSpPr>
        <p:grpSpPr>
          <a:xfrm>
            <a:off x="16116300" y="9620250"/>
            <a:ext cx="2063545" cy="596695"/>
            <a:chOff x="16116300" y="9620250"/>
            <a:chExt cx="2063545" cy="596695"/>
          </a:xfrm>
        </p:grpSpPr>
        <p:pic>
          <p:nvPicPr>
            <p:cNvPr id="4" name="Image 1" descr="preencoded.png">    </p:cNvPr>
            <p:cNvPicPr>
              <a:picLocks noChangeAspect="1"/>
            </p:cNvPicPr>
            <p:nvPr/>
          </p:nvPicPr>
          <p:blipFill>
            <a:blip r:embed="rId2"/>
            <a:stretch>
              <a:fillRect/>
            </a:stretch>
          </p:blipFill>
          <p:spPr>
            <a:xfrm>
              <a:off x="16116300" y="9620250"/>
              <a:ext cx="533400" cy="533400"/>
            </a:xfrm>
            <a:prstGeom prst="rect">
              <a:avLst/>
            </a:prstGeom>
          </p:spPr>
        </p:pic>
        <p:sp>
          <p:nvSpPr>
            <p:cNvPr id="5" name="Text 1"/>
            <p:cNvSpPr/>
            <p:nvPr/>
          </p:nvSpPr>
          <p:spPr>
            <a:xfrm>
              <a:off x="16716375" y="9677400"/>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sp>
        <p:nvSpPr>
          <p:cNvPr id="6" name="Text 2"/>
          <p:cNvSpPr/>
          <p:nvPr/>
        </p:nvSpPr>
        <p:spPr>
          <a:xfrm rot="16200000">
            <a:off x="-638175" y="2592705"/>
            <a:ext cx="7741920" cy="1893570"/>
          </a:xfrm>
          <a:prstGeom prst="rect">
            <a:avLst/>
          </a:prstGeom>
          <a:noFill/>
          <a:ln/>
        </p:spPr>
        <p:txBody>
          <a:bodyPr wrap="square" lIns="0" tIns="0" rIns="0" bIns="0" rtlCol="0" anchor="t"/>
          <a:lstStyle/>
          <a:p>
            <a:pPr algn="l" indent="0" marL="0">
              <a:lnSpc>
                <a:spcPct val="120000"/>
              </a:lnSpc>
              <a:buNone/>
            </a:pPr>
            <a:r>
              <a:rPr lang="en-US" sz="9600" u="none" dirty="0">
                <a:solidFill>
                  <a:srgbClr val="272727"/>
                </a:solidFill>
                <a:latin typeface="Bebas Neue" pitchFamily="34" charset="0"/>
                <a:ea typeface="Bebas Neue" pitchFamily="34" charset="-122"/>
                <a:cs typeface="Bebas Neue" pitchFamily="34" charset="-120"/>
              </a:rPr>
              <a:t>Table of Contents</a:t>
            </a:r>
            <a:endParaRPr lang="en-US" sz="9600" dirty="0"/>
          </a:p>
        </p:txBody>
      </p:sp>
      <p:grpSp>
        <p:nvGrpSpPr>
          <p:cNvPr id="55793" name="Group"/>
          <p:cNvGrpSpPr/>
          <p:nvPr/>
        </p:nvGrpSpPr>
        <p:grpSpPr>
          <a:xfrm>
            <a:off x="7648575" y="2933700"/>
            <a:ext cx="5911215" cy="1219200"/>
            <a:chOff x="7648575" y="2933700"/>
            <a:chExt cx="5911215" cy="1219200"/>
          </a:xfrm>
        </p:grpSpPr>
        <p:sp>
          <p:nvSpPr>
            <p:cNvPr id="7" name="Shape 3"/>
            <p:cNvSpPr/>
            <p:nvPr/>
          </p:nvSpPr>
          <p:spPr>
            <a:xfrm>
              <a:off x="7648575" y="2933700"/>
              <a:ext cx="1219200" cy="1219200"/>
            </a:xfrm>
            <a:prstGeom prst="rect">
              <a:avLst/>
            </a:prstGeom>
            <a:noFill/>
            <a:ln w="9525">
              <a:solidFill>
                <a:srgbClr val="000000"/>
              </a:solidFill>
              <a:prstDash val="solid"/>
            </a:ln>
          </p:spPr>
        </p:sp>
        <p:sp>
          <p:nvSpPr>
            <p:cNvPr id="8" name="Text 4"/>
            <p:cNvSpPr/>
            <p:nvPr/>
          </p:nvSpPr>
          <p:spPr>
            <a:xfrm>
              <a:off x="7992428" y="3187065"/>
              <a:ext cx="531495" cy="712470"/>
            </a:xfrm>
            <a:prstGeom prst="rect">
              <a:avLst/>
            </a:prstGeom>
            <a:noFill/>
            <a:ln/>
          </p:spPr>
          <p:txBody>
            <a:bodyPr wrap="square" lIns="0" tIns="0" rIns="0" bIns="0" rtlCol="0" anchor="ctr"/>
            <a:lstStyle/>
            <a:p>
              <a:pPr algn="ctr"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01</a:t>
              </a:r>
              <a:endParaRPr lang="en-US" sz="3600" dirty="0"/>
            </a:p>
          </p:txBody>
        </p:sp>
        <p:sp>
          <p:nvSpPr>
            <p:cNvPr id="9" name="Text 5"/>
            <p:cNvSpPr/>
            <p:nvPr/>
          </p:nvSpPr>
          <p:spPr>
            <a:xfrm>
              <a:off x="9020175" y="3057525"/>
              <a:ext cx="45396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Introduction</a:t>
              </a:r>
              <a:endParaRPr lang="en-US" sz="3600" dirty="0"/>
            </a:p>
          </p:txBody>
        </p:sp>
        <p:sp>
          <p:nvSpPr>
            <p:cNvPr id="10" name="Text 6"/>
            <p:cNvSpPr/>
            <p:nvPr/>
          </p:nvSpPr>
          <p:spPr>
            <a:xfrm>
              <a:off x="9020175" y="3686175"/>
              <a:ext cx="4509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Extraordinary Realm</a:t>
              </a:r>
              <a:endParaRPr lang="en-US" sz="2400" dirty="0"/>
            </a:p>
          </p:txBody>
        </p:sp>
      </p:grpSp>
      <p:grpSp>
        <p:nvGrpSpPr>
          <p:cNvPr id="30455" name="Group"/>
          <p:cNvGrpSpPr/>
          <p:nvPr/>
        </p:nvGrpSpPr>
        <p:grpSpPr>
          <a:xfrm>
            <a:off x="7648575" y="4972050"/>
            <a:ext cx="5911215" cy="1219200"/>
            <a:chOff x="7648575" y="4972050"/>
            <a:chExt cx="5911215" cy="1219200"/>
          </a:xfrm>
        </p:grpSpPr>
        <p:sp>
          <p:nvSpPr>
            <p:cNvPr id="11" name="Shape 7"/>
            <p:cNvSpPr/>
            <p:nvPr/>
          </p:nvSpPr>
          <p:spPr>
            <a:xfrm>
              <a:off x="7648575" y="4972050"/>
              <a:ext cx="1219200" cy="1219200"/>
            </a:xfrm>
            <a:prstGeom prst="rect">
              <a:avLst/>
            </a:prstGeom>
            <a:noFill/>
            <a:ln w="9525">
              <a:solidFill>
                <a:srgbClr val="000000"/>
              </a:solidFill>
              <a:prstDash val="solid"/>
            </a:ln>
          </p:spPr>
        </p:sp>
        <p:sp>
          <p:nvSpPr>
            <p:cNvPr id="12" name="Text 8"/>
            <p:cNvSpPr/>
            <p:nvPr/>
          </p:nvSpPr>
          <p:spPr>
            <a:xfrm>
              <a:off x="7992428" y="5225415"/>
              <a:ext cx="531495" cy="712470"/>
            </a:xfrm>
            <a:prstGeom prst="rect">
              <a:avLst/>
            </a:prstGeom>
            <a:noFill/>
            <a:ln/>
          </p:spPr>
          <p:txBody>
            <a:bodyPr wrap="square" lIns="0" tIns="0" rIns="0" bIns="0" rtlCol="0" anchor="ctr"/>
            <a:lstStyle/>
            <a:p>
              <a:pPr algn="ctr"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02</a:t>
              </a:r>
              <a:endParaRPr lang="en-US" sz="3600" dirty="0"/>
            </a:p>
          </p:txBody>
        </p:sp>
        <p:sp>
          <p:nvSpPr>
            <p:cNvPr id="13" name="Text 9"/>
            <p:cNvSpPr/>
            <p:nvPr/>
          </p:nvSpPr>
          <p:spPr>
            <a:xfrm>
              <a:off x="9020175" y="5095875"/>
              <a:ext cx="45396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Encounters</a:t>
              </a:r>
              <a:endParaRPr lang="en-US" sz="3600" dirty="0"/>
            </a:p>
          </p:txBody>
        </p:sp>
        <p:sp>
          <p:nvSpPr>
            <p:cNvPr id="14" name="Text 10"/>
            <p:cNvSpPr/>
            <p:nvPr/>
          </p:nvSpPr>
          <p:spPr>
            <a:xfrm>
              <a:off x="9020175" y="5724525"/>
              <a:ext cx="4509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Unicorn Sightings</a:t>
              </a:r>
              <a:endParaRPr lang="en-US" sz="2400" dirty="0"/>
            </a:p>
          </p:txBody>
        </p:sp>
      </p:grpSp>
      <p:grpSp>
        <p:nvGrpSpPr>
          <p:cNvPr id="40939" name="Group"/>
          <p:cNvGrpSpPr/>
          <p:nvPr/>
        </p:nvGrpSpPr>
        <p:grpSpPr>
          <a:xfrm>
            <a:off x="7648575" y="7010400"/>
            <a:ext cx="5911215" cy="1219200"/>
            <a:chOff x="7648575" y="7010400"/>
            <a:chExt cx="5911215" cy="1219200"/>
          </a:xfrm>
        </p:grpSpPr>
        <p:sp>
          <p:nvSpPr>
            <p:cNvPr id="15" name="Shape 11"/>
            <p:cNvSpPr/>
            <p:nvPr/>
          </p:nvSpPr>
          <p:spPr>
            <a:xfrm>
              <a:off x="7648575" y="7010400"/>
              <a:ext cx="1219200" cy="1219200"/>
            </a:xfrm>
            <a:prstGeom prst="rect">
              <a:avLst/>
            </a:prstGeom>
            <a:noFill/>
            <a:ln w="9525">
              <a:solidFill>
                <a:srgbClr val="000000"/>
              </a:solidFill>
              <a:prstDash val="solid"/>
            </a:ln>
          </p:spPr>
        </p:sp>
        <p:sp>
          <p:nvSpPr>
            <p:cNvPr id="16" name="Text 12"/>
            <p:cNvSpPr/>
            <p:nvPr/>
          </p:nvSpPr>
          <p:spPr>
            <a:xfrm>
              <a:off x="7992428" y="7263765"/>
              <a:ext cx="531495" cy="712470"/>
            </a:xfrm>
            <a:prstGeom prst="rect">
              <a:avLst/>
            </a:prstGeom>
            <a:noFill/>
            <a:ln/>
          </p:spPr>
          <p:txBody>
            <a:bodyPr wrap="square" lIns="0" tIns="0" rIns="0" bIns="0" rtlCol="0" anchor="ctr"/>
            <a:lstStyle/>
            <a:p>
              <a:pPr algn="ctr"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03</a:t>
              </a:r>
              <a:endParaRPr lang="en-US" sz="3600" dirty="0"/>
            </a:p>
          </p:txBody>
        </p:sp>
        <p:sp>
          <p:nvSpPr>
            <p:cNvPr id="17" name="Text 13"/>
            <p:cNvSpPr/>
            <p:nvPr/>
          </p:nvSpPr>
          <p:spPr>
            <a:xfrm>
              <a:off x="9020175" y="7134225"/>
              <a:ext cx="45396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Wonders</a:t>
              </a:r>
              <a:endParaRPr lang="en-US" sz="3600" dirty="0"/>
            </a:p>
          </p:txBody>
        </p:sp>
        <p:sp>
          <p:nvSpPr>
            <p:cNvPr id="18" name="Text 14"/>
            <p:cNvSpPr/>
            <p:nvPr/>
          </p:nvSpPr>
          <p:spPr>
            <a:xfrm>
              <a:off x="9020175" y="7762875"/>
              <a:ext cx="4509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Wishes Granted</a:t>
              </a:r>
              <a:endParaRPr lang="en-US" sz="2400" dirty="0"/>
            </a:p>
          </p:txBody>
        </p:sp>
      </p:grpSp>
      <p:grpSp>
        <p:nvGrpSpPr>
          <p:cNvPr id="25892" name="Group"/>
          <p:cNvGrpSpPr/>
          <p:nvPr/>
        </p:nvGrpSpPr>
        <p:grpSpPr>
          <a:xfrm>
            <a:off x="7648575" y="9048750"/>
            <a:ext cx="5911215" cy="1219200"/>
            <a:chOff x="7648575" y="9048750"/>
            <a:chExt cx="5911215" cy="1219200"/>
          </a:xfrm>
        </p:grpSpPr>
        <p:sp>
          <p:nvSpPr>
            <p:cNvPr id="19" name="Shape 15"/>
            <p:cNvSpPr/>
            <p:nvPr/>
          </p:nvSpPr>
          <p:spPr>
            <a:xfrm>
              <a:off x="7648575" y="9048750"/>
              <a:ext cx="1219200" cy="1219200"/>
            </a:xfrm>
            <a:prstGeom prst="rect">
              <a:avLst/>
            </a:prstGeom>
            <a:noFill/>
            <a:ln w="9525">
              <a:solidFill>
                <a:srgbClr val="000000"/>
              </a:solidFill>
              <a:prstDash val="solid"/>
            </a:ln>
          </p:spPr>
        </p:sp>
        <p:sp>
          <p:nvSpPr>
            <p:cNvPr id="20" name="Text 16"/>
            <p:cNvSpPr/>
            <p:nvPr/>
          </p:nvSpPr>
          <p:spPr>
            <a:xfrm>
              <a:off x="7992428" y="9302115"/>
              <a:ext cx="531495" cy="712470"/>
            </a:xfrm>
            <a:prstGeom prst="rect">
              <a:avLst/>
            </a:prstGeom>
            <a:noFill/>
            <a:ln/>
          </p:spPr>
          <p:txBody>
            <a:bodyPr wrap="square" lIns="0" tIns="0" rIns="0" bIns="0" rtlCol="0" anchor="ctr"/>
            <a:lstStyle/>
            <a:p>
              <a:pPr algn="ctr"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04</a:t>
              </a:r>
              <a:endParaRPr lang="en-US" sz="3600" dirty="0"/>
            </a:p>
          </p:txBody>
        </p:sp>
        <p:sp>
          <p:nvSpPr>
            <p:cNvPr id="21" name="Text 17"/>
            <p:cNvSpPr/>
            <p:nvPr/>
          </p:nvSpPr>
          <p:spPr>
            <a:xfrm>
              <a:off x="9020175" y="9172575"/>
              <a:ext cx="453961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Magic</a:t>
              </a:r>
              <a:endParaRPr lang="en-US" sz="3600" dirty="0"/>
            </a:p>
          </p:txBody>
        </p:sp>
        <p:sp>
          <p:nvSpPr>
            <p:cNvPr id="22" name="Text 18"/>
            <p:cNvSpPr/>
            <p:nvPr/>
          </p:nvSpPr>
          <p:spPr>
            <a:xfrm>
              <a:off x="9020175" y="9801225"/>
              <a:ext cx="4509135" cy="4495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Spellcasting</a:t>
              </a:r>
              <a:endParaRPr lang="en-US" sz="2400" dirty="0"/>
            </a:p>
          </p:txBody>
        </p:sp>
      </p:grpSp>
      <p:grpSp>
        <p:nvGrpSpPr>
          <p:cNvPr id="95910" name="Group"/>
          <p:cNvGrpSpPr/>
          <p:nvPr/>
        </p:nvGrpSpPr>
        <p:grpSpPr>
          <a:xfrm>
            <a:off x="7648546" y="4548188"/>
            <a:ext cx="6991408" cy="0"/>
            <a:chOff x="7648546" y="4548188"/>
            <a:chExt cx="6991408" cy="0"/>
          </a:xfrm>
        </p:grpSpPr>
        <p:sp>
          <p:nvSpPr>
            <p:cNvPr id="23" name="Shape 19"/>
            <p:cNvSpPr/>
            <p:nvPr/>
          </p:nvSpPr>
          <p:spPr>
            <a:xfrm>
              <a:off x="7648546" y="4548188"/>
              <a:ext cx="6991408" cy="0"/>
            </a:xfrm>
            <a:prstGeom prst="line">
              <a:avLst/>
            </a:prstGeom>
            <a:noFill/>
            <a:ln w="28575">
              <a:solidFill>
                <a:srgbClr val="000000"/>
              </a:solidFill>
              <a:prstDash val="solid"/>
            </a:ln>
          </p:spPr>
        </p:sp>
      </p:grpSp>
      <p:grpSp>
        <p:nvGrpSpPr>
          <p:cNvPr id="15045" name="Group"/>
          <p:cNvGrpSpPr/>
          <p:nvPr/>
        </p:nvGrpSpPr>
        <p:grpSpPr>
          <a:xfrm>
            <a:off x="7648546" y="6586538"/>
            <a:ext cx="6991408" cy="0"/>
            <a:chOff x="7648546" y="6586538"/>
            <a:chExt cx="6991408" cy="0"/>
          </a:xfrm>
        </p:grpSpPr>
        <p:sp>
          <p:nvSpPr>
            <p:cNvPr id="24" name="Shape 20"/>
            <p:cNvSpPr/>
            <p:nvPr/>
          </p:nvSpPr>
          <p:spPr>
            <a:xfrm>
              <a:off x="7648546" y="6586538"/>
              <a:ext cx="6991408" cy="0"/>
            </a:xfrm>
            <a:prstGeom prst="line">
              <a:avLst/>
            </a:prstGeom>
            <a:noFill/>
            <a:ln w="28575">
              <a:solidFill>
                <a:srgbClr val="000000"/>
              </a:solidFill>
              <a:prstDash val="solid"/>
            </a:ln>
          </p:spPr>
        </p:sp>
      </p:grpSp>
      <p:grpSp>
        <p:nvGrpSpPr>
          <p:cNvPr id="49285" name="Group"/>
          <p:cNvGrpSpPr/>
          <p:nvPr/>
        </p:nvGrpSpPr>
        <p:grpSpPr>
          <a:xfrm>
            <a:off x="7648546" y="8624888"/>
            <a:ext cx="6991408" cy="0"/>
            <a:chOff x="7648546" y="8624888"/>
            <a:chExt cx="6991408" cy="0"/>
          </a:xfrm>
        </p:grpSpPr>
        <p:sp>
          <p:nvSpPr>
            <p:cNvPr id="25" name="Shape 21"/>
            <p:cNvSpPr/>
            <p:nvPr/>
          </p:nvSpPr>
          <p:spPr>
            <a:xfrm>
              <a:off x="7648546" y="8624888"/>
              <a:ext cx="6991408" cy="0"/>
            </a:xfrm>
            <a:prstGeom prst="line">
              <a:avLst/>
            </a:prstGeom>
            <a:noFill/>
            <a:ln w="28575">
              <a:solidFill>
                <a:srgbClr val="000000"/>
              </a:solidFill>
              <a:prstDash val="solid"/>
            </a:ln>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571500" y="-1200150"/>
            <a:ext cx="19050000" cy="12696825"/>
          </a:xfrm>
          <a:prstGeom prst="rect">
            <a:avLst/>
          </a:prstGeom>
        </p:spPr>
      </p:pic>
      <p:grpSp>
        <p:nvGrpSpPr>
          <p:cNvPr id="22113" name="Group"/>
          <p:cNvGrpSpPr/>
          <p:nvPr/>
        </p:nvGrpSpPr>
        <p:grpSpPr>
          <a:xfrm>
            <a:off x="2133587" y="4348160"/>
            <a:ext cx="16154425" cy="0"/>
            <a:chOff x="2133587" y="4348160"/>
            <a:chExt cx="16154425" cy="0"/>
          </a:xfrm>
        </p:grpSpPr>
        <p:sp>
          <p:nvSpPr>
            <p:cNvPr id="3" name="Shape 0"/>
            <p:cNvSpPr/>
            <p:nvPr/>
          </p:nvSpPr>
          <p:spPr>
            <a:xfrm>
              <a:off x="2133587" y="4348160"/>
              <a:ext cx="16154425" cy="0"/>
            </a:xfrm>
            <a:prstGeom prst="line">
              <a:avLst/>
            </a:prstGeom>
            <a:noFill/>
            <a:ln w="28575">
              <a:solidFill>
                <a:srgbClr val="000000"/>
              </a:solidFill>
              <a:prstDash val="solid"/>
            </a:ln>
          </p:spPr>
        </p:sp>
      </p:grpSp>
      <p:grpSp>
        <p:nvGrpSpPr>
          <p:cNvPr id="71824" name="Group"/>
          <p:cNvGrpSpPr/>
          <p:nvPr/>
        </p:nvGrpSpPr>
        <p:grpSpPr>
          <a:xfrm>
            <a:off x="-3157560" y="5353050"/>
            <a:ext cx="9182144" cy="0"/>
            <a:chOff x="-3157560" y="5353050"/>
            <a:chExt cx="9182144" cy="0"/>
          </a:xfrm>
        </p:grpSpPr>
        <p:sp>
          <p:nvSpPr>
            <p:cNvPr id="4" name="Shape 1"/>
            <p:cNvSpPr/>
            <p:nvPr/>
          </p:nvSpPr>
          <p:spPr>
            <a:xfrm rot="16200000">
              <a:off x="-3157560" y="5353050"/>
              <a:ext cx="9182144" cy="0"/>
            </a:xfrm>
            <a:prstGeom prst="line">
              <a:avLst/>
            </a:prstGeom>
            <a:noFill/>
            <a:ln w="28575">
              <a:solidFill>
                <a:srgbClr val="000000"/>
              </a:solidFill>
              <a:prstDash val="solid"/>
            </a:ln>
          </p:spPr>
        </p:sp>
      </p:grpSp>
      <p:grpSp>
        <p:nvGrpSpPr>
          <p:cNvPr id="37884"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sp>
        <p:nvSpPr>
          <p:cNvPr id="7" name="Text 3"/>
          <p:cNvSpPr/>
          <p:nvPr/>
        </p:nvSpPr>
        <p:spPr>
          <a:xfrm>
            <a:off x="2219325" y="1952625"/>
            <a:ext cx="8410575" cy="1181100"/>
          </a:xfrm>
          <a:prstGeom prst="rect">
            <a:avLst/>
          </a:prstGeom>
          <a:noFill/>
          <a:ln/>
        </p:spPr>
        <p:txBody>
          <a:bodyPr wrap="square" lIns="0" tIns="0" rIns="0" bIns="0" rtlCol="0" anchor="t"/>
          <a:lstStyle/>
          <a:p>
            <a:pPr algn="l"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The Realm of the Extraordinary</a:t>
            </a:r>
            <a:endParaRPr lang="en-US" sz="6000" dirty="0"/>
          </a:p>
        </p:txBody>
      </p:sp>
      <p:grpSp>
        <p:nvGrpSpPr>
          <p:cNvPr id="12467" name="Group"/>
          <p:cNvGrpSpPr/>
          <p:nvPr/>
        </p:nvGrpSpPr>
        <p:grpSpPr>
          <a:xfrm>
            <a:off x="2219325" y="4762500"/>
            <a:ext cx="13910310" cy="3192780"/>
            <a:chOff x="2219325" y="4762500"/>
            <a:chExt cx="13910310" cy="3192780"/>
          </a:xfrm>
        </p:grpSpPr>
        <p:sp>
          <p:nvSpPr>
            <p:cNvPr id="8" name="Text 4"/>
            <p:cNvSpPr/>
            <p:nvPr/>
          </p:nvSpPr>
          <p:spPr>
            <a:xfrm>
              <a:off x="2219325" y="4762500"/>
              <a:ext cx="6604635" cy="31927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9" name="Text 5"/>
            <p:cNvSpPr/>
            <p:nvPr/>
          </p:nvSpPr>
          <p:spPr>
            <a:xfrm>
              <a:off x="9525000" y="4762500"/>
              <a:ext cx="6604635" cy="31927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84419" name="Group"/>
          <p:cNvGrpSpPr/>
          <p:nvPr/>
        </p:nvGrpSpPr>
        <p:grpSpPr>
          <a:xfrm>
            <a:off x="781037" y="1576388"/>
            <a:ext cx="15573401" cy="0"/>
            <a:chOff x="781037" y="1576388"/>
            <a:chExt cx="15573401" cy="0"/>
          </a:xfrm>
        </p:grpSpPr>
        <p:sp>
          <p:nvSpPr>
            <p:cNvPr id="3" name="Shape 0"/>
            <p:cNvSpPr/>
            <p:nvPr/>
          </p:nvSpPr>
          <p:spPr>
            <a:xfrm>
              <a:off x="781037" y="1576388"/>
              <a:ext cx="15573401" cy="0"/>
            </a:xfrm>
            <a:prstGeom prst="line">
              <a:avLst/>
            </a:prstGeom>
            <a:noFill/>
            <a:ln w="28575">
              <a:solidFill>
                <a:srgbClr val="000000"/>
              </a:solidFill>
              <a:prstDash val="solid"/>
            </a:ln>
          </p:spPr>
        </p:sp>
      </p:grpSp>
      <p:grpSp>
        <p:nvGrpSpPr>
          <p:cNvPr id="98055" name="Group"/>
          <p:cNvGrpSpPr/>
          <p:nvPr/>
        </p:nvGrpSpPr>
        <p:grpSpPr>
          <a:xfrm>
            <a:off x="12830150" y="4986338"/>
            <a:ext cx="8296324" cy="0"/>
            <a:chOff x="12830150" y="4986338"/>
            <a:chExt cx="8296324" cy="0"/>
          </a:xfrm>
        </p:grpSpPr>
        <p:sp>
          <p:nvSpPr>
            <p:cNvPr id="4" name="Shape 1"/>
            <p:cNvSpPr/>
            <p:nvPr/>
          </p:nvSpPr>
          <p:spPr>
            <a:xfrm rot="16200000">
              <a:off x="12830150" y="4986338"/>
              <a:ext cx="8296324" cy="0"/>
            </a:xfrm>
            <a:prstGeom prst="line">
              <a:avLst/>
            </a:prstGeom>
            <a:noFill/>
            <a:ln w="28575">
              <a:solidFill>
                <a:srgbClr val="000000"/>
              </a:solidFill>
              <a:prstDash val="solid"/>
            </a:ln>
          </p:spPr>
        </p:sp>
      </p:grpSp>
      <p:grpSp>
        <p:nvGrpSpPr>
          <p:cNvPr id="89394"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7" name="Image 2" descr="preencoded.png">    </p:cNvPr>
          <p:cNvPicPr>
            <a:picLocks noChangeAspect="1"/>
          </p:cNvPicPr>
          <p:nvPr/>
        </p:nvPicPr>
        <p:blipFill>
          <a:blip r:embed="rId3"/>
          <a:stretch>
            <a:fillRect/>
          </a:stretch>
        </p:blipFill>
        <p:spPr>
          <a:xfrm flipH="1">
            <a:off x="9239250" y="219075"/>
            <a:ext cx="5410200" cy="11010900"/>
          </a:xfrm>
          <a:prstGeom prst="rect">
            <a:avLst/>
          </a:prstGeom>
        </p:spPr>
      </p:pic>
      <p:grpSp>
        <p:nvGrpSpPr>
          <p:cNvPr id="65370" name="Group"/>
          <p:cNvGrpSpPr/>
          <p:nvPr/>
        </p:nvGrpSpPr>
        <p:grpSpPr>
          <a:xfrm>
            <a:off x="2638425" y="2286000"/>
            <a:ext cx="1000125" cy="923925"/>
            <a:chOff x="2638425" y="2286000"/>
            <a:chExt cx="1000125" cy="923925"/>
          </a:xfrm>
        </p:grpSpPr>
        <p:pic>
          <p:nvPicPr>
            <p:cNvPr id="8" name="Image 3" descr="preencoded.png">    </p:cNvPr>
            <p:cNvPicPr>
              <a:picLocks noChangeAspect="1"/>
            </p:cNvPicPr>
            <p:nvPr/>
          </p:nvPicPr>
          <p:blipFill>
            <a:blip r:embed="rId4"/>
            <a:stretch>
              <a:fillRect/>
            </a:stretch>
          </p:blipFill>
          <p:spPr>
            <a:xfrm>
              <a:off x="2638425" y="2286000"/>
              <a:ext cx="1000125" cy="923925"/>
            </a:xfrm>
            <a:prstGeom prst="rect">
              <a:avLst/>
            </a:prstGeom>
          </p:spPr>
        </p:pic>
        <p:grpSp>
          <p:nvGrpSpPr>
            <p:cNvPr id="91763" name="Group"/>
            <p:cNvGrpSpPr/>
            <p:nvPr/>
          </p:nvGrpSpPr>
          <p:grpSpPr>
            <a:xfrm>
              <a:off x="2667000" y="3409950"/>
              <a:ext cx="5996940" cy="1840230"/>
              <a:chOff x="2667000" y="3409950"/>
              <a:chExt cx="5996940" cy="1840230"/>
            </a:xfrm>
          </p:grpSpPr>
          <p:sp>
            <p:nvSpPr>
              <p:cNvPr id="9" name="Text 3"/>
              <p:cNvSpPr/>
              <p:nvPr/>
            </p:nvSpPr>
            <p:spPr>
              <a:xfrm>
                <a:off x="2667000" y="3409950"/>
                <a:ext cx="59969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Unicorn Sightings</a:t>
                </a:r>
                <a:endParaRPr lang="en-US" sz="3600" dirty="0"/>
              </a:p>
            </p:txBody>
          </p:sp>
          <p:sp>
            <p:nvSpPr>
              <p:cNvPr id="10" name="Text 4"/>
              <p:cNvSpPr/>
              <p:nvPr/>
            </p:nvSpPr>
            <p:spPr>
              <a:xfrm>
                <a:off x="2667000" y="4114800"/>
                <a:ext cx="59664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record of the number of unicorns spotted in the fantasy realm and the beauty and mystery that surrounds these enchanting creatures.</a:t>
                </a:r>
                <a:endParaRPr lang="en-US" sz="2400" dirty="0"/>
              </a:p>
            </p:txBody>
          </p:sp>
        </p:grpSp>
      </p:grpSp>
      <p:grpSp>
        <p:nvGrpSpPr>
          <p:cNvPr id="55845" name="Group"/>
          <p:cNvGrpSpPr/>
          <p:nvPr/>
        </p:nvGrpSpPr>
        <p:grpSpPr>
          <a:xfrm>
            <a:off x="2638425" y="5867400"/>
            <a:ext cx="1000125" cy="1323975"/>
            <a:chOff x="2638425" y="5867400"/>
            <a:chExt cx="1000125" cy="1323975"/>
          </a:xfrm>
        </p:grpSpPr>
        <p:pic>
          <p:nvPicPr>
            <p:cNvPr id="11" name="Image 4" descr="preencoded.png">    </p:cNvPr>
            <p:cNvPicPr>
              <a:picLocks noChangeAspect="1"/>
            </p:cNvPicPr>
            <p:nvPr/>
          </p:nvPicPr>
          <p:blipFill>
            <a:blip r:embed="rId5"/>
            <a:stretch>
              <a:fillRect/>
            </a:stretch>
          </p:blipFill>
          <p:spPr>
            <a:xfrm>
              <a:off x="2638425" y="5867400"/>
              <a:ext cx="1000125" cy="1323975"/>
            </a:xfrm>
            <a:prstGeom prst="rect">
              <a:avLst/>
            </a:prstGeom>
          </p:spPr>
        </p:pic>
        <p:grpSp>
          <p:nvGrpSpPr>
            <p:cNvPr id="58370" name="Group"/>
            <p:cNvGrpSpPr/>
            <p:nvPr/>
          </p:nvGrpSpPr>
          <p:grpSpPr>
            <a:xfrm>
              <a:off x="2667000" y="7391400"/>
              <a:ext cx="5996940" cy="1840230"/>
              <a:chOff x="2667000" y="7391400"/>
              <a:chExt cx="5996940" cy="1840230"/>
            </a:xfrm>
          </p:grpSpPr>
          <p:sp>
            <p:nvSpPr>
              <p:cNvPr id="12" name="Text 5"/>
              <p:cNvSpPr/>
              <p:nvPr/>
            </p:nvSpPr>
            <p:spPr>
              <a:xfrm>
                <a:off x="2667000" y="7391400"/>
                <a:ext cx="599694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Dragon Taming</a:t>
                </a:r>
                <a:endParaRPr lang="en-US" sz="3600" dirty="0"/>
              </a:p>
            </p:txBody>
          </p:sp>
          <p:sp>
            <p:nvSpPr>
              <p:cNvPr id="13" name="Text 6"/>
              <p:cNvSpPr/>
              <p:nvPr/>
            </p:nvSpPr>
            <p:spPr>
              <a:xfrm>
                <a:off x="2667000" y="8096250"/>
                <a:ext cx="59664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flipH="1">
            <a:off x="-190500" y="-1200150"/>
            <a:ext cx="19050000" cy="12696825"/>
          </a:xfrm>
          <a:prstGeom prst="rect">
            <a:avLst/>
          </a:prstGeom>
        </p:spPr>
      </p:pic>
      <p:grpSp>
        <p:nvGrpSpPr>
          <p:cNvPr id="51217" name="Group"/>
          <p:cNvGrpSpPr/>
          <p:nvPr/>
        </p:nvGrpSpPr>
        <p:grpSpPr>
          <a:xfrm>
            <a:off x="2333596" y="4357688"/>
            <a:ext cx="6943784" cy="0"/>
            <a:chOff x="2333596" y="4357688"/>
            <a:chExt cx="6943784" cy="0"/>
          </a:xfrm>
        </p:grpSpPr>
        <p:sp>
          <p:nvSpPr>
            <p:cNvPr id="3" name="Shape 0"/>
            <p:cNvSpPr/>
            <p:nvPr/>
          </p:nvSpPr>
          <p:spPr>
            <a:xfrm rot="16200000">
              <a:off x="2333596" y="4357688"/>
              <a:ext cx="6943784" cy="0"/>
            </a:xfrm>
            <a:prstGeom prst="line">
              <a:avLst/>
            </a:prstGeom>
            <a:noFill/>
            <a:ln w="28575">
              <a:solidFill>
                <a:srgbClr val="000000"/>
              </a:solidFill>
              <a:prstDash val="solid"/>
            </a:ln>
          </p:spPr>
        </p:sp>
      </p:grpSp>
      <p:grpSp>
        <p:nvGrpSpPr>
          <p:cNvPr id="24267" name="Group"/>
          <p:cNvGrpSpPr/>
          <p:nvPr/>
        </p:nvGrpSpPr>
        <p:grpSpPr>
          <a:xfrm>
            <a:off x="17235487" y="8456817"/>
            <a:ext cx="1463470" cy="1601583"/>
            <a:chOff x="17235487" y="8456817"/>
            <a:chExt cx="1463470" cy="1601583"/>
          </a:xfrm>
        </p:grpSpPr>
        <p:pic>
          <p:nvPicPr>
            <p:cNvPr id="4"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5" name="Text 1"/>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59413" name="Group"/>
          <p:cNvGrpSpPr/>
          <p:nvPr/>
        </p:nvGrpSpPr>
        <p:grpSpPr>
          <a:xfrm>
            <a:off x="569595" y="885825"/>
            <a:ext cx="5347335" cy="8570595"/>
            <a:chOff x="569595" y="885825"/>
            <a:chExt cx="5347335" cy="8570595"/>
          </a:xfrm>
        </p:grpSpPr>
        <p:pic>
          <p:nvPicPr>
            <p:cNvPr id="6" name="Image 2" descr="preencoded.png">    </p:cNvPr>
            <p:cNvPicPr>
              <a:picLocks noChangeAspect="1"/>
            </p:cNvPicPr>
            <p:nvPr/>
          </p:nvPicPr>
          <p:blipFill>
            <a:blip r:embed="rId3"/>
            <a:stretch>
              <a:fillRect/>
            </a:stretch>
          </p:blipFill>
          <p:spPr>
            <a:xfrm>
              <a:off x="600075" y="885825"/>
              <a:ext cx="5286375" cy="4905375"/>
            </a:xfrm>
            <a:prstGeom prst="rect">
              <a:avLst/>
            </a:prstGeom>
          </p:spPr>
        </p:pic>
        <p:sp>
          <p:nvSpPr>
            <p:cNvPr id="7" name="Text 2"/>
            <p:cNvSpPr/>
            <p:nvPr/>
          </p:nvSpPr>
          <p:spPr>
            <a:xfrm>
              <a:off x="1885950" y="6248400"/>
              <a:ext cx="287464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Unicorn Sightings</a:t>
              </a:r>
              <a:endParaRPr lang="en-US" sz="3600" dirty="0"/>
            </a:p>
          </p:txBody>
        </p:sp>
        <p:sp>
          <p:nvSpPr>
            <p:cNvPr id="8" name="Text 3"/>
            <p:cNvSpPr/>
            <p:nvPr/>
          </p:nvSpPr>
          <p:spPr>
            <a:xfrm>
              <a:off x="569595" y="7258050"/>
              <a:ext cx="5347335" cy="11353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record of the number of unicorns spotted in the fantasy realm and the beauty and mystery.</a:t>
              </a:r>
              <a:endParaRPr lang="en-US" sz="2400" dirty="0"/>
            </a:p>
          </p:txBody>
        </p:sp>
        <p:sp>
          <p:nvSpPr>
            <p:cNvPr id="9" name="Text 4"/>
            <p:cNvSpPr/>
            <p:nvPr/>
          </p:nvSpPr>
          <p:spPr>
            <a:xfrm>
              <a:off x="2924175" y="8743950"/>
              <a:ext cx="79819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45%</a:t>
              </a:r>
              <a:endParaRPr lang="en-US" sz="3600" dirty="0"/>
            </a:p>
          </p:txBody>
        </p:sp>
      </p:grpSp>
      <p:grpSp>
        <p:nvGrpSpPr>
          <p:cNvPr id="55919" name="Group"/>
          <p:cNvGrpSpPr/>
          <p:nvPr/>
        </p:nvGrpSpPr>
        <p:grpSpPr>
          <a:xfrm>
            <a:off x="11980545" y="885825"/>
            <a:ext cx="5347335" cy="8570595"/>
            <a:chOff x="11980545" y="885825"/>
            <a:chExt cx="5347335" cy="8570595"/>
          </a:xfrm>
        </p:grpSpPr>
        <p:pic>
          <p:nvPicPr>
            <p:cNvPr id="10" name="Image 3" descr="preencoded.png">    </p:cNvPr>
            <p:cNvPicPr>
              <a:picLocks noChangeAspect="1"/>
            </p:cNvPicPr>
            <p:nvPr/>
          </p:nvPicPr>
          <p:blipFill>
            <a:blip r:embed="rId4"/>
            <a:stretch>
              <a:fillRect/>
            </a:stretch>
          </p:blipFill>
          <p:spPr>
            <a:xfrm>
              <a:off x="12011025" y="885825"/>
              <a:ext cx="5286375" cy="4905375"/>
            </a:xfrm>
            <a:prstGeom prst="rect">
              <a:avLst/>
            </a:prstGeom>
          </p:spPr>
        </p:pic>
        <p:sp>
          <p:nvSpPr>
            <p:cNvPr id="11" name="Text 5"/>
            <p:cNvSpPr/>
            <p:nvPr/>
          </p:nvSpPr>
          <p:spPr>
            <a:xfrm>
              <a:off x="13296900" y="6248400"/>
              <a:ext cx="287464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Unicorn Sightings</a:t>
              </a:r>
              <a:endParaRPr lang="en-US" sz="3600" dirty="0"/>
            </a:p>
          </p:txBody>
        </p:sp>
        <p:sp>
          <p:nvSpPr>
            <p:cNvPr id="12" name="Text 6"/>
            <p:cNvSpPr/>
            <p:nvPr/>
          </p:nvSpPr>
          <p:spPr>
            <a:xfrm>
              <a:off x="11980545" y="7258050"/>
              <a:ext cx="5347335" cy="11353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record of the number of unicorns spotted in the fantasy realm and the beauty and mystery.</a:t>
              </a:r>
              <a:endParaRPr lang="en-US" sz="2400" dirty="0"/>
            </a:p>
          </p:txBody>
        </p:sp>
        <p:sp>
          <p:nvSpPr>
            <p:cNvPr id="13" name="Text 7"/>
            <p:cNvSpPr/>
            <p:nvPr/>
          </p:nvSpPr>
          <p:spPr>
            <a:xfrm>
              <a:off x="14335125" y="8743950"/>
              <a:ext cx="79819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45%</a:t>
              </a:r>
              <a:endParaRPr lang="en-US" sz="3600" dirty="0"/>
            </a:p>
          </p:txBody>
        </p:sp>
      </p:grpSp>
      <p:grpSp>
        <p:nvGrpSpPr>
          <p:cNvPr id="14633" name="Group"/>
          <p:cNvGrpSpPr/>
          <p:nvPr/>
        </p:nvGrpSpPr>
        <p:grpSpPr>
          <a:xfrm>
            <a:off x="6275070" y="885825"/>
            <a:ext cx="5347335" cy="8570595"/>
            <a:chOff x="6275070" y="885825"/>
            <a:chExt cx="5347335" cy="8570595"/>
          </a:xfrm>
        </p:grpSpPr>
        <p:pic>
          <p:nvPicPr>
            <p:cNvPr id="14" name="Image 4" descr="preencoded.png">    </p:cNvPr>
            <p:cNvPicPr>
              <a:picLocks noChangeAspect="1"/>
            </p:cNvPicPr>
            <p:nvPr/>
          </p:nvPicPr>
          <p:blipFill>
            <a:blip r:embed="rId5"/>
            <a:stretch>
              <a:fillRect/>
            </a:stretch>
          </p:blipFill>
          <p:spPr>
            <a:xfrm>
              <a:off x="6305550" y="3381375"/>
              <a:ext cx="5286375" cy="4905375"/>
            </a:xfrm>
            <a:prstGeom prst="rect">
              <a:avLst/>
            </a:prstGeom>
          </p:spPr>
        </p:pic>
        <p:sp>
          <p:nvSpPr>
            <p:cNvPr id="15" name="Text 8"/>
            <p:cNvSpPr/>
            <p:nvPr/>
          </p:nvSpPr>
          <p:spPr>
            <a:xfrm>
              <a:off x="7834313" y="885825"/>
              <a:ext cx="2388870"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Dragon Taming</a:t>
              </a:r>
              <a:endParaRPr lang="en-US" sz="3600" dirty="0"/>
            </a:p>
          </p:txBody>
        </p:sp>
        <p:sp>
          <p:nvSpPr>
            <p:cNvPr id="16" name="Text 9"/>
            <p:cNvSpPr/>
            <p:nvPr/>
          </p:nvSpPr>
          <p:spPr>
            <a:xfrm>
              <a:off x="6275070" y="1895475"/>
              <a:ext cx="5347335" cy="1135380"/>
            </a:xfrm>
            <a:prstGeom prst="rect">
              <a:avLst/>
            </a:prstGeom>
            <a:noFill/>
            <a:ln/>
          </p:spPr>
          <p:txBody>
            <a:bodyPr wrap="square" lIns="0" tIns="0" rIns="0" bIns="0" rtlCol="0" anchor="t"/>
            <a:lstStyle/>
            <a:p>
              <a:pPr algn="ctr"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closer look at the art of taming dragons and the brave adventurers who take on these creatures.</a:t>
              </a:r>
              <a:endParaRPr lang="en-US" sz="2400" dirty="0"/>
            </a:p>
          </p:txBody>
        </p:sp>
        <p:sp>
          <p:nvSpPr>
            <p:cNvPr id="17" name="Text 10"/>
            <p:cNvSpPr/>
            <p:nvPr/>
          </p:nvSpPr>
          <p:spPr>
            <a:xfrm>
              <a:off x="8629650" y="8743950"/>
              <a:ext cx="798195" cy="712470"/>
            </a:xfrm>
            <a:prstGeom prst="rect">
              <a:avLst/>
            </a:prstGeom>
            <a:noFill/>
            <a:ln/>
          </p:spPr>
          <p:txBody>
            <a:bodyPr wrap="square" lIns="0" tIns="0" rIns="0" bIns="0" rtlCol="0" anchor="t"/>
            <a:lstStyle/>
            <a:p>
              <a:pPr algn="l" indent="0" marL="0">
                <a:lnSpc>
                  <a:spcPct val="120000"/>
                </a:lnSpc>
                <a:buNone/>
              </a:pPr>
              <a:r>
                <a:rPr lang="en-US" sz="3600" u="none" dirty="0">
                  <a:solidFill>
                    <a:srgbClr val="000000"/>
                  </a:solidFill>
                  <a:latin typeface="Bebas Neue" pitchFamily="34" charset="0"/>
                  <a:ea typeface="Bebas Neue" pitchFamily="34" charset="-122"/>
                  <a:cs typeface="Bebas Neue" pitchFamily="34" charset="-120"/>
                </a:rPr>
                <a:t>67%</a:t>
              </a:r>
              <a:endParaRPr lang="en-US" sz="36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EAEDF4"/>
        </a:solidFill>
      </p:bgPr>
    </p:bg>
    <p:spTree>
      <p:nvGrpSpPr>
        <p:cNvPr id="1" name=""/>
        <p:cNvGrpSpPr/>
        <p:nvPr/>
      </p:nvGrpSpPr>
      <p:grpSpPr>
        <a:xfrm>
          <a:off x="0" y="0"/>
          <a:ext cx="0" cy="0"/>
          <a:chOff x="0" y="0"/>
          <a:chExt cx="0" cy="0"/>
        </a:xfrm>
      </p:grpSpPr>
      <p:grpSp>
        <p:nvGrpSpPr>
          <p:cNvPr id="21111" name="Group"/>
          <p:cNvGrpSpPr/>
          <p:nvPr/>
        </p:nvGrpSpPr>
        <p:grpSpPr>
          <a:xfrm>
            <a:off x="-18288011" y="1243013"/>
            <a:ext cx="18288022" cy="0"/>
            <a:chOff x="-18288011" y="1243013"/>
            <a:chExt cx="18288022" cy="0"/>
          </a:xfrm>
        </p:grpSpPr>
        <p:sp>
          <p:nvSpPr>
            <p:cNvPr id="2" name="Shape 0"/>
            <p:cNvSpPr/>
            <p:nvPr/>
          </p:nvSpPr>
          <p:spPr>
            <a:xfrm rot="10800000">
              <a:off x="-18288011" y="1243013"/>
              <a:ext cx="18288022" cy="0"/>
            </a:xfrm>
            <a:prstGeom prst="line">
              <a:avLst/>
            </a:prstGeom>
            <a:noFill/>
            <a:ln w="28575">
              <a:solidFill>
                <a:srgbClr val="000000"/>
              </a:solidFill>
              <a:prstDash val="solid"/>
            </a:ln>
          </p:spPr>
        </p:sp>
      </p:grpSp>
      <p:pic>
        <p:nvPicPr>
          <p:cNvPr id="3" name="Image 0" descr="preencoded.png">    </p:cNvPr>
          <p:cNvPicPr>
            <a:picLocks noChangeAspect="1"/>
          </p:cNvPicPr>
          <p:nvPr/>
        </p:nvPicPr>
        <p:blipFill>
          <a:blip r:embed="rId1"/>
          <a:stretch>
            <a:fillRect/>
          </a:stretch>
        </p:blipFill>
        <p:spPr>
          <a:xfrm>
            <a:off x="-381000" y="-1209675"/>
            <a:ext cx="19050000" cy="12696825"/>
          </a:xfrm>
          <a:prstGeom prst="rect">
            <a:avLst/>
          </a:prstGeom>
        </p:spPr>
      </p:pic>
      <p:sp>
        <p:nvSpPr>
          <p:cNvPr id="4" name="Shape 1"/>
          <p:cNvSpPr/>
          <p:nvPr/>
        </p:nvSpPr>
        <p:spPr>
          <a:xfrm rot="10800000">
            <a:off x="3314682" y="7548563"/>
            <a:ext cx="11658635" cy="0"/>
          </a:xfrm>
          <a:prstGeom prst="line">
            <a:avLst/>
          </a:prstGeom>
          <a:noFill/>
          <a:ln w="28575">
            <a:solidFill>
              <a:srgbClr val="000000"/>
            </a:solidFill>
            <a:prstDash val="solid"/>
          </a:ln>
        </p:spPr>
      </p:sp>
      <p:sp>
        <p:nvSpPr>
          <p:cNvPr id="5" name="Shape 2"/>
          <p:cNvSpPr/>
          <p:nvPr/>
        </p:nvSpPr>
        <p:spPr>
          <a:xfrm rot="5400000">
            <a:off x="13730259" y="6667500"/>
            <a:ext cx="7239056" cy="0"/>
          </a:xfrm>
          <a:prstGeom prst="line">
            <a:avLst/>
          </a:prstGeom>
          <a:noFill/>
          <a:ln w="28575">
            <a:solidFill>
              <a:srgbClr val="000000"/>
            </a:solidFill>
            <a:prstDash val="solid"/>
          </a:ln>
        </p:spPr>
      </p:sp>
      <p:sp>
        <p:nvSpPr>
          <p:cNvPr id="6" name="Shape 3"/>
          <p:cNvSpPr/>
          <p:nvPr/>
        </p:nvSpPr>
        <p:spPr>
          <a:xfrm rot="5400000">
            <a:off x="2257395" y="3433763"/>
            <a:ext cx="6867584" cy="0"/>
          </a:xfrm>
          <a:prstGeom prst="line">
            <a:avLst/>
          </a:prstGeom>
          <a:noFill/>
          <a:ln w="28575">
            <a:solidFill>
              <a:srgbClr val="000000"/>
            </a:solidFill>
            <a:prstDash val="solid"/>
          </a:ln>
        </p:spPr>
      </p:sp>
      <p:grpSp>
        <p:nvGrpSpPr>
          <p:cNvPr id="51655" name="Group"/>
          <p:cNvGrpSpPr/>
          <p:nvPr/>
        </p:nvGrpSpPr>
        <p:grpSpPr>
          <a:xfrm>
            <a:off x="17235487" y="8456817"/>
            <a:ext cx="1463470" cy="1601583"/>
            <a:chOff x="17235487" y="8456817"/>
            <a:chExt cx="1463470" cy="1601583"/>
          </a:xfrm>
        </p:grpSpPr>
        <p:pic>
          <p:nvPicPr>
            <p:cNvPr id="7"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8" name="Text 4"/>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pic>
        <p:nvPicPr>
          <p:cNvPr id="9" name="Image 2" descr="preencoded.png">    </p:cNvPr>
          <p:cNvPicPr>
            <a:picLocks noChangeAspect="1"/>
          </p:cNvPicPr>
          <p:nvPr/>
        </p:nvPicPr>
        <p:blipFill>
          <a:blip r:embed="rId3"/>
          <a:stretch>
            <a:fillRect/>
          </a:stretch>
        </p:blipFill>
        <p:spPr>
          <a:xfrm flipH="1">
            <a:off x="-381000" y="171450"/>
            <a:ext cx="6438900" cy="15420975"/>
          </a:xfrm>
          <a:prstGeom prst="rect">
            <a:avLst/>
          </a:prstGeom>
        </p:spPr>
      </p:pic>
      <p:pic>
        <p:nvPicPr>
          <p:cNvPr id="10" name="Image 3" descr="preencoded.png">    </p:cNvPr>
          <p:cNvPicPr>
            <a:picLocks noChangeAspect="1"/>
          </p:cNvPicPr>
          <p:nvPr/>
        </p:nvPicPr>
        <p:blipFill>
          <a:blip r:embed="rId4"/>
          <a:stretch>
            <a:fillRect/>
          </a:stretch>
        </p:blipFill>
        <p:spPr>
          <a:xfrm>
            <a:off x="4229100" y="88881"/>
            <a:ext cx="4550664" cy="3417354"/>
          </a:xfrm>
          <a:prstGeom prst="rect">
            <a:avLst/>
          </a:prstGeom>
        </p:spPr>
      </p:pic>
      <p:grpSp>
        <p:nvGrpSpPr>
          <p:cNvPr id="20447" name="Group"/>
          <p:cNvGrpSpPr/>
          <p:nvPr/>
        </p:nvGrpSpPr>
        <p:grpSpPr>
          <a:xfrm>
            <a:off x="7915275" y="2076450"/>
            <a:ext cx="8254365" cy="3520440"/>
            <a:chOff x="7915275" y="2076450"/>
            <a:chExt cx="8254365" cy="3520440"/>
          </a:xfrm>
        </p:grpSpPr>
        <p:sp>
          <p:nvSpPr>
            <p:cNvPr id="11" name="Text 5"/>
            <p:cNvSpPr/>
            <p:nvPr/>
          </p:nvSpPr>
          <p:spPr>
            <a:xfrm>
              <a:off x="7915275" y="2076450"/>
              <a:ext cx="8225790" cy="292227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12" name="Text 6"/>
            <p:cNvSpPr/>
            <p:nvPr/>
          </p:nvSpPr>
          <p:spPr>
            <a:xfrm>
              <a:off x="13982700" y="5067300"/>
              <a:ext cx="2186940" cy="529590"/>
            </a:xfrm>
            <a:prstGeom prst="rect">
              <a:avLst/>
            </a:prstGeom>
            <a:noFill/>
            <a:ln/>
          </p:spPr>
          <p:txBody>
            <a:bodyPr wrap="square" lIns="0" tIns="0" rIns="0" bIns="0" rtlCol="0" anchor="t"/>
            <a:lstStyle/>
            <a:p>
              <a:pPr algn="l" indent="0" marL="0">
                <a:lnSpc>
                  <a:spcPct val="120000"/>
                </a:lnSpc>
                <a:buNone/>
              </a:pPr>
              <a:r>
                <a:rPr lang="en-US" sz="2700" u="none" dirty="0">
                  <a:solidFill>
                    <a:srgbClr val="0E0E0E"/>
                  </a:solidFill>
                  <a:latin typeface="Bebas Neue" pitchFamily="34" charset="0"/>
                  <a:ea typeface="Bebas Neue" pitchFamily="34" charset="-122"/>
                  <a:cs typeface="Bebas Neue"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571500" y="-1200150"/>
            <a:ext cx="19050000" cy="12696825"/>
          </a:xfrm>
          <a:prstGeom prst="rect">
            <a:avLst/>
          </a:prstGeom>
        </p:spPr>
      </p:pic>
      <p:grpSp>
        <p:nvGrpSpPr>
          <p:cNvPr id="51452" name="Group"/>
          <p:cNvGrpSpPr/>
          <p:nvPr/>
        </p:nvGrpSpPr>
        <p:grpSpPr>
          <a:xfrm>
            <a:off x="2133587" y="4348161"/>
            <a:ext cx="16154425" cy="0"/>
            <a:chOff x="2133587" y="4348161"/>
            <a:chExt cx="16154425" cy="0"/>
          </a:xfrm>
        </p:grpSpPr>
        <p:sp>
          <p:nvSpPr>
            <p:cNvPr id="3" name="Shape 0"/>
            <p:cNvSpPr/>
            <p:nvPr/>
          </p:nvSpPr>
          <p:spPr>
            <a:xfrm>
              <a:off x="2133587" y="4348161"/>
              <a:ext cx="16154425" cy="0"/>
            </a:xfrm>
            <a:prstGeom prst="line">
              <a:avLst/>
            </a:prstGeom>
            <a:noFill/>
            <a:ln w="28575">
              <a:solidFill>
                <a:srgbClr val="000000"/>
              </a:solidFill>
              <a:prstDash val="solid"/>
            </a:ln>
          </p:spPr>
        </p:sp>
      </p:grpSp>
      <p:grpSp>
        <p:nvGrpSpPr>
          <p:cNvPr id="25533" name="Group"/>
          <p:cNvGrpSpPr/>
          <p:nvPr/>
        </p:nvGrpSpPr>
        <p:grpSpPr>
          <a:xfrm>
            <a:off x="-3157560" y="5353050"/>
            <a:ext cx="9182144" cy="0"/>
            <a:chOff x="-3157560" y="5353050"/>
            <a:chExt cx="9182144" cy="0"/>
          </a:xfrm>
        </p:grpSpPr>
        <p:sp>
          <p:nvSpPr>
            <p:cNvPr id="4" name="Shape 1"/>
            <p:cNvSpPr/>
            <p:nvPr/>
          </p:nvSpPr>
          <p:spPr>
            <a:xfrm rot="16200000">
              <a:off x="-3157560" y="5353050"/>
              <a:ext cx="9182144" cy="0"/>
            </a:xfrm>
            <a:prstGeom prst="line">
              <a:avLst/>
            </a:prstGeom>
            <a:noFill/>
            <a:ln w="28575">
              <a:solidFill>
                <a:srgbClr val="000000"/>
              </a:solidFill>
              <a:prstDash val="solid"/>
            </a:ln>
          </p:spPr>
        </p:sp>
      </p:grpSp>
      <p:grpSp>
        <p:nvGrpSpPr>
          <p:cNvPr id="49805" name="Group"/>
          <p:cNvGrpSpPr/>
          <p:nvPr/>
        </p:nvGrpSpPr>
        <p:grpSpPr>
          <a:xfrm>
            <a:off x="17235487" y="8456817"/>
            <a:ext cx="1463470" cy="1601583"/>
            <a:chOff x="17235487" y="8456817"/>
            <a:chExt cx="1463470" cy="1601583"/>
          </a:xfrm>
        </p:grpSpPr>
        <p:pic>
          <p:nvPicPr>
            <p:cNvPr id="5"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6" name="Text 2"/>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24945" name="Group"/>
          <p:cNvGrpSpPr/>
          <p:nvPr/>
        </p:nvGrpSpPr>
        <p:grpSpPr>
          <a:xfrm>
            <a:off x="10591800" y="5143500"/>
            <a:ext cx="3891915" cy="2468880"/>
            <a:chOff x="10591800" y="5143500"/>
            <a:chExt cx="3891915" cy="2468880"/>
          </a:xfrm>
        </p:grpSpPr>
        <p:sp>
          <p:nvSpPr>
            <p:cNvPr id="7" name="Text 3"/>
            <p:cNvSpPr/>
            <p:nvPr/>
          </p:nvSpPr>
          <p:spPr>
            <a:xfrm>
              <a:off x="10591800" y="5143500"/>
              <a:ext cx="3891915" cy="126492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Dragon Taming Technique</a:t>
              </a:r>
              <a:endParaRPr lang="en-US" sz="3600" dirty="0"/>
            </a:p>
          </p:txBody>
        </p:sp>
        <p:sp>
          <p:nvSpPr>
            <p:cNvPr id="8" name="Text 4"/>
            <p:cNvSpPr/>
            <p:nvPr/>
          </p:nvSpPr>
          <p:spPr>
            <a:xfrm>
              <a:off x="10591800" y="6477000"/>
              <a:ext cx="3861435"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A guide to taming and caring for dragons in the realm of magic.</a:t>
              </a:r>
              <a:endParaRPr lang="en-US" sz="2400" dirty="0"/>
            </a:p>
          </p:txBody>
        </p:sp>
      </p:grpSp>
      <p:grpSp>
        <p:nvGrpSpPr>
          <p:cNvPr id="16510" name="Group"/>
          <p:cNvGrpSpPr/>
          <p:nvPr/>
        </p:nvGrpSpPr>
        <p:grpSpPr>
          <a:xfrm>
            <a:off x="10591800" y="1419225"/>
            <a:ext cx="4168140" cy="2468880"/>
            <a:chOff x="10591800" y="1419225"/>
            <a:chExt cx="4168140" cy="2468880"/>
          </a:xfrm>
        </p:grpSpPr>
        <p:sp>
          <p:nvSpPr>
            <p:cNvPr id="9" name="Text 5"/>
            <p:cNvSpPr/>
            <p:nvPr/>
          </p:nvSpPr>
          <p:spPr>
            <a:xfrm>
              <a:off x="10591800" y="1419225"/>
              <a:ext cx="4168140" cy="1264920"/>
            </a:xfrm>
            <a:prstGeom prst="rect">
              <a:avLst/>
            </a:prstGeom>
            <a:noFill/>
            <a:ln/>
          </p:spPr>
          <p:txBody>
            <a:bodyPr wrap="square" lIns="0" tIns="0" rIns="0" bIns="0" rtlCol="0" anchor="t"/>
            <a:lstStyle/>
            <a:p>
              <a:pPr algn="l"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The Art of Unicorn Sighting</a:t>
              </a:r>
              <a:endParaRPr lang="en-US" sz="3600" dirty="0"/>
            </a:p>
          </p:txBody>
        </p:sp>
        <p:sp>
          <p:nvSpPr>
            <p:cNvPr id="10" name="Text 6"/>
            <p:cNvSpPr/>
            <p:nvPr/>
          </p:nvSpPr>
          <p:spPr>
            <a:xfrm>
              <a:off x="10591800" y="2752725"/>
              <a:ext cx="4137660" cy="11353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Tips and tricks for spotting the elusive unicorns in their natural habitat.</a:t>
              </a:r>
              <a:endParaRPr lang="en-US" sz="2400" dirty="0"/>
            </a:p>
          </p:txBody>
        </p:sp>
      </p:grpSp>
      <p:pic>
        <p:nvPicPr>
          <p:cNvPr id="11" name="Image 2" descr="preencoded.png">    </p:cNvPr>
          <p:cNvPicPr>
            <a:picLocks noChangeAspect="1"/>
          </p:cNvPicPr>
          <p:nvPr/>
        </p:nvPicPr>
        <p:blipFill>
          <a:blip r:embed="rId3"/>
          <a:stretch>
            <a:fillRect/>
          </a:stretch>
        </p:blipFill>
        <p:spPr>
          <a:xfrm flipH="1">
            <a:off x="2133600" y="219075"/>
            <a:ext cx="7743825" cy="120586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EAEDF4"/>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85750" y="-1209675"/>
            <a:ext cx="19050000" cy="12696825"/>
          </a:xfrm>
          <a:prstGeom prst="rect">
            <a:avLst/>
          </a:prstGeom>
        </p:spPr>
      </p:pic>
      <p:grpSp>
        <p:nvGrpSpPr>
          <p:cNvPr id="78804" name="Group"/>
          <p:cNvGrpSpPr/>
          <p:nvPr/>
        </p:nvGrpSpPr>
        <p:grpSpPr>
          <a:xfrm>
            <a:off x="12830150" y="4986338"/>
            <a:ext cx="8296324" cy="0"/>
            <a:chOff x="12830150" y="4986338"/>
            <a:chExt cx="8296324" cy="0"/>
          </a:xfrm>
        </p:grpSpPr>
        <p:sp>
          <p:nvSpPr>
            <p:cNvPr id="3" name="Shape 0"/>
            <p:cNvSpPr/>
            <p:nvPr/>
          </p:nvSpPr>
          <p:spPr>
            <a:xfrm rot="16200000">
              <a:off x="12830150" y="4986338"/>
              <a:ext cx="8296324" cy="0"/>
            </a:xfrm>
            <a:prstGeom prst="line">
              <a:avLst/>
            </a:prstGeom>
            <a:noFill/>
            <a:ln w="28575">
              <a:solidFill>
                <a:srgbClr val="000000"/>
              </a:solidFill>
              <a:prstDash val="solid"/>
            </a:ln>
          </p:spPr>
        </p:sp>
      </p:grpSp>
      <p:sp>
        <p:nvSpPr>
          <p:cNvPr id="4" name="Text 1"/>
          <p:cNvSpPr/>
          <p:nvPr/>
        </p:nvSpPr>
        <p:spPr>
          <a:xfrm>
            <a:off x="1266825" y="838200"/>
            <a:ext cx="15059025" cy="1181100"/>
          </a:xfrm>
          <a:prstGeom prst="rect">
            <a:avLst/>
          </a:prstGeom>
          <a:noFill/>
          <a:ln/>
        </p:spPr>
        <p:txBody>
          <a:bodyPr wrap="square" lIns="0" tIns="0" rIns="0" bIns="0" rtlCol="0" anchor="t"/>
          <a:lstStyle/>
          <a:p>
            <a:pPr algn="ctr" indent="0" marL="0">
              <a:lnSpc>
                <a:spcPct val="120000"/>
              </a:lnSpc>
              <a:buNone/>
            </a:pPr>
            <a:r>
              <a:rPr lang="en-US" sz="6000" u="none" dirty="0">
                <a:solidFill>
                  <a:srgbClr val="272727"/>
                </a:solidFill>
                <a:latin typeface="Bebas Neue" pitchFamily="34" charset="0"/>
                <a:ea typeface="Bebas Neue" pitchFamily="34" charset="-122"/>
                <a:cs typeface="Bebas Neue" pitchFamily="34" charset="-120"/>
              </a:rPr>
              <a:t>The Magic of Dragons: A Research</a:t>
            </a:r>
            <a:endParaRPr lang="en-US" sz="6000" dirty="0"/>
          </a:p>
        </p:txBody>
      </p:sp>
      <p:grpSp>
        <p:nvGrpSpPr>
          <p:cNvPr id="17161" name="Group"/>
          <p:cNvGrpSpPr/>
          <p:nvPr/>
        </p:nvGrpSpPr>
        <p:grpSpPr>
          <a:xfrm>
            <a:off x="1028700" y="2771775"/>
            <a:ext cx="4572000" cy="4572000"/>
            <a:chOff x="1028700" y="2771775"/>
            <a:chExt cx="4572000" cy="4572000"/>
          </a:xfrm>
        </p:grpSpPr>
        <p:sp>
          <p:nvSpPr>
            <p:cNvPr id="5" name="Shape 2"/>
            <p:cNvSpPr/>
            <p:nvPr/>
          </p:nvSpPr>
          <p:spPr>
            <a:xfrm>
              <a:off x="1028700" y="2771775"/>
              <a:ext cx="4572000" cy="4572000"/>
            </a:xfrm>
            <a:prstGeom prst="rect">
              <a:avLst/>
            </a:prstGeom>
            <a:noFill/>
            <a:ln w="38100">
              <a:solidFill>
                <a:srgbClr val="000000"/>
              </a:solidFill>
              <a:prstDash val="solid"/>
            </a:ln>
          </p:spPr>
        </p:sp>
        <p:pic>
          <p:nvPicPr>
            <p:cNvPr id="6" name="Image 1" descr="preencoded.png">    </p:cNvPr>
            <p:cNvPicPr>
              <a:picLocks noChangeAspect="1"/>
            </p:cNvPicPr>
            <p:nvPr/>
          </p:nvPicPr>
          <p:blipFill>
            <a:blip r:embed="rId2"/>
            <a:stretch>
              <a:fillRect/>
            </a:stretch>
          </p:blipFill>
          <p:spPr>
            <a:xfrm>
              <a:off x="2843213" y="4110037"/>
              <a:ext cx="942975" cy="1114425"/>
            </a:xfrm>
            <a:prstGeom prst="rect">
              <a:avLst/>
            </a:prstGeom>
          </p:spPr>
        </p:pic>
        <p:grpSp>
          <p:nvGrpSpPr>
            <p:cNvPr id="47600" name="Group"/>
            <p:cNvGrpSpPr/>
            <p:nvPr/>
          </p:nvGrpSpPr>
          <p:grpSpPr>
            <a:xfrm>
              <a:off x="1097280" y="5424487"/>
              <a:ext cx="4434840" cy="712470"/>
              <a:chOff x="1097280" y="5424487"/>
              <a:chExt cx="4434840" cy="712470"/>
            </a:xfrm>
          </p:grpSpPr>
          <p:sp>
            <p:nvSpPr>
              <p:cNvPr id="7" name="Text 3"/>
              <p:cNvSpPr/>
              <p:nvPr/>
            </p:nvSpPr>
            <p:spPr>
              <a:xfrm>
                <a:off x="1097280" y="5424487"/>
                <a:ext cx="4434840" cy="712470"/>
              </a:xfrm>
              <a:prstGeom prst="rect">
                <a:avLst/>
              </a:prstGeom>
              <a:noFill/>
              <a:ln/>
            </p:spPr>
            <p:txBody>
              <a:bodyPr wrap="square" lIns="0" tIns="0" rIns="0" bIns="0" rtlCol="0" anchor="t"/>
              <a:lstStyle/>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Unicorn Sighting</a:t>
                </a:r>
                <a:endParaRPr lang="en-US" sz="3600" dirty="0"/>
              </a:p>
            </p:txBody>
          </p:sp>
        </p:grpSp>
      </p:grpSp>
      <p:grpSp>
        <p:nvGrpSpPr>
          <p:cNvPr id="37201" name="Group"/>
          <p:cNvGrpSpPr/>
          <p:nvPr/>
        </p:nvGrpSpPr>
        <p:grpSpPr>
          <a:xfrm>
            <a:off x="6296025" y="2771775"/>
            <a:ext cx="4572000" cy="4572000"/>
            <a:chOff x="6296025" y="2771775"/>
            <a:chExt cx="4572000" cy="4572000"/>
          </a:xfrm>
        </p:grpSpPr>
        <p:sp>
          <p:nvSpPr>
            <p:cNvPr id="8" name="Shape 4"/>
            <p:cNvSpPr/>
            <p:nvPr/>
          </p:nvSpPr>
          <p:spPr>
            <a:xfrm>
              <a:off x="6296025" y="2771775"/>
              <a:ext cx="4572000" cy="4572000"/>
            </a:xfrm>
            <a:prstGeom prst="rect">
              <a:avLst/>
            </a:prstGeom>
            <a:noFill/>
            <a:ln w="38100">
              <a:solidFill>
                <a:srgbClr val="000000"/>
              </a:solidFill>
              <a:prstDash val="solid"/>
            </a:ln>
          </p:spPr>
        </p:sp>
        <p:pic>
          <p:nvPicPr>
            <p:cNvPr id="9" name="Image 2" descr="preencoded.png">    </p:cNvPr>
            <p:cNvPicPr>
              <a:picLocks noChangeAspect="1"/>
            </p:cNvPicPr>
            <p:nvPr/>
          </p:nvPicPr>
          <p:blipFill>
            <a:blip r:embed="rId3"/>
            <a:stretch>
              <a:fillRect/>
            </a:stretch>
          </p:blipFill>
          <p:spPr>
            <a:xfrm>
              <a:off x="8067674" y="4110037"/>
              <a:ext cx="1028702" cy="1114425"/>
            </a:xfrm>
            <a:prstGeom prst="rect">
              <a:avLst/>
            </a:prstGeom>
          </p:spPr>
        </p:pic>
        <p:grpSp>
          <p:nvGrpSpPr>
            <p:cNvPr id="12357" name="Group"/>
            <p:cNvGrpSpPr/>
            <p:nvPr/>
          </p:nvGrpSpPr>
          <p:grpSpPr>
            <a:xfrm>
              <a:off x="6364605" y="5424487"/>
              <a:ext cx="4434840" cy="712470"/>
              <a:chOff x="6364605" y="5424487"/>
              <a:chExt cx="4434840" cy="712470"/>
            </a:xfrm>
          </p:grpSpPr>
          <p:sp>
            <p:nvSpPr>
              <p:cNvPr id="10" name="Text 5"/>
              <p:cNvSpPr/>
              <p:nvPr/>
            </p:nvSpPr>
            <p:spPr>
              <a:xfrm>
                <a:off x="6364605" y="5424487"/>
                <a:ext cx="4434840" cy="712470"/>
              </a:xfrm>
              <a:prstGeom prst="rect">
                <a:avLst/>
              </a:prstGeom>
              <a:noFill/>
              <a:ln/>
            </p:spPr>
            <p:txBody>
              <a:bodyPr wrap="square" lIns="0" tIns="0" rIns="0" bIns="0" rtlCol="0" anchor="t"/>
              <a:lstStyle/>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Dragon taming</a:t>
                </a:r>
                <a:endParaRPr lang="en-US" sz="3600" dirty="0"/>
              </a:p>
            </p:txBody>
          </p:sp>
        </p:grpSp>
      </p:grpSp>
      <p:grpSp>
        <p:nvGrpSpPr>
          <p:cNvPr id="46396" name="Group"/>
          <p:cNvGrpSpPr/>
          <p:nvPr/>
        </p:nvGrpSpPr>
        <p:grpSpPr>
          <a:xfrm>
            <a:off x="11563350" y="2771775"/>
            <a:ext cx="4572000" cy="4572000"/>
            <a:chOff x="11563350" y="2771775"/>
            <a:chExt cx="4572000" cy="4572000"/>
          </a:xfrm>
        </p:grpSpPr>
        <p:sp>
          <p:nvSpPr>
            <p:cNvPr id="11" name="Shape 6"/>
            <p:cNvSpPr/>
            <p:nvPr/>
          </p:nvSpPr>
          <p:spPr>
            <a:xfrm>
              <a:off x="11563350" y="2771775"/>
              <a:ext cx="4572000" cy="4572000"/>
            </a:xfrm>
            <a:prstGeom prst="rect">
              <a:avLst/>
            </a:prstGeom>
            <a:noFill/>
            <a:ln w="38100">
              <a:solidFill>
                <a:srgbClr val="000000"/>
              </a:solidFill>
              <a:prstDash val="solid"/>
            </a:ln>
          </p:spPr>
        </p:sp>
        <p:pic>
          <p:nvPicPr>
            <p:cNvPr id="12" name="Image 3" descr="preencoded.png">    </p:cNvPr>
            <p:cNvPicPr>
              <a:picLocks noChangeAspect="1"/>
            </p:cNvPicPr>
            <p:nvPr/>
          </p:nvPicPr>
          <p:blipFill>
            <a:blip r:embed="rId4"/>
            <a:stretch>
              <a:fillRect/>
            </a:stretch>
          </p:blipFill>
          <p:spPr>
            <a:xfrm>
              <a:off x="13292138" y="4110034"/>
              <a:ext cx="1114425" cy="1114431"/>
            </a:xfrm>
            <a:prstGeom prst="rect">
              <a:avLst/>
            </a:prstGeom>
          </p:spPr>
        </p:pic>
        <p:grpSp>
          <p:nvGrpSpPr>
            <p:cNvPr id="77021" name="Group"/>
            <p:cNvGrpSpPr/>
            <p:nvPr/>
          </p:nvGrpSpPr>
          <p:grpSpPr>
            <a:xfrm>
              <a:off x="11631930" y="5424487"/>
              <a:ext cx="4434840" cy="712470"/>
              <a:chOff x="11631930" y="5424487"/>
              <a:chExt cx="4434840" cy="712470"/>
            </a:xfrm>
          </p:grpSpPr>
          <p:sp>
            <p:nvSpPr>
              <p:cNvPr id="13" name="Text 7"/>
              <p:cNvSpPr/>
              <p:nvPr/>
            </p:nvSpPr>
            <p:spPr>
              <a:xfrm>
                <a:off x="11631930" y="5424487"/>
                <a:ext cx="4434840" cy="712470"/>
              </a:xfrm>
              <a:prstGeom prst="rect">
                <a:avLst/>
              </a:prstGeom>
              <a:noFill/>
              <a:ln/>
            </p:spPr>
            <p:txBody>
              <a:bodyPr wrap="square" lIns="0" tIns="0" rIns="0" bIns="0" rtlCol="0" anchor="t"/>
              <a:lstStyle/>
              <a:p>
                <a:pPr algn="ctr" indent="0" marL="0">
                  <a:lnSpc>
                    <a:spcPct val="120000"/>
                  </a:lnSpc>
                  <a:buNone/>
                </a:pPr>
                <a:r>
                  <a:rPr lang="en-US" sz="3600" u="none" dirty="0">
                    <a:solidFill>
                      <a:srgbClr val="0E0E0E"/>
                    </a:solidFill>
                    <a:latin typeface="Bebas Neue" pitchFamily="34" charset="0"/>
                    <a:ea typeface="Bebas Neue" pitchFamily="34" charset="-122"/>
                    <a:cs typeface="Bebas Neue" pitchFamily="34" charset="-120"/>
                  </a:rPr>
                  <a:t>rainbow seeing</a:t>
                </a:r>
                <a:endParaRPr lang="en-US" sz="3600" dirty="0"/>
              </a:p>
            </p:txBody>
          </p:sp>
        </p:grpSp>
      </p:grpSp>
      <p:grpSp>
        <p:nvGrpSpPr>
          <p:cNvPr id="11589" name="Group"/>
          <p:cNvGrpSpPr/>
          <p:nvPr/>
        </p:nvGrpSpPr>
        <p:grpSpPr>
          <a:xfrm>
            <a:off x="17235487" y="8456817"/>
            <a:ext cx="1463470" cy="1601583"/>
            <a:chOff x="17235487" y="8456817"/>
            <a:chExt cx="1463470" cy="1601583"/>
          </a:xfrm>
        </p:grpSpPr>
        <p:pic>
          <p:nvPicPr>
            <p:cNvPr id="14" name="Image 4" descr="preencoded.png">    </p:cNvPr>
            <p:cNvPicPr>
              <a:picLocks noChangeAspect="1"/>
            </p:cNvPicPr>
            <p:nvPr/>
          </p:nvPicPr>
          <p:blipFill>
            <a:blip r:embed="rId5"/>
            <a:stretch>
              <a:fillRect/>
            </a:stretch>
          </p:blipFill>
          <p:spPr>
            <a:xfrm>
              <a:off x="17640300" y="9525000"/>
              <a:ext cx="533400" cy="533400"/>
            </a:xfrm>
            <a:prstGeom prst="rect">
              <a:avLst/>
            </a:prstGeom>
          </p:spPr>
        </p:pic>
        <p:sp>
          <p:nvSpPr>
            <p:cNvPr id="15" name="Text 8"/>
            <p:cNvSpPr/>
            <p:nvPr/>
          </p:nvSpPr>
          <p:spPr>
            <a:xfrm rot="16200000">
              <a:off x="17235487" y="8456817"/>
              <a:ext cx="1463470" cy="539545"/>
            </a:xfrm>
            <a:prstGeom prst="rect">
              <a:avLst/>
            </a:prstGeom>
            <a:noFill/>
            <a:ln/>
          </p:spPr>
          <p:txBody>
            <a:bodyPr wrap="square" lIns="0" tIns="0" rIns="0" bIns="0" rtlCol="0" anchor="t"/>
            <a:lstStyle/>
            <a:p>
              <a:pPr algn="l" indent="0" marL="0">
                <a:lnSpc>
                  <a:spcPct val="120000"/>
                </a:lnSpc>
                <a:buNone/>
              </a:pPr>
              <a:r>
                <a:rPr lang="en-US" sz="2710" b="1" u="none" dirty="0">
                  <a:solidFill>
                    <a:srgbClr val="000000"/>
                  </a:solidFill>
                  <a:latin typeface="Inter" pitchFamily="34" charset="0"/>
                  <a:ea typeface="Inter" pitchFamily="34" charset="-122"/>
                  <a:cs typeface="Inter" pitchFamily="34" charset="-120"/>
                </a:rPr>
                <a:t>EaTemp</a:t>
              </a:r>
              <a:endParaRPr lang="en-US" sz="2710" dirty="0"/>
            </a:p>
          </p:txBody>
        </p:sp>
      </p:grpSp>
      <p:grpSp>
        <p:nvGrpSpPr>
          <p:cNvPr id="16932" name="Group"/>
          <p:cNvGrpSpPr/>
          <p:nvPr/>
        </p:nvGrpSpPr>
        <p:grpSpPr>
          <a:xfrm>
            <a:off x="1047750" y="7800975"/>
            <a:ext cx="4632960" cy="792480"/>
            <a:chOff x="1047750" y="7800975"/>
            <a:chExt cx="4632960" cy="792480"/>
          </a:xfrm>
        </p:grpSpPr>
        <p:sp>
          <p:nvSpPr>
            <p:cNvPr id="16" name="Text 9"/>
            <p:cNvSpPr/>
            <p:nvPr/>
          </p:nvSpPr>
          <p:spPr>
            <a:xfrm>
              <a:off x="1047750" y="7800975"/>
              <a:ext cx="4632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Art of Archery": Discover the intricacies of the Art of Archery .</a:t>
              </a:r>
              <a:endParaRPr lang="en-US" sz="2400" dirty="0"/>
            </a:p>
          </p:txBody>
        </p:sp>
      </p:grpSp>
      <p:grpSp>
        <p:nvGrpSpPr>
          <p:cNvPr id="93461" name="Group"/>
          <p:cNvGrpSpPr/>
          <p:nvPr/>
        </p:nvGrpSpPr>
        <p:grpSpPr>
          <a:xfrm>
            <a:off x="6296025" y="7800975"/>
            <a:ext cx="4632960" cy="792480"/>
            <a:chOff x="6296025" y="7800975"/>
            <a:chExt cx="4632960" cy="792480"/>
          </a:xfrm>
        </p:grpSpPr>
        <p:sp>
          <p:nvSpPr>
            <p:cNvPr id="17" name="Text 10"/>
            <p:cNvSpPr/>
            <p:nvPr/>
          </p:nvSpPr>
          <p:spPr>
            <a:xfrm>
              <a:off x="6296025" y="7800975"/>
              <a:ext cx="4632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Music of the Elves": Immerse yourself in the enchanting music.</a:t>
              </a:r>
              <a:endParaRPr lang="en-US" sz="2400" dirty="0"/>
            </a:p>
          </p:txBody>
        </p:sp>
      </p:grpSp>
      <p:grpSp>
        <p:nvGrpSpPr>
          <p:cNvPr id="55829" name="Group"/>
          <p:cNvGrpSpPr/>
          <p:nvPr/>
        </p:nvGrpSpPr>
        <p:grpSpPr>
          <a:xfrm>
            <a:off x="11563350" y="7800975"/>
            <a:ext cx="4632960" cy="792480"/>
            <a:chOff x="11563350" y="7800975"/>
            <a:chExt cx="4632960" cy="792480"/>
          </a:xfrm>
        </p:grpSpPr>
        <p:sp>
          <p:nvSpPr>
            <p:cNvPr id="18" name="Text 11"/>
            <p:cNvSpPr/>
            <p:nvPr/>
          </p:nvSpPr>
          <p:spPr>
            <a:xfrm>
              <a:off x="11563350" y="7800975"/>
              <a:ext cx="4632960" cy="792480"/>
            </a:xfrm>
            <a:prstGeom prst="rect">
              <a:avLst/>
            </a:prstGeom>
            <a:noFill/>
            <a:ln/>
          </p:spPr>
          <p:txBody>
            <a:bodyPr wrap="square" lIns="0" tIns="0" rIns="0" bIns="0" rtlCol="0" anchor="t"/>
            <a:lstStyle/>
            <a:p>
              <a:pPr algn="l" indent="0" marL="0">
                <a:lnSpc>
                  <a:spcPct val="120000"/>
                </a:lnSpc>
                <a:buNone/>
              </a:pPr>
              <a:r>
                <a:rPr lang="en-US" sz="2400" u="none" dirty="0">
                  <a:solidFill>
                    <a:srgbClr val="0E0E0E"/>
                  </a:solidFill>
                  <a:latin typeface="Rokkitt" pitchFamily="34" charset="0"/>
                  <a:ea typeface="Rokkitt" pitchFamily="34" charset="-122"/>
                  <a:cs typeface="Rokkitt" pitchFamily="34" charset="-120"/>
                </a:rPr>
                <a:t>"The Life of an Elf": Learn about the customs and daily life of the elves.</a:t>
              </a:r>
              <a:endParaRPr lang="en-US" sz="240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2026-06-14T12:23:45Z</dcterms:created>
  <dcterms:modified xsi:type="dcterms:W3CDTF">2026-06-14T12:23:45Z</dcterms:modified>
</cp:coreProperties>
</file>