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752">
          <p15:clr>
            <a:srgbClr val="EAD1DC"/>
          </p15:clr>
        </p15:guide>
        <p15:guide id="2" orient="horz" pos="6192">
          <p15:clr>
            <a:srgbClr val="EAD1DC"/>
          </p15:clr>
        </p15:guide>
        <p15:guide id="3" pos="144">
          <p15:clr>
            <a:srgbClr val="EAD1DC"/>
          </p15:clr>
        </p15:guide>
        <p15:guide id="4" orient="horz" pos="144">
          <p15:clr>
            <a:srgbClr val="EAD1DC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C266721-5970-416B-BAC8-5B8255933F78}">
  <a:tblStyle styleId="{EC266721-5970-416B-BAC8-5B8255933F7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752"/>
        <p:guide pos="6192" orient="horz"/>
        <p:guide pos="144"/>
        <p:guide pos="14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31566a5ff9_0_18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31566a5ff9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564945" y="9196826"/>
            <a:ext cx="6653170" cy="378150"/>
            <a:chOff x="931000" y="3282475"/>
            <a:chExt cx="6317100" cy="378150"/>
          </a:xfrm>
        </p:grpSpPr>
        <p:sp>
          <p:nvSpPr>
            <p:cNvPr id="55" name="Google Shape;55;p13"/>
            <p:cNvSpPr txBox="1"/>
            <p:nvPr/>
          </p:nvSpPr>
          <p:spPr>
            <a:xfrm>
              <a:off x="931000" y="3438325"/>
              <a:ext cx="6317100" cy="22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How do they make silly sounds in cartoons?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F0000"/>
                </a:solidFill>
              </a:endParaRPr>
            </a:p>
          </p:txBody>
        </p:sp>
        <p:pic>
          <p:nvPicPr>
            <p:cNvPr id="56" name="Google Shape;56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36096" y="3282475"/>
              <a:ext cx="1497664" cy="1979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8671" y="476225"/>
            <a:ext cx="1497664" cy="1979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8" name="Google Shape;58;p13"/>
          <p:cNvGraphicFramePr/>
          <p:nvPr/>
        </p:nvGraphicFramePr>
        <p:xfrm>
          <a:off x="755800" y="2050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{EC266721-5970-416B-BAC8-5B8255933F78}</a:tableStyleId>
              </a:tblPr>
              <a:tblGrid>
                <a:gridCol w="1388825"/>
                <a:gridCol w="4882625"/>
              </a:tblGrid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experiment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 test used to discover new information about a question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rain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water drops that fall from clouds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sound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v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ibrations that you can usually hear with your ears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storm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weather that usually includes strong wind and rain or snow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thunder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 rumbling sound during a storm, often after a flash of lightning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vibration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quick movement back and forth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59" name="Google Shape;59;p13"/>
          <p:cNvSpPr txBox="1"/>
          <p:nvPr/>
        </p:nvSpPr>
        <p:spPr>
          <a:xfrm>
            <a:off x="413702" y="860625"/>
            <a:ext cx="5390400" cy="4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Lesson: How do they make silly sounds in cartoons?</a:t>
            </a:r>
            <a:endParaRPr sz="24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497077" y="1741150"/>
            <a:ext cx="6782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1" name="Google Shape;61;p13"/>
          <p:cNvSpPr txBox="1"/>
          <p:nvPr/>
        </p:nvSpPr>
        <p:spPr>
          <a:xfrm>
            <a:off x="413677" y="316675"/>
            <a:ext cx="59562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Vocabulary </a:t>
            </a:r>
            <a:endParaRPr sz="26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