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671B5BA5-6877-41A3-81AA-7844DC3A26D9}">
  <a:tblStyle styleId="{671B5BA5-6877-41A3-81AA-7844DC3A26D9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How do they make silly sounds in cartoons?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{671B5BA5-6877-41A3-81AA-7844DC3A26D9}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experiment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test used to discover new information about a question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rain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water drops that fall from clouds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sound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v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ibrations that you can usually hear with your ears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storm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weather that usually includes strong wind and rain or snow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thunder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rumbling sound during a storm, often after a flash of lightning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vibration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quick movement back and forth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How do they make silly sounds in cartoons?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