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28" b="0" i="0" u="none" strike="noStrike" kern="1200" spc="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r>
              <a:rPr lang="en-IN"/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28" b="0" i="0" u="none" strike="noStrike" kern="1200" spc="0" baseline="0">
              <a:solidFill>
                <a:schemeClr val="tx1"/>
              </a:solidFill>
              <a:latin typeface="+mn-lt"/>
              <a:ea typeface="Arial"/>
              <a:cs typeface="Arial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243863257288506E-2"/>
          <c:y val="0.10930166469250431"/>
          <c:w val="0.927494640523572"/>
          <c:h val="0.63079068241469816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Insert text here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</c:v>
                </c:pt>
              </c:strCache>
            </c:strRef>
          </c:cat>
          <c:val>
            <c:numRef>
              <c:f>Sheet1!$B$2:$I$2</c:f>
              <c:numCache>
                <c:formatCode>0%</c:formatCode>
                <c:ptCount val="8"/>
                <c:pt idx="0">
                  <c:v>4.2999999999999997E-2</c:v>
                </c:pt>
                <c:pt idx="1">
                  <c:v>0.05</c:v>
                </c:pt>
                <c:pt idx="2">
                  <c:v>5.8000000000000003E-2</c:v>
                </c:pt>
                <c:pt idx="3">
                  <c:v>6.2E-2</c:v>
                </c:pt>
                <c:pt idx="4">
                  <c:v>0.05</c:v>
                </c:pt>
                <c:pt idx="5">
                  <c:v>5.6000000000000001E-2</c:v>
                </c:pt>
                <c:pt idx="6">
                  <c:v>0.23</c:v>
                </c:pt>
                <c:pt idx="7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DC-4D2A-9B31-E18A87A5923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Insert text here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</c:v>
                </c:pt>
              </c:strCache>
            </c:strRef>
          </c:cat>
          <c:val>
            <c:numRef>
              <c:f>Sheet1!$B$3:$I$3</c:f>
              <c:numCache>
                <c:formatCode>0%</c:formatCode>
                <c:ptCount val="8"/>
                <c:pt idx="0">
                  <c:v>0.12</c:v>
                </c:pt>
                <c:pt idx="1">
                  <c:v>0.1</c:v>
                </c:pt>
                <c:pt idx="2">
                  <c:v>0.12</c:v>
                </c:pt>
                <c:pt idx="3">
                  <c:v>0.1</c:v>
                </c:pt>
                <c:pt idx="4">
                  <c:v>0.12</c:v>
                </c:pt>
                <c:pt idx="5">
                  <c:v>0.14000000000000001</c:v>
                </c:pt>
                <c:pt idx="6">
                  <c:v>0.09</c:v>
                </c:pt>
                <c:pt idx="7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DC-4D2A-9B31-E18A87A5923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Insert text here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</c:v>
                </c:pt>
              </c:strCache>
            </c:strRef>
          </c:cat>
          <c:val>
            <c:numRef>
              <c:f>Sheet1!$B$4:$I$4</c:f>
              <c:numCache>
                <c:formatCode>0%</c:formatCode>
                <c:ptCount val="8"/>
                <c:pt idx="0">
                  <c:v>0.27</c:v>
                </c:pt>
                <c:pt idx="1">
                  <c:v>0.28000000000000003</c:v>
                </c:pt>
                <c:pt idx="2">
                  <c:v>0.25</c:v>
                </c:pt>
                <c:pt idx="3">
                  <c:v>0.24</c:v>
                </c:pt>
                <c:pt idx="4">
                  <c:v>0.28999999999999998</c:v>
                </c:pt>
                <c:pt idx="5">
                  <c:v>0.25</c:v>
                </c:pt>
                <c:pt idx="6">
                  <c:v>0.23</c:v>
                </c:pt>
                <c:pt idx="7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8DC-4D2A-9B31-E18A87A592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6611312"/>
        <c:axId val="1366617392"/>
      </c:lineChart>
      <c:catAx>
        <c:axId val="1366611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366617392"/>
        <c:crosses val="autoZero"/>
        <c:auto val="1"/>
        <c:lblAlgn val="ctr"/>
        <c:lblOffset val="100"/>
        <c:noMultiLvlLbl val="0"/>
      </c:catAx>
      <c:valAx>
        <c:axId val="136661739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366611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5086316951288639E-2"/>
          <c:y val="0.84996540205201621"/>
          <c:w val="0.86358994467310113"/>
          <c:h val="0.143861611286294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90">
          <a:solidFill>
            <a:schemeClr val="tx1"/>
          </a:solidFill>
          <a:latin typeface="+mn-lt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028EA-636E-2F00-EF18-A04FC91A1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4ADB5CE-9B5B-D9FA-7060-0A121A02F3E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4ADB5CE-9B5B-D9FA-7060-0A121A02F3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C9A72CF-40B2-22D7-982B-1ECC4381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Line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33C87F2-160E-73C7-3B7A-CB91BFBBB67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Google Shape;3295;p49">
            <a:extLst>
              <a:ext uri="{FF2B5EF4-FFF2-40B4-BE49-F238E27FC236}">
                <a16:creationId xmlns:a16="http://schemas.microsoft.com/office/drawing/2014/main" id="{B802CD95-96E4-02E7-B4BA-32BE9456EF85}"/>
              </a:ext>
            </a:extLst>
          </p:cNvPr>
          <p:cNvGraphicFramePr/>
          <p:nvPr/>
        </p:nvGraphicFramePr>
        <p:xfrm>
          <a:off x="419099" y="1237328"/>
          <a:ext cx="11144837" cy="4555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864809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8609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616</cp:revision>
  <dcterms:created xsi:type="dcterms:W3CDTF">2021-03-31T02:49:57Z</dcterms:created>
  <dcterms:modified xsi:type="dcterms:W3CDTF">2025-10-15T08:54:34Z</dcterms:modified>
  <cp:category/>
</cp:coreProperties>
</file>